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10E_0.xml" ContentType="application/vnd.ms-powerpoint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8" r:id="rId2"/>
  </p:sldMasterIdLst>
  <p:notesMasterIdLst>
    <p:notesMasterId r:id="rId15"/>
  </p:notesMasterIdLst>
  <p:sldIdLst>
    <p:sldId id="257" r:id="rId3"/>
    <p:sldId id="259" r:id="rId4"/>
    <p:sldId id="270" r:id="rId5"/>
    <p:sldId id="260" r:id="rId6"/>
    <p:sldId id="261" r:id="rId7"/>
    <p:sldId id="271" r:id="rId8"/>
    <p:sldId id="267" r:id="rId9"/>
    <p:sldId id="272" r:id="rId10"/>
    <p:sldId id="262" r:id="rId11"/>
    <p:sldId id="273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6ACA85A-53E5-78C5-5370-5D4A01699358}" name="Nguyen, Lan" initials="LN" userId="S::nguyelan@dickinson.edu::026c082b-d1d7-416c-9f3f-0e346857c5e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omments/modernComment_10E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94810A0-CD5F-4FF0-8935-102AA60AA8D2}" authorId="{C6ACA85A-53E5-78C5-5370-5D4A01699358}" created="2024-09-30T20:44:06.854">
    <pc:sldMkLst xmlns:pc="http://schemas.microsoft.com/office/powerpoint/2013/main/command">
      <pc:docMk/>
      <pc:sldMk cId="0" sldId="270"/>
    </pc:sldMkLst>
    <p188:txBody>
      <a:bodyPr/>
      <a:lstStyle/>
      <a:p>
        <a:r>
          <a:rPr lang="en-US"/>
          <a:t>Summarize the basic features of data. Main focus on demographic catagories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13C6C-E943-4C1F-A375-03CCCCF7BD5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ED088-D79F-411D-819D-A32D1DDC4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51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1494d13a908_0_1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1494d13a908_0_1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149155a4577_0_9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149155a4577_0_9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g1524c958528_1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0" name="Google Shape;1280;g1524c958528_1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149155a4577_0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149155a4577_0_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54dda1946d_4_2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54dda1946d_4_2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149155a4577_0_9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149155a4577_0_9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117b871a4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117b871a4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149155a4577_0_9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149155a4577_0_9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117b8719ecc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117b8719ecc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149155a4577_0_9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149155a4577_0_9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39066" y="-492567"/>
            <a:ext cx="4431681" cy="4490707"/>
            <a:chOff x="-104300" y="-369425"/>
            <a:chExt cx="3323761" cy="3368030"/>
          </a:xfrm>
        </p:grpSpPr>
        <p:sp>
          <p:nvSpPr>
            <p:cNvPr id="10" name="Google Shape;10;p2"/>
            <p:cNvSpPr/>
            <p:nvPr/>
          </p:nvSpPr>
          <p:spPr>
            <a:xfrm>
              <a:off x="-76174" y="-195499"/>
              <a:ext cx="3295634" cy="3194104"/>
            </a:xfrm>
            <a:custGeom>
              <a:avLst/>
              <a:gdLst/>
              <a:ahLst/>
              <a:cxnLst/>
              <a:rect l="l" t="t" r="r" b="b"/>
              <a:pathLst>
                <a:path w="30814" h="29864" extrusionOk="0">
                  <a:moveTo>
                    <a:pt x="1" y="1"/>
                  </a:moveTo>
                  <a:lnTo>
                    <a:pt x="72" y="29779"/>
                  </a:lnTo>
                  <a:cubicBezTo>
                    <a:pt x="411" y="29836"/>
                    <a:pt x="761" y="29863"/>
                    <a:pt x="1115" y="29863"/>
                  </a:cubicBezTo>
                  <a:cubicBezTo>
                    <a:pt x="3545" y="29863"/>
                    <a:pt x="6179" y="28559"/>
                    <a:pt x="7066" y="26371"/>
                  </a:cubicBezTo>
                  <a:cubicBezTo>
                    <a:pt x="11295" y="15916"/>
                    <a:pt x="26799" y="21250"/>
                    <a:pt x="29074" y="13525"/>
                  </a:cubicBezTo>
                  <a:cubicBezTo>
                    <a:pt x="30814" y="7637"/>
                    <a:pt x="23079" y="4604"/>
                    <a:pt x="23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104300" y="-369425"/>
              <a:ext cx="3323752" cy="3221355"/>
            </a:xfrm>
            <a:custGeom>
              <a:avLst/>
              <a:gdLst/>
              <a:ahLst/>
              <a:cxnLst/>
              <a:rect l="l" t="t" r="r" b="b"/>
              <a:pathLst>
                <a:path w="30814" h="29864" extrusionOk="0">
                  <a:moveTo>
                    <a:pt x="1" y="1"/>
                  </a:moveTo>
                  <a:lnTo>
                    <a:pt x="72" y="29779"/>
                  </a:lnTo>
                  <a:cubicBezTo>
                    <a:pt x="411" y="29836"/>
                    <a:pt x="761" y="29863"/>
                    <a:pt x="1115" y="29863"/>
                  </a:cubicBezTo>
                  <a:cubicBezTo>
                    <a:pt x="3545" y="29863"/>
                    <a:pt x="6179" y="28559"/>
                    <a:pt x="7066" y="26371"/>
                  </a:cubicBezTo>
                  <a:cubicBezTo>
                    <a:pt x="11295" y="15916"/>
                    <a:pt x="26799" y="21250"/>
                    <a:pt x="29074" y="13525"/>
                  </a:cubicBezTo>
                  <a:cubicBezTo>
                    <a:pt x="30814" y="7637"/>
                    <a:pt x="23079" y="4604"/>
                    <a:pt x="2363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7825033" y="-1107888"/>
            <a:ext cx="5680433" cy="5130747"/>
            <a:chOff x="5868774" y="-830916"/>
            <a:chExt cx="4260325" cy="3848060"/>
          </a:xfrm>
        </p:grpSpPr>
        <p:sp>
          <p:nvSpPr>
            <p:cNvPr id="13" name="Google Shape;13;p2"/>
            <p:cNvSpPr/>
            <p:nvPr/>
          </p:nvSpPr>
          <p:spPr>
            <a:xfrm>
              <a:off x="5868774" y="-830916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14" name="Google Shape;14;p2"/>
            <p:cNvSpPr/>
            <p:nvPr/>
          </p:nvSpPr>
          <p:spPr>
            <a:xfrm>
              <a:off x="5913599" y="-736656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760733" y="3181133"/>
            <a:ext cx="8670400" cy="23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3344867" y="5547967"/>
            <a:ext cx="5502000" cy="5968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33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1147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 txBox="1">
            <a:spLocks noGrp="1"/>
          </p:cNvSpPr>
          <p:nvPr>
            <p:ph type="title" hasCustomPrompt="1"/>
          </p:nvPr>
        </p:nvSpPr>
        <p:spPr>
          <a:xfrm>
            <a:off x="3047733" y="1498600"/>
            <a:ext cx="6096400" cy="18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12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12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12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12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12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12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12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12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12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2" name="Google Shape;192;p11"/>
          <p:cNvSpPr txBox="1">
            <a:spLocks noGrp="1"/>
          </p:cNvSpPr>
          <p:nvPr>
            <p:ph type="subTitle" idx="1"/>
          </p:nvPr>
        </p:nvSpPr>
        <p:spPr>
          <a:xfrm>
            <a:off x="2987133" y="3291933"/>
            <a:ext cx="6217600" cy="6060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grpSp>
        <p:nvGrpSpPr>
          <p:cNvPr id="193" name="Google Shape;193;p11"/>
          <p:cNvGrpSpPr/>
          <p:nvPr/>
        </p:nvGrpSpPr>
        <p:grpSpPr>
          <a:xfrm rot="482896">
            <a:off x="-1484156" y="5578507"/>
            <a:ext cx="5732527" cy="5191261"/>
            <a:chOff x="5784660" y="-970761"/>
            <a:chExt cx="4299614" cy="3893645"/>
          </a:xfrm>
        </p:grpSpPr>
        <p:sp>
          <p:nvSpPr>
            <p:cNvPr id="194" name="Google Shape;194;p11"/>
            <p:cNvSpPr/>
            <p:nvPr/>
          </p:nvSpPr>
          <p:spPr>
            <a:xfrm>
              <a:off x="5868774" y="-830916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195" name="Google Shape;195;p11"/>
            <p:cNvSpPr/>
            <p:nvPr/>
          </p:nvSpPr>
          <p:spPr>
            <a:xfrm>
              <a:off x="5784660" y="-970761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96" name="Google Shape;196;p11"/>
          <p:cNvGrpSpPr/>
          <p:nvPr/>
        </p:nvGrpSpPr>
        <p:grpSpPr>
          <a:xfrm rot="-668752">
            <a:off x="8179627" y="-2014408"/>
            <a:ext cx="5861948" cy="5095843"/>
            <a:chOff x="5868774" y="-899147"/>
            <a:chExt cx="4396633" cy="3822031"/>
          </a:xfrm>
        </p:grpSpPr>
        <p:sp>
          <p:nvSpPr>
            <p:cNvPr id="197" name="Google Shape;197;p11"/>
            <p:cNvSpPr/>
            <p:nvPr/>
          </p:nvSpPr>
          <p:spPr>
            <a:xfrm>
              <a:off x="5868774" y="-830916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198" name="Google Shape;198;p11"/>
            <p:cNvSpPr/>
            <p:nvPr/>
          </p:nvSpPr>
          <p:spPr>
            <a:xfrm>
              <a:off x="6049906" y="-899147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99" name="Google Shape;199;p11"/>
          <p:cNvGrpSpPr/>
          <p:nvPr/>
        </p:nvGrpSpPr>
        <p:grpSpPr>
          <a:xfrm rot="7348931">
            <a:off x="7596752" y="3870724"/>
            <a:ext cx="5732421" cy="5191165"/>
            <a:chOff x="5784660" y="-970761"/>
            <a:chExt cx="4299614" cy="3893645"/>
          </a:xfrm>
        </p:grpSpPr>
        <p:sp>
          <p:nvSpPr>
            <p:cNvPr id="200" name="Google Shape;200;p11"/>
            <p:cNvSpPr/>
            <p:nvPr/>
          </p:nvSpPr>
          <p:spPr>
            <a:xfrm>
              <a:off x="5868774" y="-830916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01" name="Google Shape;201;p11"/>
            <p:cNvSpPr/>
            <p:nvPr/>
          </p:nvSpPr>
          <p:spPr>
            <a:xfrm>
              <a:off x="5784660" y="-970761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02" name="Google Shape;202;p11"/>
          <p:cNvGrpSpPr/>
          <p:nvPr/>
        </p:nvGrpSpPr>
        <p:grpSpPr>
          <a:xfrm rot="-4052461">
            <a:off x="-1979960" y="-2319146"/>
            <a:ext cx="5861839" cy="5095748"/>
            <a:chOff x="5868774" y="-899147"/>
            <a:chExt cx="4396633" cy="3822031"/>
          </a:xfrm>
        </p:grpSpPr>
        <p:sp>
          <p:nvSpPr>
            <p:cNvPr id="203" name="Google Shape;203;p11"/>
            <p:cNvSpPr/>
            <p:nvPr/>
          </p:nvSpPr>
          <p:spPr>
            <a:xfrm>
              <a:off x="5868774" y="-830916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04" name="Google Shape;204;p11"/>
            <p:cNvSpPr/>
            <p:nvPr/>
          </p:nvSpPr>
          <p:spPr>
            <a:xfrm>
              <a:off x="6049906" y="-899147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05" name="Google Shape;205;p11"/>
          <p:cNvGrpSpPr/>
          <p:nvPr/>
        </p:nvGrpSpPr>
        <p:grpSpPr>
          <a:xfrm>
            <a:off x="-1019761" y="4039323"/>
            <a:ext cx="3260352" cy="3306316"/>
            <a:chOff x="-666750" y="1567027"/>
            <a:chExt cx="3000692" cy="3042996"/>
          </a:xfrm>
        </p:grpSpPr>
        <p:sp>
          <p:nvSpPr>
            <p:cNvPr id="206" name="Google Shape;206;p11"/>
            <p:cNvSpPr/>
            <p:nvPr/>
          </p:nvSpPr>
          <p:spPr>
            <a:xfrm>
              <a:off x="-666750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54301" y="1567027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2507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5943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3"/>
          <p:cNvSpPr txBox="1">
            <a:spLocks noGrp="1"/>
          </p:cNvSpPr>
          <p:nvPr>
            <p:ph type="subTitle" idx="1"/>
          </p:nvPr>
        </p:nvSpPr>
        <p:spPr>
          <a:xfrm>
            <a:off x="950965" y="30258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ubTitle" idx="2"/>
          </p:nvPr>
        </p:nvSpPr>
        <p:spPr>
          <a:xfrm>
            <a:off x="950965" y="532025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subTitle" idx="3"/>
          </p:nvPr>
        </p:nvSpPr>
        <p:spPr>
          <a:xfrm>
            <a:off x="4559000" y="532025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4"/>
          </p:nvPr>
        </p:nvSpPr>
        <p:spPr>
          <a:xfrm>
            <a:off x="4559000" y="30258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title" idx="5" hasCustomPrompt="1"/>
          </p:nvPr>
        </p:nvSpPr>
        <p:spPr>
          <a:xfrm>
            <a:off x="1719567" y="1911333"/>
            <a:ext cx="1536800" cy="646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16" name="Google Shape;216;p13"/>
          <p:cNvSpPr txBox="1">
            <a:spLocks noGrp="1"/>
          </p:cNvSpPr>
          <p:nvPr>
            <p:ph type="title" idx="6" hasCustomPrompt="1"/>
          </p:nvPr>
        </p:nvSpPr>
        <p:spPr>
          <a:xfrm>
            <a:off x="5327600" y="4211867"/>
            <a:ext cx="1536800" cy="634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17" name="Google Shape;217;p13"/>
          <p:cNvSpPr txBox="1">
            <a:spLocks noGrp="1"/>
          </p:cNvSpPr>
          <p:nvPr>
            <p:ph type="title" idx="7" hasCustomPrompt="1"/>
          </p:nvPr>
        </p:nvSpPr>
        <p:spPr>
          <a:xfrm>
            <a:off x="1719567" y="4211867"/>
            <a:ext cx="1536800" cy="634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18" name="Google Shape;218;p13"/>
          <p:cNvSpPr txBox="1">
            <a:spLocks noGrp="1"/>
          </p:cNvSpPr>
          <p:nvPr>
            <p:ph type="title" idx="8" hasCustomPrompt="1"/>
          </p:nvPr>
        </p:nvSpPr>
        <p:spPr>
          <a:xfrm>
            <a:off x="5327600" y="1911333"/>
            <a:ext cx="1536800" cy="646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19" name="Google Shape;219;p13"/>
          <p:cNvSpPr txBox="1">
            <a:spLocks noGrp="1"/>
          </p:cNvSpPr>
          <p:nvPr>
            <p:ph type="subTitle" idx="9"/>
          </p:nvPr>
        </p:nvSpPr>
        <p:spPr>
          <a:xfrm>
            <a:off x="8167035" y="532025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13"/>
          </p:nvPr>
        </p:nvSpPr>
        <p:spPr>
          <a:xfrm>
            <a:off x="8167035" y="30258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title" idx="14" hasCustomPrompt="1"/>
          </p:nvPr>
        </p:nvSpPr>
        <p:spPr>
          <a:xfrm>
            <a:off x="8935633" y="4211867"/>
            <a:ext cx="1536800" cy="634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2" name="Google Shape;222;p13"/>
          <p:cNvSpPr txBox="1">
            <a:spLocks noGrp="1"/>
          </p:cNvSpPr>
          <p:nvPr>
            <p:ph type="title" idx="15" hasCustomPrompt="1"/>
          </p:nvPr>
        </p:nvSpPr>
        <p:spPr>
          <a:xfrm>
            <a:off x="8935633" y="1911333"/>
            <a:ext cx="1536800" cy="646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3" name="Google Shape;223;p13"/>
          <p:cNvSpPr txBox="1">
            <a:spLocks noGrp="1"/>
          </p:cNvSpPr>
          <p:nvPr>
            <p:ph type="subTitle" idx="16"/>
          </p:nvPr>
        </p:nvSpPr>
        <p:spPr>
          <a:xfrm>
            <a:off x="950967" y="2650633"/>
            <a:ext cx="30740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4" name="Google Shape;224;p13"/>
          <p:cNvSpPr txBox="1">
            <a:spLocks noGrp="1"/>
          </p:cNvSpPr>
          <p:nvPr>
            <p:ph type="subTitle" idx="17"/>
          </p:nvPr>
        </p:nvSpPr>
        <p:spPr>
          <a:xfrm>
            <a:off x="950967" y="4945067"/>
            <a:ext cx="30740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5" name="Google Shape;225;p13"/>
          <p:cNvSpPr txBox="1">
            <a:spLocks noGrp="1"/>
          </p:cNvSpPr>
          <p:nvPr>
            <p:ph type="subTitle" idx="18"/>
          </p:nvPr>
        </p:nvSpPr>
        <p:spPr>
          <a:xfrm>
            <a:off x="4559000" y="4945067"/>
            <a:ext cx="30740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6" name="Google Shape;226;p13"/>
          <p:cNvSpPr txBox="1">
            <a:spLocks noGrp="1"/>
          </p:cNvSpPr>
          <p:nvPr>
            <p:ph type="subTitle" idx="19"/>
          </p:nvPr>
        </p:nvSpPr>
        <p:spPr>
          <a:xfrm>
            <a:off x="4559000" y="2650633"/>
            <a:ext cx="30740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7" name="Google Shape;227;p13"/>
          <p:cNvSpPr txBox="1">
            <a:spLocks noGrp="1"/>
          </p:cNvSpPr>
          <p:nvPr>
            <p:ph type="subTitle" idx="20"/>
          </p:nvPr>
        </p:nvSpPr>
        <p:spPr>
          <a:xfrm>
            <a:off x="8167033" y="4945067"/>
            <a:ext cx="30740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subTitle" idx="21"/>
          </p:nvPr>
        </p:nvSpPr>
        <p:spPr>
          <a:xfrm>
            <a:off x="8167033" y="2650633"/>
            <a:ext cx="30740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29" name="Google Shape;229;p13"/>
          <p:cNvGrpSpPr/>
          <p:nvPr/>
        </p:nvGrpSpPr>
        <p:grpSpPr>
          <a:xfrm>
            <a:off x="-2528452" y="-2136531"/>
            <a:ext cx="7087467" cy="6148000"/>
            <a:chOff x="-1896339" y="-1602398"/>
            <a:chExt cx="5315600" cy="4611000"/>
          </a:xfrm>
        </p:grpSpPr>
        <p:sp>
          <p:nvSpPr>
            <p:cNvPr id="230" name="Google Shape;230;p13"/>
            <p:cNvSpPr/>
            <p:nvPr/>
          </p:nvSpPr>
          <p:spPr>
            <a:xfrm rot="5400000">
              <a:off x="-1635702" y="-1863035"/>
              <a:ext cx="4611000" cy="5132275"/>
            </a:xfrm>
            <a:custGeom>
              <a:avLst/>
              <a:gdLst/>
              <a:ahLst/>
              <a:cxnLst/>
              <a:rect l="l" t="t" r="r" b="b"/>
              <a:pathLst>
                <a:path w="184440" h="205291" extrusionOk="0">
                  <a:moveTo>
                    <a:pt x="175662" y="168485"/>
                  </a:moveTo>
                  <a:cubicBezTo>
                    <a:pt x="161006" y="182167"/>
                    <a:pt x="109728" y="196218"/>
                    <a:pt x="84163" y="200343"/>
                  </a:cubicBezTo>
                  <a:cubicBezTo>
                    <a:pt x="58599" y="204468"/>
                    <a:pt x="36140" y="211780"/>
                    <a:pt x="22275" y="193235"/>
                  </a:cubicBezTo>
                  <a:cubicBezTo>
                    <a:pt x="8410" y="174690"/>
                    <a:pt x="-3550" y="121256"/>
                    <a:pt x="973" y="89074"/>
                  </a:cubicBezTo>
                  <a:cubicBezTo>
                    <a:pt x="5497" y="56892"/>
                    <a:pt x="33087" y="-3323"/>
                    <a:pt x="49416" y="143"/>
                  </a:cubicBezTo>
                  <a:cubicBezTo>
                    <a:pt x="65745" y="3609"/>
                    <a:pt x="78499" y="90186"/>
                    <a:pt x="98946" y="109871"/>
                  </a:cubicBezTo>
                  <a:cubicBezTo>
                    <a:pt x="119393" y="129556"/>
                    <a:pt x="159312" y="108484"/>
                    <a:pt x="172098" y="118253"/>
                  </a:cubicBezTo>
                  <a:cubicBezTo>
                    <a:pt x="184884" y="128022"/>
                    <a:pt x="190318" y="154803"/>
                    <a:pt x="175662" y="16848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31" name="Google Shape;231;p13"/>
            <p:cNvSpPr/>
            <p:nvPr/>
          </p:nvSpPr>
          <p:spPr>
            <a:xfrm rot="5400000">
              <a:off x="-1452377" y="-1863035"/>
              <a:ext cx="4611000" cy="5132275"/>
            </a:xfrm>
            <a:custGeom>
              <a:avLst/>
              <a:gdLst/>
              <a:ahLst/>
              <a:cxnLst/>
              <a:rect l="l" t="t" r="r" b="b"/>
              <a:pathLst>
                <a:path w="184440" h="205291" extrusionOk="0">
                  <a:moveTo>
                    <a:pt x="175662" y="168485"/>
                  </a:moveTo>
                  <a:cubicBezTo>
                    <a:pt x="161006" y="182167"/>
                    <a:pt x="109728" y="196218"/>
                    <a:pt x="84163" y="200343"/>
                  </a:cubicBezTo>
                  <a:cubicBezTo>
                    <a:pt x="58599" y="204468"/>
                    <a:pt x="36140" y="211780"/>
                    <a:pt x="22275" y="193235"/>
                  </a:cubicBezTo>
                  <a:cubicBezTo>
                    <a:pt x="8410" y="174690"/>
                    <a:pt x="-3550" y="121256"/>
                    <a:pt x="973" y="89074"/>
                  </a:cubicBezTo>
                  <a:cubicBezTo>
                    <a:pt x="5497" y="56892"/>
                    <a:pt x="33087" y="-3323"/>
                    <a:pt x="49416" y="143"/>
                  </a:cubicBezTo>
                  <a:cubicBezTo>
                    <a:pt x="65745" y="3609"/>
                    <a:pt x="78499" y="90186"/>
                    <a:pt x="98946" y="109871"/>
                  </a:cubicBezTo>
                  <a:cubicBezTo>
                    <a:pt x="119393" y="129556"/>
                    <a:pt x="159312" y="108484"/>
                    <a:pt x="172098" y="118253"/>
                  </a:cubicBezTo>
                  <a:cubicBezTo>
                    <a:pt x="184884" y="128022"/>
                    <a:pt x="190318" y="154803"/>
                    <a:pt x="175662" y="16848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32" name="Google Shape;232;p13"/>
          <p:cNvGrpSpPr/>
          <p:nvPr/>
        </p:nvGrpSpPr>
        <p:grpSpPr>
          <a:xfrm>
            <a:off x="-4813133" y="3288620"/>
            <a:ext cx="8603112" cy="8026607"/>
            <a:chOff x="-3609850" y="2466465"/>
            <a:chExt cx="6452334" cy="6019955"/>
          </a:xfrm>
        </p:grpSpPr>
        <p:sp>
          <p:nvSpPr>
            <p:cNvPr id="233" name="Google Shape;233;p13"/>
            <p:cNvSpPr/>
            <p:nvPr/>
          </p:nvSpPr>
          <p:spPr>
            <a:xfrm rot="9217780">
              <a:off x="-2905691" y="3321740"/>
              <a:ext cx="4860690" cy="4309404"/>
            </a:xfrm>
            <a:custGeom>
              <a:avLst/>
              <a:gdLst/>
              <a:ahLst/>
              <a:cxnLst/>
              <a:rect l="l" t="t" r="r" b="b"/>
              <a:pathLst>
                <a:path w="194415" h="172365" extrusionOk="0">
                  <a:moveTo>
                    <a:pt x="187969" y="126586"/>
                  </a:moveTo>
                  <a:cubicBezTo>
                    <a:pt x="172746" y="143051"/>
                    <a:pt x="105624" y="177944"/>
                    <a:pt x="82297" y="171604"/>
                  </a:cubicBezTo>
                  <a:cubicBezTo>
                    <a:pt x="58970" y="165264"/>
                    <a:pt x="61723" y="109120"/>
                    <a:pt x="48007" y="88546"/>
                  </a:cubicBezTo>
                  <a:cubicBezTo>
                    <a:pt x="34291" y="67972"/>
                    <a:pt x="-253" y="62892"/>
                    <a:pt x="1" y="48160"/>
                  </a:cubicBezTo>
                  <a:cubicBezTo>
                    <a:pt x="255" y="33428"/>
                    <a:pt x="33166" y="-2644"/>
                    <a:pt x="49531" y="154"/>
                  </a:cubicBezTo>
                  <a:cubicBezTo>
                    <a:pt x="65897" y="2952"/>
                    <a:pt x="77510" y="52840"/>
                    <a:pt x="98194" y="64950"/>
                  </a:cubicBezTo>
                  <a:cubicBezTo>
                    <a:pt x="118879" y="77060"/>
                    <a:pt x="158676" y="62541"/>
                    <a:pt x="173638" y="72814"/>
                  </a:cubicBezTo>
                  <a:cubicBezTo>
                    <a:pt x="188601" y="83087"/>
                    <a:pt x="203193" y="110121"/>
                    <a:pt x="187969" y="126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34" name="Google Shape;234;p13"/>
            <p:cNvSpPr/>
            <p:nvPr/>
          </p:nvSpPr>
          <p:spPr>
            <a:xfrm rot="9217780">
              <a:off x="-2722366" y="3321740"/>
              <a:ext cx="4860690" cy="4309404"/>
            </a:xfrm>
            <a:custGeom>
              <a:avLst/>
              <a:gdLst/>
              <a:ahLst/>
              <a:cxnLst/>
              <a:rect l="l" t="t" r="r" b="b"/>
              <a:pathLst>
                <a:path w="194415" h="172365" extrusionOk="0">
                  <a:moveTo>
                    <a:pt x="187969" y="126586"/>
                  </a:moveTo>
                  <a:cubicBezTo>
                    <a:pt x="172746" y="143051"/>
                    <a:pt x="105624" y="177944"/>
                    <a:pt x="82297" y="171604"/>
                  </a:cubicBezTo>
                  <a:cubicBezTo>
                    <a:pt x="58970" y="165264"/>
                    <a:pt x="61723" y="109120"/>
                    <a:pt x="48007" y="88546"/>
                  </a:cubicBezTo>
                  <a:cubicBezTo>
                    <a:pt x="34291" y="67972"/>
                    <a:pt x="-253" y="62892"/>
                    <a:pt x="1" y="48160"/>
                  </a:cubicBezTo>
                  <a:cubicBezTo>
                    <a:pt x="255" y="33428"/>
                    <a:pt x="33166" y="-2644"/>
                    <a:pt x="49531" y="154"/>
                  </a:cubicBezTo>
                  <a:cubicBezTo>
                    <a:pt x="65897" y="2952"/>
                    <a:pt x="77510" y="52840"/>
                    <a:pt x="98194" y="64950"/>
                  </a:cubicBezTo>
                  <a:cubicBezTo>
                    <a:pt x="118879" y="77060"/>
                    <a:pt x="158676" y="62541"/>
                    <a:pt x="173638" y="72814"/>
                  </a:cubicBezTo>
                  <a:cubicBezTo>
                    <a:pt x="188601" y="83087"/>
                    <a:pt x="203193" y="110121"/>
                    <a:pt x="187969" y="12658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35" name="Google Shape;235;p13"/>
          <p:cNvGrpSpPr/>
          <p:nvPr/>
        </p:nvGrpSpPr>
        <p:grpSpPr>
          <a:xfrm>
            <a:off x="8275257" y="3323536"/>
            <a:ext cx="7803188" cy="7956673"/>
            <a:chOff x="6206442" y="2492651"/>
            <a:chExt cx="5852391" cy="5967505"/>
          </a:xfrm>
        </p:grpSpPr>
        <p:sp>
          <p:nvSpPr>
            <p:cNvPr id="236" name="Google Shape;236;p13"/>
            <p:cNvSpPr/>
            <p:nvPr/>
          </p:nvSpPr>
          <p:spPr>
            <a:xfrm rot="4301948">
              <a:off x="6820078" y="3321888"/>
              <a:ext cx="4860269" cy="4309031"/>
            </a:xfrm>
            <a:custGeom>
              <a:avLst/>
              <a:gdLst/>
              <a:ahLst/>
              <a:cxnLst/>
              <a:rect l="l" t="t" r="r" b="b"/>
              <a:pathLst>
                <a:path w="194415" h="172365" extrusionOk="0">
                  <a:moveTo>
                    <a:pt x="187969" y="126586"/>
                  </a:moveTo>
                  <a:cubicBezTo>
                    <a:pt x="172746" y="143051"/>
                    <a:pt x="105624" y="177944"/>
                    <a:pt x="82297" y="171604"/>
                  </a:cubicBezTo>
                  <a:cubicBezTo>
                    <a:pt x="58970" y="165264"/>
                    <a:pt x="61723" y="109120"/>
                    <a:pt x="48007" y="88546"/>
                  </a:cubicBezTo>
                  <a:cubicBezTo>
                    <a:pt x="34291" y="67972"/>
                    <a:pt x="-253" y="62892"/>
                    <a:pt x="1" y="48160"/>
                  </a:cubicBezTo>
                  <a:cubicBezTo>
                    <a:pt x="255" y="33428"/>
                    <a:pt x="33166" y="-2644"/>
                    <a:pt x="49531" y="154"/>
                  </a:cubicBezTo>
                  <a:cubicBezTo>
                    <a:pt x="65897" y="2952"/>
                    <a:pt x="77510" y="52840"/>
                    <a:pt x="98194" y="64950"/>
                  </a:cubicBezTo>
                  <a:cubicBezTo>
                    <a:pt x="118879" y="77060"/>
                    <a:pt x="158676" y="62541"/>
                    <a:pt x="173638" y="72814"/>
                  </a:cubicBezTo>
                  <a:cubicBezTo>
                    <a:pt x="188601" y="83087"/>
                    <a:pt x="203193" y="110121"/>
                    <a:pt x="187969" y="126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37" name="Google Shape;237;p13"/>
            <p:cNvSpPr/>
            <p:nvPr/>
          </p:nvSpPr>
          <p:spPr>
            <a:xfrm rot="4301948">
              <a:off x="6584928" y="3321888"/>
              <a:ext cx="4860269" cy="4309031"/>
            </a:xfrm>
            <a:custGeom>
              <a:avLst/>
              <a:gdLst/>
              <a:ahLst/>
              <a:cxnLst/>
              <a:rect l="l" t="t" r="r" b="b"/>
              <a:pathLst>
                <a:path w="194415" h="172365" extrusionOk="0">
                  <a:moveTo>
                    <a:pt x="187969" y="126586"/>
                  </a:moveTo>
                  <a:cubicBezTo>
                    <a:pt x="172746" y="143051"/>
                    <a:pt x="105624" y="177944"/>
                    <a:pt x="82297" y="171604"/>
                  </a:cubicBezTo>
                  <a:cubicBezTo>
                    <a:pt x="58970" y="165264"/>
                    <a:pt x="61723" y="109120"/>
                    <a:pt x="48007" y="88546"/>
                  </a:cubicBezTo>
                  <a:cubicBezTo>
                    <a:pt x="34291" y="67972"/>
                    <a:pt x="-253" y="62892"/>
                    <a:pt x="1" y="48160"/>
                  </a:cubicBezTo>
                  <a:cubicBezTo>
                    <a:pt x="255" y="33428"/>
                    <a:pt x="33166" y="-2644"/>
                    <a:pt x="49531" y="154"/>
                  </a:cubicBezTo>
                  <a:cubicBezTo>
                    <a:pt x="65897" y="2952"/>
                    <a:pt x="77510" y="52840"/>
                    <a:pt x="98194" y="64950"/>
                  </a:cubicBezTo>
                  <a:cubicBezTo>
                    <a:pt x="118879" y="77060"/>
                    <a:pt x="158676" y="62541"/>
                    <a:pt x="173638" y="72814"/>
                  </a:cubicBezTo>
                  <a:cubicBezTo>
                    <a:pt x="188601" y="83087"/>
                    <a:pt x="203193" y="110121"/>
                    <a:pt x="187969" y="12658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38" name="Google Shape;238;p13"/>
          <p:cNvGrpSpPr/>
          <p:nvPr/>
        </p:nvGrpSpPr>
        <p:grpSpPr>
          <a:xfrm>
            <a:off x="7917331" y="-2955429"/>
            <a:ext cx="6595253" cy="5892869"/>
            <a:chOff x="5937998" y="-2216572"/>
            <a:chExt cx="4946440" cy="4419652"/>
          </a:xfrm>
        </p:grpSpPr>
        <p:sp>
          <p:nvSpPr>
            <p:cNvPr id="239" name="Google Shape;239;p13"/>
            <p:cNvSpPr/>
            <p:nvPr/>
          </p:nvSpPr>
          <p:spPr>
            <a:xfrm>
              <a:off x="6112538" y="-2216572"/>
              <a:ext cx="4771900" cy="4168175"/>
            </a:xfrm>
            <a:custGeom>
              <a:avLst/>
              <a:gdLst/>
              <a:ahLst/>
              <a:cxnLst/>
              <a:rect l="l" t="t" r="r" b="b"/>
              <a:pathLst>
                <a:path w="190876" h="166727" extrusionOk="0">
                  <a:moveTo>
                    <a:pt x="7432" y="40211"/>
                  </a:moveTo>
                  <a:cubicBezTo>
                    <a:pt x="23556" y="24625"/>
                    <a:pt x="92535" y="-6450"/>
                    <a:pt x="115471" y="1189"/>
                  </a:cubicBezTo>
                  <a:cubicBezTo>
                    <a:pt x="138407" y="8828"/>
                    <a:pt x="132509" y="64733"/>
                    <a:pt x="145050" y="86046"/>
                  </a:cubicBezTo>
                  <a:cubicBezTo>
                    <a:pt x="157591" y="107359"/>
                    <a:pt x="193540" y="115675"/>
                    <a:pt x="190718" y="129065"/>
                  </a:cubicBezTo>
                  <a:cubicBezTo>
                    <a:pt x="187896" y="142455"/>
                    <a:pt x="144300" y="170099"/>
                    <a:pt x="128116" y="166387"/>
                  </a:cubicBezTo>
                  <a:cubicBezTo>
                    <a:pt x="111932" y="162675"/>
                    <a:pt x="111846" y="118738"/>
                    <a:pt x="93614" y="106791"/>
                  </a:cubicBezTo>
                  <a:cubicBezTo>
                    <a:pt x="75382" y="94844"/>
                    <a:pt x="33089" y="105804"/>
                    <a:pt x="18725" y="94707"/>
                  </a:cubicBezTo>
                  <a:cubicBezTo>
                    <a:pt x="4361" y="83610"/>
                    <a:pt x="-8692" y="55797"/>
                    <a:pt x="7432" y="40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40" name="Google Shape;240;p13"/>
            <p:cNvSpPr/>
            <p:nvPr/>
          </p:nvSpPr>
          <p:spPr>
            <a:xfrm>
              <a:off x="5937998" y="-2159820"/>
              <a:ext cx="4707975" cy="4362900"/>
            </a:xfrm>
            <a:custGeom>
              <a:avLst/>
              <a:gdLst/>
              <a:ahLst/>
              <a:cxnLst/>
              <a:rect l="l" t="t" r="r" b="b"/>
              <a:pathLst>
                <a:path w="188319" h="174516" extrusionOk="0">
                  <a:moveTo>
                    <a:pt x="5008" y="40227"/>
                  </a:moveTo>
                  <a:cubicBezTo>
                    <a:pt x="19621" y="24124"/>
                    <a:pt x="90111" y="-6434"/>
                    <a:pt x="113047" y="1205"/>
                  </a:cubicBezTo>
                  <a:cubicBezTo>
                    <a:pt x="135983" y="8844"/>
                    <a:pt x="130085" y="64749"/>
                    <a:pt x="142626" y="86062"/>
                  </a:cubicBezTo>
                  <a:cubicBezTo>
                    <a:pt x="155167" y="107375"/>
                    <a:pt x="189374" y="114385"/>
                    <a:pt x="188294" y="129081"/>
                  </a:cubicBezTo>
                  <a:cubicBezTo>
                    <a:pt x="187214" y="143777"/>
                    <a:pt x="152329" y="177948"/>
                    <a:pt x="136145" y="174236"/>
                  </a:cubicBezTo>
                  <a:cubicBezTo>
                    <a:pt x="119961" y="170524"/>
                    <a:pt x="109653" y="119543"/>
                    <a:pt x="91190" y="106807"/>
                  </a:cubicBezTo>
                  <a:cubicBezTo>
                    <a:pt x="72728" y="94072"/>
                    <a:pt x="39734" y="108920"/>
                    <a:pt x="25370" y="97823"/>
                  </a:cubicBezTo>
                  <a:cubicBezTo>
                    <a:pt x="11006" y="86726"/>
                    <a:pt x="-9605" y="56330"/>
                    <a:pt x="5008" y="402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41" name="Google Shape;241;p13"/>
          <p:cNvGrpSpPr/>
          <p:nvPr/>
        </p:nvGrpSpPr>
        <p:grpSpPr>
          <a:xfrm>
            <a:off x="-1867145" y="2650623"/>
            <a:ext cx="3260352" cy="3306316"/>
            <a:chOff x="-666750" y="1567027"/>
            <a:chExt cx="3000692" cy="3042996"/>
          </a:xfrm>
        </p:grpSpPr>
        <p:sp>
          <p:nvSpPr>
            <p:cNvPr id="242" name="Google Shape;242;p13"/>
            <p:cNvSpPr/>
            <p:nvPr/>
          </p:nvSpPr>
          <p:spPr>
            <a:xfrm>
              <a:off x="-666750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254301" y="1567027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4" name="Google Shape;244;p13"/>
          <p:cNvGrpSpPr/>
          <p:nvPr/>
        </p:nvGrpSpPr>
        <p:grpSpPr>
          <a:xfrm>
            <a:off x="10798788" y="-10"/>
            <a:ext cx="3260352" cy="3306316"/>
            <a:chOff x="-666750" y="1567027"/>
            <a:chExt cx="3000692" cy="3042996"/>
          </a:xfrm>
        </p:grpSpPr>
        <p:sp>
          <p:nvSpPr>
            <p:cNvPr id="245" name="Google Shape;245;p13"/>
            <p:cNvSpPr/>
            <p:nvPr/>
          </p:nvSpPr>
          <p:spPr>
            <a:xfrm>
              <a:off x="-666750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254301" y="1567027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31771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 txBox="1">
            <a:spLocks noGrp="1"/>
          </p:cNvSpPr>
          <p:nvPr>
            <p:ph type="title"/>
          </p:nvPr>
        </p:nvSpPr>
        <p:spPr>
          <a:xfrm>
            <a:off x="2717200" y="4960000"/>
            <a:ext cx="6757600" cy="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249" name="Google Shape;249;p14"/>
          <p:cNvSpPr txBox="1">
            <a:spLocks noGrp="1"/>
          </p:cNvSpPr>
          <p:nvPr>
            <p:ph type="subTitle" idx="1"/>
          </p:nvPr>
        </p:nvSpPr>
        <p:spPr>
          <a:xfrm>
            <a:off x="2717200" y="3233984"/>
            <a:ext cx="6757600" cy="17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9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grpSp>
        <p:nvGrpSpPr>
          <p:cNvPr id="250" name="Google Shape;250;p14"/>
          <p:cNvGrpSpPr/>
          <p:nvPr/>
        </p:nvGrpSpPr>
        <p:grpSpPr>
          <a:xfrm rot="769963">
            <a:off x="-1417089" y="-2073890"/>
            <a:ext cx="7087301" cy="6147857"/>
            <a:chOff x="-1896339" y="-1602398"/>
            <a:chExt cx="5315600" cy="4611000"/>
          </a:xfrm>
        </p:grpSpPr>
        <p:sp>
          <p:nvSpPr>
            <p:cNvPr id="251" name="Google Shape;251;p14"/>
            <p:cNvSpPr/>
            <p:nvPr/>
          </p:nvSpPr>
          <p:spPr>
            <a:xfrm rot="5400000">
              <a:off x="-1635702" y="-1863035"/>
              <a:ext cx="4611000" cy="5132275"/>
            </a:xfrm>
            <a:custGeom>
              <a:avLst/>
              <a:gdLst/>
              <a:ahLst/>
              <a:cxnLst/>
              <a:rect l="l" t="t" r="r" b="b"/>
              <a:pathLst>
                <a:path w="184440" h="205291" extrusionOk="0">
                  <a:moveTo>
                    <a:pt x="175662" y="168485"/>
                  </a:moveTo>
                  <a:cubicBezTo>
                    <a:pt x="161006" y="182167"/>
                    <a:pt x="109728" y="196218"/>
                    <a:pt x="84163" y="200343"/>
                  </a:cubicBezTo>
                  <a:cubicBezTo>
                    <a:pt x="58599" y="204468"/>
                    <a:pt x="36140" y="211780"/>
                    <a:pt x="22275" y="193235"/>
                  </a:cubicBezTo>
                  <a:cubicBezTo>
                    <a:pt x="8410" y="174690"/>
                    <a:pt x="-3550" y="121256"/>
                    <a:pt x="973" y="89074"/>
                  </a:cubicBezTo>
                  <a:cubicBezTo>
                    <a:pt x="5497" y="56892"/>
                    <a:pt x="33087" y="-3323"/>
                    <a:pt x="49416" y="143"/>
                  </a:cubicBezTo>
                  <a:cubicBezTo>
                    <a:pt x="65745" y="3609"/>
                    <a:pt x="78499" y="90186"/>
                    <a:pt x="98946" y="109871"/>
                  </a:cubicBezTo>
                  <a:cubicBezTo>
                    <a:pt x="119393" y="129556"/>
                    <a:pt x="159312" y="108484"/>
                    <a:pt x="172098" y="118253"/>
                  </a:cubicBezTo>
                  <a:cubicBezTo>
                    <a:pt x="184884" y="128022"/>
                    <a:pt x="190318" y="154803"/>
                    <a:pt x="175662" y="16848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52" name="Google Shape;252;p14"/>
            <p:cNvSpPr/>
            <p:nvPr/>
          </p:nvSpPr>
          <p:spPr>
            <a:xfrm rot="5400000">
              <a:off x="-1452377" y="-1863035"/>
              <a:ext cx="4611000" cy="5132275"/>
            </a:xfrm>
            <a:custGeom>
              <a:avLst/>
              <a:gdLst/>
              <a:ahLst/>
              <a:cxnLst/>
              <a:rect l="l" t="t" r="r" b="b"/>
              <a:pathLst>
                <a:path w="184440" h="205291" extrusionOk="0">
                  <a:moveTo>
                    <a:pt x="175662" y="168485"/>
                  </a:moveTo>
                  <a:cubicBezTo>
                    <a:pt x="161006" y="182167"/>
                    <a:pt x="109728" y="196218"/>
                    <a:pt x="84163" y="200343"/>
                  </a:cubicBezTo>
                  <a:cubicBezTo>
                    <a:pt x="58599" y="204468"/>
                    <a:pt x="36140" y="211780"/>
                    <a:pt x="22275" y="193235"/>
                  </a:cubicBezTo>
                  <a:cubicBezTo>
                    <a:pt x="8410" y="174690"/>
                    <a:pt x="-3550" y="121256"/>
                    <a:pt x="973" y="89074"/>
                  </a:cubicBezTo>
                  <a:cubicBezTo>
                    <a:pt x="5497" y="56892"/>
                    <a:pt x="33087" y="-3323"/>
                    <a:pt x="49416" y="143"/>
                  </a:cubicBezTo>
                  <a:cubicBezTo>
                    <a:pt x="65745" y="3609"/>
                    <a:pt x="78499" y="90186"/>
                    <a:pt x="98946" y="109871"/>
                  </a:cubicBezTo>
                  <a:cubicBezTo>
                    <a:pt x="119393" y="129556"/>
                    <a:pt x="159312" y="108484"/>
                    <a:pt x="172098" y="118253"/>
                  </a:cubicBezTo>
                  <a:cubicBezTo>
                    <a:pt x="184884" y="128022"/>
                    <a:pt x="190318" y="154803"/>
                    <a:pt x="175662" y="16848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53" name="Google Shape;253;p14"/>
          <p:cNvGrpSpPr/>
          <p:nvPr/>
        </p:nvGrpSpPr>
        <p:grpSpPr>
          <a:xfrm>
            <a:off x="-2992233" y="3550454"/>
            <a:ext cx="8603112" cy="8026607"/>
            <a:chOff x="-3609850" y="2466465"/>
            <a:chExt cx="6452334" cy="6019955"/>
          </a:xfrm>
        </p:grpSpPr>
        <p:sp>
          <p:nvSpPr>
            <p:cNvPr id="254" name="Google Shape;254;p14"/>
            <p:cNvSpPr/>
            <p:nvPr/>
          </p:nvSpPr>
          <p:spPr>
            <a:xfrm rot="9217780">
              <a:off x="-2905691" y="3321740"/>
              <a:ext cx="4860690" cy="4309404"/>
            </a:xfrm>
            <a:custGeom>
              <a:avLst/>
              <a:gdLst/>
              <a:ahLst/>
              <a:cxnLst/>
              <a:rect l="l" t="t" r="r" b="b"/>
              <a:pathLst>
                <a:path w="194415" h="172365" extrusionOk="0">
                  <a:moveTo>
                    <a:pt x="187969" y="126586"/>
                  </a:moveTo>
                  <a:cubicBezTo>
                    <a:pt x="172746" y="143051"/>
                    <a:pt x="105624" y="177944"/>
                    <a:pt x="82297" y="171604"/>
                  </a:cubicBezTo>
                  <a:cubicBezTo>
                    <a:pt x="58970" y="165264"/>
                    <a:pt x="61723" y="109120"/>
                    <a:pt x="48007" y="88546"/>
                  </a:cubicBezTo>
                  <a:cubicBezTo>
                    <a:pt x="34291" y="67972"/>
                    <a:pt x="-253" y="62892"/>
                    <a:pt x="1" y="48160"/>
                  </a:cubicBezTo>
                  <a:cubicBezTo>
                    <a:pt x="255" y="33428"/>
                    <a:pt x="33166" y="-2644"/>
                    <a:pt x="49531" y="154"/>
                  </a:cubicBezTo>
                  <a:cubicBezTo>
                    <a:pt x="65897" y="2952"/>
                    <a:pt x="77510" y="52840"/>
                    <a:pt x="98194" y="64950"/>
                  </a:cubicBezTo>
                  <a:cubicBezTo>
                    <a:pt x="118879" y="77060"/>
                    <a:pt x="158676" y="62541"/>
                    <a:pt x="173638" y="72814"/>
                  </a:cubicBezTo>
                  <a:cubicBezTo>
                    <a:pt x="188601" y="83087"/>
                    <a:pt x="203193" y="110121"/>
                    <a:pt x="187969" y="126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55" name="Google Shape;255;p14"/>
            <p:cNvSpPr/>
            <p:nvPr/>
          </p:nvSpPr>
          <p:spPr>
            <a:xfrm rot="9217780">
              <a:off x="-2722366" y="3321740"/>
              <a:ext cx="4860690" cy="4309404"/>
            </a:xfrm>
            <a:custGeom>
              <a:avLst/>
              <a:gdLst/>
              <a:ahLst/>
              <a:cxnLst/>
              <a:rect l="l" t="t" r="r" b="b"/>
              <a:pathLst>
                <a:path w="194415" h="172365" extrusionOk="0">
                  <a:moveTo>
                    <a:pt x="187969" y="126586"/>
                  </a:moveTo>
                  <a:cubicBezTo>
                    <a:pt x="172746" y="143051"/>
                    <a:pt x="105624" y="177944"/>
                    <a:pt x="82297" y="171604"/>
                  </a:cubicBezTo>
                  <a:cubicBezTo>
                    <a:pt x="58970" y="165264"/>
                    <a:pt x="61723" y="109120"/>
                    <a:pt x="48007" y="88546"/>
                  </a:cubicBezTo>
                  <a:cubicBezTo>
                    <a:pt x="34291" y="67972"/>
                    <a:pt x="-253" y="62892"/>
                    <a:pt x="1" y="48160"/>
                  </a:cubicBezTo>
                  <a:cubicBezTo>
                    <a:pt x="255" y="33428"/>
                    <a:pt x="33166" y="-2644"/>
                    <a:pt x="49531" y="154"/>
                  </a:cubicBezTo>
                  <a:cubicBezTo>
                    <a:pt x="65897" y="2952"/>
                    <a:pt x="77510" y="52840"/>
                    <a:pt x="98194" y="64950"/>
                  </a:cubicBezTo>
                  <a:cubicBezTo>
                    <a:pt x="118879" y="77060"/>
                    <a:pt x="158676" y="62541"/>
                    <a:pt x="173638" y="72814"/>
                  </a:cubicBezTo>
                  <a:cubicBezTo>
                    <a:pt x="188601" y="83087"/>
                    <a:pt x="203193" y="110121"/>
                    <a:pt x="187969" y="12658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56" name="Google Shape;256;p14"/>
          <p:cNvGrpSpPr/>
          <p:nvPr/>
        </p:nvGrpSpPr>
        <p:grpSpPr>
          <a:xfrm rot="1227006">
            <a:off x="6373118" y="3356553"/>
            <a:ext cx="7803380" cy="7956871"/>
            <a:chOff x="6206442" y="2492651"/>
            <a:chExt cx="5852391" cy="5967505"/>
          </a:xfrm>
        </p:grpSpPr>
        <p:sp>
          <p:nvSpPr>
            <p:cNvPr id="257" name="Google Shape;257;p14"/>
            <p:cNvSpPr/>
            <p:nvPr/>
          </p:nvSpPr>
          <p:spPr>
            <a:xfrm rot="4301948">
              <a:off x="6820078" y="3321888"/>
              <a:ext cx="4860269" cy="4309031"/>
            </a:xfrm>
            <a:custGeom>
              <a:avLst/>
              <a:gdLst/>
              <a:ahLst/>
              <a:cxnLst/>
              <a:rect l="l" t="t" r="r" b="b"/>
              <a:pathLst>
                <a:path w="194415" h="172365" extrusionOk="0">
                  <a:moveTo>
                    <a:pt x="187969" y="126586"/>
                  </a:moveTo>
                  <a:cubicBezTo>
                    <a:pt x="172746" y="143051"/>
                    <a:pt x="105624" y="177944"/>
                    <a:pt x="82297" y="171604"/>
                  </a:cubicBezTo>
                  <a:cubicBezTo>
                    <a:pt x="58970" y="165264"/>
                    <a:pt x="61723" y="109120"/>
                    <a:pt x="48007" y="88546"/>
                  </a:cubicBezTo>
                  <a:cubicBezTo>
                    <a:pt x="34291" y="67972"/>
                    <a:pt x="-253" y="62892"/>
                    <a:pt x="1" y="48160"/>
                  </a:cubicBezTo>
                  <a:cubicBezTo>
                    <a:pt x="255" y="33428"/>
                    <a:pt x="33166" y="-2644"/>
                    <a:pt x="49531" y="154"/>
                  </a:cubicBezTo>
                  <a:cubicBezTo>
                    <a:pt x="65897" y="2952"/>
                    <a:pt x="77510" y="52840"/>
                    <a:pt x="98194" y="64950"/>
                  </a:cubicBezTo>
                  <a:cubicBezTo>
                    <a:pt x="118879" y="77060"/>
                    <a:pt x="158676" y="62541"/>
                    <a:pt x="173638" y="72814"/>
                  </a:cubicBezTo>
                  <a:cubicBezTo>
                    <a:pt x="188601" y="83087"/>
                    <a:pt x="203193" y="110121"/>
                    <a:pt x="187969" y="126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58" name="Google Shape;258;p14"/>
            <p:cNvSpPr/>
            <p:nvPr/>
          </p:nvSpPr>
          <p:spPr>
            <a:xfrm rot="4301948">
              <a:off x="6584928" y="3321888"/>
              <a:ext cx="4860269" cy="4309031"/>
            </a:xfrm>
            <a:custGeom>
              <a:avLst/>
              <a:gdLst/>
              <a:ahLst/>
              <a:cxnLst/>
              <a:rect l="l" t="t" r="r" b="b"/>
              <a:pathLst>
                <a:path w="194415" h="172365" extrusionOk="0">
                  <a:moveTo>
                    <a:pt x="187969" y="126586"/>
                  </a:moveTo>
                  <a:cubicBezTo>
                    <a:pt x="172746" y="143051"/>
                    <a:pt x="105624" y="177944"/>
                    <a:pt x="82297" y="171604"/>
                  </a:cubicBezTo>
                  <a:cubicBezTo>
                    <a:pt x="58970" y="165264"/>
                    <a:pt x="61723" y="109120"/>
                    <a:pt x="48007" y="88546"/>
                  </a:cubicBezTo>
                  <a:cubicBezTo>
                    <a:pt x="34291" y="67972"/>
                    <a:pt x="-253" y="62892"/>
                    <a:pt x="1" y="48160"/>
                  </a:cubicBezTo>
                  <a:cubicBezTo>
                    <a:pt x="255" y="33428"/>
                    <a:pt x="33166" y="-2644"/>
                    <a:pt x="49531" y="154"/>
                  </a:cubicBezTo>
                  <a:cubicBezTo>
                    <a:pt x="65897" y="2952"/>
                    <a:pt x="77510" y="52840"/>
                    <a:pt x="98194" y="64950"/>
                  </a:cubicBezTo>
                  <a:cubicBezTo>
                    <a:pt x="118879" y="77060"/>
                    <a:pt x="158676" y="62541"/>
                    <a:pt x="173638" y="72814"/>
                  </a:cubicBezTo>
                  <a:cubicBezTo>
                    <a:pt x="188601" y="83087"/>
                    <a:pt x="203193" y="110121"/>
                    <a:pt x="187969" y="12658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59" name="Google Shape;259;p14"/>
          <p:cNvGrpSpPr/>
          <p:nvPr/>
        </p:nvGrpSpPr>
        <p:grpSpPr>
          <a:xfrm>
            <a:off x="7343331" y="-2430929"/>
            <a:ext cx="6595253" cy="5892869"/>
            <a:chOff x="5937998" y="-2216572"/>
            <a:chExt cx="4946440" cy="4419652"/>
          </a:xfrm>
        </p:grpSpPr>
        <p:sp>
          <p:nvSpPr>
            <p:cNvPr id="260" name="Google Shape;260;p14"/>
            <p:cNvSpPr/>
            <p:nvPr/>
          </p:nvSpPr>
          <p:spPr>
            <a:xfrm>
              <a:off x="6112538" y="-2216572"/>
              <a:ext cx="4771900" cy="4168175"/>
            </a:xfrm>
            <a:custGeom>
              <a:avLst/>
              <a:gdLst/>
              <a:ahLst/>
              <a:cxnLst/>
              <a:rect l="l" t="t" r="r" b="b"/>
              <a:pathLst>
                <a:path w="190876" h="166727" extrusionOk="0">
                  <a:moveTo>
                    <a:pt x="7432" y="40211"/>
                  </a:moveTo>
                  <a:cubicBezTo>
                    <a:pt x="23556" y="24625"/>
                    <a:pt x="92535" y="-6450"/>
                    <a:pt x="115471" y="1189"/>
                  </a:cubicBezTo>
                  <a:cubicBezTo>
                    <a:pt x="138407" y="8828"/>
                    <a:pt x="132509" y="64733"/>
                    <a:pt x="145050" y="86046"/>
                  </a:cubicBezTo>
                  <a:cubicBezTo>
                    <a:pt x="157591" y="107359"/>
                    <a:pt x="193540" y="115675"/>
                    <a:pt x="190718" y="129065"/>
                  </a:cubicBezTo>
                  <a:cubicBezTo>
                    <a:pt x="187896" y="142455"/>
                    <a:pt x="144300" y="170099"/>
                    <a:pt x="128116" y="166387"/>
                  </a:cubicBezTo>
                  <a:cubicBezTo>
                    <a:pt x="111932" y="162675"/>
                    <a:pt x="111846" y="118738"/>
                    <a:pt x="93614" y="106791"/>
                  </a:cubicBezTo>
                  <a:cubicBezTo>
                    <a:pt x="75382" y="94844"/>
                    <a:pt x="33089" y="105804"/>
                    <a:pt x="18725" y="94707"/>
                  </a:cubicBezTo>
                  <a:cubicBezTo>
                    <a:pt x="4361" y="83610"/>
                    <a:pt x="-8692" y="55797"/>
                    <a:pt x="7432" y="40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61" name="Google Shape;261;p14"/>
            <p:cNvSpPr/>
            <p:nvPr/>
          </p:nvSpPr>
          <p:spPr>
            <a:xfrm>
              <a:off x="5937998" y="-2159820"/>
              <a:ext cx="4707975" cy="4362900"/>
            </a:xfrm>
            <a:custGeom>
              <a:avLst/>
              <a:gdLst/>
              <a:ahLst/>
              <a:cxnLst/>
              <a:rect l="l" t="t" r="r" b="b"/>
              <a:pathLst>
                <a:path w="188319" h="174516" extrusionOk="0">
                  <a:moveTo>
                    <a:pt x="5008" y="40227"/>
                  </a:moveTo>
                  <a:cubicBezTo>
                    <a:pt x="19621" y="24124"/>
                    <a:pt x="90111" y="-6434"/>
                    <a:pt x="113047" y="1205"/>
                  </a:cubicBezTo>
                  <a:cubicBezTo>
                    <a:pt x="135983" y="8844"/>
                    <a:pt x="130085" y="64749"/>
                    <a:pt x="142626" y="86062"/>
                  </a:cubicBezTo>
                  <a:cubicBezTo>
                    <a:pt x="155167" y="107375"/>
                    <a:pt x="189374" y="114385"/>
                    <a:pt x="188294" y="129081"/>
                  </a:cubicBezTo>
                  <a:cubicBezTo>
                    <a:pt x="187214" y="143777"/>
                    <a:pt x="152329" y="177948"/>
                    <a:pt x="136145" y="174236"/>
                  </a:cubicBezTo>
                  <a:cubicBezTo>
                    <a:pt x="119961" y="170524"/>
                    <a:pt x="109653" y="119543"/>
                    <a:pt x="91190" y="106807"/>
                  </a:cubicBezTo>
                  <a:cubicBezTo>
                    <a:pt x="72728" y="94072"/>
                    <a:pt x="39734" y="108920"/>
                    <a:pt x="25370" y="97823"/>
                  </a:cubicBezTo>
                  <a:cubicBezTo>
                    <a:pt x="11006" y="86726"/>
                    <a:pt x="-9605" y="56330"/>
                    <a:pt x="5008" y="402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62" name="Google Shape;262;p14"/>
          <p:cNvGrpSpPr/>
          <p:nvPr/>
        </p:nvGrpSpPr>
        <p:grpSpPr>
          <a:xfrm>
            <a:off x="-243226" y="4848107"/>
            <a:ext cx="3503567" cy="2949816"/>
            <a:chOff x="-890594" y="1895134"/>
            <a:chExt cx="3224537" cy="2714888"/>
          </a:xfrm>
        </p:grpSpPr>
        <p:sp>
          <p:nvSpPr>
            <p:cNvPr id="263" name="Google Shape;263;p14"/>
            <p:cNvSpPr/>
            <p:nvPr/>
          </p:nvSpPr>
          <p:spPr>
            <a:xfrm>
              <a:off x="-666750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-890594" y="1895134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5" name="Google Shape;265;p14"/>
          <p:cNvGrpSpPr/>
          <p:nvPr/>
        </p:nvGrpSpPr>
        <p:grpSpPr>
          <a:xfrm>
            <a:off x="8512740" y="-868804"/>
            <a:ext cx="4809800" cy="2156411"/>
            <a:chOff x="-2092797" y="1141459"/>
            <a:chExt cx="4426740" cy="1984670"/>
          </a:xfrm>
        </p:grpSpPr>
        <p:sp>
          <p:nvSpPr>
            <p:cNvPr id="266" name="Google Shape;266;p14"/>
            <p:cNvSpPr/>
            <p:nvPr/>
          </p:nvSpPr>
          <p:spPr>
            <a:xfrm>
              <a:off x="-666750" y="1141459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-2092797" y="1537084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8" name="Google Shape;268;p14"/>
          <p:cNvGrpSpPr/>
          <p:nvPr/>
        </p:nvGrpSpPr>
        <p:grpSpPr>
          <a:xfrm>
            <a:off x="-320861" y="-1139538"/>
            <a:ext cx="4704253" cy="2156411"/>
            <a:chOff x="-666750" y="2625353"/>
            <a:chExt cx="4329599" cy="1984670"/>
          </a:xfrm>
        </p:grpSpPr>
        <p:sp>
          <p:nvSpPr>
            <p:cNvPr id="269" name="Google Shape;269;p14"/>
            <p:cNvSpPr/>
            <p:nvPr/>
          </p:nvSpPr>
          <p:spPr>
            <a:xfrm>
              <a:off x="-666750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2563756" y="3020978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1" name="Google Shape;271;p14"/>
          <p:cNvGrpSpPr/>
          <p:nvPr/>
        </p:nvGrpSpPr>
        <p:grpSpPr>
          <a:xfrm flipH="1">
            <a:off x="9010789" y="4754809"/>
            <a:ext cx="3260352" cy="3306316"/>
            <a:chOff x="-666750" y="1567027"/>
            <a:chExt cx="3000692" cy="3042996"/>
          </a:xfrm>
        </p:grpSpPr>
        <p:sp>
          <p:nvSpPr>
            <p:cNvPr id="272" name="Google Shape;272;p14"/>
            <p:cNvSpPr/>
            <p:nvPr/>
          </p:nvSpPr>
          <p:spPr>
            <a:xfrm>
              <a:off x="-666750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254301" y="1567027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00269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5"/>
          <p:cNvSpPr txBox="1">
            <a:spLocks noGrp="1"/>
          </p:cNvSpPr>
          <p:nvPr>
            <p:ph type="title"/>
          </p:nvPr>
        </p:nvSpPr>
        <p:spPr>
          <a:xfrm>
            <a:off x="950967" y="1304717"/>
            <a:ext cx="3992400" cy="272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15"/>
          <p:cNvSpPr txBox="1">
            <a:spLocks noGrp="1"/>
          </p:cNvSpPr>
          <p:nvPr>
            <p:ph type="subTitle" idx="1"/>
          </p:nvPr>
        </p:nvSpPr>
        <p:spPr>
          <a:xfrm>
            <a:off x="950967" y="3962067"/>
            <a:ext cx="3992400" cy="14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15"/>
          <p:cNvSpPr>
            <a:spLocks noGrp="1"/>
          </p:cNvSpPr>
          <p:nvPr>
            <p:ph type="pic" idx="2"/>
          </p:nvPr>
        </p:nvSpPr>
        <p:spPr>
          <a:xfrm>
            <a:off x="5650533" y="1455200"/>
            <a:ext cx="5590400" cy="3795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278" name="Google Shape;278;p15"/>
          <p:cNvGrpSpPr/>
          <p:nvPr/>
        </p:nvGrpSpPr>
        <p:grpSpPr>
          <a:xfrm rot="482896">
            <a:off x="-468156" y="5836840"/>
            <a:ext cx="5732527" cy="5191261"/>
            <a:chOff x="5784660" y="-970761"/>
            <a:chExt cx="4299614" cy="3893645"/>
          </a:xfrm>
        </p:grpSpPr>
        <p:sp>
          <p:nvSpPr>
            <p:cNvPr id="279" name="Google Shape;279;p15"/>
            <p:cNvSpPr/>
            <p:nvPr/>
          </p:nvSpPr>
          <p:spPr>
            <a:xfrm>
              <a:off x="5868774" y="-830916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80" name="Google Shape;280;p15"/>
            <p:cNvSpPr/>
            <p:nvPr/>
          </p:nvSpPr>
          <p:spPr>
            <a:xfrm>
              <a:off x="5784660" y="-970761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81" name="Google Shape;281;p15"/>
          <p:cNvGrpSpPr/>
          <p:nvPr/>
        </p:nvGrpSpPr>
        <p:grpSpPr>
          <a:xfrm rot="-668752">
            <a:off x="8636827" y="-1658808"/>
            <a:ext cx="5861948" cy="5095843"/>
            <a:chOff x="5868774" y="-899147"/>
            <a:chExt cx="4396633" cy="3822031"/>
          </a:xfrm>
        </p:grpSpPr>
        <p:sp>
          <p:nvSpPr>
            <p:cNvPr id="282" name="Google Shape;282;p15"/>
            <p:cNvSpPr/>
            <p:nvPr/>
          </p:nvSpPr>
          <p:spPr>
            <a:xfrm>
              <a:off x="5868774" y="-830916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83" name="Google Shape;283;p15"/>
            <p:cNvSpPr/>
            <p:nvPr/>
          </p:nvSpPr>
          <p:spPr>
            <a:xfrm>
              <a:off x="6049906" y="-899147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84" name="Google Shape;284;p15"/>
          <p:cNvGrpSpPr/>
          <p:nvPr/>
        </p:nvGrpSpPr>
        <p:grpSpPr>
          <a:xfrm rot="7348931">
            <a:off x="7952352" y="4378224"/>
            <a:ext cx="5732421" cy="5191165"/>
            <a:chOff x="5784660" y="-970761"/>
            <a:chExt cx="4299614" cy="3893645"/>
          </a:xfrm>
        </p:grpSpPr>
        <p:sp>
          <p:nvSpPr>
            <p:cNvPr id="285" name="Google Shape;285;p15"/>
            <p:cNvSpPr/>
            <p:nvPr/>
          </p:nvSpPr>
          <p:spPr>
            <a:xfrm>
              <a:off x="5868774" y="-830916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86" name="Google Shape;286;p15"/>
            <p:cNvSpPr/>
            <p:nvPr/>
          </p:nvSpPr>
          <p:spPr>
            <a:xfrm>
              <a:off x="5784660" y="-970761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87" name="Google Shape;287;p15"/>
          <p:cNvGrpSpPr/>
          <p:nvPr/>
        </p:nvGrpSpPr>
        <p:grpSpPr>
          <a:xfrm>
            <a:off x="2206039" y="5320641"/>
            <a:ext cx="3260352" cy="3306316"/>
            <a:chOff x="-666750" y="1567027"/>
            <a:chExt cx="3000692" cy="3042996"/>
          </a:xfrm>
        </p:grpSpPr>
        <p:sp>
          <p:nvSpPr>
            <p:cNvPr id="288" name="Google Shape;288;p15"/>
            <p:cNvSpPr/>
            <p:nvPr/>
          </p:nvSpPr>
          <p:spPr>
            <a:xfrm>
              <a:off x="-666750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254301" y="1567027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7550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6"/>
          <p:cNvSpPr txBox="1">
            <a:spLocks noGrp="1"/>
          </p:cNvSpPr>
          <p:nvPr>
            <p:ph type="title"/>
          </p:nvPr>
        </p:nvSpPr>
        <p:spPr>
          <a:xfrm>
            <a:off x="6168633" y="2537000"/>
            <a:ext cx="4839200" cy="6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16"/>
          <p:cNvSpPr txBox="1">
            <a:spLocks noGrp="1"/>
          </p:cNvSpPr>
          <p:nvPr>
            <p:ph type="subTitle" idx="1"/>
          </p:nvPr>
        </p:nvSpPr>
        <p:spPr>
          <a:xfrm>
            <a:off x="6168617" y="3072984"/>
            <a:ext cx="4839200" cy="10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3" name="Google Shape;293;p16"/>
          <p:cNvGrpSpPr/>
          <p:nvPr/>
        </p:nvGrpSpPr>
        <p:grpSpPr>
          <a:xfrm rot="-2927939">
            <a:off x="-2067820" y="5964816"/>
            <a:ext cx="5732795" cy="5191504"/>
            <a:chOff x="5784660" y="-970761"/>
            <a:chExt cx="4299614" cy="3893645"/>
          </a:xfrm>
        </p:grpSpPr>
        <p:sp>
          <p:nvSpPr>
            <p:cNvPr id="294" name="Google Shape;294;p16"/>
            <p:cNvSpPr/>
            <p:nvPr/>
          </p:nvSpPr>
          <p:spPr>
            <a:xfrm>
              <a:off x="5868774" y="-830916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95" name="Google Shape;295;p16"/>
            <p:cNvSpPr/>
            <p:nvPr/>
          </p:nvSpPr>
          <p:spPr>
            <a:xfrm>
              <a:off x="5784660" y="-970761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96" name="Google Shape;296;p16"/>
          <p:cNvGrpSpPr/>
          <p:nvPr/>
        </p:nvGrpSpPr>
        <p:grpSpPr>
          <a:xfrm rot="-173341">
            <a:off x="8636929" y="-1658503"/>
            <a:ext cx="5862007" cy="5095893"/>
            <a:chOff x="5868774" y="-899147"/>
            <a:chExt cx="4396633" cy="3822031"/>
          </a:xfrm>
        </p:grpSpPr>
        <p:sp>
          <p:nvSpPr>
            <p:cNvPr id="297" name="Google Shape;297;p16"/>
            <p:cNvSpPr/>
            <p:nvPr/>
          </p:nvSpPr>
          <p:spPr>
            <a:xfrm>
              <a:off x="5868774" y="-830916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98" name="Google Shape;298;p16"/>
            <p:cNvSpPr/>
            <p:nvPr/>
          </p:nvSpPr>
          <p:spPr>
            <a:xfrm>
              <a:off x="6049906" y="-899147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99" name="Google Shape;299;p16"/>
          <p:cNvGrpSpPr/>
          <p:nvPr/>
        </p:nvGrpSpPr>
        <p:grpSpPr>
          <a:xfrm rot="-1364649">
            <a:off x="7617701" y="5425916"/>
            <a:ext cx="5861920" cy="5095819"/>
            <a:chOff x="5868774" y="-899147"/>
            <a:chExt cx="4396633" cy="3822031"/>
          </a:xfrm>
        </p:grpSpPr>
        <p:sp>
          <p:nvSpPr>
            <p:cNvPr id="300" name="Google Shape;300;p16"/>
            <p:cNvSpPr/>
            <p:nvPr/>
          </p:nvSpPr>
          <p:spPr>
            <a:xfrm>
              <a:off x="5868774" y="-830916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01" name="Google Shape;301;p16"/>
            <p:cNvSpPr/>
            <p:nvPr/>
          </p:nvSpPr>
          <p:spPr>
            <a:xfrm>
              <a:off x="6049906" y="-899147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2" name="Google Shape;302;p16"/>
          <p:cNvGrpSpPr/>
          <p:nvPr/>
        </p:nvGrpSpPr>
        <p:grpSpPr>
          <a:xfrm>
            <a:off x="10232439" y="-1803010"/>
            <a:ext cx="3260352" cy="3306316"/>
            <a:chOff x="-666750" y="1567027"/>
            <a:chExt cx="3000692" cy="3042996"/>
          </a:xfrm>
        </p:grpSpPr>
        <p:sp>
          <p:nvSpPr>
            <p:cNvPr id="303" name="Google Shape;303;p16"/>
            <p:cNvSpPr/>
            <p:nvPr/>
          </p:nvSpPr>
          <p:spPr>
            <a:xfrm>
              <a:off x="-666750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254301" y="1567027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5" name="Google Shape;305;p16"/>
          <p:cNvGrpSpPr/>
          <p:nvPr/>
        </p:nvGrpSpPr>
        <p:grpSpPr>
          <a:xfrm>
            <a:off x="7471339" y="5057657"/>
            <a:ext cx="3260352" cy="3306316"/>
            <a:chOff x="-666750" y="1567027"/>
            <a:chExt cx="3000692" cy="3042996"/>
          </a:xfrm>
        </p:grpSpPr>
        <p:sp>
          <p:nvSpPr>
            <p:cNvPr id="306" name="Google Shape;306;p16"/>
            <p:cNvSpPr/>
            <p:nvPr/>
          </p:nvSpPr>
          <p:spPr>
            <a:xfrm>
              <a:off x="-666750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254301" y="1567027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8" name="Google Shape;308;p16"/>
          <p:cNvGrpSpPr/>
          <p:nvPr/>
        </p:nvGrpSpPr>
        <p:grpSpPr>
          <a:xfrm rot="3697996">
            <a:off x="5342054" y="-288132"/>
            <a:ext cx="2844501" cy="444552"/>
            <a:chOff x="6872198" y="1912465"/>
            <a:chExt cx="2133435" cy="333423"/>
          </a:xfrm>
        </p:grpSpPr>
        <p:sp>
          <p:nvSpPr>
            <p:cNvPr id="309" name="Google Shape;309;p16"/>
            <p:cNvSpPr/>
            <p:nvPr/>
          </p:nvSpPr>
          <p:spPr>
            <a:xfrm>
              <a:off x="8732395" y="1961923"/>
              <a:ext cx="273239" cy="275837"/>
            </a:xfrm>
            <a:custGeom>
              <a:avLst/>
              <a:gdLst/>
              <a:ahLst/>
              <a:cxnLst/>
              <a:rect l="l" t="t" r="r" b="b"/>
              <a:pathLst>
                <a:path w="2757" h="2783" extrusionOk="0">
                  <a:moveTo>
                    <a:pt x="1360" y="0"/>
                  </a:moveTo>
                  <a:cubicBezTo>
                    <a:pt x="1350" y="0"/>
                    <a:pt x="1340" y="1"/>
                    <a:pt x="1329" y="1"/>
                  </a:cubicBezTo>
                  <a:cubicBezTo>
                    <a:pt x="1255" y="10"/>
                    <a:pt x="1099" y="13"/>
                    <a:pt x="925" y="13"/>
                  </a:cubicBezTo>
                  <a:cubicBezTo>
                    <a:pt x="576" y="13"/>
                    <a:pt x="152" y="1"/>
                    <a:pt x="152" y="1"/>
                  </a:cubicBezTo>
                  <a:cubicBezTo>
                    <a:pt x="63" y="37"/>
                    <a:pt x="27" y="340"/>
                    <a:pt x="18" y="742"/>
                  </a:cubicBezTo>
                  <a:cubicBezTo>
                    <a:pt x="0" y="1545"/>
                    <a:pt x="107" y="2722"/>
                    <a:pt x="152" y="2758"/>
                  </a:cubicBezTo>
                  <a:cubicBezTo>
                    <a:pt x="170" y="2776"/>
                    <a:pt x="196" y="2783"/>
                    <a:pt x="230" y="2783"/>
                  </a:cubicBezTo>
                  <a:cubicBezTo>
                    <a:pt x="324" y="2783"/>
                    <a:pt x="474" y="2731"/>
                    <a:pt x="648" y="2731"/>
                  </a:cubicBezTo>
                  <a:cubicBezTo>
                    <a:pt x="658" y="2731"/>
                    <a:pt x="668" y="2731"/>
                    <a:pt x="678" y="2731"/>
                  </a:cubicBezTo>
                  <a:cubicBezTo>
                    <a:pt x="830" y="2742"/>
                    <a:pt x="1357" y="2759"/>
                    <a:pt x="1778" y="2759"/>
                  </a:cubicBezTo>
                  <a:cubicBezTo>
                    <a:pt x="2049" y="2759"/>
                    <a:pt x="2276" y="2752"/>
                    <a:pt x="2329" y="2731"/>
                  </a:cubicBezTo>
                  <a:cubicBezTo>
                    <a:pt x="2462" y="2687"/>
                    <a:pt x="2757" y="1955"/>
                    <a:pt x="2739" y="1562"/>
                  </a:cubicBezTo>
                  <a:cubicBezTo>
                    <a:pt x="2730" y="1348"/>
                    <a:pt x="2668" y="947"/>
                    <a:pt x="2605" y="626"/>
                  </a:cubicBezTo>
                  <a:cubicBezTo>
                    <a:pt x="2553" y="364"/>
                    <a:pt x="2500" y="162"/>
                    <a:pt x="2465" y="162"/>
                  </a:cubicBezTo>
                  <a:cubicBezTo>
                    <a:pt x="2464" y="162"/>
                    <a:pt x="2463" y="162"/>
                    <a:pt x="2462" y="162"/>
                  </a:cubicBezTo>
                  <a:cubicBezTo>
                    <a:pt x="2449" y="168"/>
                    <a:pt x="2420" y="170"/>
                    <a:pt x="2380" y="170"/>
                  </a:cubicBezTo>
                  <a:cubicBezTo>
                    <a:pt x="2273" y="170"/>
                    <a:pt x="2093" y="154"/>
                    <a:pt x="1973" y="154"/>
                  </a:cubicBezTo>
                  <a:cubicBezTo>
                    <a:pt x="1930" y="154"/>
                    <a:pt x="1894" y="156"/>
                    <a:pt x="1874" y="162"/>
                  </a:cubicBezTo>
                  <a:cubicBezTo>
                    <a:pt x="1870" y="163"/>
                    <a:pt x="1866" y="163"/>
                    <a:pt x="1861" y="163"/>
                  </a:cubicBezTo>
                  <a:cubicBezTo>
                    <a:pt x="1769" y="163"/>
                    <a:pt x="1570" y="0"/>
                    <a:pt x="13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8734178" y="1961923"/>
              <a:ext cx="256490" cy="73543"/>
            </a:xfrm>
            <a:custGeom>
              <a:avLst/>
              <a:gdLst/>
              <a:ahLst/>
              <a:cxnLst/>
              <a:rect l="l" t="t" r="r" b="b"/>
              <a:pathLst>
                <a:path w="2588" h="742" extrusionOk="0">
                  <a:moveTo>
                    <a:pt x="1342" y="0"/>
                  </a:moveTo>
                  <a:cubicBezTo>
                    <a:pt x="1332" y="0"/>
                    <a:pt x="1322" y="1"/>
                    <a:pt x="1311" y="1"/>
                  </a:cubicBezTo>
                  <a:cubicBezTo>
                    <a:pt x="1237" y="10"/>
                    <a:pt x="1081" y="13"/>
                    <a:pt x="907" y="13"/>
                  </a:cubicBezTo>
                  <a:cubicBezTo>
                    <a:pt x="558" y="13"/>
                    <a:pt x="134" y="1"/>
                    <a:pt x="134" y="1"/>
                  </a:cubicBezTo>
                  <a:cubicBezTo>
                    <a:pt x="45" y="37"/>
                    <a:pt x="9" y="340"/>
                    <a:pt x="0" y="742"/>
                  </a:cubicBezTo>
                  <a:cubicBezTo>
                    <a:pt x="27" y="733"/>
                    <a:pt x="45" y="724"/>
                    <a:pt x="62" y="724"/>
                  </a:cubicBezTo>
                  <a:cubicBezTo>
                    <a:pt x="286" y="653"/>
                    <a:pt x="514" y="615"/>
                    <a:pt x="743" y="615"/>
                  </a:cubicBezTo>
                  <a:cubicBezTo>
                    <a:pt x="887" y="615"/>
                    <a:pt x="1032" y="630"/>
                    <a:pt x="1178" y="661"/>
                  </a:cubicBezTo>
                  <a:cubicBezTo>
                    <a:pt x="1278" y="686"/>
                    <a:pt x="1382" y="716"/>
                    <a:pt x="1485" y="716"/>
                  </a:cubicBezTo>
                  <a:cubicBezTo>
                    <a:pt x="1528" y="716"/>
                    <a:pt x="1572" y="710"/>
                    <a:pt x="1615" y="697"/>
                  </a:cubicBezTo>
                  <a:cubicBezTo>
                    <a:pt x="1704" y="670"/>
                    <a:pt x="1784" y="617"/>
                    <a:pt x="1873" y="617"/>
                  </a:cubicBezTo>
                  <a:cubicBezTo>
                    <a:pt x="1945" y="617"/>
                    <a:pt x="2007" y="644"/>
                    <a:pt x="2070" y="661"/>
                  </a:cubicBezTo>
                  <a:cubicBezTo>
                    <a:pt x="2105" y="672"/>
                    <a:pt x="2140" y="676"/>
                    <a:pt x="2175" y="676"/>
                  </a:cubicBezTo>
                  <a:cubicBezTo>
                    <a:pt x="2229" y="676"/>
                    <a:pt x="2283" y="667"/>
                    <a:pt x="2337" y="661"/>
                  </a:cubicBezTo>
                  <a:lnTo>
                    <a:pt x="2587" y="626"/>
                  </a:lnTo>
                  <a:cubicBezTo>
                    <a:pt x="2535" y="364"/>
                    <a:pt x="2482" y="162"/>
                    <a:pt x="2447" y="162"/>
                  </a:cubicBezTo>
                  <a:cubicBezTo>
                    <a:pt x="2446" y="162"/>
                    <a:pt x="2445" y="162"/>
                    <a:pt x="2444" y="162"/>
                  </a:cubicBezTo>
                  <a:cubicBezTo>
                    <a:pt x="2431" y="168"/>
                    <a:pt x="2402" y="170"/>
                    <a:pt x="2362" y="170"/>
                  </a:cubicBezTo>
                  <a:cubicBezTo>
                    <a:pt x="2255" y="170"/>
                    <a:pt x="2075" y="154"/>
                    <a:pt x="1955" y="154"/>
                  </a:cubicBezTo>
                  <a:cubicBezTo>
                    <a:pt x="1912" y="154"/>
                    <a:pt x="1876" y="156"/>
                    <a:pt x="1856" y="162"/>
                  </a:cubicBezTo>
                  <a:cubicBezTo>
                    <a:pt x="1852" y="163"/>
                    <a:pt x="1848" y="163"/>
                    <a:pt x="1843" y="163"/>
                  </a:cubicBezTo>
                  <a:cubicBezTo>
                    <a:pt x="1751" y="163"/>
                    <a:pt x="1552" y="0"/>
                    <a:pt x="1342" y="0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7008368" y="1913654"/>
              <a:ext cx="1827542" cy="332233"/>
            </a:xfrm>
            <a:custGeom>
              <a:avLst/>
              <a:gdLst/>
              <a:ahLst/>
              <a:cxnLst/>
              <a:rect l="l" t="t" r="r" b="b"/>
              <a:pathLst>
                <a:path w="18440" h="3352" extrusionOk="0">
                  <a:moveTo>
                    <a:pt x="8211" y="0"/>
                  </a:moveTo>
                  <a:cubicBezTo>
                    <a:pt x="6183" y="0"/>
                    <a:pt x="0" y="176"/>
                    <a:pt x="0" y="176"/>
                  </a:cubicBezTo>
                  <a:lnTo>
                    <a:pt x="0" y="3281"/>
                  </a:lnTo>
                  <a:cubicBezTo>
                    <a:pt x="0" y="3281"/>
                    <a:pt x="4750" y="3225"/>
                    <a:pt x="8575" y="3225"/>
                  </a:cubicBezTo>
                  <a:cubicBezTo>
                    <a:pt x="10487" y="3225"/>
                    <a:pt x="12168" y="3239"/>
                    <a:pt x="12909" y="3281"/>
                  </a:cubicBezTo>
                  <a:cubicBezTo>
                    <a:pt x="13397" y="3308"/>
                    <a:pt x="15205" y="3351"/>
                    <a:pt x="16588" y="3351"/>
                  </a:cubicBezTo>
                  <a:cubicBezTo>
                    <a:pt x="17480" y="3351"/>
                    <a:pt x="18195" y="3333"/>
                    <a:pt x="18262" y="3281"/>
                  </a:cubicBezTo>
                  <a:cubicBezTo>
                    <a:pt x="18422" y="3156"/>
                    <a:pt x="17923" y="2808"/>
                    <a:pt x="17994" y="2674"/>
                  </a:cubicBezTo>
                  <a:cubicBezTo>
                    <a:pt x="18065" y="2549"/>
                    <a:pt x="18137" y="2290"/>
                    <a:pt x="18146" y="2121"/>
                  </a:cubicBezTo>
                  <a:cubicBezTo>
                    <a:pt x="18163" y="1942"/>
                    <a:pt x="18012" y="1862"/>
                    <a:pt x="17994" y="1728"/>
                  </a:cubicBezTo>
                  <a:cubicBezTo>
                    <a:pt x="17976" y="1603"/>
                    <a:pt x="18440" y="479"/>
                    <a:pt x="18262" y="444"/>
                  </a:cubicBezTo>
                  <a:cubicBezTo>
                    <a:pt x="18163" y="420"/>
                    <a:pt x="17701" y="409"/>
                    <a:pt x="17142" y="409"/>
                  </a:cubicBezTo>
                  <a:cubicBezTo>
                    <a:pt x="16643" y="409"/>
                    <a:pt x="16066" y="418"/>
                    <a:pt x="15603" y="435"/>
                  </a:cubicBezTo>
                  <a:cubicBezTo>
                    <a:pt x="15555" y="437"/>
                    <a:pt x="15497" y="438"/>
                    <a:pt x="15431" y="438"/>
                  </a:cubicBezTo>
                  <a:cubicBezTo>
                    <a:pt x="14161" y="438"/>
                    <a:pt x="9809" y="49"/>
                    <a:pt x="8698" y="7"/>
                  </a:cubicBezTo>
                  <a:cubicBezTo>
                    <a:pt x="8589" y="2"/>
                    <a:pt x="8423" y="0"/>
                    <a:pt x="82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7008368" y="1912465"/>
              <a:ext cx="783445" cy="326386"/>
            </a:xfrm>
            <a:custGeom>
              <a:avLst/>
              <a:gdLst/>
              <a:ahLst/>
              <a:cxnLst/>
              <a:rect l="l" t="t" r="r" b="b"/>
              <a:pathLst>
                <a:path w="7905" h="3293" extrusionOk="0">
                  <a:moveTo>
                    <a:pt x="7610" y="1"/>
                  </a:moveTo>
                  <a:lnTo>
                    <a:pt x="0" y="188"/>
                  </a:lnTo>
                  <a:lnTo>
                    <a:pt x="0" y="3293"/>
                  </a:lnTo>
                  <a:lnTo>
                    <a:pt x="7904" y="3239"/>
                  </a:lnTo>
                  <a:cubicBezTo>
                    <a:pt x="7904" y="3239"/>
                    <a:pt x="7904" y="1508"/>
                    <a:pt x="7904" y="1116"/>
                  </a:cubicBezTo>
                  <a:cubicBezTo>
                    <a:pt x="7904" y="509"/>
                    <a:pt x="7610" y="1"/>
                    <a:pt x="7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7528118" y="2119425"/>
              <a:ext cx="90287" cy="59568"/>
            </a:xfrm>
            <a:custGeom>
              <a:avLst/>
              <a:gdLst/>
              <a:ahLst/>
              <a:cxnLst/>
              <a:rect l="l" t="t" r="r" b="b"/>
              <a:pathLst>
                <a:path w="911" h="601" extrusionOk="0">
                  <a:moveTo>
                    <a:pt x="790" y="0"/>
                  </a:moveTo>
                  <a:cubicBezTo>
                    <a:pt x="744" y="0"/>
                    <a:pt x="706" y="40"/>
                    <a:pt x="652" y="61"/>
                  </a:cubicBezTo>
                  <a:cubicBezTo>
                    <a:pt x="509" y="123"/>
                    <a:pt x="393" y="293"/>
                    <a:pt x="233" y="310"/>
                  </a:cubicBezTo>
                  <a:cubicBezTo>
                    <a:pt x="188" y="319"/>
                    <a:pt x="135" y="310"/>
                    <a:pt x="90" y="328"/>
                  </a:cubicBezTo>
                  <a:cubicBezTo>
                    <a:pt x="37" y="346"/>
                    <a:pt x="1" y="400"/>
                    <a:pt x="10" y="444"/>
                  </a:cubicBezTo>
                  <a:cubicBezTo>
                    <a:pt x="19" y="462"/>
                    <a:pt x="37" y="480"/>
                    <a:pt x="54" y="498"/>
                  </a:cubicBezTo>
                  <a:cubicBezTo>
                    <a:pt x="102" y="539"/>
                    <a:pt x="180" y="600"/>
                    <a:pt x="252" y="600"/>
                  </a:cubicBezTo>
                  <a:cubicBezTo>
                    <a:pt x="288" y="600"/>
                    <a:pt x="322" y="584"/>
                    <a:pt x="349" y="542"/>
                  </a:cubicBezTo>
                  <a:cubicBezTo>
                    <a:pt x="367" y="507"/>
                    <a:pt x="376" y="489"/>
                    <a:pt x="411" y="462"/>
                  </a:cubicBezTo>
                  <a:cubicBezTo>
                    <a:pt x="420" y="462"/>
                    <a:pt x="429" y="462"/>
                    <a:pt x="438" y="453"/>
                  </a:cubicBezTo>
                  <a:cubicBezTo>
                    <a:pt x="483" y="435"/>
                    <a:pt x="536" y="435"/>
                    <a:pt x="590" y="435"/>
                  </a:cubicBezTo>
                  <a:cubicBezTo>
                    <a:pt x="652" y="435"/>
                    <a:pt x="723" y="408"/>
                    <a:pt x="795" y="391"/>
                  </a:cubicBezTo>
                  <a:cubicBezTo>
                    <a:pt x="831" y="382"/>
                    <a:pt x="866" y="373"/>
                    <a:pt x="884" y="337"/>
                  </a:cubicBezTo>
                  <a:cubicBezTo>
                    <a:pt x="911" y="301"/>
                    <a:pt x="884" y="43"/>
                    <a:pt x="839" y="16"/>
                  </a:cubicBezTo>
                  <a:cubicBezTo>
                    <a:pt x="822" y="5"/>
                    <a:pt x="805" y="0"/>
                    <a:pt x="790" y="0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7702300" y="2172971"/>
              <a:ext cx="23984" cy="28446"/>
            </a:xfrm>
            <a:custGeom>
              <a:avLst/>
              <a:gdLst/>
              <a:ahLst/>
              <a:cxnLst/>
              <a:rect l="l" t="t" r="r" b="b"/>
              <a:pathLst>
                <a:path w="242" h="287" extrusionOk="0">
                  <a:moveTo>
                    <a:pt x="152" y="1"/>
                  </a:moveTo>
                  <a:cubicBezTo>
                    <a:pt x="125" y="1"/>
                    <a:pt x="107" y="19"/>
                    <a:pt x="98" y="45"/>
                  </a:cubicBezTo>
                  <a:cubicBezTo>
                    <a:pt x="54" y="99"/>
                    <a:pt x="0" y="144"/>
                    <a:pt x="45" y="206"/>
                  </a:cubicBezTo>
                  <a:cubicBezTo>
                    <a:pt x="54" y="224"/>
                    <a:pt x="63" y="233"/>
                    <a:pt x="81" y="242"/>
                  </a:cubicBezTo>
                  <a:cubicBezTo>
                    <a:pt x="90" y="260"/>
                    <a:pt x="107" y="286"/>
                    <a:pt x="134" y="286"/>
                  </a:cubicBezTo>
                  <a:cubicBezTo>
                    <a:pt x="161" y="286"/>
                    <a:pt x="179" y="268"/>
                    <a:pt x="197" y="242"/>
                  </a:cubicBezTo>
                  <a:cubicBezTo>
                    <a:pt x="241" y="188"/>
                    <a:pt x="241" y="126"/>
                    <a:pt x="214" y="54"/>
                  </a:cubicBezTo>
                  <a:cubicBezTo>
                    <a:pt x="205" y="28"/>
                    <a:pt x="179" y="1"/>
                    <a:pt x="152" y="1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7483080" y="2048152"/>
              <a:ext cx="24876" cy="34195"/>
            </a:xfrm>
            <a:custGeom>
              <a:avLst/>
              <a:gdLst/>
              <a:ahLst/>
              <a:cxnLst/>
              <a:rect l="l" t="t" r="r" b="b"/>
              <a:pathLst>
                <a:path w="251" h="345" extrusionOk="0">
                  <a:moveTo>
                    <a:pt x="247" y="135"/>
                  </a:moveTo>
                  <a:cubicBezTo>
                    <a:pt x="248" y="136"/>
                    <a:pt x="249" y="138"/>
                    <a:pt x="251" y="139"/>
                  </a:cubicBezTo>
                  <a:cubicBezTo>
                    <a:pt x="251" y="136"/>
                    <a:pt x="249" y="135"/>
                    <a:pt x="247" y="135"/>
                  </a:cubicBezTo>
                  <a:close/>
                  <a:moveTo>
                    <a:pt x="88" y="1"/>
                  </a:moveTo>
                  <a:cubicBezTo>
                    <a:pt x="63" y="1"/>
                    <a:pt x="39" y="9"/>
                    <a:pt x="27" y="32"/>
                  </a:cubicBezTo>
                  <a:cubicBezTo>
                    <a:pt x="10" y="50"/>
                    <a:pt x="10" y="68"/>
                    <a:pt x="10" y="86"/>
                  </a:cubicBezTo>
                  <a:lnTo>
                    <a:pt x="1" y="202"/>
                  </a:lnTo>
                  <a:cubicBezTo>
                    <a:pt x="1" y="238"/>
                    <a:pt x="1" y="264"/>
                    <a:pt x="10" y="291"/>
                  </a:cubicBezTo>
                  <a:cubicBezTo>
                    <a:pt x="19" y="327"/>
                    <a:pt x="54" y="345"/>
                    <a:pt x="81" y="345"/>
                  </a:cubicBezTo>
                  <a:cubicBezTo>
                    <a:pt x="126" y="336"/>
                    <a:pt x="143" y="273"/>
                    <a:pt x="179" y="246"/>
                  </a:cubicBezTo>
                  <a:cubicBezTo>
                    <a:pt x="197" y="229"/>
                    <a:pt x="215" y="220"/>
                    <a:pt x="233" y="193"/>
                  </a:cubicBezTo>
                  <a:cubicBezTo>
                    <a:pt x="249" y="176"/>
                    <a:pt x="250" y="144"/>
                    <a:pt x="229" y="133"/>
                  </a:cubicBezTo>
                  <a:lnTo>
                    <a:pt x="229" y="133"/>
                  </a:lnTo>
                  <a:cubicBezTo>
                    <a:pt x="235" y="135"/>
                    <a:pt x="240" y="135"/>
                    <a:pt x="244" y="135"/>
                  </a:cubicBezTo>
                  <a:cubicBezTo>
                    <a:pt x="245" y="135"/>
                    <a:pt x="246" y="135"/>
                    <a:pt x="247" y="135"/>
                  </a:cubicBezTo>
                  <a:lnTo>
                    <a:pt x="247" y="135"/>
                  </a:lnTo>
                  <a:cubicBezTo>
                    <a:pt x="213" y="91"/>
                    <a:pt x="177" y="31"/>
                    <a:pt x="126" y="6"/>
                  </a:cubicBezTo>
                  <a:cubicBezTo>
                    <a:pt x="114" y="3"/>
                    <a:pt x="101" y="1"/>
                    <a:pt x="88" y="1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7122342" y="2155179"/>
              <a:ext cx="74430" cy="42421"/>
            </a:xfrm>
            <a:custGeom>
              <a:avLst/>
              <a:gdLst/>
              <a:ahLst/>
              <a:cxnLst/>
              <a:rect l="l" t="t" r="r" b="b"/>
              <a:pathLst>
                <a:path w="751" h="428" extrusionOk="0">
                  <a:moveTo>
                    <a:pt x="660" y="0"/>
                  </a:moveTo>
                  <a:cubicBezTo>
                    <a:pt x="633" y="0"/>
                    <a:pt x="611" y="15"/>
                    <a:pt x="590" y="30"/>
                  </a:cubicBezTo>
                  <a:cubicBezTo>
                    <a:pt x="563" y="56"/>
                    <a:pt x="545" y="83"/>
                    <a:pt x="518" y="101"/>
                  </a:cubicBezTo>
                  <a:cubicBezTo>
                    <a:pt x="474" y="137"/>
                    <a:pt x="411" y="137"/>
                    <a:pt x="358" y="137"/>
                  </a:cubicBezTo>
                  <a:cubicBezTo>
                    <a:pt x="277" y="145"/>
                    <a:pt x="197" y="145"/>
                    <a:pt x="117" y="145"/>
                  </a:cubicBezTo>
                  <a:cubicBezTo>
                    <a:pt x="1" y="145"/>
                    <a:pt x="161" y="351"/>
                    <a:pt x="197" y="386"/>
                  </a:cubicBezTo>
                  <a:cubicBezTo>
                    <a:pt x="206" y="395"/>
                    <a:pt x="224" y="413"/>
                    <a:pt x="242" y="422"/>
                  </a:cubicBezTo>
                  <a:cubicBezTo>
                    <a:pt x="253" y="426"/>
                    <a:pt x="262" y="428"/>
                    <a:pt x="271" y="428"/>
                  </a:cubicBezTo>
                  <a:cubicBezTo>
                    <a:pt x="283" y="428"/>
                    <a:pt x="294" y="424"/>
                    <a:pt x="304" y="413"/>
                  </a:cubicBezTo>
                  <a:cubicBezTo>
                    <a:pt x="331" y="386"/>
                    <a:pt x="304" y="315"/>
                    <a:pt x="340" y="297"/>
                  </a:cubicBezTo>
                  <a:cubicBezTo>
                    <a:pt x="349" y="288"/>
                    <a:pt x="367" y="288"/>
                    <a:pt x="375" y="288"/>
                  </a:cubicBezTo>
                  <a:cubicBezTo>
                    <a:pt x="392" y="288"/>
                    <a:pt x="409" y="288"/>
                    <a:pt x="425" y="288"/>
                  </a:cubicBezTo>
                  <a:cubicBezTo>
                    <a:pt x="517" y="288"/>
                    <a:pt x="608" y="282"/>
                    <a:pt x="661" y="199"/>
                  </a:cubicBezTo>
                  <a:cubicBezTo>
                    <a:pt x="688" y="163"/>
                    <a:pt x="750" y="21"/>
                    <a:pt x="679" y="3"/>
                  </a:cubicBezTo>
                  <a:cubicBezTo>
                    <a:pt x="672" y="1"/>
                    <a:pt x="666" y="0"/>
                    <a:pt x="660" y="0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7406258" y="2015391"/>
              <a:ext cx="30129" cy="32510"/>
            </a:xfrm>
            <a:custGeom>
              <a:avLst/>
              <a:gdLst/>
              <a:ahLst/>
              <a:cxnLst/>
              <a:rect l="l" t="t" r="r" b="b"/>
              <a:pathLst>
                <a:path w="304" h="328" extrusionOk="0">
                  <a:moveTo>
                    <a:pt x="220" y="1"/>
                  </a:moveTo>
                  <a:cubicBezTo>
                    <a:pt x="215" y="1"/>
                    <a:pt x="210" y="1"/>
                    <a:pt x="205" y="3"/>
                  </a:cubicBezTo>
                  <a:cubicBezTo>
                    <a:pt x="188" y="12"/>
                    <a:pt x="170" y="39"/>
                    <a:pt x="161" y="65"/>
                  </a:cubicBezTo>
                  <a:cubicBezTo>
                    <a:pt x="143" y="110"/>
                    <a:pt x="125" y="155"/>
                    <a:pt x="81" y="181"/>
                  </a:cubicBezTo>
                  <a:cubicBezTo>
                    <a:pt x="54" y="190"/>
                    <a:pt x="27" y="199"/>
                    <a:pt x="9" y="226"/>
                  </a:cubicBezTo>
                  <a:cubicBezTo>
                    <a:pt x="0" y="244"/>
                    <a:pt x="9" y="270"/>
                    <a:pt x="27" y="288"/>
                  </a:cubicBezTo>
                  <a:cubicBezTo>
                    <a:pt x="36" y="306"/>
                    <a:pt x="63" y="315"/>
                    <a:pt x="89" y="315"/>
                  </a:cubicBezTo>
                  <a:cubicBezTo>
                    <a:pt x="115" y="321"/>
                    <a:pt x="140" y="328"/>
                    <a:pt x="168" y="328"/>
                  </a:cubicBezTo>
                  <a:cubicBezTo>
                    <a:pt x="180" y="328"/>
                    <a:pt x="192" y="327"/>
                    <a:pt x="205" y="324"/>
                  </a:cubicBezTo>
                  <a:cubicBezTo>
                    <a:pt x="214" y="324"/>
                    <a:pt x="232" y="324"/>
                    <a:pt x="241" y="315"/>
                  </a:cubicBezTo>
                  <a:cubicBezTo>
                    <a:pt x="259" y="306"/>
                    <a:pt x="259" y="288"/>
                    <a:pt x="268" y="270"/>
                  </a:cubicBezTo>
                  <a:cubicBezTo>
                    <a:pt x="277" y="217"/>
                    <a:pt x="295" y="163"/>
                    <a:pt x="304" y="110"/>
                  </a:cubicBezTo>
                  <a:lnTo>
                    <a:pt x="304" y="110"/>
                  </a:lnTo>
                  <a:lnTo>
                    <a:pt x="286" y="119"/>
                  </a:lnTo>
                  <a:cubicBezTo>
                    <a:pt x="286" y="92"/>
                    <a:pt x="286" y="65"/>
                    <a:pt x="277" y="39"/>
                  </a:cubicBezTo>
                  <a:cubicBezTo>
                    <a:pt x="269" y="17"/>
                    <a:pt x="244" y="1"/>
                    <a:pt x="220" y="1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7305385" y="1947551"/>
              <a:ext cx="71754" cy="30428"/>
            </a:xfrm>
            <a:custGeom>
              <a:avLst/>
              <a:gdLst/>
              <a:ahLst/>
              <a:cxnLst/>
              <a:rect l="l" t="t" r="r" b="b"/>
              <a:pathLst>
                <a:path w="724" h="307" extrusionOk="0">
                  <a:moveTo>
                    <a:pt x="66" y="1"/>
                  </a:moveTo>
                  <a:cubicBezTo>
                    <a:pt x="44" y="1"/>
                    <a:pt x="24" y="9"/>
                    <a:pt x="18" y="30"/>
                  </a:cubicBezTo>
                  <a:cubicBezTo>
                    <a:pt x="1" y="57"/>
                    <a:pt x="18" y="93"/>
                    <a:pt x="45" y="111"/>
                  </a:cubicBezTo>
                  <a:cubicBezTo>
                    <a:pt x="108" y="164"/>
                    <a:pt x="206" y="155"/>
                    <a:pt x="259" y="209"/>
                  </a:cubicBezTo>
                  <a:cubicBezTo>
                    <a:pt x="286" y="227"/>
                    <a:pt x="295" y="253"/>
                    <a:pt x="322" y="271"/>
                  </a:cubicBezTo>
                  <a:cubicBezTo>
                    <a:pt x="366" y="307"/>
                    <a:pt x="438" y="307"/>
                    <a:pt x="500" y="307"/>
                  </a:cubicBezTo>
                  <a:cubicBezTo>
                    <a:pt x="723" y="298"/>
                    <a:pt x="482" y="146"/>
                    <a:pt x="393" y="128"/>
                  </a:cubicBezTo>
                  <a:cubicBezTo>
                    <a:pt x="331" y="111"/>
                    <a:pt x="250" y="111"/>
                    <a:pt x="197" y="75"/>
                  </a:cubicBezTo>
                  <a:cubicBezTo>
                    <a:pt x="170" y="57"/>
                    <a:pt x="143" y="30"/>
                    <a:pt x="108" y="12"/>
                  </a:cubicBezTo>
                  <a:cubicBezTo>
                    <a:pt x="97" y="5"/>
                    <a:pt x="81" y="1"/>
                    <a:pt x="66" y="1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7228480" y="2040718"/>
              <a:ext cx="45193" cy="37366"/>
            </a:xfrm>
            <a:custGeom>
              <a:avLst/>
              <a:gdLst/>
              <a:ahLst/>
              <a:cxnLst/>
              <a:rect l="l" t="t" r="r" b="b"/>
              <a:pathLst>
                <a:path w="456" h="377" extrusionOk="0">
                  <a:moveTo>
                    <a:pt x="286" y="0"/>
                  </a:moveTo>
                  <a:cubicBezTo>
                    <a:pt x="277" y="0"/>
                    <a:pt x="259" y="0"/>
                    <a:pt x="250" y="9"/>
                  </a:cubicBezTo>
                  <a:cubicBezTo>
                    <a:pt x="232" y="18"/>
                    <a:pt x="223" y="36"/>
                    <a:pt x="215" y="45"/>
                  </a:cubicBezTo>
                  <a:cubicBezTo>
                    <a:pt x="188" y="89"/>
                    <a:pt x="0" y="89"/>
                    <a:pt x="9" y="170"/>
                  </a:cubicBezTo>
                  <a:cubicBezTo>
                    <a:pt x="24" y="250"/>
                    <a:pt x="105" y="313"/>
                    <a:pt x="188" y="313"/>
                  </a:cubicBezTo>
                  <a:cubicBezTo>
                    <a:pt x="206" y="313"/>
                    <a:pt x="224" y="310"/>
                    <a:pt x="241" y="304"/>
                  </a:cubicBezTo>
                  <a:lnTo>
                    <a:pt x="241" y="304"/>
                  </a:lnTo>
                  <a:cubicBezTo>
                    <a:pt x="225" y="336"/>
                    <a:pt x="268" y="376"/>
                    <a:pt x="310" y="376"/>
                  </a:cubicBezTo>
                  <a:cubicBezTo>
                    <a:pt x="314" y="376"/>
                    <a:pt x="318" y="376"/>
                    <a:pt x="322" y="375"/>
                  </a:cubicBezTo>
                  <a:cubicBezTo>
                    <a:pt x="357" y="366"/>
                    <a:pt x="384" y="321"/>
                    <a:pt x="402" y="286"/>
                  </a:cubicBezTo>
                  <a:cubicBezTo>
                    <a:pt x="455" y="170"/>
                    <a:pt x="447" y="27"/>
                    <a:pt x="286" y="0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7287745" y="2119415"/>
              <a:ext cx="52230" cy="23490"/>
            </a:xfrm>
            <a:custGeom>
              <a:avLst/>
              <a:gdLst/>
              <a:ahLst/>
              <a:cxnLst/>
              <a:rect l="l" t="t" r="r" b="b"/>
              <a:pathLst>
                <a:path w="527" h="237" extrusionOk="0">
                  <a:moveTo>
                    <a:pt x="170" y="0"/>
                  </a:moveTo>
                  <a:cubicBezTo>
                    <a:pt x="161" y="0"/>
                    <a:pt x="152" y="0"/>
                    <a:pt x="143" y="9"/>
                  </a:cubicBezTo>
                  <a:lnTo>
                    <a:pt x="27" y="89"/>
                  </a:lnTo>
                  <a:cubicBezTo>
                    <a:pt x="18" y="98"/>
                    <a:pt x="9" y="116"/>
                    <a:pt x="0" y="125"/>
                  </a:cubicBezTo>
                  <a:cubicBezTo>
                    <a:pt x="0" y="134"/>
                    <a:pt x="9" y="143"/>
                    <a:pt x="9" y="152"/>
                  </a:cubicBezTo>
                  <a:cubicBezTo>
                    <a:pt x="45" y="197"/>
                    <a:pt x="107" y="223"/>
                    <a:pt x="161" y="223"/>
                  </a:cubicBezTo>
                  <a:cubicBezTo>
                    <a:pt x="188" y="228"/>
                    <a:pt x="217" y="228"/>
                    <a:pt x="246" y="228"/>
                  </a:cubicBezTo>
                  <a:cubicBezTo>
                    <a:pt x="275" y="228"/>
                    <a:pt x="303" y="228"/>
                    <a:pt x="330" y="232"/>
                  </a:cubicBezTo>
                  <a:cubicBezTo>
                    <a:pt x="354" y="232"/>
                    <a:pt x="382" y="236"/>
                    <a:pt x="408" y="236"/>
                  </a:cubicBezTo>
                  <a:cubicBezTo>
                    <a:pt x="421" y="236"/>
                    <a:pt x="434" y="235"/>
                    <a:pt x="446" y="232"/>
                  </a:cubicBezTo>
                  <a:cubicBezTo>
                    <a:pt x="527" y="205"/>
                    <a:pt x="500" y="72"/>
                    <a:pt x="437" y="54"/>
                  </a:cubicBezTo>
                  <a:cubicBezTo>
                    <a:pt x="411" y="43"/>
                    <a:pt x="388" y="39"/>
                    <a:pt x="365" y="39"/>
                  </a:cubicBezTo>
                  <a:cubicBezTo>
                    <a:pt x="348" y="39"/>
                    <a:pt x="331" y="41"/>
                    <a:pt x="312" y="45"/>
                  </a:cubicBezTo>
                  <a:cubicBezTo>
                    <a:pt x="277" y="45"/>
                    <a:pt x="232" y="36"/>
                    <a:pt x="196" y="18"/>
                  </a:cubicBezTo>
                  <a:cubicBezTo>
                    <a:pt x="188" y="9"/>
                    <a:pt x="179" y="0"/>
                    <a:pt x="170" y="0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7045434" y="2015246"/>
              <a:ext cx="100693" cy="32807"/>
            </a:xfrm>
            <a:custGeom>
              <a:avLst/>
              <a:gdLst/>
              <a:ahLst/>
              <a:cxnLst/>
              <a:rect l="l" t="t" r="r" b="b"/>
              <a:pathLst>
                <a:path w="1016" h="331" extrusionOk="0">
                  <a:moveTo>
                    <a:pt x="271" y="1"/>
                  </a:moveTo>
                  <a:cubicBezTo>
                    <a:pt x="186" y="1"/>
                    <a:pt x="100" y="22"/>
                    <a:pt x="28" y="61"/>
                  </a:cubicBezTo>
                  <a:cubicBezTo>
                    <a:pt x="19" y="70"/>
                    <a:pt x="10" y="79"/>
                    <a:pt x="10" y="88"/>
                  </a:cubicBezTo>
                  <a:cubicBezTo>
                    <a:pt x="1" y="97"/>
                    <a:pt x="10" y="106"/>
                    <a:pt x="19" y="115"/>
                  </a:cubicBezTo>
                  <a:cubicBezTo>
                    <a:pt x="54" y="168"/>
                    <a:pt x="126" y="186"/>
                    <a:pt x="188" y="195"/>
                  </a:cubicBezTo>
                  <a:cubicBezTo>
                    <a:pt x="295" y="204"/>
                    <a:pt x="402" y="222"/>
                    <a:pt x="500" y="266"/>
                  </a:cubicBezTo>
                  <a:cubicBezTo>
                    <a:pt x="563" y="284"/>
                    <a:pt x="616" y="320"/>
                    <a:pt x="679" y="329"/>
                  </a:cubicBezTo>
                  <a:cubicBezTo>
                    <a:pt x="688" y="330"/>
                    <a:pt x="697" y="330"/>
                    <a:pt x="706" y="330"/>
                  </a:cubicBezTo>
                  <a:cubicBezTo>
                    <a:pt x="919" y="330"/>
                    <a:pt x="1016" y="34"/>
                    <a:pt x="750" y="25"/>
                  </a:cubicBezTo>
                  <a:cubicBezTo>
                    <a:pt x="744" y="25"/>
                    <a:pt x="737" y="24"/>
                    <a:pt x="731" y="24"/>
                  </a:cubicBezTo>
                  <a:cubicBezTo>
                    <a:pt x="672" y="24"/>
                    <a:pt x="614" y="53"/>
                    <a:pt x="556" y="53"/>
                  </a:cubicBezTo>
                  <a:cubicBezTo>
                    <a:pt x="549" y="53"/>
                    <a:pt x="543" y="53"/>
                    <a:pt x="536" y="52"/>
                  </a:cubicBezTo>
                  <a:cubicBezTo>
                    <a:pt x="491" y="52"/>
                    <a:pt x="456" y="34"/>
                    <a:pt x="420" y="25"/>
                  </a:cubicBezTo>
                  <a:cubicBezTo>
                    <a:pt x="373" y="8"/>
                    <a:pt x="322" y="1"/>
                    <a:pt x="271" y="1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7083490" y="1932783"/>
              <a:ext cx="65510" cy="15759"/>
            </a:xfrm>
            <a:custGeom>
              <a:avLst/>
              <a:gdLst/>
              <a:ahLst/>
              <a:cxnLst/>
              <a:rect l="l" t="t" r="r" b="b"/>
              <a:pathLst>
                <a:path w="661" h="159" extrusionOk="0">
                  <a:moveTo>
                    <a:pt x="500" y="1"/>
                  </a:moveTo>
                  <a:cubicBezTo>
                    <a:pt x="429" y="1"/>
                    <a:pt x="348" y="28"/>
                    <a:pt x="286" y="54"/>
                  </a:cubicBezTo>
                  <a:cubicBezTo>
                    <a:pt x="257" y="62"/>
                    <a:pt x="228" y="75"/>
                    <a:pt x="199" y="75"/>
                  </a:cubicBezTo>
                  <a:cubicBezTo>
                    <a:pt x="192" y="75"/>
                    <a:pt x="186" y="74"/>
                    <a:pt x="179" y="72"/>
                  </a:cubicBezTo>
                  <a:cubicBezTo>
                    <a:pt x="143" y="72"/>
                    <a:pt x="107" y="54"/>
                    <a:pt x="72" y="54"/>
                  </a:cubicBezTo>
                  <a:cubicBezTo>
                    <a:pt x="36" y="54"/>
                    <a:pt x="0" y="99"/>
                    <a:pt x="27" y="126"/>
                  </a:cubicBezTo>
                  <a:cubicBezTo>
                    <a:pt x="56" y="150"/>
                    <a:pt x="92" y="158"/>
                    <a:pt x="130" y="158"/>
                  </a:cubicBezTo>
                  <a:cubicBezTo>
                    <a:pt x="162" y="158"/>
                    <a:pt x="195" y="152"/>
                    <a:pt x="223" y="144"/>
                  </a:cubicBezTo>
                  <a:cubicBezTo>
                    <a:pt x="286" y="126"/>
                    <a:pt x="348" y="99"/>
                    <a:pt x="420" y="99"/>
                  </a:cubicBezTo>
                  <a:cubicBezTo>
                    <a:pt x="448" y="99"/>
                    <a:pt x="483" y="110"/>
                    <a:pt x="513" y="110"/>
                  </a:cubicBezTo>
                  <a:cubicBezTo>
                    <a:pt x="521" y="110"/>
                    <a:pt x="529" y="110"/>
                    <a:pt x="536" y="108"/>
                  </a:cubicBezTo>
                  <a:cubicBezTo>
                    <a:pt x="661" y="90"/>
                    <a:pt x="571" y="10"/>
                    <a:pt x="500" y="1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7176351" y="1943686"/>
              <a:ext cx="20416" cy="13975"/>
            </a:xfrm>
            <a:custGeom>
              <a:avLst/>
              <a:gdLst/>
              <a:ahLst/>
              <a:cxnLst/>
              <a:rect l="l" t="t" r="r" b="b"/>
              <a:pathLst>
                <a:path w="206" h="141" extrusionOk="0">
                  <a:moveTo>
                    <a:pt x="82" y="1"/>
                  </a:moveTo>
                  <a:cubicBezTo>
                    <a:pt x="61" y="1"/>
                    <a:pt x="41" y="8"/>
                    <a:pt x="27" y="25"/>
                  </a:cubicBezTo>
                  <a:cubicBezTo>
                    <a:pt x="0" y="43"/>
                    <a:pt x="9" y="87"/>
                    <a:pt x="27" y="105"/>
                  </a:cubicBezTo>
                  <a:cubicBezTo>
                    <a:pt x="54" y="132"/>
                    <a:pt x="89" y="141"/>
                    <a:pt x="116" y="141"/>
                  </a:cubicBezTo>
                  <a:cubicBezTo>
                    <a:pt x="196" y="132"/>
                    <a:pt x="205" y="96"/>
                    <a:pt x="187" y="69"/>
                  </a:cubicBezTo>
                  <a:cubicBezTo>
                    <a:pt x="175" y="33"/>
                    <a:pt x="126" y="1"/>
                    <a:pt x="82" y="1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7205488" y="1952903"/>
              <a:ext cx="25768" cy="19030"/>
            </a:xfrm>
            <a:custGeom>
              <a:avLst/>
              <a:gdLst/>
              <a:ahLst/>
              <a:cxnLst/>
              <a:rect l="l" t="t" r="r" b="b"/>
              <a:pathLst>
                <a:path w="260" h="192" extrusionOk="0">
                  <a:moveTo>
                    <a:pt x="98" y="1"/>
                  </a:moveTo>
                  <a:cubicBezTo>
                    <a:pt x="86" y="1"/>
                    <a:pt x="75" y="2"/>
                    <a:pt x="63" y="3"/>
                  </a:cubicBezTo>
                  <a:cubicBezTo>
                    <a:pt x="45" y="12"/>
                    <a:pt x="36" y="12"/>
                    <a:pt x="27" y="21"/>
                  </a:cubicBezTo>
                  <a:cubicBezTo>
                    <a:pt x="1" y="48"/>
                    <a:pt x="9" y="92"/>
                    <a:pt x="36" y="128"/>
                  </a:cubicBezTo>
                  <a:cubicBezTo>
                    <a:pt x="60" y="160"/>
                    <a:pt x="105" y="192"/>
                    <a:pt x="147" y="192"/>
                  </a:cubicBezTo>
                  <a:cubicBezTo>
                    <a:pt x="152" y="192"/>
                    <a:pt x="156" y="191"/>
                    <a:pt x="161" y="190"/>
                  </a:cubicBezTo>
                  <a:cubicBezTo>
                    <a:pt x="215" y="190"/>
                    <a:pt x="259" y="137"/>
                    <a:pt x="259" y="83"/>
                  </a:cubicBezTo>
                  <a:lnTo>
                    <a:pt x="259" y="66"/>
                  </a:lnTo>
                  <a:cubicBezTo>
                    <a:pt x="222" y="21"/>
                    <a:pt x="159" y="1"/>
                    <a:pt x="98" y="1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7217876" y="1985016"/>
              <a:ext cx="25768" cy="21310"/>
            </a:xfrm>
            <a:custGeom>
              <a:avLst/>
              <a:gdLst/>
              <a:ahLst/>
              <a:cxnLst/>
              <a:rect l="l" t="t" r="r" b="b"/>
              <a:pathLst>
                <a:path w="260" h="215" extrusionOk="0">
                  <a:moveTo>
                    <a:pt x="143" y="0"/>
                  </a:moveTo>
                  <a:cubicBezTo>
                    <a:pt x="72" y="0"/>
                    <a:pt x="0" y="89"/>
                    <a:pt x="36" y="152"/>
                  </a:cubicBezTo>
                  <a:cubicBezTo>
                    <a:pt x="52" y="195"/>
                    <a:pt x="93" y="215"/>
                    <a:pt x="136" y="215"/>
                  </a:cubicBezTo>
                  <a:cubicBezTo>
                    <a:pt x="164" y="215"/>
                    <a:pt x="193" y="206"/>
                    <a:pt x="215" y="188"/>
                  </a:cubicBezTo>
                  <a:cubicBezTo>
                    <a:pt x="241" y="152"/>
                    <a:pt x="259" y="116"/>
                    <a:pt x="250" y="72"/>
                  </a:cubicBezTo>
                  <a:lnTo>
                    <a:pt x="250" y="72"/>
                  </a:lnTo>
                  <a:lnTo>
                    <a:pt x="250" y="81"/>
                  </a:lnTo>
                  <a:cubicBezTo>
                    <a:pt x="241" y="36"/>
                    <a:pt x="197" y="0"/>
                    <a:pt x="143" y="0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16"/>
            <p:cNvSpPr/>
            <p:nvPr/>
          </p:nvSpPr>
          <p:spPr>
            <a:xfrm>
              <a:off x="7308953" y="1948146"/>
              <a:ext cx="63330" cy="32113"/>
            </a:xfrm>
            <a:custGeom>
              <a:avLst/>
              <a:gdLst/>
              <a:ahLst/>
              <a:cxnLst/>
              <a:rect l="l" t="t" r="r" b="b"/>
              <a:pathLst>
                <a:path w="639" h="324" extrusionOk="0">
                  <a:moveTo>
                    <a:pt x="71" y="1"/>
                  </a:moveTo>
                  <a:cubicBezTo>
                    <a:pt x="48" y="1"/>
                    <a:pt x="28" y="9"/>
                    <a:pt x="18" y="33"/>
                  </a:cubicBezTo>
                  <a:cubicBezTo>
                    <a:pt x="0" y="60"/>
                    <a:pt x="18" y="96"/>
                    <a:pt x="36" y="122"/>
                  </a:cubicBezTo>
                  <a:cubicBezTo>
                    <a:pt x="63" y="140"/>
                    <a:pt x="89" y="149"/>
                    <a:pt x="125" y="167"/>
                  </a:cubicBezTo>
                  <a:cubicBezTo>
                    <a:pt x="161" y="185"/>
                    <a:pt x="197" y="212"/>
                    <a:pt x="223" y="247"/>
                  </a:cubicBezTo>
                  <a:cubicBezTo>
                    <a:pt x="241" y="265"/>
                    <a:pt x="250" y="274"/>
                    <a:pt x="268" y="292"/>
                  </a:cubicBezTo>
                  <a:cubicBezTo>
                    <a:pt x="299" y="314"/>
                    <a:pt x="336" y="323"/>
                    <a:pt x="372" y="323"/>
                  </a:cubicBezTo>
                  <a:cubicBezTo>
                    <a:pt x="510" y="323"/>
                    <a:pt x="639" y="188"/>
                    <a:pt x="420" y="131"/>
                  </a:cubicBezTo>
                  <a:cubicBezTo>
                    <a:pt x="384" y="122"/>
                    <a:pt x="330" y="122"/>
                    <a:pt x="295" y="105"/>
                  </a:cubicBezTo>
                  <a:cubicBezTo>
                    <a:pt x="232" y="87"/>
                    <a:pt x="188" y="42"/>
                    <a:pt x="134" y="15"/>
                  </a:cubicBezTo>
                  <a:cubicBezTo>
                    <a:pt x="113" y="7"/>
                    <a:pt x="91" y="1"/>
                    <a:pt x="71" y="1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7338090" y="2199301"/>
              <a:ext cx="31913" cy="26959"/>
            </a:xfrm>
            <a:custGeom>
              <a:avLst/>
              <a:gdLst/>
              <a:ahLst/>
              <a:cxnLst/>
              <a:rect l="l" t="t" r="r" b="b"/>
              <a:pathLst>
                <a:path w="322" h="272" extrusionOk="0">
                  <a:moveTo>
                    <a:pt x="197" y="0"/>
                  </a:moveTo>
                  <a:cubicBezTo>
                    <a:pt x="187" y="0"/>
                    <a:pt x="178" y="2"/>
                    <a:pt x="170" y="6"/>
                  </a:cubicBezTo>
                  <a:cubicBezTo>
                    <a:pt x="152" y="15"/>
                    <a:pt x="143" y="33"/>
                    <a:pt x="126" y="42"/>
                  </a:cubicBezTo>
                  <a:cubicBezTo>
                    <a:pt x="81" y="77"/>
                    <a:pt x="10" y="104"/>
                    <a:pt x="1" y="158"/>
                  </a:cubicBezTo>
                  <a:cubicBezTo>
                    <a:pt x="1" y="193"/>
                    <a:pt x="27" y="220"/>
                    <a:pt x="54" y="238"/>
                  </a:cubicBezTo>
                  <a:cubicBezTo>
                    <a:pt x="86" y="257"/>
                    <a:pt x="123" y="272"/>
                    <a:pt x="161" y="272"/>
                  </a:cubicBezTo>
                  <a:cubicBezTo>
                    <a:pt x="176" y="272"/>
                    <a:pt x="191" y="270"/>
                    <a:pt x="206" y="265"/>
                  </a:cubicBezTo>
                  <a:cubicBezTo>
                    <a:pt x="268" y="247"/>
                    <a:pt x="304" y="202"/>
                    <a:pt x="313" y="158"/>
                  </a:cubicBezTo>
                  <a:cubicBezTo>
                    <a:pt x="322" y="122"/>
                    <a:pt x="313" y="77"/>
                    <a:pt x="286" y="42"/>
                  </a:cubicBezTo>
                  <a:cubicBezTo>
                    <a:pt x="265" y="21"/>
                    <a:pt x="229" y="0"/>
                    <a:pt x="197" y="0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7402580" y="2137922"/>
              <a:ext cx="24777" cy="22598"/>
            </a:xfrm>
            <a:custGeom>
              <a:avLst/>
              <a:gdLst/>
              <a:ahLst/>
              <a:cxnLst/>
              <a:rect l="l" t="t" r="r" b="b"/>
              <a:pathLst>
                <a:path w="250" h="228" extrusionOk="0">
                  <a:moveTo>
                    <a:pt x="140" y="0"/>
                  </a:moveTo>
                  <a:cubicBezTo>
                    <a:pt x="135" y="0"/>
                    <a:pt x="130" y="1"/>
                    <a:pt x="125" y="1"/>
                  </a:cubicBezTo>
                  <a:cubicBezTo>
                    <a:pt x="54" y="10"/>
                    <a:pt x="0" y="81"/>
                    <a:pt x="18" y="153"/>
                  </a:cubicBezTo>
                  <a:cubicBezTo>
                    <a:pt x="24" y="151"/>
                    <a:pt x="29" y="150"/>
                    <a:pt x="33" y="150"/>
                  </a:cubicBezTo>
                  <a:cubicBezTo>
                    <a:pt x="77" y="150"/>
                    <a:pt x="104" y="216"/>
                    <a:pt x="152" y="224"/>
                  </a:cubicBezTo>
                  <a:cubicBezTo>
                    <a:pt x="159" y="227"/>
                    <a:pt x="166" y="228"/>
                    <a:pt x="172" y="228"/>
                  </a:cubicBezTo>
                  <a:cubicBezTo>
                    <a:pt x="214" y="228"/>
                    <a:pt x="241" y="180"/>
                    <a:pt x="241" y="126"/>
                  </a:cubicBezTo>
                  <a:cubicBezTo>
                    <a:pt x="250" y="67"/>
                    <a:pt x="218" y="0"/>
                    <a:pt x="140" y="0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7726283" y="1999982"/>
              <a:ext cx="39841" cy="21409"/>
            </a:xfrm>
            <a:custGeom>
              <a:avLst/>
              <a:gdLst/>
              <a:ahLst/>
              <a:cxnLst/>
              <a:rect l="l" t="t" r="r" b="b"/>
              <a:pathLst>
                <a:path w="402" h="216" extrusionOk="0">
                  <a:moveTo>
                    <a:pt x="54" y="1"/>
                  </a:moveTo>
                  <a:cubicBezTo>
                    <a:pt x="18" y="1"/>
                    <a:pt x="0" y="54"/>
                    <a:pt x="18" y="90"/>
                  </a:cubicBezTo>
                  <a:cubicBezTo>
                    <a:pt x="27" y="117"/>
                    <a:pt x="62" y="144"/>
                    <a:pt x="98" y="161"/>
                  </a:cubicBezTo>
                  <a:cubicBezTo>
                    <a:pt x="152" y="188"/>
                    <a:pt x="214" y="215"/>
                    <a:pt x="277" y="215"/>
                  </a:cubicBezTo>
                  <a:cubicBezTo>
                    <a:pt x="339" y="206"/>
                    <a:pt x="401" y="153"/>
                    <a:pt x="393" y="90"/>
                  </a:cubicBezTo>
                  <a:lnTo>
                    <a:pt x="393" y="90"/>
                  </a:lnTo>
                  <a:cubicBezTo>
                    <a:pt x="395" y="98"/>
                    <a:pt x="396" y="101"/>
                    <a:pt x="396" y="101"/>
                  </a:cubicBezTo>
                  <a:cubicBezTo>
                    <a:pt x="397" y="101"/>
                    <a:pt x="395" y="83"/>
                    <a:pt x="393" y="83"/>
                  </a:cubicBezTo>
                  <a:cubicBezTo>
                    <a:pt x="393" y="83"/>
                    <a:pt x="393" y="85"/>
                    <a:pt x="393" y="90"/>
                  </a:cubicBezTo>
                  <a:cubicBezTo>
                    <a:pt x="384" y="46"/>
                    <a:pt x="321" y="28"/>
                    <a:pt x="268" y="28"/>
                  </a:cubicBezTo>
                  <a:cubicBezTo>
                    <a:pt x="237" y="33"/>
                    <a:pt x="209" y="38"/>
                    <a:pt x="180" y="38"/>
                  </a:cubicBezTo>
                  <a:cubicBezTo>
                    <a:pt x="160" y="38"/>
                    <a:pt x="139" y="35"/>
                    <a:pt x="116" y="28"/>
                  </a:cubicBezTo>
                  <a:cubicBezTo>
                    <a:pt x="98" y="19"/>
                    <a:pt x="80" y="1"/>
                    <a:pt x="54" y="1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6872198" y="1931098"/>
              <a:ext cx="222001" cy="307752"/>
            </a:xfrm>
            <a:custGeom>
              <a:avLst/>
              <a:gdLst/>
              <a:ahLst/>
              <a:cxnLst/>
              <a:rect l="l" t="t" r="r" b="b"/>
              <a:pathLst>
                <a:path w="2240" h="3105" extrusionOk="0">
                  <a:moveTo>
                    <a:pt x="1374" y="0"/>
                  </a:moveTo>
                  <a:cubicBezTo>
                    <a:pt x="1374" y="0"/>
                    <a:pt x="0" y="1811"/>
                    <a:pt x="1374" y="3105"/>
                  </a:cubicBezTo>
                  <a:cubicBezTo>
                    <a:pt x="1374" y="3105"/>
                    <a:pt x="2239" y="1945"/>
                    <a:pt x="13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7820829" y="1913357"/>
              <a:ext cx="51338" cy="320241"/>
            </a:xfrm>
            <a:custGeom>
              <a:avLst/>
              <a:gdLst/>
              <a:ahLst/>
              <a:cxnLst/>
              <a:rect l="l" t="t" r="r" b="b"/>
              <a:pathLst>
                <a:path w="518" h="3231" extrusionOk="0">
                  <a:moveTo>
                    <a:pt x="1" y="1"/>
                  </a:moveTo>
                  <a:cubicBezTo>
                    <a:pt x="1" y="1"/>
                    <a:pt x="215" y="518"/>
                    <a:pt x="259" y="821"/>
                  </a:cubicBezTo>
                  <a:cubicBezTo>
                    <a:pt x="295" y="1125"/>
                    <a:pt x="259" y="3230"/>
                    <a:pt x="259" y="3230"/>
                  </a:cubicBezTo>
                  <a:lnTo>
                    <a:pt x="509" y="3230"/>
                  </a:lnTo>
                  <a:cubicBezTo>
                    <a:pt x="509" y="3230"/>
                    <a:pt x="500" y="1143"/>
                    <a:pt x="509" y="821"/>
                  </a:cubicBezTo>
                  <a:cubicBezTo>
                    <a:pt x="518" y="500"/>
                    <a:pt x="250" y="10"/>
                    <a:pt x="250" y="1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8204537" y="2006573"/>
              <a:ext cx="245886" cy="105657"/>
            </a:xfrm>
            <a:custGeom>
              <a:avLst/>
              <a:gdLst/>
              <a:ahLst/>
              <a:cxnLst/>
              <a:rect l="l" t="t" r="r" b="b"/>
              <a:pathLst>
                <a:path w="2481" h="1066" extrusionOk="0">
                  <a:moveTo>
                    <a:pt x="204" y="1"/>
                  </a:moveTo>
                  <a:cubicBezTo>
                    <a:pt x="136" y="1"/>
                    <a:pt x="67" y="12"/>
                    <a:pt x="0" y="40"/>
                  </a:cubicBezTo>
                  <a:lnTo>
                    <a:pt x="36" y="111"/>
                  </a:lnTo>
                  <a:cubicBezTo>
                    <a:pt x="89" y="90"/>
                    <a:pt x="143" y="82"/>
                    <a:pt x="198" y="82"/>
                  </a:cubicBezTo>
                  <a:cubicBezTo>
                    <a:pt x="360" y="82"/>
                    <a:pt x="530" y="156"/>
                    <a:pt x="696" y="236"/>
                  </a:cubicBezTo>
                  <a:lnTo>
                    <a:pt x="2445" y="1066"/>
                  </a:lnTo>
                  <a:lnTo>
                    <a:pt x="2480" y="994"/>
                  </a:lnTo>
                  <a:lnTo>
                    <a:pt x="732" y="156"/>
                  </a:lnTo>
                  <a:cubicBezTo>
                    <a:pt x="564" y="78"/>
                    <a:pt x="383" y="1"/>
                    <a:pt x="204" y="1"/>
                  </a:cubicBezTo>
                  <a:close/>
                </a:path>
              </a:pathLst>
            </a:custGeom>
            <a:solidFill>
              <a:srgbClr val="04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8511557" y="2076491"/>
              <a:ext cx="32805" cy="16949"/>
            </a:xfrm>
            <a:custGeom>
              <a:avLst/>
              <a:gdLst/>
              <a:ahLst/>
              <a:cxnLst/>
              <a:rect l="l" t="t" r="r" b="b"/>
              <a:pathLst>
                <a:path w="331" h="171" extrusionOk="0">
                  <a:moveTo>
                    <a:pt x="27" y="1"/>
                  </a:moveTo>
                  <a:lnTo>
                    <a:pt x="0" y="81"/>
                  </a:lnTo>
                  <a:lnTo>
                    <a:pt x="303" y="170"/>
                  </a:lnTo>
                  <a:lnTo>
                    <a:pt x="330" y="9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04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7978160" y="2133287"/>
              <a:ext cx="54014" cy="64623"/>
            </a:xfrm>
            <a:custGeom>
              <a:avLst/>
              <a:gdLst/>
              <a:ahLst/>
              <a:cxnLst/>
              <a:rect l="l" t="t" r="r" b="b"/>
              <a:pathLst>
                <a:path w="545" h="652" extrusionOk="0">
                  <a:moveTo>
                    <a:pt x="45" y="0"/>
                  </a:moveTo>
                  <a:lnTo>
                    <a:pt x="1" y="71"/>
                  </a:lnTo>
                  <a:cubicBezTo>
                    <a:pt x="215" y="205"/>
                    <a:pt x="384" y="410"/>
                    <a:pt x="464" y="651"/>
                  </a:cubicBezTo>
                  <a:lnTo>
                    <a:pt x="545" y="625"/>
                  </a:lnTo>
                  <a:cubicBezTo>
                    <a:pt x="456" y="366"/>
                    <a:pt x="277" y="152"/>
                    <a:pt x="45" y="0"/>
                  </a:cubicBezTo>
                  <a:close/>
                </a:path>
              </a:pathLst>
            </a:custGeom>
            <a:solidFill>
              <a:srgbClr val="04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8827634" y="2058757"/>
              <a:ext cx="48067" cy="45692"/>
            </a:xfrm>
            <a:custGeom>
              <a:avLst/>
              <a:gdLst/>
              <a:ahLst/>
              <a:cxnLst/>
              <a:rect l="l" t="t" r="r" b="b"/>
              <a:pathLst>
                <a:path w="485" h="461" extrusionOk="0">
                  <a:moveTo>
                    <a:pt x="180" y="0"/>
                  </a:moveTo>
                  <a:cubicBezTo>
                    <a:pt x="80" y="0"/>
                    <a:pt x="0" y="124"/>
                    <a:pt x="56" y="220"/>
                  </a:cubicBezTo>
                  <a:cubicBezTo>
                    <a:pt x="56" y="229"/>
                    <a:pt x="56" y="238"/>
                    <a:pt x="56" y="246"/>
                  </a:cubicBezTo>
                  <a:cubicBezTo>
                    <a:pt x="81" y="322"/>
                    <a:pt x="145" y="381"/>
                    <a:pt x="227" y="381"/>
                  </a:cubicBezTo>
                  <a:cubicBezTo>
                    <a:pt x="232" y="381"/>
                    <a:pt x="238" y="381"/>
                    <a:pt x="244" y="380"/>
                  </a:cubicBezTo>
                  <a:lnTo>
                    <a:pt x="252" y="380"/>
                  </a:lnTo>
                  <a:cubicBezTo>
                    <a:pt x="261" y="425"/>
                    <a:pt x="324" y="461"/>
                    <a:pt x="377" y="461"/>
                  </a:cubicBezTo>
                  <a:cubicBezTo>
                    <a:pt x="431" y="443"/>
                    <a:pt x="484" y="371"/>
                    <a:pt x="431" y="327"/>
                  </a:cubicBezTo>
                  <a:cubicBezTo>
                    <a:pt x="422" y="318"/>
                    <a:pt x="413" y="309"/>
                    <a:pt x="395" y="309"/>
                  </a:cubicBezTo>
                  <a:cubicBezTo>
                    <a:pt x="395" y="300"/>
                    <a:pt x="395" y="300"/>
                    <a:pt x="386" y="300"/>
                  </a:cubicBezTo>
                  <a:cubicBezTo>
                    <a:pt x="386" y="291"/>
                    <a:pt x="377" y="291"/>
                    <a:pt x="368" y="282"/>
                  </a:cubicBezTo>
                  <a:cubicBezTo>
                    <a:pt x="368" y="273"/>
                    <a:pt x="377" y="255"/>
                    <a:pt x="377" y="246"/>
                  </a:cubicBezTo>
                  <a:cubicBezTo>
                    <a:pt x="395" y="220"/>
                    <a:pt x="404" y="193"/>
                    <a:pt x="404" y="175"/>
                  </a:cubicBezTo>
                  <a:cubicBezTo>
                    <a:pt x="395" y="113"/>
                    <a:pt x="359" y="77"/>
                    <a:pt x="315" y="50"/>
                  </a:cubicBezTo>
                  <a:cubicBezTo>
                    <a:pt x="297" y="50"/>
                    <a:pt x="288" y="41"/>
                    <a:pt x="270" y="41"/>
                  </a:cubicBezTo>
                  <a:cubicBezTo>
                    <a:pt x="261" y="32"/>
                    <a:pt x="244" y="15"/>
                    <a:pt x="217" y="6"/>
                  </a:cubicBezTo>
                  <a:cubicBezTo>
                    <a:pt x="204" y="2"/>
                    <a:pt x="192" y="0"/>
                    <a:pt x="180" y="0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8890665" y="2056577"/>
              <a:ext cx="16848" cy="18733"/>
            </a:xfrm>
            <a:custGeom>
              <a:avLst/>
              <a:gdLst/>
              <a:ahLst/>
              <a:cxnLst/>
              <a:rect l="l" t="t" r="r" b="b"/>
              <a:pathLst>
                <a:path w="170" h="189" extrusionOk="0">
                  <a:moveTo>
                    <a:pt x="89" y="1"/>
                  </a:moveTo>
                  <a:cubicBezTo>
                    <a:pt x="36" y="1"/>
                    <a:pt x="9" y="45"/>
                    <a:pt x="0" y="90"/>
                  </a:cubicBezTo>
                  <a:cubicBezTo>
                    <a:pt x="0" y="90"/>
                    <a:pt x="0" y="99"/>
                    <a:pt x="0" y="108"/>
                  </a:cubicBezTo>
                  <a:cubicBezTo>
                    <a:pt x="0" y="153"/>
                    <a:pt x="45" y="188"/>
                    <a:pt x="80" y="188"/>
                  </a:cubicBezTo>
                  <a:cubicBezTo>
                    <a:pt x="134" y="188"/>
                    <a:pt x="161" y="153"/>
                    <a:pt x="170" y="108"/>
                  </a:cubicBezTo>
                  <a:cubicBezTo>
                    <a:pt x="170" y="99"/>
                    <a:pt x="170" y="90"/>
                    <a:pt x="170" y="90"/>
                  </a:cubicBezTo>
                  <a:cubicBezTo>
                    <a:pt x="170" y="45"/>
                    <a:pt x="125" y="1"/>
                    <a:pt x="89" y="1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8907414" y="2092852"/>
              <a:ext cx="23092" cy="16949"/>
            </a:xfrm>
            <a:custGeom>
              <a:avLst/>
              <a:gdLst/>
              <a:ahLst/>
              <a:cxnLst/>
              <a:rect l="l" t="t" r="r" b="b"/>
              <a:pathLst>
                <a:path w="233" h="171" extrusionOk="0">
                  <a:moveTo>
                    <a:pt x="108" y="1"/>
                  </a:moveTo>
                  <a:cubicBezTo>
                    <a:pt x="1" y="1"/>
                    <a:pt x="1" y="170"/>
                    <a:pt x="108" y="170"/>
                  </a:cubicBezTo>
                  <a:lnTo>
                    <a:pt x="125" y="170"/>
                  </a:lnTo>
                  <a:cubicBezTo>
                    <a:pt x="232" y="170"/>
                    <a:pt x="232" y="1"/>
                    <a:pt x="125" y="1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8938334" y="2049539"/>
              <a:ext cx="43409" cy="39943"/>
            </a:xfrm>
            <a:custGeom>
              <a:avLst/>
              <a:gdLst/>
              <a:ahLst/>
              <a:cxnLst/>
              <a:rect l="l" t="t" r="r" b="b"/>
              <a:pathLst>
                <a:path w="438" h="403" extrusionOk="0">
                  <a:moveTo>
                    <a:pt x="217" y="1"/>
                  </a:moveTo>
                  <a:cubicBezTo>
                    <a:pt x="198" y="1"/>
                    <a:pt x="179" y="3"/>
                    <a:pt x="161" y="9"/>
                  </a:cubicBezTo>
                  <a:cubicBezTo>
                    <a:pt x="126" y="18"/>
                    <a:pt x="81" y="36"/>
                    <a:pt x="63" y="63"/>
                  </a:cubicBezTo>
                  <a:cubicBezTo>
                    <a:pt x="19" y="108"/>
                    <a:pt x="10" y="143"/>
                    <a:pt x="1" y="197"/>
                  </a:cubicBezTo>
                  <a:cubicBezTo>
                    <a:pt x="1" y="232"/>
                    <a:pt x="10" y="268"/>
                    <a:pt x="36" y="295"/>
                  </a:cubicBezTo>
                  <a:cubicBezTo>
                    <a:pt x="45" y="331"/>
                    <a:pt x="72" y="357"/>
                    <a:pt x="108" y="375"/>
                  </a:cubicBezTo>
                  <a:cubicBezTo>
                    <a:pt x="140" y="393"/>
                    <a:pt x="175" y="402"/>
                    <a:pt x="211" y="402"/>
                  </a:cubicBezTo>
                  <a:cubicBezTo>
                    <a:pt x="263" y="402"/>
                    <a:pt x="315" y="382"/>
                    <a:pt x="358" y="339"/>
                  </a:cubicBezTo>
                  <a:cubicBezTo>
                    <a:pt x="420" y="277"/>
                    <a:pt x="438" y="170"/>
                    <a:pt x="393" y="99"/>
                  </a:cubicBezTo>
                  <a:cubicBezTo>
                    <a:pt x="352" y="36"/>
                    <a:pt x="283" y="1"/>
                    <a:pt x="217" y="1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8853401" y="2116640"/>
              <a:ext cx="17146" cy="9614"/>
            </a:xfrm>
            <a:custGeom>
              <a:avLst/>
              <a:gdLst/>
              <a:ahLst/>
              <a:cxnLst/>
              <a:rect l="l" t="t" r="r" b="b"/>
              <a:pathLst>
                <a:path w="173" h="97" extrusionOk="0">
                  <a:moveTo>
                    <a:pt x="51" y="1"/>
                  </a:moveTo>
                  <a:cubicBezTo>
                    <a:pt x="25" y="1"/>
                    <a:pt x="0" y="30"/>
                    <a:pt x="19" y="55"/>
                  </a:cubicBezTo>
                  <a:cubicBezTo>
                    <a:pt x="33" y="83"/>
                    <a:pt x="59" y="96"/>
                    <a:pt x="86" y="96"/>
                  </a:cubicBezTo>
                  <a:cubicBezTo>
                    <a:pt x="111" y="96"/>
                    <a:pt x="136" y="85"/>
                    <a:pt x="153" y="64"/>
                  </a:cubicBezTo>
                  <a:cubicBezTo>
                    <a:pt x="172" y="32"/>
                    <a:pt x="146" y="5"/>
                    <a:pt x="116" y="5"/>
                  </a:cubicBezTo>
                  <a:cubicBezTo>
                    <a:pt x="104" y="5"/>
                    <a:pt x="92" y="9"/>
                    <a:pt x="82" y="19"/>
                  </a:cubicBezTo>
                  <a:cubicBezTo>
                    <a:pt x="74" y="6"/>
                    <a:pt x="62" y="1"/>
                    <a:pt x="51" y="1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8849041" y="2039826"/>
              <a:ext cx="16055" cy="8028"/>
            </a:xfrm>
            <a:custGeom>
              <a:avLst/>
              <a:gdLst/>
              <a:ahLst/>
              <a:cxnLst/>
              <a:rect l="l" t="t" r="r" b="b"/>
              <a:pathLst>
                <a:path w="162" h="81" extrusionOk="0">
                  <a:moveTo>
                    <a:pt x="45" y="0"/>
                  </a:moveTo>
                  <a:cubicBezTo>
                    <a:pt x="1" y="0"/>
                    <a:pt x="1" y="81"/>
                    <a:pt x="45" y="81"/>
                  </a:cubicBezTo>
                  <a:lnTo>
                    <a:pt x="108" y="81"/>
                  </a:lnTo>
                  <a:cubicBezTo>
                    <a:pt x="161" y="81"/>
                    <a:pt x="161" y="0"/>
                    <a:pt x="108" y="0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8810093" y="2039529"/>
              <a:ext cx="13479" cy="10407"/>
            </a:xfrm>
            <a:custGeom>
              <a:avLst/>
              <a:gdLst/>
              <a:ahLst/>
              <a:cxnLst/>
              <a:rect l="l" t="t" r="r" b="b"/>
              <a:pathLst>
                <a:path w="136" h="105" extrusionOk="0">
                  <a:moveTo>
                    <a:pt x="73" y="1"/>
                  </a:moveTo>
                  <a:cubicBezTo>
                    <a:pt x="64" y="1"/>
                    <a:pt x="54" y="4"/>
                    <a:pt x="46" y="12"/>
                  </a:cubicBezTo>
                  <a:lnTo>
                    <a:pt x="28" y="39"/>
                  </a:lnTo>
                  <a:cubicBezTo>
                    <a:pt x="1" y="66"/>
                    <a:pt x="26" y="104"/>
                    <a:pt x="55" y="104"/>
                  </a:cubicBezTo>
                  <a:cubicBezTo>
                    <a:pt x="64" y="104"/>
                    <a:pt x="73" y="101"/>
                    <a:pt x="82" y="93"/>
                  </a:cubicBezTo>
                  <a:cubicBezTo>
                    <a:pt x="90" y="84"/>
                    <a:pt x="99" y="75"/>
                    <a:pt x="108" y="75"/>
                  </a:cubicBezTo>
                  <a:cubicBezTo>
                    <a:pt x="136" y="40"/>
                    <a:pt x="105" y="1"/>
                    <a:pt x="73" y="1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8969354" y="2035069"/>
              <a:ext cx="12488" cy="12092"/>
            </a:xfrm>
            <a:custGeom>
              <a:avLst/>
              <a:gdLst/>
              <a:ahLst/>
              <a:cxnLst/>
              <a:rect l="l" t="t" r="r" b="b"/>
              <a:pathLst>
                <a:path w="126" h="122" extrusionOk="0">
                  <a:moveTo>
                    <a:pt x="53" y="1"/>
                  </a:moveTo>
                  <a:cubicBezTo>
                    <a:pt x="48" y="1"/>
                    <a:pt x="42" y="2"/>
                    <a:pt x="36" y="4"/>
                  </a:cubicBezTo>
                  <a:cubicBezTo>
                    <a:pt x="9" y="22"/>
                    <a:pt x="0" y="48"/>
                    <a:pt x="9" y="66"/>
                  </a:cubicBezTo>
                  <a:cubicBezTo>
                    <a:pt x="0" y="84"/>
                    <a:pt x="9" y="111"/>
                    <a:pt x="36" y="120"/>
                  </a:cubicBezTo>
                  <a:cubicBezTo>
                    <a:pt x="41" y="121"/>
                    <a:pt x="46" y="121"/>
                    <a:pt x="50" y="121"/>
                  </a:cubicBezTo>
                  <a:cubicBezTo>
                    <a:pt x="125" y="121"/>
                    <a:pt x="114" y="1"/>
                    <a:pt x="53" y="1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8960435" y="2095429"/>
              <a:ext cx="29435" cy="28545"/>
            </a:xfrm>
            <a:custGeom>
              <a:avLst/>
              <a:gdLst/>
              <a:ahLst/>
              <a:cxnLst/>
              <a:rect l="l" t="t" r="r" b="b"/>
              <a:pathLst>
                <a:path w="297" h="288" extrusionOk="0">
                  <a:moveTo>
                    <a:pt x="238" y="1"/>
                  </a:moveTo>
                  <a:cubicBezTo>
                    <a:pt x="226" y="1"/>
                    <a:pt x="214" y="6"/>
                    <a:pt x="206" y="19"/>
                  </a:cubicBezTo>
                  <a:cubicBezTo>
                    <a:pt x="179" y="46"/>
                    <a:pt x="161" y="82"/>
                    <a:pt x="135" y="117"/>
                  </a:cubicBezTo>
                  <a:cubicBezTo>
                    <a:pt x="135" y="117"/>
                    <a:pt x="126" y="108"/>
                    <a:pt x="126" y="108"/>
                  </a:cubicBezTo>
                  <a:cubicBezTo>
                    <a:pt x="99" y="108"/>
                    <a:pt x="72" y="117"/>
                    <a:pt x="54" y="135"/>
                  </a:cubicBezTo>
                  <a:cubicBezTo>
                    <a:pt x="45" y="144"/>
                    <a:pt x="45" y="144"/>
                    <a:pt x="36" y="153"/>
                  </a:cubicBezTo>
                  <a:cubicBezTo>
                    <a:pt x="28" y="162"/>
                    <a:pt x="19" y="171"/>
                    <a:pt x="10" y="189"/>
                  </a:cubicBezTo>
                  <a:cubicBezTo>
                    <a:pt x="1" y="207"/>
                    <a:pt x="10" y="242"/>
                    <a:pt x="36" y="242"/>
                  </a:cubicBezTo>
                  <a:cubicBezTo>
                    <a:pt x="45" y="251"/>
                    <a:pt x="54" y="251"/>
                    <a:pt x="54" y="251"/>
                  </a:cubicBezTo>
                  <a:cubicBezTo>
                    <a:pt x="63" y="251"/>
                    <a:pt x="63" y="251"/>
                    <a:pt x="72" y="260"/>
                  </a:cubicBezTo>
                  <a:cubicBezTo>
                    <a:pt x="88" y="279"/>
                    <a:pt x="111" y="288"/>
                    <a:pt x="134" y="288"/>
                  </a:cubicBezTo>
                  <a:cubicBezTo>
                    <a:pt x="177" y="288"/>
                    <a:pt x="221" y="256"/>
                    <a:pt x="215" y="198"/>
                  </a:cubicBezTo>
                  <a:cubicBezTo>
                    <a:pt x="224" y="189"/>
                    <a:pt x="224" y="180"/>
                    <a:pt x="224" y="171"/>
                  </a:cubicBezTo>
                  <a:cubicBezTo>
                    <a:pt x="251" y="153"/>
                    <a:pt x="260" y="117"/>
                    <a:pt x="260" y="82"/>
                  </a:cubicBezTo>
                  <a:lnTo>
                    <a:pt x="277" y="55"/>
                  </a:lnTo>
                  <a:cubicBezTo>
                    <a:pt x="296" y="30"/>
                    <a:pt x="267" y="1"/>
                    <a:pt x="238" y="1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8916135" y="2122785"/>
              <a:ext cx="14271" cy="10209"/>
            </a:xfrm>
            <a:custGeom>
              <a:avLst/>
              <a:gdLst/>
              <a:ahLst/>
              <a:cxnLst/>
              <a:rect l="l" t="t" r="r" b="b"/>
              <a:pathLst>
                <a:path w="144" h="103" extrusionOk="0">
                  <a:moveTo>
                    <a:pt x="66" y="0"/>
                  </a:moveTo>
                  <a:cubicBezTo>
                    <a:pt x="33" y="0"/>
                    <a:pt x="0" y="45"/>
                    <a:pt x="29" y="73"/>
                  </a:cubicBezTo>
                  <a:lnTo>
                    <a:pt x="55" y="91"/>
                  </a:lnTo>
                  <a:cubicBezTo>
                    <a:pt x="64" y="99"/>
                    <a:pt x="73" y="103"/>
                    <a:pt x="83" y="103"/>
                  </a:cubicBezTo>
                  <a:cubicBezTo>
                    <a:pt x="114" y="103"/>
                    <a:pt x="143" y="65"/>
                    <a:pt x="109" y="38"/>
                  </a:cubicBezTo>
                  <a:lnTo>
                    <a:pt x="91" y="11"/>
                  </a:lnTo>
                  <a:cubicBezTo>
                    <a:pt x="83" y="3"/>
                    <a:pt x="75" y="0"/>
                    <a:pt x="66" y="0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8834968" y="1998694"/>
              <a:ext cx="15064" cy="11993"/>
            </a:xfrm>
            <a:custGeom>
              <a:avLst/>
              <a:gdLst/>
              <a:ahLst/>
              <a:cxnLst/>
              <a:rect l="l" t="t" r="r" b="b"/>
              <a:pathLst>
                <a:path w="152" h="121" extrusionOk="0">
                  <a:moveTo>
                    <a:pt x="71" y="0"/>
                  </a:moveTo>
                  <a:cubicBezTo>
                    <a:pt x="49" y="0"/>
                    <a:pt x="28" y="12"/>
                    <a:pt x="18" y="32"/>
                  </a:cubicBezTo>
                  <a:cubicBezTo>
                    <a:pt x="0" y="50"/>
                    <a:pt x="9" y="67"/>
                    <a:pt x="27" y="76"/>
                  </a:cubicBezTo>
                  <a:cubicBezTo>
                    <a:pt x="27" y="103"/>
                    <a:pt x="36" y="121"/>
                    <a:pt x="62" y="121"/>
                  </a:cubicBezTo>
                  <a:cubicBezTo>
                    <a:pt x="107" y="112"/>
                    <a:pt x="152" y="67"/>
                    <a:pt x="116" y="23"/>
                  </a:cubicBezTo>
                  <a:cubicBezTo>
                    <a:pt x="104" y="7"/>
                    <a:pt x="87" y="0"/>
                    <a:pt x="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8863114" y="2009597"/>
              <a:ext cx="13479" cy="10308"/>
            </a:xfrm>
            <a:custGeom>
              <a:avLst/>
              <a:gdLst/>
              <a:ahLst/>
              <a:cxnLst/>
              <a:rect l="l" t="t" r="r" b="b"/>
              <a:pathLst>
                <a:path w="136" h="104" extrusionOk="0">
                  <a:moveTo>
                    <a:pt x="62" y="0"/>
                  </a:moveTo>
                  <a:cubicBezTo>
                    <a:pt x="28" y="0"/>
                    <a:pt x="0" y="45"/>
                    <a:pt x="28" y="73"/>
                  </a:cubicBezTo>
                  <a:cubicBezTo>
                    <a:pt x="37" y="82"/>
                    <a:pt x="46" y="82"/>
                    <a:pt x="55" y="91"/>
                  </a:cubicBezTo>
                  <a:cubicBezTo>
                    <a:pt x="63" y="100"/>
                    <a:pt x="73" y="103"/>
                    <a:pt x="81" y="103"/>
                  </a:cubicBezTo>
                  <a:cubicBezTo>
                    <a:pt x="111" y="103"/>
                    <a:pt x="136" y="65"/>
                    <a:pt x="109" y="38"/>
                  </a:cubicBezTo>
                  <a:cubicBezTo>
                    <a:pt x="100" y="29"/>
                    <a:pt x="91" y="20"/>
                    <a:pt x="91" y="11"/>
                  </a:cubicBezTo>
                  <a:cubicBezTo>
                    <a:pt x="81" y="3"/>
                    <a:pt x="72" y="0"/>
                    <a:pt x="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8903846" y="1989972"/>
              <a:ext cx="23092" cy="17940"/>
            </a:xfrm>
            <a:custGeom>
              <a:avLst/>
              <a:gdLst/>
              <a:ahLst/>
              <a:cxnLst/>
              <a:rect l="l" t="t" r="r" b="b"/>
              <a:pathLst>
                <a:path w="233" h="181" extrusionOk="0">
                  <a:moveTo>
                    <a:pt x="90" y="0"/>
                  </a:moveTo>
                  <a:cubicBezTo>
                    <a:pt x="72" y="0"/>
                    <a:pt x="50" y="9"/>
                    <a:pt x="37" y="22"/>
                  </a:cubicBezTo>
                  <a:cubicBezTo>
                    <a:pt x="10" y="48"/>
                    <a:pt x="1" y="120"/>
                    <a:pt x="28" y="147"/>
                  </a:cubicBezTo>
                  <a:cubicBezTo>
                    <a:pt x="43" y="173"/>
                    <a:pt x="78" y="181"/>
                    <a:pt x="113" y="181"/>
                  </a:cubicBezTo>
                  <a:cubicBezTo>
                    <a:pt x="137" y="181"/>
                    <a:pt x="161" y="177"/>
                    <a:pt x="179" y="173"/>
                  </a:cubicBezTo>
                  <a:cubicBezTo>
                    <a:pt x="197" y="164"/>
                    <a:pt x="206" y="147"/>
                    <a:pt x="206" y="129"/>
                  </a:cubicBezTo>
                  <a:cubicBezTo>
                    <a:pt x="206" y="120"/>
                    <a:pt x="206" y="111"/>
                    <a:pt x="206" y="102"/>
                  </a:cubicBezTo>
                  <a:cubicBezTo>
                    <a:pt x="233" y="84"/>
                    <a:pt x="233" y="31"/>
                    <a:pt x="188" y="31"/>
                  </a:cubicBezTo>
                  <a:lnTo>
                    <a:pt x="179" y="31"/>
                  </a:lnTo>
                  <a:cubicBezTo>
                    <a:pt x="170" y="13"/>
                    <a:pt x="161" y="4"/>
                    <a:pt x="144" y="4"/>
                  </a:cubicBezTo>
                  <a:lnTo>
                    <a:pt x="108" y="4"/>
                  </a:lnTo>
                  <a:cubicBezTo>
                    <a:pt x="103" y="1"/>
                    <a:pt x="97" y="0"/>
                    <a:pt x="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8944578" y="1992945"/>
              <a:ext cx="15064" cy="8028"/>
            </a:xfrm>
            <a:custGeom>
              <a:avLst/>
              <a:gdLst/>
              <a:ahLst/>
              <a:cxnLst/>
              <a:rect l="l" t="t" r="r" b="b"/>
              <a:pathLst>
                <a:path w="152" h="81" extrusionOk="0">
                  <a:moveTo>
                    <a:pt x="54" y="1"/>
                  </a:moveTo>
                  <a:cubicBezTo>
                    <a:pt x="0" y="1"/>
                    <a:pt x="0" y="81"/>
                    <a:pt x="54" y="81"/>
                  </a:cubicBezTo>
                  <a:lnTo>
                    <a:pt x="98" y="81"/>
                  </a:lnTo>
                  <a:cubicBezTo>
                    <a:pt x="152" y="81"/>
                    <a:pt x="152" y="1"/>
                    <a:pt x="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8864997" y="1969951"/>
              <a:ext cx="15560" cy="11993"/>
            </a:xfrm>
            <a:custGeom>
              <a:avLst/>
              <a:gdLst/>
              <a:ahLst/>
              <a:cxnLst/>
              <a:rect l="l" t="t" r="r" b="b"/>
              <a:pathLst>
                <a:path w="157" h="121" extrusionOk="0">
                  <a:moveTo>
                    <a:pt x="81" y="1"/>
                  </a:moveTo>
                  <a:cubicBezTo>
                    <a:pt x="45" y="10"/>
                    <a:pt x="18" y="27"/>
                    <a:pt x="9" y="63"/>
                  </a:cubicBezTo>
                  <a:cubicBezTo>
                    <a:pt x="0" y="90"/>
                    <a:pt x="18" y="108"/>
                    <a:pt x="45" y="108"/>
                  </a:cubicBezTo>
                  <a:cubicBezTo>
                    <a:pt x="56" y="117"/>
                    <a:pt x="69" y="120"/>
                    <a:pt x="82" y="120"/>
                  </a:cubicBezTo>
                  <a:cubicBezTo>
                    <a:pt x="120" y="120"/>
                    <a:pt x="156" y="85"/>
                    <a:pt x="143" y="45"/>
                  </a:cubicBezTo>
                  <a:cubicBezTo>
                    <a:pt x="134" y="18"/>
                    <a:pt x="107" y="1"/>
                    <a:pt x="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7993271" y="1977880"/>
              <a:ext cx="23092" cy="23094"/>
            </a:xfrm>
            <a:custGeom>
              <a:avLst/>
              <a:gdLst/>
              <a:ahLst/>
              <a:cxnLst/>
              <a:rect l="l" t="t" r="r" b="b"/>
              <a:pathLst>
                <a:path w="233" h="233" extrusionOk="0">
                  <a:moveTo>
                    <a:pt x="116" y="1"/>
                  </a:moveTo>
                  <a:cubicBezTo>
                    <a:pt x="54" y="1"/>
                    <a:pt x="0" y="54"/>
                    <a:pt x="0" y="117"/>
                  </a:cubicBezTo>
                  <a:cubicBezTo>
                    <a:pt x="0" y="179"/>
                    <a:pt x="54" y="233"/>
                    <a:pt x="116" y="233"/>
                  </a:cubicBezTo>
                  <a:cubicBezTo>
                    <a:pt x="179" y="233"/>
                    <a:pt x="232" y="179"/>
                    <a:pt x="232" y="117"/>
                  </a:cubicBezTo>
                  <a:cubicBezTo>
                    <a:pt x="232" y="54"/>
                    <a:pt x="179" y="1"/>
                    <a:pt x="116" y="1"/>
                  </a:cubicBezTo>
                  <a:close/>
                </a:path>
              </a:pathLst>
            </a:custGeom>
            <a:solidFill>
              <a:srgbClr val="04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8699690" y="1977880"/>
              <a:ext cx="23092" cy="23094"/>
            </a:xfrm>
            <a:custGeom>
              <a:avLst/>
              <a:gdLst/>
              <a:ahLst/>
              <a:cxnLst/>
              <a:rect l="l" t="t" r="r" b="b"/>
              <a:pathLst>
                <a:path w="233" h="233" extrusionOk="0">
                  <a:moveTo>
                    <a:pt x="116" y="1"/>
                  </a:moveTo>
                  <a:cubicBezTo>
                    <a:pt x="54" y="1"/>
                    <a:pt x="0" y="54"/>
                    <a:pt x="0" y="117"/>
                  </a:cubicBezTo>
                  <a:cubicBezTo>
                    <a:pt x="0" y="179"/>
                    <a:pt x="54" y="233"/>
                    <a:pt x="116" y="233"/>
                  </a:cubicBezTo>
                  <a:cubicBezTo>
                    <a:pt x="179" y="233"/>
                    <a:pt x="232" y="179"/>
                    <a:pt x="232" y="117"/>
                  </a:cubicBezTo>
                  <a:cubicBezTo>
                    <a:pt x="232" y="54"/>
                    <a:pt x="179" y="1"/>
                    <a:pt x="116" y="1"/>
                  </a:cubicBezTo>
                  <a:close/>
                </a:path>
              </a:pathLst>
            </a:custGeom>
            <a:solidFill>
              <a:srgbClr val="04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16"/>
            <p:cNvSpPr/>
            <p:nvPr/>
          </p:nvSpPr>
          <p:spPr>
            <a:xfrm rot="3433724">
              <a:off x="7573318" y="1951000"/>
              <a:ext cx="90286" cy="59568"/>
            </a:xfrm>
            <a:custGeom>
              <a:avLst/>
              <a:gdLst/>
              <a:ahLst/>
              <a:cxnLst/>
              <a:rect l="l" t="t" r="r" b="b"/>
              <a:pathLst>
                <a:path w="911" h="601" extrusionOk="0">
                  <a:moveTo>
                    <a:pt x="790" y="0"/>
                  </a:moveTo>
                  <a:cubicBezTo>
                    <a:pt x="744" y="0"/>
                    <a:pt x="706" y="40"/>
                    <a:pt x="652" y="61"/>
                  </a:cubicBezTo>
                  <a:cubicBezTo>
                    <a:pt x="509" y="123"/>
                    <a:pt x="393" y="293"/>
                    <a:pt x="233" y="310"/>
                  </a:cubicBezTo>
                  <a:cubicBezTo>
                    <a:pt x="188" y="319"/>
                    <a:pt x="135" y="310"/>
                    <a:pt x="90" y="328"/>
                  </a:cubicBezTo>
                  <a:cubicBezTo>
                    <a:pt x="37" y="346"/>
                    <a:pt x="1" y="400"/>
                    <a:pt x="10" y="444"/>
                  </a:cubicBezTo>
                  <a:cubicBezTo>
                    <a:pt x="19" y="462"/>
                    <a:pt x="37" y="480"/>
                    <a:pt x="54" y="498"/>
                  </a:cubicBezTo>
                  <a:cubicBezTo>
                    <a:pt x="102" y="539"/>
                    <a:pt x="180" y="600"/>
                    <a:pt x="252" y="600"/>
                  </a:cubicBezTo>
                  <a:cubicBezTo>
                    <a:pt x="288" y="600"/>
                    <a:pt x="322" y="584"/>
                    <a:pt x="349" y="542"/>
                  </a:cubicBezTo>
                  <a:cubicBezTo>
                    <a:pt x="367" y="507"/>
                    <a:pt x="376" y="489"/>
                    <a:pt x="411" y="462"/>
                  </a:cubicBezTo>
                  <a:cubicBezTo>
                    <a:pt x="420" y="462"/>
                    <a:pt x="429" y="462"/>
                    <a:pt x="438" y="453"/>
                  </a:cubicBezTo>
                  <a:cubicBezTo>
                    <a:pt x="483" y="435"/>
                    <a:pt x="536" y="435"/>
                    <a:pt x="590" y="435"/>
                  </a:cubicBezTo>
                  <a:cubicBezTo>
                    <a:pt x="652" y="435"/>
                    <a:pt x="723" y="408"/>
                    <a:pt x="795" y="391"/>
                  </a:cubicBezTo>
                  <a:cubicBezTo>
                    <a:pt x="831" y="382"/>
                    <a:pt x="866" y="373"/>
                    <a:pt x="884" y="337"/>
                  </a:cubicBezTo>
                  <a:cubicBezTo>
                    <a:pt x="911" y="301"/>
                    <a:pt x="884" y="43"/>
                    <a:pt x="839" y="16"/>
                  </a:cubicBezTo>
                  <a:cubicBezTo>
                    <a:pt x="822" y="5"/>
                    <a:pt x="805" y="0"/>
                    <a:pt x="790" y="0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7667951" y="2053879"/>
              <a:ext cx="25768" cy="21310"/>
            </a:xfrm>
            <a:custGeom>
              <a:avLst/>
              <a:gdLst/>
              <a:ahLst/>
              <a:cxnLst/>
              <a:rect l="l" t="t" r="r" b="b"/>
              <a:pathLst>
                <a:path w="260" h="215" extrusionOk="0">
                  <a:moveTo>
                    <a:pt x="143" y="0"/>
                  </a:moveTo>
                  <a:cubicBezTo>
                    <a:pt x="72" y="0"/>
                    <a:pt x="0" y="89"/>
                    <a:pt x="36" y="152"/>
                  </a:cubicBezTo>
                  <a:cubicBezTo>
                    <a:pt x="52" y="195"/>
                    <a:pt x="93" y="215"/>
                    <a:pt x="136" y="215"/>
                  </a:cubicBezTo>
                  <a:cubicBezTo>
                    <a:pt x="164" y="215"/>
                    <a:pt x="193" y="206"/>
                    <a:pt x="215" y="188"/>
                  </a:cubicBezTo>
                  <a:cubicBezTo>
                    <a:pt x="241" y="152"/>
                    <a:pt x="259" y="116"/>
                    <a:pt x="250" y="72"/>
                  </a:cubicBezTo>
                  <a:lnTo>
                    <a:pt x="250" y="72"/>
                  </a:lnTo>
                  <a:lnTo>
                    <a:pt x="250" y="81"/>
                  </a:lnTo>
                  <a:cubicBezTo>
                    <a:pt x="241" y="36"/>
                    <a:pt x="197" y="0"/>
                    <a:pt x="143" y="0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31516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17"/>
          <p:cNvSpPr txBox="1">
            <a:spLocks noGrp="1"/>
          </p:cNvSpPr>
          <p:nvPr>
            <p:ph type="body" idx="1"/>
          </p:nvPr>
        </p:nvSpPr>
        <p:spPr>
          <a:xfrm>
            <a:off x="960000" y="1519401"/>
            <a:ext cx="10272000" cy="16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600">
                <a:solidFill>
                  <a:schemeClr val="dk1"/>
                </a:solidFill>
              </a:defRPr>
            </a:lvl1pPr>
            <a:lvl2pPr marL="1219170" lvl="1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2pPr>
            <a:lvl3pPr marL="1828754" lvl="2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>
                <a:solidFill>
                  <a:schemeClr val="dk1"/>
                </a:solidFill>
              </a:defRPr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>
                <a:solidFill>
                  <a:schemeClr val="dk1"/>
                </a:solidFill>
              </a:defRPr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357" name="Google Shape;357;p17"/>
          <p:cNvGrpSpPr/>
          <p:nvPr/>
        </p:nvGrpSpPr>
        <p:grpSpPr>
          <a:xfrm rot="5128484">
            <a:off x="-3625133" y="3774958"/>
            <a:ext cx="7803324" cy="7956812"/>
            <a:chOff x="6206442" y="2492651"/>
            <a:chExt cx="5852391" cy="5967505"/>
          </a:xfrm>
        </p:grpSpPr>
        <p:sp>
          <p:nvSpPr>
            <p:cNvPr id="358" name="Google Shape;358;p17"/>
            <p:cNvSpPr/>
            <p:nvPr/>
          </p:nvSpPr>
          <p:spPr>
            <a:xfrm rot="4301948">
              <a:off x="6820078" y="3321888"/>
              <a:ext cx="4860269" cy="4309031"/>
            </a:xfrm>
            <a:custGeom>
              <a:avLst/>
              <a:gdLst/>
              <a:ahLst/>
              <a:cxnLst/>
              <a:rect l="l" t="t" r="r" b="b"/>
              <a:pathLst>
                <a:path w="194415" h="172365" extrusionOk="0">
                  <a:moveTo>
                    <a:pt x="187969" y="126586"/>
                  </a:moveTo>
                  <a:cubicBezTo>
                    <a:pt x="172746" y="143051"/>
                    <a:pt x="105624" y="177944"/>
                    <a:pt x="82297" y="171604"/>
                  </a:cubicBezTo>
                  <a:cubicBezTo>
                    <a:pt x="58970" y="165264"/>
                    <a:pt x="61723" y="109120"/>
                    <a:pt x="48007" y="88546"/>
                  </a:cubicBezTo>
                  <a:cubicBezTo>
                    <a:pt x="34291" y="67972"/>
                    <a:pt x="-253" y="62892"/>
                    <a:pt x="1" y="48160"/>
                  </a:cubicBezTo>
                  <a:cubicBezTo>
                    <a:pt x="255" y="33428"/>
                    <a:pt x="33166" y="-2644"/>
                    <a:pt x="49531" y="154"/>
                  </a:cubicBezTo>
                  <a:cubicBezTo>
                    <a:pt x="65897" y="2952"/>
                    <a:pt x="77510" y="52840"/>
                    <a:pt x="98194" y="64950"/>
                  </a:cubicBezTo>
                  <a:cubicBezTo>
                    <a:pt x="118879" y="77060"/>
                    <a:pt x="158676" y="62541"/>
                    <a:pt x="173638" y="72814"/>
                  </a:cubicBezTo>
                  <a:cubicBezTo>
                    <a:pt x="188601" y="83087"/>
                    <a:pt x="203193" y="110121"/>
                    <a:pt x="187969" y="126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59" name="Google Shape;359;p17"/>
            <p:cNvSpPr/>
            <p:nvPr/>
          </p:nvSpPr>
          <p:spPr>
            <a:xfrm rot="4301948">
              <a:off x="6584928" y="3321888"/>
              <a:ext cx="4860269" cy="4309031"/>
            </a:xfrm>
            <a:custGeom>
              <a:avLst/>
              <a:gdLst/>
              <a:ahLst/>
              <a:cxnLst/>
              <a:rect l="l" t="t" r="r" b="b"/>
              <a:pathLst>
                <a:path w="194415" h="172365" extrusionOk="0">
                  <a:moveTo>
                    <a:pt x="187969" y="126586"/>
                  </a:moveTo>
                  <a:cubicBezTo>
                    <a:pt x="172746" y="143051"/>
                    <a:pt x="105624" y="177944"/>
                    <a:pt x="82297" y="171604"/>
                  </a:cubicBezTo>
                  <a:cubicBezTo>
                    <a:pt x="58970" y="165264"/>
                    <a:pt x="61723" y="109120"/>
                    <a:pt x="48007" y="88546"/>
                  </a:cubicBezTo>
                  <a:cubicBezTo>
                    <a:pt x="34291" y="67972"/>
                    <a:pt x="-253" y="62892"/>
                    <a:pt x="1" y="48160"/>
                  </a:cubicBezTo>
                  <a:cubicBezTo>
                    <a:pt x="255" y="33428"/>
                    <a:pt x="33166" y="-2644"/>
                    <a:pt x="49531" y="154"/>
                  </a:cubicBezTo>
                  <a:cubicBezTo>
                    <a:pt x="65897" y="2952"/>
                    <a:pt x="77510" y="52840"/>
                    <a:pt x="98194" y="64950"/>
                  </a:cubicBezTo>
                  <a:cubicBezTo>
                    <a:pt x="118879" y="77060"/>
                    <a:pt x="158676" y="62541"/>
                    <a:pt x="173638" y="72814"/>
                  </a:cubicBezTo>
                  <a:cubicBezTo>
                    <a:pt x="188601" y="83087"/>
                    <a:pt x="203193" y="110121"/>
                    <a:pt x="187969" y="12658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60" name="Google Shape;360;p17"/>
          <p:cNvGrpSpPr/>
          <p:nvPr/>
        </p:nvGrpSpPr>
        <p:grpSpPr>
          <a:xfrm>
            <a:off x="8275257" y="3323536"/>
            <a:ext cx="7803188" cy="7956673"/>
            <a:chOff x="6206442" y="2492651"/>
            <a:chExt cx="5852391" cy="5967505"/>
          </a:xfrm>
        </p:grpSpPr>
        <p:sp>
          <p:nvSpPr>
            <p:cNvPr id="361" name="Google Shape;361;p17"/>
            <p:cNvSpPr/>
            <p:nvPr/>
          </p:nvSpPr>
          <p:spPr>
            <a:xfrm rot="4301948">
              <a:off x="6820078" y="3321888"/>
              <a:ext cx="4860269" cy="4309031"/>
            </a:xfrm>
            <a:custGeom>
              <a:avLst/>
              <a:gdLst/>
              <a:ahLst/>
              <a:cxnLst/>
              <a:rect l="l" t="t" r="r" b="b"/>
              <a:pathLst>
                <a:path w="194415" h="172365" extrusionOk="0">
                  <a:moveTo>
                    <a:pt x="187969" y="126586"/>
                  </a:moveTo>
                  <a:cubicBezTo>
                    <a:pt x="172746" y="143051"/>
                    <a:pt x="105624" y="177944"/>
                    <a:pt x="82297" y="171604"/>
                  </a:cubicBezTo>
                  <a:cubicBezTo>
                    <a:pt x="58970" y="165264"/>
                    <a:pt x="61723" y="109120"/>
                    <a:pt x="48007" y="88546"/>
                  </a:cubicBezTo>
                  <a:cubicBezTo>
                    <a:pt x="34291" y="67972"/>
                    <a:pt x="-253" y="62892"/>
                    <a:pt x="1" y="48160"/>
                  </a:cubicBezTo>
                  <a:cubicBezTo>
                    <a:pt x="255" y="33428"/>
                    <a:pt x="33166" y="-2644"/>
                    <a:pt x="49531" y="154"/>
                  </a:cubicBezTo>
                  <a:cubicBezTo>
                    <a:pt x="65897" y="2952"/>
                    <a:pt x="77510" y="52840"/>
                    <a:pt x="98194" y="64950"/>
                  </a:cubicBezTo>
                  <a:cubicBezTo>
                    <a:pt x="118879" y="77060"/>
                    <a:pt x="158676" y="62541"/>
                    <a:pt x="173638" y="72814"/>
                  </a:cubicBezTo>
                  <a:cubicBezTo>
                    <a:pt x="188601" y="83087"/>
                    <a:pt x="203193" y="110121"/>
                    <a:pt x="187969" y="126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62" name="Google Shape;362;p17"/>
            <p:cNvSpPr/>
            <p:nvPr/>
          </p:nvSpPr>
          <p:spPr>
            <a:xfrm rot="4301948">
              <a:off x="6584928" y="3321888"/>
              <a:ext cx="4860269" cy="4309031"/>
            </a:xfrm>
            <a:custGeom>
              <a:avLst/>
              <a:gdLst/>
              <a:ahLst/>
              <a:cxnLst/>
              <a:rect l="l" t="t" r="r" b="b"/>
              <a:pathLst>
                <a:path w="194415" h="172365" extrusionOk="0">
                  <a:moveTo>
                    <a:pt x="187969" y="126586"/>
                  </a:moveTo>
                  <a:cubicBezTo>
                    <a:pt x="172746" y="143051"/>
                    <a:pt x="105624" y="177944"/>
                    <a:pt x="82297" y="171604"/>
                  </a:cubicBezTo>
                  <a:cubicBezTo>
                    <a:pt x="58970" y="165264"/>
                    <a:pt x="61723" y="109120"/>
                    <a:pt x="48007" y="88546"/>
                  </a:cubicBezTo>
                  <a:cubicBezTo>
                    <a:pt x="34291" y="67972"/>
                    <a:pt x="-253" y="62892"/>
                    <a:pt x="1" y="48160"/>
                  </a:cubicBezTo>
                  <a:cubicBezTo>
                    <a:pt x="255" y="33428"/>
                    <a:pt x="33166" y="-2644"/>
                    <a:pt x="49531" y="154"/>
                  </a:cubicBezTo>
                  <a:cubicBezTo>
                    <a:pt x="65897" y="2952"/>
                    <a:pt x="77510" y="52840"/>
                    <a:pt x="98194" y="64950"/>
                  </a:cubicBezTo>
                  <a:cubicBezTo>
                    <a:pt x="118879" y="77060"/>
                    <a:pt x="158676" y="62541"/>
                    <a:pt x="173638" y="72814"/>
                  </a:cubicBezTo>
                  <a:cubicBezTo>
                    <a:pt x="188601" y="83087"/>
                    <a:pt x="203193" y="110121"/>
                    <a:pt x="187969" y="12658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63" name="Google Shape;363;p17"/>
          <p:cNvGrpSpPr/>
          <p:nvPr/>
        </p:nvGrpSpPr>
        <p:grpSpPr>
          <a:xfrm>
            <a:off x="-1861428" y="4491607"/>
            <a:ext cx="3260352" cy="3306316"/>
            <a:chOff x="-666750" y="1567027"/>
            <a:chExt cx="3000692" cy="3042996"/>
          </a:xfrm>
        </p:grpSpPr>
        <p:sp>
          <p:nvSpPr>
            <p:cNvPr id="364" name="Google Shape;364;p17"/>
            <p:cNvSpPr/>
            <p:nvPr/>
          </p:nvSpPr>
          <p:spPr>
            <a:xfrm>
              <a:off x="-666750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17"/>
            <p:cNvSpPr/>
            <p:nvPr/>
          </p:nvSpPr>
          <p:spPr>
            <a:xfrm>
              <a:off x="254301" y="1567027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66" name="Google Shape;366;p17"/>
          <p:cNvGrpSpPr/>
          <p:nvPr/>
        </p:nvGrpSpPr>
        <p:grpSpPr>
          <a:xfrm>
            <a:off x="9763939" y="4594223"/>
            <a:ext cx="3260352" cy="3306316"/>
            <a:chOff x="-666750" y="1567027"/>
            <a:chExt cx="3000692" cy="3042996"/>
          </a:xfrm>
        </p:grpSpPr>
        <p:sp>
          <p:nvSpPr>
            <p:cNvPr id="367" name="Google Shape;367;p17"/>
            <p:cNvSpPr/>
            <p:nvPr/>
          </p:nvSpPr>
          <p:spPr>
            <a:xfrm>
              <a:off x="-666750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254301" y="1567027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18562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8"/>
          <p:cNvSpPr txBox="1">
            <a:spLocks noGrp="1"/>
          </p:cNvSpPr>
          <p:nvPr>
            <p:ph type="title"/>
          </p:nvPr>
        </p:nvSpPr>
        <p:spPr>
          <a:xfrm>
            <a:off x="9601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18"/>
          <p:cNvSpPr txBox="1">
            <a:spLocks noGrp="1"/>
          </p:cNvSpPr>
          <p:nvPr>
            <p:ph type="title" idx="2" hasCustomPrompt="1"/>
          </p:nvPr>
        </p:nvSpPr>
        <p:spPr>
          <a:xfrm>
            <a:off x="2002767" y="5323324"/>
            <a:ext cx="1395600" cy="5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372" name="Google Shape;372;p18"/>
          <p:cNvSpPr txBox="1">
            <a:spLocks noGrp="1"/>
          </p:cNvSpPr>
          <p:nvPr>
            <p:ph type="title" idx="3" hasCustomPrompt="1"/>
          </p:nvPr>
        </p:nvSpPr>
        <p:spPr>
          <a:xfrm>
            <a:off x="5398297" y="5323424"/>
            <a:ext cx="1395600" cy="5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373" name="Google Shape;373;p18"/>
          <p:cNvSpPr txBox="1">
            <a:spLocks noGrp="1"/>
          </p:cNvSpPr>
          <p:nvPr>
            <p:ph type="title" idx="4" hasCustomPrompt="1"/>
          </p:nvPr>
        </p:nvSpPr>
        <p:spPr>
          <a:xfrm>
            <a:off x="8794032" y="5323424"/>
            <a:ext cx="1395600" cy="5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374" name="Google Shape;374;p18"/>
          <p:cNvSpPr txBox="1">
            <a:spLocks noGrp="1"/>
          </p:cNvSpPr>
          <p:nvPr>
            <p:ph type="subTitle" idx="1"/>
          </p:nvPr>
        </p:nvSpPr>
        <p:spPr>
          <a:xfrm>
            <a:off x="1250367" y="3451800"/>
            <a:ext cx="2900400" cy="11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5" name="Google Shape;375;p18"/>
          <p:cNvSpPr txBox="1">
            <a:spLocks noGrp="1"/>
          </p:cNvSpPr>
          <p:nvPr>
            <p:ph type="subTitle" idx="5"/>
          </p:nvPr>
        </p:nvSpPr>
        <p:spPr>
          <a:xfrm>
            <a:off x="4645897" y="3451800"/>
            <a:ext cx="2900400" cy="11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6" name="Google Shape;376;p18"/>
          <p:cNvSpPr txBox="1">
            <a:spLocks noGrp="1"/>
          </p:cNvSpPr>
          <p:nvPr>
            <p:ph type="subTitle" idx="6"/>
          </p:nvPr>
        </p:nvSpPr>
        <p:spPr>
          <a:xfrm>
            <a:off x="8041632" y="3451800"/>
            <a:ext cx="2900400" cy="11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7" name="Google Shape;377;p18"/>
          <p:cNvSpPr txBox="1">
            <a:spLocks noGrp="1"/>
          </p:cNvSpPr>
          <p:nvPr>
            <p:ph type="subTitle" idx="7"/>
          </p:nvPr>
        </p:nvSpPr>
        <p:spPr>
          <a:xfrm>
            <a:off x="1250367" y="3026967"/>
            <a:ext cx="2900400" cy="5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  <p:sp>
        <p:nvSpPr>
          <p:cNvPr id="378" name="Google Shape;378;p18"/>
          <p:cNvSpPr txBox="1">
            <a:spLocks noGrp="1"/>
          </p:cNvSpPr>
          <p:nvPr>
            <p:ph type="subTitle" idx="8"/>
          </p:nvPr>
        </p:nvSpPr>
        <p:spPr>
          <a:xfrm>
            <a:off x="4645897" y="3026967"/>
            <a:ext cx="2900400" cy="5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  <p:sp>
        <p:nvSpPr>
          <p:cNvPr id="379" name="Google Shape;379;p18"/>
          <p:cNvSpPr txBox="1">
            <a:spLocks noGrp="1"/>
          </p:cNvSpPr>
          <p:nvPr>
            <p:ph type="subTitle" idx="9"/>
          </p:nvPr>
        </p:nvSpPr>
        <p:spPr>
          <a:xfrm>
            <a:off x="8041632" y="3026967"/>
            <a:ext cx="2900400" cy="5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  <p:grpSp>
        <p:nvGrpSpPr>
          <p:cNvPr id="380" name="Google Shape;380;p18"/>
          <p:cNvGrpSpPr/>
          <p:nvPr/>
        </p:nvGrpSpPr>
        <p:grpSpPr>
          <a:xfrm rot="482896">
            <a:off x="-2348122" y="6090840"/>
            <a:ext cx="5732527" cy="5191261"/>
            <a:chOff x="5784660" y="-970761"/>
            <a:chExt cx="4299614" cy="3893645"/>
          </a:xfrm>
        </p:grpSpPr>
        <p:sp>
          <p:nvSpPr>
            <p:cNvPr id="381" name="Google Shape;381;p18"/>
            <p:cNvSpPr/>
            <p:nvPr/>
          </p:nvSpPr>
          <p:spPr>
            <a:xfrm>
              <a:off x="5868774" y="-830916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82" name="Google Shape;382;p18"/>
            <p:cNvSpPr/>
            <p:nvPr/>
          </p:nvSpPr>
          <p:spPr>
            <a:xfrm>
              <a:off x="5784660" y="-970761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3" name="Google Shape;383;p18"/>
          <p:cNvGrpSpPr/>
          <p:nvPr/>
        </p:nvGrpSpPr>
        <p:grpSpPr>
          <a:xfrm rot="-668752">
            <a:off x="8478794" y="-2229575"/>
            <a:ext cx="5861948" cy="5095843"/>
            <a:chOff x="5868774" y="-899147"/>
            <a:chExt cx="4396633" cy="3822031"/>
          </a:xfrm>
        </p:grpSpPr>
        <p:sp>
          <p:nvSpPr>
            <p:cNvPr id="384" name="Google Shape;384;p18"/>
            <p:cNvSpPr/>
            <p:nvPr/>
          </p:nvSpPr>
          <p:spPr>
            <a:xfrm>
              <a:off x="5868774" y="-830916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85" name="Google Shape;385;p18"/>
            <p:cNvSpPr/>
            <p:nvPr/>
          </p:nvSpPr>
          <p:spPr>
            <a:xfrm>
              <a:off x="6049906" y="-899147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8"/>
          <p:cNvGrpSpPr/>
          <p:nvPr/>
        </p:nvGrpSpPr>
        <p:grpSpPr>
          <a:xfrm rot="7348931">
            <a:off x="7825352" y="4568958"/>
            <a:ext cx="5732421" cy="5191165"/>
            <a:chOff x="5784660" y="-970761"/>
            <a:chExt cx="4299614" cy="3893645"/>
          </a:xfrm>
        </p:grpSpPr>
        <p:sp>
          <p:nvSpPr>
            <p:cNvPr id="387" name="Google Shape;387;p18"/>
            <p:cNvSpPr/>
            <p:nvPr/>
          </p:nvSpPr>
          <p:spPr>
            <a:xfrm>
              <a:off x="5868774" y="-830916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88" name="Google Shape;388;p18"/>
            <p:cNvSpPr/>
            <p:nvPr/>
          </p:nvSpPr>
          <p:spPr>
            <a:xfrm>
              <a:off x="5784660" y="-970761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9" name="Google Shape;389;p18"/>
          <p:cNvGrpSpPr/>
          <p:nvPr/>
        </p:nvGrpSpPr>
        <p:grpSpPr>
          <a:xfrm rot="-7712179">
            <a:off x="-3355309" y="-1415980"/>
            <a:ext cx="5862076" cy="5095955"/>
            <a:chOff x="5868774" y="-899147"/>
            <a:chExt cx="4396633" cy="3822031"/>
          </a:xfrm>
        </p:grpSpPr>
        <p:sp>
          <p:nvSpPr>
            <p:cNvPr id="390" name="Google Shape;390;p18"/>
            <p:cNvSpPr/>
            <p:nvPr/>
          </p:nvSpPr>
          <p:spPr>
            <a:xfrm>
              <a:off x="5868774" y="-830916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91" name="Google Shape;391;p18"/>
            <p:cNvSpPr/>
            <p:nvPr/>
          </p:nvSpPr>
          <p:spPr>
            <a:xfrm>
              <a:off x="6049906" y="-899147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92" name="Google Shape;392;p18"/>
          <p:cNvGrpSpPr/>
          <p:nvPr/>
        </p:nvGrpSpPr>
        <p:grpSpPr>
          <a:xfrm>
            <a:off x="-1112045" y="5346590"/>
            <a:ext cx="3260352" cy="3306316"/>
            <a:chOff x="-666750" y="1567027"/>
            <a:chExt cx="3000692" cy="3042996"/>
          </a:xfrm>
        </p:grpSpPr>
        <p:sp>
          <p:nvSpPr>
            <p:cNvPr id="393" name="Google Shape;393;p18"/>
            <p:cNvSpPr/>
            <p:nvPr/>
          </p:nvSpPr>
          <p:spPr>
            <a:xfrm>
              <a:off x="-666750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254301" y="1567027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5" name="Google Shape;395;p18"/>
          <p:cNvGrpSpPr/>
          <p:nvPr/>
        </p:nvGrpSpPr>
        <p:grpSpPr>
          <a:xfrm>
            <a:off x="9064039" y="-1654443"/>
            <a:ext cx="3260352" cy="3306316"/>
            <a:chOff x="-666750" y="1567027"/>
            <a:chExt cx="3000692" cy="3042996"/>
          </a:xfrm>
        </p:grpSpPr>
        <p:sp>
          <p:nvSpPr>
            <p:cNvPr id="396" name="Google Shape;396;p18"/>
            <p:cNvSpPr/>
            <p:nvPr/>
          </p:nvSpPr>
          <p:spPr>
            <a:xfrm>
              <a:off x="-666750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254301" y="1567027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98" name="Google Shape;398;p18"/>
          <p:cNvSpPr/>
          <p:nvPr/>
        </p:nvSpPr>
        <p:spPr>
          <a:xfrm>
            <a:off x="10812674" y="5932223"/>
            <a:ext cx="1194193" cy="1296663"/>
          </a:xfrm>
          <a:custGeom>
            <a:avLst/>
            <a:gdLst/>
            <a:ahLst/>
            <a:cxnLst/>
            <a:rect l="l" t="t" r="r" b="b"/>
            <a:pathLst>
              <a:path w="4988" h="5416" extrusionOk="0">
                <a:moveTo>
                  <a:pt x="4532" y="0"/>
                </a:moveTo>
                <a:lnTo>
                  <a:pt x="4532" y="0"/>
                </a:lnTo>
                <a:cubicBezTo>
                  <a:pt x="4586" y="526"/>
                  <a:pt x="4514" y="1115"/>
                  <a:pt x="4148" y="1508"/>
                </a:cubicBezTo>
                <a:cubicBezTo>
                  <a:pt x="3827" y="1847"/>
                  <a:pt x="3346" y="1980"/>
                  <a:pt x="2882" y="2016"/>
                </a:cubicBezTo>
                <a:cubicBezTo>
                  <a:pt x="2418" y="2061"/>
                  <a:pt x="1954" y="2025"/>
                  <a:pt x="1490" y="2105"/>
                </a:cubicBezTo>
                <a:cubicBezTo>
                  <a:pt x="1035" y="2177"/>
                  <a:pt x="562" y="2391"/>
                  <a:pt x="330" y="2792"/>
                </a:cubicBezTo>
                <a:cubicBezTo>
                  <a:pt x="0" y="3345"/>
                  <a:pt x="241" y="4086"/>
                  <a:pt x="696" y="4532"/>
                </a:cubicBezTo>
                <a:cubicBezTo>
                  <a:pt x="1160" y="4987"/>
                  <a:pt x="1784" y="5201"/>
                  <a:pt x="2391" y="5415"/>
                </a:cubicBezTo>
                <a:cubicBezTo>
                  <a:pt x="2114" y="5228"/>
                  <a:pt x="1775" y="4969"/>
                  <a:pt x="1526" y="4746"/>
                </a:cubicBezTo>
                <a:cubicBezTo>
                  <a:pt x="1383" y="4621"/>
                  <a:pt x="1240" y="4478"/>
                  <a:pt x="1160" y="4300"/>
                </a:cubicBezTo>
                <a:cubicBezTo>
                  <a:pt x="973" y="3872"/>
                  <a:pt x="1231" y="3345"/>
                  <a:pt x="1624" y="3078"/>
                </a:cubicBezTo>
                <a:cubicBezTo>
                  <a:pt x="2016" y="2819"/>
                  <a:pt x="2507" y="2748"/>
                  <a:pt x="2971" y="2685"/>
                </a:cubicBezTo>
                <a:cubicBezTo>
                  <a:pt x="3444" y="2623"/>
                  <a:pt x="3934" y="2543"/>
                  <a:pt x="4318" y="2275"/>
                </a:cubicBezTo>
                <a:cubicBezTo>
                  <a:pt x="4675" y="2025"/>
                  <a:pt x="4907" y="1615"/>
                  <a:pt x="4942" y="1187"/>
                </a:cubicBezTo>
                <a:cubicBezTo>
                  <a:pt x="4987" y="758"/>
                  <a:pt x="4835" y="303"/>
                  <a:pt x="4532" y="0"/>
                </a:cubicBezTo>
                <a:close/>
              </a:path>
            </a:pathLst>
          </a:custGeom>
          <a:solidFill>
            <a:srgbClr val="FFFFFF">
              <a:alpha val="369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349278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1" name="Google Shape;401;p19"/>
          <p:cNvSpPr txBox="1">
            <a:spLocks noGrp="1"/>
          </p:cNvSpPr>
          <p:nvPr>
            <p:ph type="subTitle" idx="1"/>
          </p:nvPr>
        </p:nvSpPr>
        <p:spPr>
          <a:xfrm>
            <a:off x="3565867" y="3544933"/>
            <a:ext cx="654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19"/>
          <p:cNvSpPr txBox="1">
            <a:spLocks noGrp="1"/>
          </p:cNvSpPr>
          <p:nvPr>
            <p:ph type="subTitle" idx="2"/>
          </p:nvPr>
        </p:nvSpPr>
        <p:spPr>
          <a:xfrm>
            <a:off x="3566076" y="2129867"/>
            <a:ext cx="654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19"/>
          <p:cNvSpPr txBox="1">
            <a:spLocks noGrp="1"/>
          </p:cNvSpPr>
          <p:nvPr>
            <p:ph type="subTitle" idx="3"/>
          </p:nvPr>
        </p:nvSpPr>
        <p:spPr>
          <a:xfrm>
            <a:off x="3565867" y="4960000"/>
            <a:ext cx="654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19"/>
          <p:cNvSpPr txBox="1">
            <a:spLocks noGrp="1"/>
          </p:cNvSpPr>
          <p:nvPr>
            <p:ph type="subTitle" idx="4"/>
          </p:nvPr>
        </p:nvSpPr>
        <p:spPr>
          <a:xfrm>
            <a:off x="3565875" y="3240133"/>
            <a:ext cx="6542000" cy="4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  <p:sp>
        <p:nvSpPr>
          <p:cNvPr id="405" name="Google Shape;405;p19"/>
          <p:cNvSpPr txBox="1">
            <a:spLocks noGrp="1"/>
          </p:cNvSpPr>
          <p:nvPr>
            <p:ph type="subTitle" idx="5"/>
          </p:nvPr>
        </p:nvSpPr>
        <p:spPr>
          <a:xfrm>
            <a:off x="3566089" y="1825067"/>
            <a:ext cx="6542000" cy="4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  <p:sp>
        <p:nvSpPr>
          <p:cNvPr id="406" name="Google Shape;406;p19"/>
          <p:cNvSpPr txBox="1">
            <a:spLocks noGrp="1"/>
          </p:cNvSpPr>
          <p:nvPr>
            <p:ph type="subTitle" idx="6"/>
          </p:nvPr>
        </p:nvSpPr>
        <p:spPr>
          <a:xfrm>
            <a:off x="3565873" y="4655200"/>
            <a:ext cx="6542000" cy="4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-2454332" y="3480276"/>
            <a:ext cx="6851341" cy="6395065"/>
            <a:chOff x="-1840749" y="2610206"/>
            <a:chExt cx="5138506" cy="4796299"/>
          </a:xfrm>
        </p:grpSpPr>
        <p:sp>
          <p:nvSpPr>
            <p:cNvPr id="408" name="Google Shape;408;p19"/>
            <p:cNvSpPr/>
            <p:nvPr/>
          </p:nvSpPr>
          <p:spPr>
            <a:xfrm rot="9810459">
              <a:off x="-1394619" y="3131373"/>
              <a:ext cx="4215686" cy="3753966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09" name="Google Shape;409;p19"/>
            <p:cNvSpPr/>
            <p:nvPr/>
          </p:nvSpPr>
          <p:spPr>
            <a:xfrm>
              <a:off x="-1222743" y="3491645"/>
              <a:ext cx="4520500" cy="3665400"/>
            </a:xfrm>
            <a:custGeom>
              <a:avLst/>
              <a:gdLst/>
              <a:ahLst/>
              <a:cxnLst/>
              <a:rect l="l" t="t" r="r" b="b"/>
              <a:pathLst>
                <a:path w="180820" h="146616" extrusionOk="0">
                  <a:moveTo>
                    <a:pt x="175341" y="109810"/>
                  </a:moveTo>
                  <a:cubicBezTo>
                    <a:pt x="162480" y="124082"/>
                    <a:pt x="109407" y="137543"/>
                    <a:pt x="83842" y="141668"/>
                  </a:cubicBezTo>
                  <a:cubicBezTo>
                    <a:pt x="58278" y="145793"/>
                    <a:pt x="35819" y="153105"/>
                    <a:pt x="21954" y="134560"/>
                  </a:cubicBezTo>
                  <a:cubicBezTo>
                    <a:pt x="8089" y="116015"/>
                    <a:pt x="-2825" y="52735"/>
                    <a:pt x="652" y="30399"/>
                  </a:cubicBezTo>
                  <a:cubicBezTo>
                    <a:pt x="4129" y="8063"/>
                    <a:pt x="29056" y="-2610"/>
                    <a:pt x="42814" y="542"/>
                  </a:cubicBezTo>
                  <a:cubicBezTo>
                    <a:pt x="56572" y="3694"/>
                    <a:pt x="63501" y="40061"/>
                    <a:pt x="83200" y="49310"/>
                  </a:cubicBezTo>
                  <a:cubicBezTo>
                    <a:pt x="102899" y="58559"/>
                    <a:pt x="145653" y="45955"/>
                    <a:pt x="161010" y="56038"/>
                  </a:cubicBezTo>
                  <a:cubicBezTo>
                    <a:pt x="176367" y="66121"/>
                    <a:pt x="188202" y="95538"/>
                    <a:pt x="175341" y="10981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10" name="Google Shape;410;p19"/>
          <p:cNvGrpSpPr/>
          <p:nvPr/>
        </p:nvGrpSpPr>
        <p:grpSpPr>
          <a:xfrm>
            <a:off x="9829754" y="-1897567"/>
            <a:ext cx="6582100" cy="5949633"/>
            <a:chOff x="7372315" y="-1423176"/>
            <a:chExt cx="4936575" cy="4462225"/>
          </a:xfrm>
        </p:grpSpPr>
        <p:sp>
          <p:nvSpPr>
            <p:cNvPr id="411" name="Google Shape;411;p19"/>
            <p:cNvSpPr/>
            <p:nvPr/>
          </p:nvSpPr>
          <p:spPr>
            <a:xfrm>
              <a:off x="7448515" y="-1423176"/>
              <a:ext cx="4860375" cy="4309125"/>
            </a:xfrm>
            <a:custGeom>
              <a:avLst/>
              <a:gdLst/>
              <a:ahLst/>
              <a:cxnLst/>
              <a:rect l="l" t="t" r="r" b="b"/>
              <a:pathLst>
                <a:path w="194415" h="172365" extrusionOk="0">
                  <a:moveTo>
                    <a:pt x="187969" y="126586"/>
                  </a:moveTo>
                  <a:cubicBezTo>
                    <a:pt x="172746" y="143051"/>
                    <a:pt x="105624" y="177944"/>
                    <a:pt x="82297" y="171604"/>
                  </a:cubicBezTo>
                  <a:cubicBezTo>
                    <a:pt x="58970" y="165264"/>
                    <a:pt x="61723" y="109120"/>
                    <a:pt x="48007" y="88546"/>
                  </a:cubicBezTo>
                  <a:cubicBezTo>
                    <a:pt x="34291" y="67972"/>
                    <a:pt x="-253" y="62892"/>
                    <a:pt x="1" y="48160"/>
                  </a:cubicBezTo>
                  <a:cubicBezTo>
                    <a:pt x="255" y="33428"/>
                    <a:pt x="33166" y="-2644"/>
                    <a:pt x="49531" y="154"/>
                  </a:cubicBezTo>
                  <a:cubicBezTo>
                    <a:pt x="65897" y="2952"/>
                    <a:pt x="77510" y="52840"/>
                    <a:pt x="98194" y="64950"/>
                  </a:cubicBezTo>
                  <a:cubicBezTo>
                    <a:pt x="118879" y="77060"/>
                    <a:pt x="158676" y="62541"/>
                    <a:pt x="173638" y="72814"/>
                  </a:cubicBezTo>
                  <a:cubicBezTo>
                    <a:pt x="188601" y="83087"/>
                    <a:pt x="203193" y="110121"/>
                    <a:pt x="187969" y="126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12" name="Google Shape;412;p19"/>
            <p:cNvSpPr/>
            <p:nvPr/>
          </p:nvSpPr>
          <p:spPr>
            <a:xfrm>
              <a:off x="7372315" y="-1270076"/>
              <a:ext cx="4860375" cy="4309125"/>
            </a:xfrm>
            <a:custGeom>
              <a:avLst/>
              <a:gdLst/>
              <a:ahLst/>
              <a:cxnLst/>
              <a:rect l="l" t="t" r="r" b="b"/>
              <a:pathLst>
                <a:path w="194415" h="172365" extrusionOk="0">
                  <a:moveTo>
                    <a:pt x="187969" y="126586"/>
                  </a:moveTo>
                  <a:cubicBezTo>
                    <a:pt x="172746" y="143051"/>
                    <a:pt x="105624" y="177944"/>
                    <a:pt x="82297" y="171604"/>
                  </a:cubicBezTo>
                  <a:cubicBezTo>
                    <a:pt x="58970" y="165264"/>
                    <a:pt x="61723" y="109120"/>
                    <a:pt x="48007" y="88546"/>
                  </a:cubicBezTo>
                  <a:cubicBezTo>
                    <a:pt x="34291" y="67972"/>
                    <a:pt x="-253" y="62892"/>
                    <a:pt x="1" y="48160"/>
                  </a:cubicBezTo>
                  <a:cubicBezTo>
                    <a:pt x="255" y="33428"/>
                    <a:pt x="33166" y="-2644"/>
                    <a:pt x="49531" y="154"/>
                  </a:cubicBezTo>
                  <a:cubicBezTo>
                    <a:pt x="65897" y="2952"/>
                    <a:pt x="77510" y="52840"/>
                    <a:pt x="98194" y="64950"/>
                  </a:cubicBezTo>
                  <a:cubicBezTo>
                    <a:pt x="118879" y="77060"/>
                    <a:pt x="158676" y="62541"/>
                    <a:pt x="173638" y="72814"/>
                  </a:cubicBezTo>
                  <a:cubicBezTo>
                    <a:pt x="188601" y="83087"/>
                    <a:pt x="203193" y="110121"/>
                    <a:pt x="187969" y="12658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13" name="Google Shape;413;p19"/>
          <p:cNvGrpSpPr/>
          <p:nvPr/>
        </p:nvGrpSpPr>
        <p:grpSpPr>
          <a:xfrm>
            <a:off x="-1476961" y="5174674"/>
            <a:ext cx="3260352" cy="3306316"/>
            <a:chOff x="-666750" y="1567027"/>
            <a:chExt cx="3000692" cy="3042996"/>
          </a:xfrm>
        </p:grpSpPr>
        <p:sp>
          <p:nvSpPr>
            <p:cNvPr id="414" name="Google Shape;414;p19"/>
            <p:cNvSpPr/>
            <p:nvPr/>
          </p:nvSpPr>
          <p:spPr>
            <a:xfrm>
              <a:off x="-666750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254301" y="1567027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6" name="Google Shape;416;p19"/>
          <p:cNvGrpSpPr/>
          <p:nvPr/>
        </p:nvGrpSpPr>
        <p:grpSpPr>
          <a:xfrm>
            <a:off x="8793316" y="322135"/>
            <a:ext cx="4625253" cy="6412992"/>
            <a:chOff x="6482387" y="848201"/>
            <a:chExt cx="3468940" cy="4809744"/>
          </a:xfrm>
        </p:grpSpPr>
        <p:grpSp>
          <p:nvGrpSpPr>
            <p:cNvPr id="417" name="Google Shape;417;p19"/>
            <p:cNvGrpSpPr/>
            <p:nvPr/>
          </p:nvGrpSpPr>
          <p:grpSpPr>
            <a:xfrm>
              <a:off x="6482387" y="2085582"/>
              <a:ext cx="3468940" cy="3572363"/>
              <a:chOff x="5839590" y="1567014"/>
              <a:chExt cx="4256891" cy="4383805"/>
            </a:xfrm>
          </p:grpSpPr>
          <p:grpSp>
            <p:nvGrpSpPr>
              <p:cNvPr id="418" name="Google Shape;418;p19"/>
              <p:cNvGrpSpPr/>
              <p:nvPr/>
            </p:nvGrpSpPr>
            <p:grpSpPr>
              <a:xfrm>
                <a:off x="5839590" y="4503577"/>
                <a:ext cx="2577179" cy="1447242"/>
                <a:chOff x="3362865" y="4799939"/>
                <a:chExt cx="2577179" cy="1447242"/>
              </a:xfrm>
            </p:grpSpPr>
            <p:sp>
              <p:nvSpPr>
                <p:cNvPr id="419" name="Google Shape;419;p19"/>
                <p:cNvSpPr/>
                <p:nvPr/>
              </p:nvSpPr>
              <p:spPr>
                <a:xfrm>
                  <a:off x="4402683" y="5446878"/>
                  <a:ext cx="94529" cy="149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" h="678" extrusionOk="0">
                      <a:moveTo>
                        <a:pt x="366" y="0"/>
                      </a:moveTo>
                      <a:cubicBezTo>
                        <a:pt x="206" y="187"/>
                        <a:pt x="81" y="419"/>
                        <a:pt x="0" y="651"/>
                      </a:cubicBezTo>
                      <a:lnTo>
                        <a:pt x="81" y="678"/>
                      </a:lnTo>
                      <a:cubicBezTo>
                        <a:pt x="161" y="455"/>
                        <a:pt x="277" y="232"/>
                        <a:pt x="429" y="54"/>
                      </a:cubicBezTo>
                      <a:lnTo>
                        <a:pt x="36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20" name="Google Shape;420;p19"/>
                <p:cNvSpPr/>
                <p:nvPr/>
              </p:nvSpPr>
              <p:spPr>
                <a:xfrm>
                  <a:off x="4532467" y="5642105"/>
                  <a:ext cx="33052" cy="30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137" extrusionOk="0">
                      <a:moveTo>
                        <a:pt x="70" y="0"/>
                      </a:moveTo>
                      <a:cubicBezTo>
                        <a:pt x="61" y="0"/>
                        <a:pt x="52" y="2"/>
                        <a:pt x="45" y="6"/>
                      </a:cubicBezTo>
                      <a:lnTo>
                        <a:pt x="36" y="6"/>
                      </a:lnTo>
                      <a:cubicBezTo>
                        <a:pt x="0" y="24"/>
                        <a:pt x="0" y="86"/>
                        <a:pt x="45" y="95"/>
                      </a:cubicBezTo>
                      <a:cubicBezTo>
                        <a:pt x="54" y="104"/>
                        <a:pt x="63" y="113"/>
                        <a:pt x="72" y="131"/>
                      </a:cubicBezTo>
                      <a:cubicBezTo>
                        <a:pt x="77" y="135"/>
                        <a:pt x="85" y="137"/>
                        <a:pt x="92" y="137"/>
                      </a:cubicBezTo>
                      <a:cubicBezTo>
                        <a:pt x="119" y="137"/>
                        <a:pt x="150" y="114"/>
                        <a:pt x="143" y="86"/>
                      </a:cubicBezTo>
                      <a:cubicBezTo>
                        <a:pt x="134" y="69"/>
                        <a:pt x="116" y="33"/>
                        <a:pt x="98" y="15"/>
                      </a:cubicBezTo>
                      <a:cubicBezTo>
                        <a:pt x="93" y="5"/>
                        <a:pt x="82" y="0"/>
                        <a:pt x="70" y="0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21" name="Google Shape;421;p19"/>
                <p:cNvSpPr/>
                <p:nvPr/>
              </p:nvSpPr>
              <p:spPr>
                <a:xfrm>
                  <a:off x="5572285" y="4799939"/>
                  <a:ext cx="367760" cy="4426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9" h="2009" extrusionOk="0">
                      <a:moveTo>
                        <a:pt x="1035" y="1"/>
                      </a:moveTo>
                      <a:cubicBezTo>
                        <a:pt x="857" y="144"/>
                        <a:pt x="625" y="188"/>
                        <a:pt x="420" y="278"/>
                      </a:cubicBezTo>
                      <a:cubicBezTo>
                        <a:pt x="268" y="349"/>
                        <a:pt x="125" y="447"/>
                        <a:pt x="0" y="563"/>
                      </a:cubicBezTo>
                      <a:cubicBezTo>
                        <a:pt x="54" y="634"/>
                        <a:pt x="116" y="750"/>
                        <a:pt x="143" y="822"/>
                      </a:cubicBezTo>
                      <a:cubicBezTo>
                        <a:pt x="277" y="1196"/>
                        <a:pt x="366" y="1607"/>
                        <a:pt x="402" y="2008"/>
                      </a:cubicBezTo>
                      <a:cubicBezTo>
                        <a:pt x="803" y="1785"/>
                        <a:pt x="1285" y="1589"/>
                        <a:pt x="1669" y="1330"/>
                      </a:cubicBezTo>
                      <a:cubicBezTo>
                        <a:pt x="1597" y="1205"/>
                        <a:pt x="1651" y="1045"/>
                        <a:pt x="1597" y="911"/>
                      </a:cubicBezTo>
                      <a:cubicBezTo>
                        <a:pt x="1579" y="857"/>
                        <a:pt x="1535" y="813"/>
                        <a:pt x="1508" y="768"/>
                      </a:cubicBezTo>
                      <a:cubicBezTo>
                        <a:pt x="1330" y="527"/>
                        <a:pt x="1267" y="197"/>
                        <a:pt x="103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22" name="Google Shape;422;p19"/>
                <p:cNvSpPr/>
                <p:nvPr/>
              </p:nvSpPr>
              <p:spPr>
                <a:xfrm>
                  <a:off x="5774784" y="4879484"/>
                  <a:ext cx="27764" cy="356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162" extrusionOk="0">
                      <a:moveTo>
                        <a:pt x="56" y="0"/>
                      </a:moveTo>
                      <a:cubicBezTo>
                        <a:pt x="34" y="0"/>
                        <a:pt x="10" y="13"/>
                        <a:pt x="0" y="41"/>
                      </a:cubicBezTo>
                      <a:cubicBezTo>
                        <a:pt x="0" y="68"/>
                        <a:pt x="0" y="95"/>
                        <a:pt x="0" y="122"/>
                      </a:cubicBezTo>
                      <a:cubicBezTo>
                        <a:pt x="6" y="146"/>
                        <a:pt x="24" y="161"/>
                        <a:pt x="46" y="161"/>
                      </a:cubicBezTo>
                      <a:cubicBezTo>
                        <a:pt x="57" y="161"/>
                        <a:pt x="69" y="157"/>
                        <a:pt x="81" y="148"/>
                      </a:cubicBezTo>
                      <a:cubicBezTo>
                        <a:pt x="116" y="122"/>
                        <a:pt x="125" y="68"/>
                        <a:pt x="98" y="33"/>
                      </a:cubicBezTo>
                      <a:cubicBezTo>
                        <a:pt x="94" y="11"/>
                        <a:pt x="76" y="0"/>
                        <a:pt x="56" y="0"/>
                      </a:cubicBezTo>
                      <a:close/>
                    </a:path>
                  </a:pathLst>
                </a:custGeom>
                <a:solidFill>
                  <a:srgbClr val="5526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23" name="Google Shape;423;p19"/>
                <p:cNvSpPr/>
                <p:nvPr/>
              </p:nvSpPr>
              <p:spPr>
                <a:xfrm>
                  <a:off x="5729613" y="4988777"/>
                  <a:ext cx="25781" cy="27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127" extrusionOk="0">
                      <a:moveTo>
                        <a:pt x="45" y="0"/>
                      </a:moveTo>
                      <a:cubicBezTo>
                        <a:pt x="36" y="0"/>
                        <a:pt x="27" y="9"/>
                        <a:pt x="18" y="9"/>
                      </a:cubicBezTo>
                      <a:cubicBezTo>
                        <a:pt x="9" y="18"/>
                        <a:pt x="0" y="45"/>
                        <a:pt x="0" y="54"/>
                      </a:cubicBezTo>
                      <a:cubicBezTo>
                        <a:pt x="8" y="86"/>
                        <a:pt x="24" y="126"/>
                        <a:pt x="60" y="126"/>
                      </a:cubicBezTo>
                      <a:cubicBezTo>
                        <a:pt x="64" y="126"/>
                        <a:pt x="68" y="126"/>
                        <a:pt x="71" y="125"/>
                      </a:cubicBezTo>
                      <a:cubicBezTo>
                        <a:pt x="116" y="116"/>
                        <a:pt x="107" y="63"/>
                        <a:pt x="89" y="27"/>
                      </a:cubicBezTo>
                      <a:cubicBezTo>
                        <a:pt x="89" y="18"/>
                        <a:pt x="71" y="0"/>
                        <a:pt x="54" y="0"/>
                      </a:cubicBezTo>
                      <a:close/>
                    </a:path>
                  </a:pathLst>
                </a:custGeom>
                <a:solidFill>
                  <a:srgbClr val="5526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24" name="Google Shape;424;p19"/>
                <p:cNvSpPr/>
                <p:nvPr/>
              </p:nvSpPr>
              <p:spPr>
                <a:xfrm>
                  <a:off x="5808056" y="5089255"/>
                  <a:ext cx="47595" cy="33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" h="150" extrusionOk="0">
                      <a:moveTo>
                        <a:pt x="83" y="0"/>
                      </a:moveTo>
                      <a:cubicBezTo>
                        <a:pt x="51" y="0"/>
                        <a:pt x="22" y="13"/>
                        <a:pt x="10" y="44"/>
                      </a:cubicBezTo>
                      <a:cubicBezTo>
                        <a:pt x="1" y="71"/>
                        <a:pt x="19" y="89"/>
                        <a:pt x="37" y="98"/>
                      </a:cubicBezTo>
                      <a:cubicBezTo>
                        <a:pt x="48" y="98"/>
                        <a:pt x="60" y="94"/>
                        <a:pt x="72" y="94"/>
                      </a:cubicBezTo>
                      <a:cubicBezTo>
                        <a:pt x="78" y="94"/>
                        <a:pt x="84" y="95"/>
                        <a:pt x="90" y="98"/>
                      </a:cubicBezTo>
                      <a:cubicBezTo>
                        <a:pt x="117" y="106"/>
                        <a:pt x="117" y="115"/>
                        <a:pt x="126" y="133"/>
                      </a:cubicBezTo>
                      <a:cubicBezTo>
                        <a:pt x="137" y="145"/>
                        <a:pt x="151" y="150"/>
                        <a:pt x="164" y="150"/>
                      </a:cubicBezTo>
                      <a:cubicBezTo>
                        <a:pt x="190" y="150"/>
                        <a:pt x="215" y="128"/>
                        <a:pt x="215" y="98"/>
                      </a:cubicBezTo>
                      <a:cubicBezTo>
                        <a:pt x="215" y="45"/>
                        <a:pt x="143" y="0"/>
                        <a:pt x="83" y="0"/>
                      </a:cubicBezTo>
                      <a:close/>
                    </a:path>
                  </a:pathLst>
                </a:custGeom>
                <a:solidFill>
                  <a:srgbClr val="5526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25" name="Google Shape;425;p19"/>
                <p:cNvSpPr/>
                <p:nvPr/>
              </p:nvSpPr>
              <p:spPr>
                <a:xfrm>
                  <a:off x="5666593" y="4908130"/>
                  <a:ext cx="23798" cy="32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147" extrusionOk="0">
                      <a:moveTo>
                        <a:pt x="54" y="1"/>
                      </a:moveTo>
                      <a:cubicBezTo>
                        <a:pt x="45" y="1"/>
                        <a:pt x="36" y="1"/>
                        <a:pt x="27" y="10"/>
                      </a:cubicBezTo>
                      <a:cubicBezTo>
                        <a:pt x="1" y="18"/>
                        <a:pt x="1" y="45"/>
                        <a:pt x="1" y="72"/>
                      </a:cubicBezTo>
                      <a:cubicBezTo>
                        <a:pt x="1" y="72"/>
                        <a:pt x="1" y="81"/>
                        <a:pt x="1" y="81"/>
                      </a:cubicBezTo>
                      <a:cubicBezTo>
                        <a:pt x="1" y="99"/>
                        <a:pt x="10" y="117"/>
                        <a:pt x="18" y="126"/>
                      </a:cubicBezTo>
                      <a:cubicBezTo>
                        <a:pt x="27" y="140"/>
                        <a:pt x="40" y="146"/>
                        <a:pt x="52" y="146"/>
                      </a:cubicBezTo>
                      <a:cubicBezTo>
                        <a:pt x="79" y="146"/>
                        <a:pt x="108" y="120"/>
                        <a:pt x="108" y="90"/>
                      </a:cubicBezTo>
                      <a:cubicBezTo>
                        <a:pt x="99" y="63"/>
                        <a:pt x="90" y="10"/>
                        <a:pt x="54" y="1"/>
                      </a:cubicBezTo>
                      <a:close/>
                    </a:path>
                  </a:pathLst>
                </a:custGeom>
                <a:solidFill>
                  <a:srgbClr val="5526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26" name="Google Shape;426;p19"/>
                <p:cNvSpPr/>
                <p:nvPr/>
              </p:nvSpPr>
              <p:spPr>
                <a:xfrm>
                  <a:off x="5825243" y="5003760"/>
                  <a:ext cx="27103" cy="19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87" extrusionOk="0">
                      <a:moveTo>
                        <a:pt x="62" y="1"/>
                      </a:moveTo>
                      <a:cubicBezTo>
                        <a:pt x="57" y="1"/>
                        <a:pt x="53" y="2"/>
                        <a:pt x="48" y="4"/>
                      </a:cubicBezTo>
                      <a:cubicBezTo>
                        <a:pt x="0" y="28"/>
                        <a:pt x="23" y="87"/>
                        <a:pt x="60" y="87"/>
                      </a:cubicBezTo>
                      <a:cubicBezTo>
                        <a:pt x="65" y="87"/>
                        <a:pt x="70" y="86"/>
                        <a:pt x="75" y="84"/>
                      </a:cubicBezTo>
                      <a:cubicBezTo>
                        <a:pt x="122" y="60"/>
                        <a:pt x="99" y="1"/>
                        <a:pt x="62" y="1"/>
                      </a:cubicBezTo>
                      <a:close/>
                    </a:path>
                  </a:pathLst>
                </a:custGeom>
                <a:solidFill>
                  <a:srgbClr val="5526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27" name="Google Shape;427;p19"/>
                <p:cNvSpPr/>
                <p:nvPr/>
              </p:nvSpPr>
              <p:spPr>
                <a:xfrm>
                  <a:off x="5772801" y="5045185"/>
                  <a:ext cx="29747" cy="31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" h="142" extrusionOk="0">
                      <a:moveTo>
                        <a:pt x="57" y="1"/>
                      </a:moveTo>
                      <a:cubicBezTo>
                        <a:pt x="34" y="1"/>
                        <a:pt x="9" y="18"/>
                        <a:pt x="9" y="48"/>
                      </a:cubicBezTo>
                      <a:lnTo>
                        <a:pt x="9" y="57"/>
                      </a:lnTo>
                      <a:cubicBezTo>
                        <a:pt x="0" y="66"/>
                        <a:pt x="0" y="74"/>
                        <a:pt x="0" y="83"/>
                      </a:cubicBezTo>
                      <a:cubicBezTo>
                        <a:pt x="0" y="83"/>
                        <a:pt x="0" y="92"/>
                        <a:pt x="0" y="101"/>
                      </a:cubicBezTo>
                      <a:cubicBezTo>
                        <a:pt x="5" y="128"/>
                        <a:pt x="25" y="141"/>
                        <a:pt x="45" y="141"/>
                      </a:cubicBezTo>
                      <a:cubicBezTo>
                        <a:pt x="65" y="141"/>
                        <a:pt x="85" y="128"/>
                        <a:pt x="90" y="101"/>
                      </a:cubicBezTo>
                      <a:cubicBezTo>
                        <a:pt x="116" y="92"/>
                        <a:pt x="134" y="66"/>
                        <a:pt x="116" y="39"/>
                      </a:cubicBezTo>
                      <a:cubicBezTo>
                        <a:pt x="98" y="21"/>
                        <a:pt x="90" y="12"/>
                        <a:pt x="72" y="3"/>
                      </a:cubicBezTo>
                      <a:cubicBezTo>
                        <a:pt x="67" y="2"/>
                        <a:pt x="62" y="1"/>
                        <a:pt x="57" y="1"/>
                      </a:cubicBezTo>
                      <a:close/>
                    </a:path>
                  </a:pathLst>
                </a:custGeom>
                <a:solidFill>
                  <a:srgbClr val="5526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28" name="Google Shape;428;p19"/>
                <p:cNvSpPr/>
                <p:nvPr/>
              </p:nvSpPr>
              <p:spPr>
                <a:xfrm>
                  <a:off x="3362865" y="4866925"/>
                  <a:ext cx="2380634" cy="13802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04" h="6264" extrusionOk="0">
                      <a:moveTo>
                        <a:pt x="10161" y="0"/>
                      </a:moveTo>
                      <a:cubicBezTo>
                        <a:pt x="8868" y="1098"/>
                        <a:pt x="7021" y="1954"/>
                        <a:pt x="5406" y="2632"/>
                      </a:cubicBezTo>
                      <a:cubicBezTo>
                        <a:pt x="3658" y="3372"/>
                        <a:pt x="1856" y="4024"/>
                        <a:pt x="0" y="4639"/>
                      </a:cubicBezTo>
                      <a:cubicBezTo>
                        <a:pt x="63" y="5210"/>
                        <a:pt x="196" y="5808"/>
                        <a:pt x="642" y="6263"/>
                      </a:cubicBezTo>
                      <a:cubicBezTo>
                        <a:pt x="643" y="6263"/>
                        <a:pt x="644" y="6263"/>
                        <a:pt x="645" y="6263"/>
                      </a:cubicBezTo>
                      <a:cubicBezTo>
                        <a:pt x="744" y="6263"/>
                        <a:pt x="3214" y="5283"/>
                        <a:pt x="6049" y="4077"/>
                      </a:cubicBezTo>
                      <a:cubicBezTo>
                        <a:pt x="8422" y="3069"/>
                        <a:pt x="8752" y="2766"/>
                        <a:pt x="9189" y="2507"/>
                      </a:cubicBezTo>
                      <a:cubicBezTo>
                        <a:pt x="9965" y="2043"/>
                        <a:pt x="10375" y="1865"/>
                        <a:pt x="10804" y="1499"/>
                      </a:cubicBezTo>
                      <a:cubicBezTo>
                        <a:pt x="10759" y="1481"/>
                        <a:pt x="10759" y="1401"/>
                        <a:pt x="10750" y="1347"/>
                      </a:cubicBezTo>
                      <a:cubicBezTo>
                        <a:pt x="10741" y="1294"/>
                        <a:pt x="10741" y="1231"/>
                        <a:pt x="10714" y="1187"/>
                      </a:cubicBezTo>
                      <a:cubicBezTo>
                        <a:pt x="10688" y="1124"/>
                        <a:pt x="10616" y="1089"/>
                        <a:pt x="10580" y="1026"/>
                      </a:cubicBezTo>
                      <a:cubicBezTo>
                        <a:pt x="10527" y="946"/>
                        <a:pt x="10536" y="839"/>
                        <a:pt x="10500" y="750"/>
                      </a:cubicBezTo>
                      <a:cubicBezTo>
                        <a:pt x="10465" y="643"/>
                        <a:pt x="10384" y="562"/>
                        <a:pt x="10313" y="473"/>
                      </a:cubicBezTo>
                      <a:cubicBezTo>
                        <a:pt x="10241" y="393"/>
                        <a:pt x="10179" y="286"/>
                        <a:pt x="10188" y="179"/>
                      </a:cubicBezTo>
                      <a:cubicBezTo>
                        <a:pt x="10197" y="116"/>
                        <a:pt x="10197" y="54"/>
                        <a:pt x="1016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29" name="Google Shape;429;p19"/>
                <p:cNvSpPr/>
                <p:nvPr/>
              </p:nvSpPr>
              <p:spPr>
                <a:xfrm>
                  <a:off x="4740695" y="5120544"/>
                  <a:ext cx="959613" cy="575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5" h="2613" extrusionOk="0">
                      <a:moveTo>
                        <a:pt x="4292" y="0"/>
                      </a:moveTo>
                      <a:cubicBezTo>
                        <a:pt x="4051" y="473"/>
                        <a:pt x="3302" y="901"/>
                        <a:pt x="2909" y="1097"/>
                      </a:cubicBezTo>
                      <a:cubicBezTo>
                        <a:pt x="2659" y="1213"/>
                        <a:pt x="2517" y="1472"/>
                        <a:pt x="2267" y="1561"/>
                      </a:cubicBezTo>
                      <a:cubicBezTo>
                        <a:pt x="1981" y="1659"/>
                        <a:pt x="1687" y="1731"/>
                        <a:pt x="1410" y="1838"/>
                      </a:cubicBezTo>
                      <a:cubicBezTo>
                        <a:pt x="1143" y="1936"/>
                        <a:pt x="884" y="2061"/>
                        <a:pt x="634" y="2204"/>
                      </a:cubicBezTo>
                      <a:cubicBezTo>
                        <a:pt x="438" y="2320"/>
                        <a:pt x="152" y="2427"/>
                        <a:pt x="1" y="2596"/>
                      </a:cubicBezTo>
                      <a:cubicBezTo>
                        <a:pt x="23" y="2608"/>
                        <a:pt x="48" y="2613"/>
                        <a:pt x="76" y="2613"/>
                      </a:cubicBezTo>
                      <a:cubicBezTo>
                        <a:pt x="218" y="2613"/>
                        <a:pt x="423" y="2480"/>
                        <a:pt x="527" y="2436"/>
                      </a:cubicBezTo>
                      <a:cubicBezTo>
                        <a:pt x="714" y="2364"/>
                        <a:pt x="902" y="2248"/>
                        <a:pt x="1098" y="2204"/>
                      </a:cubicBezTo>
                      <a:cubicBezTo>
                        <a:pt x="1544" y="2105"/>
                        <a:pt x="1375" y="2159"/>
                        <a:pt x="1446" y="2123"/>
                      </a:cubicBezTo>
                      <a:cubicBezTo>
                        <a:pt x="1660" y="2025"/>
                        <a:pt x="1990" y="1838"/>
                        <a:pt x="2186" y="1704"/>
                      </a:cubicBezTo>
                      <a:cubicBezTo>
                        <a:pt x="2365" y="1579"/>
                        <a:pt x="2409" y="1517"/>
                        <a:pt x="2588" y="1401"/>
                      </a:cubicBezTo>
                      <a:cubicBezTo>
                        <a:pt x="2873" y="1204"/>
                        <a:pt x="3203" y="1080"/>
                        <a:pt x="3507" y="919"/>
                      </a:cubicBezTo>
                      <a:cubicBezTo>
                        <a:pt x="3703" y="812"/>
                        <a:pt x="3890" y="696"/>
                        <a:pt x="4069" y="562"/>
                      </a:cubicBezTo>
                      <a:cubicBezTo>
                        <a:pt x="4158" y="509"/>
                        <a:pt x="4238" y="437"/>
                        <a:pt x="4292" y="339"/>
                      </a:cubicBezTo>
                      <a:cubicBezTo>
                        <a:pt x="4345" y="241"/>
                        <a:pt x="4354" y="107"/>
                        <a:pt x="4292" y="0"/>
                      </a:cubicBezTo>
                      <a:close/>
                    </a:path>
                  </a:pathLst>
                </a:custGeom>
                <a:solidFill>
                  <a:srgbClr val="B0B0B0">
                    <a:alpha val="38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30" name="Google Shape;430;p19"/>
                <p:cNvSpPr/>
                <p:nvPr/>
              </p:nvSpPr>
              <p:spPr>
                <a:xfrm>
                  <a:off x="3362865" y="5446878"/>
                  <a:ext cx="1332882" cy="800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9" h="3632" extrusionOk="0">
                      <a:moveTo>
                        <a:pt x="5406" y="0"/>
                      </a:moveTo>
                      <a:cubicBezTo>
                        <a:pt x="3658" y="740"/>
                        <a:pt x="1856" y="1392"/>
                        <a:pt x="0" y="2007"/>
                      </a:cubicBezTo>
                      <a:cubicBezTo>
                        <a:pt x="63" y="2578"/>
                        <a:pt x="196" y="3176"/>
                        <a:pt x="642" y="3631"/>
                      </a:cubicBezTo>
                      <a:cubicBezTo>
                        <a:pt x="643" y="3631"/>
                        <a:pt x="644" y="3631"/>
                        <a:pt x="645" y="3631"/>
                      </a:cubicBezTo>
                      <a:cubicBezTo>
                        <a:pt x="744" y="3631"/>
                        <a:pt x="3214" y="2651"/>
                        <a:pt x="6049" y="1454"/>
                      </a:cubicBezTo>
                      <a:cubicBezTo>
                        <a:pt x="5995" y="669"/>
                        <a:pt x="5415" y="0"/>
                        <a:pt x="541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31" name="Google Shape;431;p19"/>
                <p:cNvSpPr/>
                <p:nvPr/>
              </p:nvSpPr>
              <p:spPr>
                <a:xfrm>
                  <a:off x="3384459" y="5920403"/>
                  <a:ext cx="135734" cy="299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1357" extrusionOk="0">
                      <a:moveTo>
                        <a:pt x="72" y="1"/>
                      </a:moveTo>
                      <a:lnTo>
                        <a:pt x="0" y="46"/>
                      </a:lnTo>
                      <a:cubicBezTo>
                        <a:pt x="0" y="54"/>
                        <a:pt x="357" y="563"/>
                        <a:pt x="446" y="813"/>
                      </a:cubicBezTo>
                      <a:cubicBezTo>
                        <a:pt x="527" y="1063"/>
                        <a:pt x="500" y="1348"/>
                        <a:pt x="500" y="1348"/>
                      </a:cubicBezTo>
                      <a:lnTo>
                        <a:pt x="580" y="1357"/>
                      </a:lnTo>
                      <a:cubicBezTo>
                        <a:pt x="580" y="1348"/>
                        <a:pt x="616" y="1054"/>
                        <a:pt x="518" y="786"/>
                      </a:cubicBezTo>
                      <a:cubicBezTo>
                        <a:pt x="428" y="518"/>
                        <a:pt x="81" y="19"/>
                        <a:pt x="7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32" name="Google Shape;432;p19"/>
                <p:cNvSpPr/>
                <p:nvPr/>
              </p:nvSpPr>
              <p:spPr>
                <a:xfrm>
                  <a:off x="5277461" y="5126273"/>
                  <a:ext cx="88580" cy="808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" h="367" extrusionOk="0">
                      <a:moveTo>
                        <a:pt x="54" y="1"/>
                      </a:moveTo>
                      <a:lnTo>
                        <a:pt x="0" y="63"/>
                      </a:lnTo>
                      <a:cubicBezTo>
                        <a:pt x="125" y="153"/>
                        <a:pt x="241" y="260"/>
                        <a:pt x="348" y="367"/>
                      </a:cubicBezTo>
                      <a:lnTo>
                        <a:pt x="402" y="304"/>
                      </a:lnTo>
                      <a:cubicBezTo>
                        <a:pt x="295" y="197"/>
                        <a:pt x="170" y="90"/>
                        <a:pt x="5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33" name="Google Shape;433;p19"/>
                <p:cNvSpPr/>
                <p:nvPr/>
              </p:nvSpPr>
              <p:spPr>
                <a:xfrm>
                  <a:off x="5240002" y="5153816"/>
                  <a:ext cx="88800" cy="1595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724" extrusionOk="0">
                      <a:moveTo>
                        <a:pt x="72" y="1"/>
                      </a:moveTo>
                      <a:lnTo>
                        <a:pt x="1" y="36"/>
                      </a:lnTo>
                      <a:cubicBezTo>
                        <a:pt x="117" y="259"/>
                        <a:pt x="233" y="483"/>
                        <a:pt x="322" y="723"/>
                      </a:cubicBezTo>
                      <a:lnTo>
                        <a:pt x="402" y="697"/>
                      </a:lnTo>
                      <a:cubicBezTo>
                        <a:pt x="304" y="456"/>
                        <a:pt x="197" y="215"/>
                        <a:pt x="7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34" name="Google Shape;434;p19"/>
                <p:cNvSpPr/>
                <p:nvPr/>
              </p:nvSpPr>
              <p:spPr>
                <a:xfrm>
                  <a:off x="5120133" y="5407436"/>
                  <a:ext cx="74918" cy="163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742" extrusionOk="0">
                      <a:moveTo>
                        <a:pt x="259" y="1"/>
                      </a:moveTo>
                      <a:cubicBezTo>
                        <a:pt x="206" y="259"/>
                        <a:pt x="125" y="491"/>
                        <a:pt x="1" y="696"/>
                      </a:cubicBezTo>
                      <a:lnTo>
                        <a:pt x="72" y="741"/>
                      </a:lnTo>
                      <a:cubicBezTo>
                        <a:pt x="197" y="527"/>
                        <a:pt x="286" y="286"/>
                        <a:pt x="340" y="18"/>
                      </a:cubicBezTo>
                      <a:lnTo>
                        <a:pt x="25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35" name="Google Shape;435;p19"/>
                <p:cNvSpPr/>
                <p:nvPr/>
              </p:nvSpPr>
              <p:spPr>
                <a:xfrm>
                  <a:off x="4548112" y="5440928"/>
                  <a:ext cx="96512" cy="1496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" h="679" extrusionOk="0">
                      <a:moveTo>
                        <a:pt x="72" y="0"/>
                      </a:moveTo>
                      <a:lnTo>
                        <a:pt x="1" y="54"/>
                      </a:lnTo>
                      <a:cubicBezTo>
                        <a:pt x="161" y="232"/>
                        <a:pt x="277" y="455"/>
                        <a:pt x="357" y="678"/>
                      </a:cubicBezTo>
                      <a:lnTo>
                        <a:pt x="438" y="651"/>
                      </a:lnTo>
                      <a:cubicBezTo>
                        <a:pt x="357" y="420"/>
                        <a:pt x="224" y="188"/>
                        <a:pt x="7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36" name="Google Shape;436;p19"/>
                <p:cNvSpPr/>
                <p:nvPr/>
              </p:nvSpPr>
              <p:spPr>
                <a:xfrm>
                  <a:off x="3535838" y="5743244"/>
                  <a:ext cx="1134349" cy="436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8" h="1983" extrusionOk="0">
                      <a:moveTo>
                        <a:pt x="5009" y="0"/>
                      </a:moveTo>
                      <a:cubicBezTo>
                        <a:pt x="4848" y="0"/>
                        <a:pt x="4698" y="75"/>
                        <a:pt x="4559" y="145"/>
                      </a:cubicBezTo>
                      <a:cubicBezTo>
                        <a:pt x="3702" y="573"/>
                        <a:pt x="2801" y="912"/>
                        <a:pt x="1847" y="1082"/>
                      </a:cubicBezTo>
                      <a:cubicBezTo>
                        <a:pt x="1731" y="1099"/>
                        <a:pt x="1624" y="1117"/>
                        <a:pt x="1517" y="1162"/>
                      </a:cubicBezTo>
                      <a:cubicBezTo>
                        <a:pt x="1374" y="1215"/>
                        <a:pt x="1240" y="1305"/>
                        <a:pt x="1106" y="1385"/>
                      </a:cubicBezTo>
                      <a:cubicBezTo>
                        <a:pt x="973" y="1456"/>
                        <a:pt x="0" y="1581"/>
                        <a:pt x="143" y="1947"/>
                      </a:cubicBezTo>
                      <a:cubicBezTo>
                        <a:pt x="153" y="1972"/>
                        <a:pt x="184" y="1982"/>
                        <a:pt x="230" y="1982"/>
                      </a:cubicBezTo>
                      <a:cubicBezTo>
                        <a:pt x="485" y="1982"/>
                        <a:pt x="1201" y="1661"/>
                        <a:pt x="1329" y="1608"/>
                      </a:cubicBezTo>
                      <a:cubicBezTo>
                        <a:pt x="1454" y="1563"/>
                        <a:pt x="1579" y="1519"/>
                        <a:pt x="1704" y="1465"/>
                      </a:cubicBezTo>
                      <a:cubicBezTo>
                        <a:pt x="2025" y="1349"/>
                        <a:pt x="2337" y="1233"/>
                        <a:pt x="2650" y="1108"/>
                      </a:cubicBezTo>
                      <a:cubicBezTo>
                        <a:pt x="3497" y="778"/>
                        <a:pt x="4327" y="412"/>
                        <a:pt x="5148" y="20"/>
                      </a:cubicBezTo>
                      <a:cubicBezTo>
                        <a:pt x="5101" y="6"/>
                        <a:pt x="5054" y="0"/>
                        <a:pt x="5009" y="0"/>
                      </a:cubicBezTo>
                      <a:close/>
                    </a:path>
                  </a:pathLst>
                </a:custGeom>
                <a:solidFill>
                  <a:srgbClr val="3D1D03">
                    <a:alpha val="321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37" name="Google Shape;437;p19"/>
                <p:cNvSpPr/>
                <p:nvPr/>
              </p:nvSpPr>
              <p:spPr>
                <a:xfrm>
                  <a:off x="4356851" y="5577764"/>
                  <a:ext cx="42968" cy="25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" h="114" extrusionOk="0">
                      <a:moveTo>
                        <a:pt x="136" y="1"/>
                      </a:moveTo>
                      <a:cubicBezTo>
                        <a:pt x="131" y="1"/>
                        <a:pt x="125" y="2"/>
                        <a:pt x="119" y="4"/>
                      </a:cubicBezTo>
                      <a:lnTo>
                        <a:pt x="48" y="39"/>
                      </a:lnTo>
                      <a:cubicBezTo>
                        <a:pt x="0" y="55"/>
                        <a:pt x="23" y="114"/>
                        <a:pt x="60" y="114"/>
                      </a:cubicBezTo>
                      <a:cubicBezTo>
                        <a:pt x="65" y="114"/>
                        <a:pt x="70" y="113"/>
                        <a:pt x="75" y="111"/>
                      </a:cubicBezTo>
                      <a:lnTo>
                        <a:pt x="155" y="75"/>
                      </a:lnTo>
                      <a:cubicBezTo>
                        <a:pt x="195" y="59"/>
                        <a:pt x="178" y="1"/>
                        <a:pt x="136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38" name="Google Shape;438;p19"/>
                <p:cNvSpPr/>
                <p:nvPr/>
              </p:nvSpPr>
              <p:spPr>
                <a:xfrm>
                  <a:off x="4339664" y="5660173"/>
                  <a:ext cx="35696" cy="24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" h="112" extrusionOk="0">
                      <a:moveTo>
                        <a:pt x="122" y="1"/>
                      </a:moveTo>
                      <a:cubicBezTo>
                        <a:pt x="118" y="1"/>
                        <a:pt x="113" y="2"/>
                        <a:pt x="108" y="4"/>
                      </a:cubicBezTo>
                      <a:lnTo>
                        <a:pt x="90" y="4"/>
                      </a:lnTo>
                      <a:cubicBezTo>
                        <a:pt x="90" y="4"/>
                        <a:pt x="81" y="4"/>
                        <a:pt x="81" y="13"/>
                      </a:cubicBezTo>
                      <a:lnTo>
                        <a:pt x="45" y="22"/>
                      </a:lnTo>
                      <a:cubicBezTo>
                        <a:pt x="1" y="40"/>
                        <a:pt x="19" y="94"/>
                        <a:pt x="45" y="103"/>
                      </a:cubicBezTo>
                      <a:cubicBezTo>
                        <a:pt x="54" y="111"/>
                        <a:pt x="72" y="111"/>
                        <a:pt x="81" y="111"/>
                      </a:cubicBezTo>
                      <a:cubicBezTo>
                        <a:pt x="117" y="111"/>
                        <a:pt x="135" y="85"/>
                        <a:pt x="153" y="58"/>
                      </a:cubicBezTo>
                      <a:cubicBezTo>
                        <a:pt x="161" y="40"/>
                        <a:pt x="153" y="22"/>
                        <a:pt x="144" y="13"/>
                      </a:cubicBezTo>
                      <a:cubicBezTo>
                        <a:pt x="137" y="7"/>
                        <a:pt x="131" y="1"/>
                        <a:pt x="122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39" name="Google Shape;439;p19"/>
                <p:cNvSpPr/>
                <p:nvPr/>
              </p:nvSpPr>
              <p:spPr>
                <a:xfrm>
                  <a:off x="4198642" y="5667886"/>
                  <a:ext cx="29306" cy="24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" h="109" extrusionOk="0">
                      <a:moveTo>
                        <a:pt x="42" y="0"/>
                      </a:moveTo>
                      <a:cubicBezTo>
                        <a:pt x="17" y="0"/>
                        <a:pt x="0" y="28"/>
                        <a:pt x="7" y="50"/>
                      </a:cubicBezTo>
                      <a:cubicBezTo>
                        <a:pt x="7" y="50"/>
                        <a:pt x="7" y="50"/>
                        <a:pt x="7" y="59"/>
                      </a:cubicBezTo>
                      <a:cubicBezTo>
                        <a:pt x="0" y="80"/>
                        <a:pt x="17" y="108"/>
                        <a:pt x="42" y="108"/>
                      </a:cubicBezTo>
                      <a:cubicBezTo>
                        <a:pt x="48" y="108"/>
                        <a:pt x="54" y="107"/>
                        <a:pt x="61" y="103"/>
                      </a:cubicBezTo>
                      <a:cubicBezTo>
                        <a:pt x="70" y="94"/>
                        <a:pt x="79" y="85"/>
                        <a:pt x="97" y="85"/>
                      </a:cubicBezTo>
                      <a:cubicBezTo>
                        <a:pt x="132" y="68"/>
                        <a:pt x="123" y="14"/>
                        <a:pt x="79" y="5"/>
                      </a:cubicBezTo>
                      <a:lnTo>
                        <a:pt x="61" y="5"/>
                      </a:lnTo>
                      <a:cubicBezTo>
                        <a:pt x="54" y="2"/>
                        <a:pt x="48" y="0"/>
                        <a:pt x="42" y="0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40" name="Google Shape;440;p19"/>
                <p:cNvSpPr/>
                <p:nvPr/>
              </p:nvSpPr>
              <p:spPr>
                <a:xfrm>
                  <a:off x="4282814" y="5661055"/>
                  <a:ext cx="23136" cy="226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103" extrusionOk="0">
                      <a:moveTo>
                        <a:pt x="58" y="1"/>
                      </a:moveTo>
                      <a:cubicBezTo>
                        <a:pt x="47" y="1"/>
                        <a:pt x="35" y="4"/>
                        <a:pt x="27" y="9"/>
                      </a:cubicBezTo>
                      <a:cubicBezTo>
                        <a:pt x="18" y="18"/>
                        <a:pt x="18" y="18"/>
                        <a:pt x="9" y="27"/>
                      </a:cubicBezTo>
                      <a:cubicBezTo>
                        <a:pt x="0" y="36"/>
                        <a:pt x="0" y="54"/>
                        <a:pt x="0" y="63"/>
                      </a:cubicBezTo>
                      <a:cubicBezTo>
                        <a:pt x="0" y="72"/>
                        <a:pt x="0" y="81"/>
                        <a:pt x="9" y="81"/>
                      </a:cubicBezTo>
                      <a:cubicBezTo>
                        <a:pt x="20" y="95"/>
                        <a:pt x="36" y="102"/>
                        <a:pt x="52" y="102"/>
                      </a:cubicBezTo>
                      <a:cubicBezTo>
                        <a:pt x="76" y="102"/>
                        <a:pt x="98" y="86"/>
                        <a:pt x="98" y="54"/>
                      </a:cubicBezTo>
                      <a:cubicBezTo>
                        <a:pt x="98" y="54"/>
                        <a:pt x="98" y="45"/>
                        <a:pt x="98" y="45"/>
                      </a:cubicBezTo>
                      <a:cubicBezTo>
                        <a:pt x="104" y="15"/>
                        <a:pt x="81" y="1"/>
                        <a:pt x="58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41" name="Google Shape;441;p19"/>
                <p:cNvSpPr/>
                <p:nvPr/>
              </p:nvSpPr>
              <p:spPr>
                <a:xfrm>
                  <a:off x="4170658" y="5741702"/>
                  <a:ext cx="37679" cy="26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" h="119" extrusionOk="0">
                      <a:moveTo>
                        <a:pt x="45" y="0"/>
                      </a:moveTo>
                      <a:cubicBezTo>
                        <a:pt x="10" y="0"/>
                        <a:pt x="1" y="36"/>
                        <a:pt x="10" y="63"/>
                      </a:cubicBezTo>
                      <a:cubicBezTo>
                        <a:pt x="1" y="80"/>
                        <a:pt x="10" y="107"/>
                        <a:pt x="36" y="116"/>
                      </a:cubicBezTo>
                      <a:cubicBezTo>
                        <a:pt x="43" y="118"/>
                        <a:pt x="49" y="119"/>
                        <a:pt x="55" y="119"/>
                      </a:cubicBezTo>
                      <a:cubicBezTo>
                        <a:pt x="82" y="119"/>
                        <a:pt x="102" y="104"/>
                        <a:pt x="117" y="89"/>
                      </a:cubicBezTo>
                      <a:cubicBezTo>
                        <a:pt x="126" y="80"/>
                        <a:pt x="126" y="80"/>
                        <a:pt x="134" y="80"/>
                      </a:cubicBezTo>
                      <a:cubicBezTo>
                        <a:pt x="170" y="63"/>
                        <a:pt x="170" y="0"/>
                        <a:pt x="126" y="0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42" name="Google Shape;442;p19"/>
                <p:cNvSpPr/>
                <p:nvPr/>
              </p:nvSpPr>
              <p:spPr>
                <a:xfrm>
                  <a:off x="4061806" y="5725837"/>
                  <a:ext cx="51341" cy="26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" h="120" extrusionOk="0">
                      <a:moveTo>
                        <a:pt x="163" y="0"/>
                      </a:moveTo>
                      <a:cubicBezTo>
                        <a:pt x="161" y="0"/>
                        <a:pt x="158" y="0"/>
                        <a:pt x="156" y="1"/>
                      </a:cubicBezTo>
                      <a:cubicBezTo>
                        <a:pt x="120" y="19"/>
                        <a:pt x="84" y="28"/>
                        <a:pt x="49" y="36"/>
                      </a:cubicBezTo>
                      <a:cubicBezTo>
                        <a:pt x="0" y="53"/>
                        <a:pt x="25" y="119"/>
                        <a:pt x="69" y="119"/>
                      </a:cubicBezTo>
                      <a:cubicBezTo>
                        <a:pt x="74" y="119"/>
                        <a:pt x="79" y="119"/>
                        <a:pt x="84" y="117"/>
                      </a:cubicBezTo>
                      <a:lnTo>
                        <a:pt x="182" y="81"/>
                      </a:lnTo>
                      <a:cubicBezTo>
                        <a:pt x="233" y="64"/>
                        <a:pt x="204" y="0"/>
                        <a:pt x="163" y="0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43" name="Google Shape;443;p19"/>
                <p:cNvSpPr/>
                <p:nvPr/>
              </p:nvSpPr>
              <p:spPr>
                <a:xfrm>
                  <a:off x="3958463" y="5711514"/>
                  <a:ext cx="35476" cy="34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" h="155" extrusionOk="0">
                      <a:moveTo>
                        <a:pt x="118" y="1"/>
                      </a:moveTo>
                      <a:cubicBezTo>
                        <a:pt x="107" y="1"/>
                        <a:pt x="97" y="5"/>
                        <a:pt x="89" y="12"/>
                      </a:cubicBezTo>
                      <a:cubicBezTo>
                        <a:pt x="54" y="30"/>
                        <a:pt x="36" y="57"/>
                        <a:pt x="18" y="93"/>
                      </a:cubicBezTo>
                      <a:cubicBezTo>
                        <a:pt x="0" y="128"/>
                        <a:pt x="27" y="155"/>
                        <a:pt x="63" y="155"/>
                      </a:cubicBezTo>
                      <a:cubicBezTo>
                        <a:pt x="89" y="146"/>
                        <a:pt x="116" y="137"/>
                        <a:pt x="134" y="110"/>
                      </a:cubicBezTo>
                      <a:cubicBezTo>
                        <a:pt x="143" y="101"/>
                        <a:pt x="143" y="93"/>
                        <a:pt x="143" y="84"/>
                      </a:cubicBezTo>
                      <a:cubicBezTo>
                        <a:pt x="152" y="75"/>
                        <a:pt x="161" y="48"/>
                        <a:pt x="152" y="30"/>
                      </a:cubicBezTo>
                      <a:cubicBezTo>
                        <a:pt x="147" y="9"/>
                        <a:pt x="132" y="1"/>
                        <a:pt x="118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44" name="Google Shape;444;p19"/>
                <p:cNvSpPr/>
                <p:nvPr/>
              </p:nvSpPr>
              <p:spPr>
                <a:xfrm>
                  <a:off x="3924310" y="5788195"/>
                  <a:ext cx="39002" cy="23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07" extrusionOk="0">
                      <a:moveTo>
                        <a:pt x="116" y="0"/>
                      </a:moveTo>
                      <a:cubicBezTo>
                        <a:pt x="111" y="0"/>
                        <a:pt x="107" y="1"/>
                        <a:pt x="102" y="3"/>
                      </a:cubicBezTo>
                      <a:lnTo>
                        <a:pt x="39" y="30"/>
                      </a:lnTo>
                      <a:cubicBezTo>
                        <a:pt x="1" y="45"/>
                        <a:pt x="15" y="107"/>
                        <a:pt x="54" y="107"/>
                      </a:cubicBezTo>
                      <a:cubicBezTo>
                        <a:pt x="60" y="107"/>
                        <a:pt x="67" y="105"/>
                        <a:pt x="75" y="101"/>
                      </a:cubicBezTo>
                      <a:lnTo>
                        <a:pt x="128" y="84"/>
                      </a:lnTo>
                      <a:cubicBezTo>
                        <a:pt x="176" y="60"/>
                        <a:pt x="153" y="0"/>
                        <a:pt x="116" y="0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45" name="Google Shape;445;p19"/>
                <p:cNvSpPr/>
                <p:nvPr/>
              </p:nvSpPr>
              <p:spPr>
                <a:xfrm>
                  <a:off x="4021483" y="5822128"/>
                  <a:ext cx="37018" cy="24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" h="110" extrusionOk="0">
                      <a:moveTo>
                        <a:pt x="123" y="0"/>
                      </a:moveTo>
                      <a:cubicBezTo>
                        <a:pt x="121" y="0"/>
                        <a:pt x="118" y="0"/>
                        <a:pt x="116" y="1"/>
                      </a:cubicBezTo>
                      <a:cubicBezTo>
                        <a:pt x="107" y="1"/>
                        <a:pt x="98" y="10"/>
                        <a:pt x="89" y="10"/>
                      </a:cubicBezTo>
                      <a:cubicBezTo>
                        <a:pt x="84" y="8"/>
                        <a:pt x="79" y="8"/>
                        <a:pt x="74" y="8"/>
                      </a:cubicBezTo>
                      <a:cubicBezTo>
                        <a:pt x="50" y="8"/>
                        <a:pt x="23" y="25"/>
                        <a:pt x="9" y="54"/>
                      </a:cubicBezTo>
                      <a:cubicBezTo>
                        <a:pt x="1" y="78"/>
                        <a:pt x="28" y="109"/>
                        <a:pt x="53" y="109"/>
                      </a:cubicBezTo>
                      <a:cubicBezTo>
                        <a:pt x="56" y="109"/>
                        <a:pt x="59" y="109"/>
                        <a:pt x="62" y="108"/>
                      </a:cubicBezTo>
                      <a:cubicBezTo>
                        <a:pt x="80" y="99"/>
                        <a:pt x="89" y="99"/>
                        <a:pt x="98" y="90"/>
                      </a:cubicBezTo>
                      <a:cubicBezTo>
                        <a:pt x="100" y="93"/>
                        <a:pt x="104" y="94"/>
                        <a:pt x="107" y="94"/>
                      </a:cubicBezTo>
                      <a:cubicBezTo>
                        <a:pt x="116" y="94"/>
                        <a:pt x="127" y="88"/>
                        <a:pt x="133" y="81"/>
                      </a:cubicBezTo>
                      <a:cubicBezTo>
                        <a:pt x="167" y="64"/>
                        <a:pt x="161" y="0"/>
                        <a:pt x="123" y="0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46" name="Google Shape;446;p19"/>
                <p:cNvSpPr/>
                <p:nvPr/>
              </p:nvSpPr>
              <p:spPr>
                <a:xfrm>
                  <a:off x="3773592" y="5783568"/>
                  <a:ext cx="35256" cy="27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" h="124" extrusionOk="0">
                      <a:moveTo>
                        <a:pt x="75" y="1"/>
                      </a:moveTo>
                      <a:cubicBezTo>
                        <a:pt x="35" y="1"/>
                        <a:pt x="1" y="28"/>
                        <a:pt x="1" y="78"/>
                      </a:cubicBezTo>
                      <a:cubicBezTo>
                        <a:pt x="1" y="94"/>
                        <a:pt x="15" y="124"/>
                        <a:pt x="37" y="124"/>
                      </a:cubicBezTo>
                      <a:cubicBezTo>
                        <a:pt x="40" y="124"/>
                        <a:pt x="42" y="123"/>
                        <a:pt x="45" y="122"/>
                      </a:cubicBezTo>
                      <a:cubicBezTo>
                        <a:pt x="63" y="113"/>
                        <a:pt x="81" y="105"/>
                        <a:pt x="99" y="96"/>
                      </a:cubicBezTo>
                      <a:cubicBezTo>
                        <a:pt x="103" y="97"/>
                        <a:pt x="108" y="98"/>
                        <a:pt x="113" y="98"/>
                      </a:cubicBezTo>
                      <a:cubicBezTo>
                        <a:pt x="136" y="98"/>
                        <a:pt x="160" y="81"/>
                        <a:pt x="152" y="51"/>
                      </a:cubicBezTo>
                      <a:cubicBezTo>
                        <a:pt x="152" y="24"/>
                        <a:pt x="126" y="6"/>
                        <a:pt x="108" y="6"/>
                      </a:cubicBezTo>
                      <a:cubicBezTo>
                        <a:pt x="97" y="3"/>
                        <a:pt x="86" y="1"/>
                        <a:pt x="75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47" name="Google Shape;447;p19"/>
                <p:cNvSpPr/>
                <p:nvPr/>
              </p:nvSpPr>
              <p:spPr>
                <a:xfrm>
                  <a:off x="3850273" y="5798331"/>
                  <a:ext cx="31289" cy="24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9" extrusionOk="0">
                      <a:moveTo>
                        <a:pt x="98" y="1"/>
                      </a:moveTo>
                      <a:cubicBezTo>
                        <a:pt x="95" y="1"/>
                        <a:pt x="93" y="1"/>
                        <a:pt x="90" y="2"/>
                      </a:cubicBezTo>
                      <a:cubicBezTo>
                        <a:pt x="81" y="2"/>
                        <a:pt x="81" y="11"/>
                        <a:pt x="72" y="11"/>
                      </a:cubicBezTo>
                      <a:lnTo>
                        <a:pt x="63" y="11"/>
                      </a:lnTo>
                      <a:cubicBezTo>
                        <a:pt x="54" y="20"/>
                        <a:pt x="36" y="29"/>
                        <a:pt x="27" y="38"/>
                      </a:cubicBezTo>
                      <a:cubicBezTo>
                        <a:pt x="1" y="64"/>
                        <a:pt x="18" y="109"/>
                        <a:pt x="54" y="109"/>
                      </a:cubicBezTo>
                      <a:cubicBezTo>
                        <a:pt x="81" y="109"/>
                        <a:pt x="99" y="100"/>
                        <a:pt x="117" y="73"/>
                      </a:cubicBezTo>
                      <a:cubicBezTo>
                        <a:pt x="142" y="57"/>
                        <a:pt x="135" y="1"/>
                        <a:pt x="98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48" name="Google Shape;448;p19"/>
                <p:cNvSpPr/>
                <p:nvPr/>
              </p:nvSpPr>
              <p:spPr>
                <a:xfrm>
                  <a:off x="3885749" y="5856723"/>
                  <a:ext cx="35476" cy="24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" h="112" extrusionOk="0">
                      <a:moveTo>
                        <a:pt x="105" y="1"/>
                      </a:moveTo>
                      <a:cubicBezTo>
                        <a:pt x="100" y="1"/>
                        <a:pt x="94" y="2"/>
                        <a:pt x="89" y="4"/>
                      </a:cubicBezTo>
                      <a:cubicBezTo>
                        <a:pt x="71" y="4"/>
                        <a:pt x="71" y="13"/>
                        <a:pt x="63" y="22"/>
                      </a:cubicBezTo>
                      <a:cubicBezTo>
                        <a:pt x="54" y="22"/>
                        <a:pt x="36" y="31"/>
                        <a:pt x="45" y="31"/>
                      </a:cubicBezTo>
                      <a:cubicBezTo>
                        <a:pt x="0" y="49"/>
                        <a:pt x="27" y="112"/>
                        <a:pt x="71" y="112"/>
                      </a:cubicBezTo>
                      <a:cubicBezTo>
                        <a:pt x="89" y="112"/>
                        <a:pt x="107" y="103"/>
                        <a:pt x="125" y="94"/>
                      </a:cubicBezTo>
                      <a:cubicBezTo>
                        <a:pt x="143" y="76"/>
                        <a:pt x="161" y="49"/>
                        <a:pt x="143" y="22"/>
                      </a:cubicBezTo>
                      <a:cubicBezTo>
                        <a:pt x="136" y="9"/>
                        <a:pt x="120" y="1"/>
                        <a:pt x="105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49" name="Google Shape;449;p19"/>
                <p:cNvSpPr/>
                <p:nvPr/>
              </p:nvSpPr>
              <p:spPr>
                <a:xfrm>
                  <a:off x="3672012" y="5884487"/>
                  <a:ext cx="51782" cy="33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" h="151" extrusionOk="0">
                      <a:moveTo>
                        <a:pt x="198" y="1"/>
                      </a:moveTo>
                      <a:cubicBezTo>
                        <a:pt x="194" y="1"/>
                        <a:pt x="190" y="1"/>
                        <a:pt x="185" y="3"/>
                      </a:cubicBezTo>
                      <a:lnTo>
                        <a:pt x="140" y="3"/>
                      </a:lnTo>
                      <a:cubicBezTo>
                        <a:pt x="105" y="3"/>
                        <a:pt x="78" y="12"/>
                        <a:pt x="51" y="39"/>
                      </a:cubicBezTo>
                      <a:cubicBezTo>
                        <a:pt x="51" y="48"/>
                        <a:pt x="51" y="48"/>
                        <a:pt x="51" y="57"/>
                      </a:cubicBezTo>
                      <a:lnTo>
                        <a:pt x="42" y="57"/>
                      </a:lnTo>
                      <a:cubicBezTo>
                        <a:pt x="1" y="82"/>
                        <a:pt x="21" y="138"/>
                        <a:pt x="61" y="138"/>
                      </a:cubicBezTo>
                      <a:cubicBezTo>
                        <a:pt x="63" y="138"/>
                        <a:pt x="66" y="138"/>
                        <a:pt x="69" y="137"/>
                      </a:cubicBezTo>
                      <a:cubicBezTo>
                        <a:pt x="80" y="146"/>
                        <a:pt x="94" y="150"/>
                        <a:pt x="108" y="150"/>
                      </a:cubicBezTo>
                      <a:cubicBezTo>
                        <a:pt x="149" y="150"/>
                        <a:pt x="196" y="115"/>
                        <a:pt x="203" y="75"/>
                      </a:cubicBezTo>
                      <a:cubicBezTo>
                        <a:pt x="235" y="59"/>
                        <a:pt x="231" y="1"/>
                        <a:pt x="198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50" name="Google Shape;450;p19"/>
                <p:cNvSpPr/>
                <p:nvPr/>
              </p:nvSpPr>
              <p:spPr>
                <a:xfrm>
                  <a:off x="3794746" y="5854960"/>
                  <a:ext cx="42968" cy="27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" h="127" extrusionOk="0">
                      <a:moveTo>
                        <a:pt x="133" y="1"/>
                      </a:moveTo>
                      <a:cubicBezTo>
                        <a:pt x="128" y="1"/>
                        <a:pt x="124" y="2"/>
                        <a:pt x="119" y="4"/>
                      </a:cubicBezTo>
                      <a:lnTo>
                        <a:pt x="110" y="4"/>
                      </a:lnTo>
                      <a:cubicBezTo>
                        <a:pt x="101" y="4"/>
                        <a:pt x="92" y="12"/>
                        <a:pt x="83" y="12"/>
                      </a:cubicBezTo>
                      <a:lnTo>
                        <a:pt x="74" y="21"/>
                      </a:lnTo>
                      <a:cubicBezTo>
                        <a:pt x="56" y="30"/>
                        <a:pt x="38" y="39"/>
                        <a:pt x="30" y="57"/>
                      </a:cubicBezTo>
                      <a:cubicBezTo>
                        <a:pt x="1" y="86"/>
                        <a:pt x="24" y="127"/>
                        <a:pt x="58" y="127"/>
                      </a:cubicBezTo>
                      <a:cubicBezTo>
                        <a:pt x="66" y="127"/>
                        <a:pt x="75" y="125"/>
                        <a:pt x="83" y="120"/>
                      </a:cubicBezTo>
                      <a:lnTo>
                        <a:pt x="110" y="93"/>
                      </a:lnTo>
                      <a:cubicBezTo>
                        <a:pt x="128" y="84"/>
                        <a:pt x="137" y="84"/>
                        <a:pt x="154" y="75"/>
                      </a:cubicBezTo>
                      <a:cubicBezTo>
                        <a:pt x="194" y="59"/>
                        <a:pt x="170" y="1"/>
                        <a:pt x="133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51" name="Google Shape;451;p19"/>
                <p:cNvSpPr/>
                <p:nvPr/>
              </p:nvSpPr>
              <p:spPr>
                <a:xfrm>
                  <a:off x="3579026" y="5843943"/>
                  <a:ext cx="39442" cy="25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" h="117" extrusionOk="0">
                      <a:moveTo>
                        <a:pt x="125" y="0"/>
                      </a:moveTo>
                      <a:cubicBezTo>
                        <a:pt x="81" y="0"/>
                        <a:pt x="45" y="18"/>
                        <a:pt x="18" y="54"/>
                      </a:cubicBezTo>
                      <a:cubicBezTo>
                        <a:pt x="0" y="71"/>
                        <a:pt x="18" y="116"/>
                        <a:pt x="45" y="116"/>
                      </a:cubicBezTo>
                      <a:cubicBezTo>
                        <a:pt x="99" y="116"/>
                        <a:pt x="134" y="107"/>
                        <a:pt x="161" y="71"/>
                      </a:cubicBezTo>
                      <a:cubicBezTo>
                        <a:pt x="170" y="54"/>
                        <a:pt x="179" y="45"/>
                        <a:pt x="170" y="27"/>
                      </a:cubicBezTo>
                      <a:cubicBezTo>
                        <a:pt x="161" y="9"/>
                        <a:pt x="152" y="0"/>
                        <a:pt x="125" y="0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52" name="Google Shape;452;p19"/>
                <p:cNvSpPr/>
                <p:nvPr/>
              </p:nvSpPr>
              <p:spPr>
                <a:xfrm>
                  <a:off x="4481787" y="5636156"/>
                  <a:ext cx="33052" cy="30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137" extrusionOk="0">
                      <a:moveTo>
                        <a:pt x="80" y="0"/>
                      </a:moveTo>
                      <a:cubicBezTo>
                        <a:pt x="68" y="0"/>
                        <a:pt x="57" y="5"/>
                        <a:pt x="52" y="15"/>
                      </a:cubicBezTo>
                      <a:cubicBezTo>
                        <a:pt x="34" y="33"/>
                        <a:pt x="16" y="69"/>
                        <a:pt x="7" y="87"/>
                      </a:cubicBezTo>
                      <a:cubicBezTo>
                        <a:pt x="0" y="114"/>
                        <a:pt x="31" y="137"/>
                        <a:pt x="54" y="137"/>
                      </a:cubicBezTo>
                      <a:cubicBezTo>
                        <a:pt x="60" y="137"/>
                        <a:pt x="66" y="135"/>
                        <a:pt x="70" y="131"/>
                      </a:cubicBezTo>
                      <a:cubicBezTo>
                        <a:pt x="87" y="113"/>
                        <a:pt x="96" y="104"/>
                        <a:pt x="105" y="96"/>
                      </a:cubicBezTo>
                      <a:cubicBezTo>
                        <a:pt x="150" y="87"/>
                        <a:pt x="150" y="24"/>
                        <a:pt x="114" y="6"/>
                      </a:cubicBezTo>
                      <a:lnTo>
                        <a:pt x="105" y="6"/>
                      </a:lnTo>
                      <a:cubicBezTo>
                        <a:pt x="98" y="3"/>
                        <a:pt x="89" y="0"/>
                        <a:pt x="80" y="0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53" name="Google Shape;453;p19"/>
                <p:cNvSpPr/>
                <p:nvPr/>
              </p:nvSpPr>
              <p:spPr>
                <a:xfrm>
                  <a:off x="4231694" y="5603544"/>
                  <a:ext cx="61036" cy="32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" h="146" extrusionOk="0">
                      <a:moveTo>
                        <a:pt x="194" y="1"/>
                      </a:moveTo>
                      <a:cubicBezTo>
                        <a:pt x="127" y="1"/>
                        <a:pt x="74" y="27"/>
                        <a:pt x="27" y="74"/>
                      </a:cubicBezTo>
                      <a:cubicBezTo>
                        <a:pt x="0" y="101"/>
                        <a:pt x="36" y="145"/>
                        <a:pt x="63" y="145"/>
                      </a:cubicBezTo>
                      <a:cubicBezTo>
                        <a:pt x="107" y="136"/>
                        <a:pt x="143" y="119"/>
                        <a:pt x="179" y="83"/>
                      </a:cubicBezTo>
                      <a:lnTo>
                        <a:pt x="214" y="83"/>
                      </a:lnTo>
                      <a:cubicBezTo>
                        <a:pt x="259" y="83"/>
                        <a:pt x="277" y="3"/>
                        <a:pt x="223" y="3"/>
                      </a:cubicBezTo>
                      <a:cubicBezTo>
                        <a:pt x="213" y="2"/>
                        <a:pt x="203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454" name="Google Shape;454;p19"/>
              <p:cNvSpPr/>
              <p:nvPr/>
            </p:nvSpPr>
            <p:spPr>
              <a:xfrm>
                <a:off x="7094907" y="2625340"/>
                <a:ext cx="3001574" cy="1984670"/>
              </a:xfrm>
              <a:custGeom>
                <a:avLst/>
                <a:gdLst/>
                <a:ahLst/>
                <a:cxnLst/>
                <a:rect l="l" t="t" r="r" b="b"/>
                <a:pathLst>
                  <a:path w="13622" h="9007" extrusionOk="0">
                    <a:moveTo>
                      <a:pt x="1624" y="1"/>
                    </a:moveTo>
                    <a:cubicBezTo>
                      <a:pt x="958" y="1"/>
                      <a:pt x="362" y="220"/>
                      <a:pt x="227" y="951"/>
                    </a:cubicBezTo>
                    <a:cubicBezTo>
                      <a:pt x="1" y="2199"/>
                      <a:pt x="2543" y="2289"/>
                      <a:pt x="4665" y="2289"/>
                    </a:cubicBezTo>
                    <a:cubicBezTo>
                      <a:pt x="5024" y="2289"/>
                      <a:pt x="5372" y="2286"/>
                      <a:pt x="5692" y="2286"/>
                    </a:cubicBezTo>
                    <a:cubicBezTo>
                      <a:pt x="6616" y="2286"/>
                      <a:pt x="7310" y="2308"/>
                      <a:pt x="7399" y="2477"/>
                    </a:cubicBezTo>
                    <a:cubicBezTo>
                      <a:pt x="7703" y="3056"/>
                      <a:pt x="4544" y="3226"/>
                      <a:pt x="5240" y="4091"/>
                    </a:cubicBezTo>
                    <a:cubicBezTo>
                      <a:pt x="5927" y="4957"/>
                      <a:pt x="10013" y="5233"/>
                      <a:pt x="10031" y="6214"/>
                    </a:cubicBezTo>
                    <a:cubicBezTo>
                      <a:pt x="10058" y="7374"/>
                      <a:pt x="4420" y="6250"/>
                      <a:pt x="5669" y="9007"/>
                    </a:cubicBezTo>
                    <a:cubicBezTo>
                      <a:pt x="5669" y="9007"/>
                      <a:pt x="5327" y="7710"/>
                      <a:pt x="8039" y="7710"/>
                    </a:cubicBezTo>
                    <a:cubicBezTo>
                      <a:pt x="8722" y="7710"/>
                      <a:pt x="9600" y="7792"/>
                      <a:pt x="10727" y="7999"/>
                    </a:cubicBezTo>
                    <a:cubicBezTo>
                      <a:pt x="10949" y="8040"/>
                      <a:pt x="11151" y="8059"/>
                      <a:pt x="11331" y="8059"/>
                    </a:cubicBezTo>
                    <a:cubicBezTo>
                      <a:pt x="13622" y="8059"/>
                      <a:pt x="12617" y="4978"/>
                      <a:pt x="9772" y="4341"/>
                    </a:cubicBezTo>
                    <a:cubicBezTo>
                      <a:pt x="6703" y="3663"/>
                      <a:pt x="9968" y="3636"/>
                      <a:pt x="9567" y="2548"/>
                    </a:cubicBezTo>
                    <a:cubicBezTo>
                      <a:pt x="9166" y="1460"/>
                      <a:pt x="2127" y="1816"/>
                      <a:pt x="2180" y="1022"/>
                    </a:cubicBezTo>
                    <a:cubicBezTo>
                      <a:pt x="2207" y="597"/>
                      <a:pt x="2505" y="458"/>
                      <a:pt x="3109" y="458"/>
                    </a:cubicBezTo>
                    <a:cubicBezTo>
                      <a:pt x="3303" y="458"/>
                      <a:pt x="3528" y="472"/>
                      <a:pt x="3786" y="496"/>
                    </a:cubicBezTo>
                    <a:cubicBezTo>
                      <a:pt x="3786" y="496"/>
                      <a:pt x="2625" y="1"/>
                      <a:pt x="1624" y="1"/>
                    </a:cubicBezTo>
                    <a:close/>
                  </a:path>
                </a:pathLst>
              </a:custGeom>
              <a:solidFill>
                <a:srgbClr val="FFFFFF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5" name="Google Shape;455;p19"/>
              <p:cNvSpPr/>
              <p:nvPr/>
            </p:nvSpPr>
            <p:spPr>
              <a:xfrm>
                <a:off x="8076553" y="1567014"/>
                <a:ext cx="1097110" cy="1193402"/>
              </a:xfrm>
              <a:custGeom>
                <a:avLst/>
                <a:gdLst/>
                <a:ahLst/>
                <a:cxnLst/>
                <a:rect l="l" t="t" r="r" b="b"/>
                <a:pathLst>
                  <a:path w="4979" h="5416" extrusionOk="0">
                    <a:moveTo>
                      <a:pt x="455" y="0"/>
                    </a:moveTo>
                    <a:lnTo>
                      <a:pt x="455" y="0"/>
                    </a:lnTo>
                    <a:cubicBezTo>
                      <a:pt x="152" y="303"/>
                      <a:pt x="0" y="758"/>
                      <a:pt x="36" y="1187"/>
                    </a:cubicBezTo>
                    <a:cubicBezTo>
                      <a:pt x="81" y="1615"/>
                      <a:pt x="313" y="2025"/>
                      <a:pt x="669" y="2275"/>
                    </a:cubicBezTo>
                    <a:cubicBezTo>
                      <a:pt x="1053" y="2543"/>
                      <a:pt x="1544" y="2623"/>
                      <a:pt x="2008" y="2685"/>
                    </a:cubicBezTo>
                    <a:cubicBezTo>
                      <a:pt x="2480" y="2748"/>
                      <a:pt x="2962" y="2819"/>
                      <a:pt x="3355" y="3078"/>
                    </a:cubicBezTo>
                    <a:cubicBezTo>
                      <a:pt x="3747" y="3345"/>
                      <a:pt x="4015" y="3872"/>
                      <a:pt x="3818" y="4300"/>
                    </a:cubicBezTo>
                    <a:cubicBezTo>
                      <a:pt x="3747" y="4478"/>
                      <a:pt x="3604" y="4621"/>
                      <a:pt x="3462" y="4746"/>
                    </a:cubicBezTo>
                    <a:cubicBezTo>
                      <a:pt x="3212" y="4969"/>
                      <a:pt x="2873" y="5228"/>
                      <a:pt x="2587" y="5415"/>
                    </a:cubicBezTo>
                    <a:cubicBezTo>
                      <a:pt x="3203" y="5201"/>
                      <a:pt x="3827" y="4987"/>
                      <a:pt x="4282" y="4532"/>
                    </a:cubicBezTo>
                    <a:cubicBezTo>
                      <a:pt x="4746" y="4086"/>
                      <a:pt x="4978" y="3345"/>
                      <a:pt x="4657" y="2792"/>
                    </a:cubicBezTo>
                    <a:cubicBezTo>
                      <a:pt x="4425" y="2391"/>
                      <a:pt x="3952" y="2177"/>
                      <a:pt x="3497" y="2105"/>
                    </a:cubicBezTo>
                    <a:cubicBezTo>
                      <a:pt x="3033" y="2025"/>
                      <a:pt x="2561" y="2061"/>
                      <a:pt x="2097" y="2016"/>
                    </a:cubicBezTo>
                    <a:cubicBezTo>
                      <a:pt x="1633" y="1980"/>
                      <a:pt x="1151" y="1847"/>
                      <a:pt x="839" y="1508"/>
                    </a:cubicBezTo>
                    <a:cubicBezTo>
                      <a:pt x="473" y="1115"/>
                      <a:pt x="402" y="526"/>
                      <a:pt x="455" y="0"/>
                    </a:cubicBezTo>
                    <a:close/>
                  </a:path>
                </a:pathLst>
              </a:custGeom>
              <a:solidFill>
                <a:srgbClr val="FFFFFF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456" name="Google Shape;456;p19"/>
            <p:cNvSpPr/>
            <p:nvPr/>
          </p:nvSpPr>
          <p:spPr>
            <a:xfrm rot="8302675">
              <a:off x="8498349" y="1022896"/>
              <a:ext cx="895654" cy="972507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74068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1" name="Google Shape;491;p21"/>
          <p:cNvSpPr txBox="1">
            <a:spLocks noGrp="1"/>
          </p:cNvSpPr>
          <p:nvPr>
            <p:ph type="subTitle" idx="1"/>
          </p:nvPr>
        </p:nvSpPr>
        <p:spPr>
          <a:xfrm>
            <a:off x="960200" y="4026033"/>
            <a:ext cx="2568000" cy="13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2" name="Google Shape;492;p21"/>
          <p:cNvSpPr txBox="1">
            <a:spLocks noGrp="1"/>
          </p:cNvSpPr>
          <p:nvPr>
            <p:ph type="subTitle" idx="2"/>
          </p:nvPr>
        </p:nvSpPr>
        <p:spPr>
          <a:xfrm>
            <a:off x="960200" y="3548633"/>
            <a:ext cx="2568000" cy="54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  <p:sp>
        <p:nvSpPr>
          <p:cNvPr id="493" name="Google Shape;493;p21"/>
          <p:cNvSpPr txBox="1">
            <a:spLocks noGrp="1"/>
          </p:cNvSpPr>
          <p:nvPr>
            <p:ph type="subTitle" idx="3"/>
          </p:nvPr>
        </p:nvSpPr>
        <p:spPr>
          <a:xfrm>
            <a:off x="3528200" y="4026033"/>
            <a:ext cx="2568000" cy="13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4" name="Google Shape;494;p21"/>
          <p:cNvSpPr txBox="1">
            <a:spLocks noGrp="1"/>
          </p:cNvSpPr>
          <p:nvPr>
            <p:ph type="subTitle" idx="4"/>
          </p:nvPr>
        </p:nvSpPr>
        <p:spPr>
          <a:xfrm>
            <a:off x="3528200" y="3548633"/>
            <a:ext cx="2568000" cy="54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  <p:sp>
        <p:nvSpPr>
          <p:cNvPr id="495" name="Google Shape;495;p21"/>
          <p:cNvSpPr txBox="1">
            <a:spLocks noGrp="1"/>
          </p:cNvSpPr>
          <p:nvPr>
            <p:ph type="subTitle" idx="5"/>
          </p:nvPr>
        </p:nvSpPr>
        <p:spPr>
          <a:xfrm>
            <a:off x="6096200" y="4026033"/>
            <a:ext cx="2568000" cy="13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21"/>
          <p:cNvSpPr txBox="1">
            <a:spLocks noGrp="1"/>
          </p:cNvSpPr>
          <p:nvPr>
            <p:ph type="subTitle" idx="6"/>
          </p:nvPr>
        </p:nvSpPr>
        <p:spPr>
          <a:xfrm>
            <a:off x="6096200" y="3548633"/>
            <a:ext cx="2568000" cy="54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  <p:sp>
        <p:nvSpPr>
          <p:cNvPr id="497" name="Google Shape;497;p21"/>
          <p:cNvSpPr txBox="1">
            <a:spLocks noGrp="1"/>
          </p:cNvSpPr>
          <p:nvPr>
            <p:ph type="subTitle" idx="7"/>
          </p:nvPr>
        </p:nvSpPr>
        <p:spPr>
          <a:xfrm>
            <a:off x="8664200" y="4026033"/>
            <a:ext cx="2568000" cy="13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21"/>
          <p:cNvSpPr txBox="1">
            <a:spLocks noGrp="1"/>
          </p:cNvSpPr>
          <p:nvPr>
            <p:ph type="subTitle" idx="8"/>
          </p:nvPr>
        </p:nvSpPr>
        <p:spPr>
          <a:xfrm>
            <a:off x="8664200" y="3548633"/>
            <a:ext cx="2568000" cy="54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  <p:grpSp>
        <p:nvGrpSpPr>
          <p:cNvPr id="499" name="Google Shape;499;p21"/>
          <p:cNvGrpSpPr/>
          <p:nvPr/>
        </p:nvGrpSpPr>
        <p:grpSpPr>
          <a:xfrm rot="482896">
            <a:off x="-1357156" y="5506640"/>
            <a:ext cx="5732527" cy="5191261"/>
            <a:chOff x="5784660" y="-970761"/>
            <a:chExt cx="4299614" cy="3893645"/>
          </a:xfrm>
        </p:grpSpPr>
        <p:sp>
          <p:nvSpPr>
            <p:cNvPr id="500" name="Google Shape;500;p21"/>
            <p:cNvSpPr/>
            <p:nvPr/>
          </p:nvSpPr>
          <p:spPr>
            <a:xfrm>
              <a:off x="5868774" y="-830916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501" name="Google Shape;501;p21"/>
            <p:cNvSpPr/>
            <p:nvPr/>
          </p:nvSpPr>
          <p:spPr>
            <a:xfrm>
              <a:off x="5784660" y="-970761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502" name="Google Shape;502;p21"/>
          <p:cNvGrpSpPr/>
          <p:nvPr/>
        </p:nvGrpSpPr>
        <p:grpSpPr>
          <a:xfrm rot="7348931">
            <a:off x="7825352" y="4302024"/>
            <a:ext cx="5732421" cy="5191165"/>
            <a:chOff x="5784660" y="-970761"/>
            <a:chExt cx="4299614" cy="3893645"/>
          </a:xfrm>
        </p:grpSpPr>
        <p:sp>
          <p:nvSpPr>
            <p:cNvPr id="503" name="Google Shape;503;p21"/>
            <p:cNvSpPr/>
            <p:nvPr/>
          </p:nvSpPr>
          <p:spPr>
            <a:xfrm>
              <a:off x="5868774" y="-830916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504" name="Google Shape;504;p21"/>
            <p:cNvSpPr/>
            <p:nvPr/>
          </p:nvSpPr>
          <p:spPr>
            <a:xfrm>
              <a:off x="5784660" y="-970761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505" name="Google Shape;505;p21"/>
          <p:cNvGrpSpPr/>
          <p:nvPr/>
        </p:nvGrpSpPr>
        <p:grpSpPr>
          <a:xfrm rot="440549">
            <a:off x="-3205175" y="-2125532"/>
            <a:ext cx="6911537" cy="6278800"/>
            <a:chOff x="-1896339" y="-1700496"/>
            <a:chExt cx="5183653" cy="4709100"/>
          </a:xfrm>
        </p:grpSpPr>
        <p:sp>
          <p:nvSpPr>
            <p:cNvPr id="506" name="Google Shape;506;p21"/>
            <p:cNvSpPr/>
            <p:nvPr/>
          </p:nvSpPr>
          <p:spPr>
            <a:xfrm rot="5400000">
              <a:off x="-1635702" y="-1863035"/>
              <a:ext cx="4611000" cy="5132275"/>
            </a:xfrm>
            <a:custGeom>
              <a:avLst/>
              <a:gdLst/>
              <a:ahLst/>
              <a:cxnLst/>
              <a:rect l="l" t="t" r="r" b="b"/>
              <a:pathLst>
                <a:path w="184440" h="205291" extrusionOk="0">
                  <a:moveTo>
                    <a:pt x="175662" y="168485"/>
                  </a:moveTo>
                  <a:cubicBezTo>
                    <a:pt x="161006" y="182167"/>
                    <a:pt x="109728" y="196218"/>
                    <a:pt x="84163" y="200343"/>
                  </a:cubicBezTo>
                  <a:cubicBezTo>
                    <a:pt x="58599" y="204468"/>
                    <a:pt x="36140" y="211780"/>
                    <a:pt x="22275" y="193235"/>
                  </a:cubicBezTo>
                  <a:cubicBezTo>
                    <a:pt x="8410" y="174690"/>
                    <a:pt x="-3550" y="121256"/>
                    <a:pt x="973" y="89074"/>
                  </a:cubicBezTo>
                  <a:cubicBezTo>
                    <a:pt x="5497" y="56892"/>
                    <a:pt x="33087" y="-3323"/>
                    <a:pt x="49416" y="143"/>
                  </a:cubicBezTo>
                  <a:cubicBezTo>
                    <a:pt x="65745" y="3609"/>
                    <a:pt x="78499" y="90186"/>
                    <a:pt x="98946" y="109871"/>
                  </a:cubicBezTo>
                  <a:cubicBezTo>
                    <a:pt x="119393" y="129556"/>
                    <a:pt x="159312" y="108484"/>
                    <a:pt x="172098" y="118253"/>
                  </a:cubicBezTo>
                  <a:cubicBezTo>
                    <a:pt x="184884" y="128022"/>
                    <a:pt x="190318" y="154803"/>
                    <a:pt x="175662" y="16848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507" name="Google Shape;507;p21"/>
            <p:cNvSpPr/>
            <p:nvPr/>
          </p:nvSpPr>
          <p:spPr>
            <a:xfrm>
              <a:off x="-1761536" y="-1700496"/>
              <a:ext cx="5048850" cy="4709100"/>
            </a:xfrm>
            <a:custGeom>
              <a:avLst/>
              <a:gdLst/>
              <a:ahLst/>
              <a:cxnLst/>
              <a:rect l="l" t="t" r="r" b="b"/>
              <a:pathLst>
                <a:path w="201954" h="188364" extrusionOk="0">
                  <a:moveTo>
                    <a:pt x="38747" y="179586"/>
                  </a:moveTo>
                  <a:cubicBezTo>
                    <a:pt x="25065" y="164930"/>
                    <a:pt x="11014" y="113652"/>
                    <a:pt x="6889" y="88087"/>
                  </a:cubicBezTo>
                  <a:cubicBezTo>
                    <a:pt x="2764" y="62523"/>
                    <a:pt x="-9496" y="40707"/>
                    <a:pt x="13997" y="26199"/>
                  </a:cubicBezTo>
                  <a:cubicBezTo>
                    <a:pt x="37490" y="11692"/>
                    <a:pt x="116759" y="-4262"/>
                    <a:pt x="147846" y="1042"/>
                  </a:cubicBezTo>
                  <a:cubicBezTo>
                    <a:pt x="178933" y="6346"/>
                    <a:pt x="208932" y="41053"/>
                    <a:pt x="200518" y="58024"/>
                  </a:cubicBezTo>
                  <a:cubicBezTo>
                    <a:pt x="192104" y="74995"/>
                    <a:pt x="115951" y="83204"/>
                    <a:pt x="97361" y="102870"/>
                  </a:cubicBezTo>
                  <a:cubicBezTo>
                    <a:pt x="78771" y="122536"/>
                    <a:pt x="98748" y="163236"/>
                    <a:pt x="88979" y="176022"/>
                  </a:cubicBezTo>
                  <a:cubicBezTo>
                    <a:pt x="79210" y="188808"/>
                    <a:pt x="52429" y="194242"/>
                    <a:pt x="38747" y="17958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508" name="Google Shape;508;p21"/>
          <p:cNvGrpSpPr/>
          <p:nvPr/>
        </p:nvGrpSpPr>
        <p:grpSpPr>
          <a:xfrm>
            <a:off x="8074398" y="-2955429"/>
            <a:ext cx="6595253" cy="5892869"/>
            <a:chOff x="5937998" y="-2216572"/>
            <a:chExt cx="4946440" cy="4419652"/>
          </a:xfrm>
        </p:grpSpPr>
        <p:sp>
          <p:nvSpPr>
            <p:cNvPr id="509" name="Google Shape;509;p21"/>
            <p:cNvSpPr/>
            <p:nvPr/>
          </p:nvSpPr>
          <p:spPr>
            <a:xfrm>
              <a:off x="6112538" y="-2216572"/>
              <a:ext cx="4771900" cy="4168175"/>
            </a:xfrm>
            <a:custGeom>
              <a:avLst/>
              <a:gdLst/>
              <a:ahLst/>
              <a:cxnLst/>
              <a:rect l="l" t="t" r="r" b="b"/>
              <a:pathLst>
                <a:path w="190876" h="166727" extrusionOk="0">
                  <a:moveTo>
                    <a:pt x="7432" y="40211"/>
                  </a:moveTo>
                  <a:cubicBezTo>
                    <a:pt x="23556" y="24625"/>
                    <a:pt x="92535" y="-6450"/>
                    <a:pt x="115471" y="1189"/>
                  </a:cubicBezTo>
                  <a:cubicBezTo>
                    <a:pt x="138407" y="8828"/>
                    <a:pt x="132509" y="64733"/>
                    <a:pt x="145050" y="86046"/>
                  </a:cubicBezTo>
                  <a:cubicBezTo>
                    <a:pt x="157591" y="107359"/>
                    <a:pt x="193540" y="115675"/>
                    <a:pt x="190718" y="129065"/>
                  </a:cubicBezTo>
                  <a:cubicBezTo>
                    <a:pt x="187896" y="142455"/>
                    <a:pt x="144300" y="170099"/>
                    <a:pt x="128116" y="166387"/>
                  </a:cubicBezTo>
                  <a:cubicBezTo>
                    <a:pt x="111932" y="162675"/>
                    <a:pt x="111846" y="118738"/>
                    <a:pt x="93614" y="106791"/>
                  </a:cubicBezTo>
                  <a:cubicBezTo>
                    <a:pt x="75382" y="94844"/>
                    <a:pt x="33089" y="105804"/>
                    <a:pt x="18725" y="94707"/>
                  </a:cubicBezTo>
                  <a:cubicBezTo>
                    <a:pt x="4361" y="83610"/>
                    <a:pt x="-8692" y="55797"/>
                    <a:pt x="7432" y="40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510" name="Google Shape;510;p21"/>
            <p:cNvSpPr/>
            <p:nvPr/>
          </p:nvSpPr>
          <p:spPr>
            <a:xfrm>
              <a:off x="5937998" y="-2159820"/>
              <a:ext cx="4707975" cy="4362900"/>
            </a:xfrm>
            <a:custGeom>
              <a:avLst/>
              <a:gdLst/>
              <a:ahLst/>
              <a:cxnLst/>
              <a:rect l="l" t="t" r="r" b="b"/>
              <a:pathLst>
                <a:path w="188319" h="174516" extrusionOk="0">
                  <a:moveTo>
                    <a:pt x="5008" y="40227"/>
                  </a:moveTo>
                  <a:cubicBezTo>
                    <a:pt x="19621" y="24124"/>
                    <a:pt x="90111" y="-6434"/>
                    <a:pt x="113047" y="1205"/>
                  </a:cubicBezTo>
                  <a:cubicBezTo>
                    <a:pt x="135983" y="8844"/>
                    <a:pt x="130085" y="64749"/>
                    <a:pt x="142626" y="86062"/>
                  </a:cubicBezTo>
                  <a:cubicBezTo>
                    <a:pt x="155167" y="107375"/>
                    <a:pt x="189374" y="114385"/>
                    <a:pt x="188294" y="129081"/>
                  </a:cubicBezTo>
                  <a:cubicBezTo>
                    <a:pt x="187214" y="143777"/>
                    <a:pt x="152329" y="177948"/>
                    <a:pt x="136145" y="174236"/>
                  </a:cubicBezTo>
                  <a:cubicBezTo>
                    <a:pt x="119961" y="170524"/>
                    <a:pt x="109653" y="119543"/>
                    <a:pt x="91190" y="106807"/>
                  </a:cubicBezTo>
                  <a:cubicBezTo>
                    <a:pt x="72728" y="94072"/>
                    <a:pt x="39734" y="108920"/>
                    <a:pt x="25370" y="97823"/>
                  </a:cubicBezTo>
                  <a:cubicBezTo>
                    <a:pt x="11006" y="86726"/>
                    <a:pt x="-9605" y="56330"/>
                    <a:pt x="5008" y="402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511" name="Google Shape;511;p21"/>
          <p:cNvGrpSpPr/>
          <p:nvPr/>
        </p:nvGrpSpPr>
        <p:grpSpPr>
          <a:xfrm>
            <a:off x="-1692328" y="4877523"/>
            <a:ext cx="3260352" cy="3306316"/>
            <a:chOff x="-666750" y="1567027"/>
            <a:chExt cx="3000692" cy="3042996"/>
          </a:xfrm>
        </p:grpSpPr>
        <p:sp>
          <p:nvSpPr>
            <p:cNvPr id="512" name="Google Shape;512;p21"/>
            <p:cNvSpPr/>
            <p:nvPr/>
          </p:nvSpPr>
          <p:spPr>
            <a:xfrm>
              <a:off x="-666750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21"/>
            <p:cNvSpPr/>
            <p:nvPr/>
          </p:nvSpPr>
          <p:spPr>
            <a:xfrm>
              <a:off x="254301" y="1567027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14" name="Google Shape;514;p21"/>
          <p:cNvGrpSpPr/>
          <p:nvPr/>
        </p:nvGrpSpPr>
        <p:grpSpPr>
          <a:xfrm>
            <a:off x="8522906" y="-1563053"/>
            <a:ext cx="4056887" cy="2202381"/>
            <a:chOff x="-1912854" y="1922552"/>
            <a:chExt cx="3733790" cy="2026980"/>
          </a:xfrm>
        </p:grpSpPr>
        <p:sp>
          <p:nvSpPr>
            <p:cNvPr id="515" name="Google Shape;515;p21"/>
            <p:cNvSpPr/>
            <p:nvPr/>
          </p:nvSpPr>
          <p:spPr>
            <a:xfrm>
              <a:off x="-1912854" y="1922552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21"/>
            <p:cNvSpPr/>
            <p:nvPr/>
          </p:nvSpPr>
          <p:spPr>
            <a:xfrm>
              <a:off x="721843" y="2756130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17" name="Google Shape;517;p21"/>
          <p:cNvGrpSpPr/>
          <p:nvPr/>
        </p:nvGrpSpPr>
        <p:grpSpPr>
          <a:xfrm>
            <a:off x="8243491" y="5703856"/>
            <a:ext cx="4080900" cy="2156416"/>
            <a:chOff x="254301" y="1567027"/>
            <a:chExt cx="3755890" cy="1984676"/>
          </a:xfrm>
        </p:grpSpPr>
        <p:sp>
          <p:nvSpPr>
            <p:cNvPr id="518" name="Google Shape;518;p21"/>
            <p:cNvSpPr/>
            <p:nvPr/>
          </p:nvSpPr>
          <p:spPr>
            <a:xfrm>
              <a:off x="1009499" y="156703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" name="Google Shape;519;p21"/>
            <p:cNvSpPr/>
            <p:nvPr/>
          </p:nvSpPr>
          <p:spPr>
            <a:xfrm>
              <a:off x="254301" y="1567027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0" name="Google Shape;520;p21"/>
          <p:cNvGrpSpPr/>
          <p:nvPr/>
        </p:nvGrpSpPr>
        <p:grpSpPr>
          <a:xfrm>
            <a:off x="-44393" y="-1483054"/>
            <a:ext cx="4454533" cy="2850715"/>
            <a:chOff x="-962045" y="1922552"/>
            <a:chExt cx="4099767" cy="2623679"/>
          </a:xfrm>
        </p:grpSpPr>
        <p:sp>
          <p:nvSpPr>
            <p:cNvPr id="521" name="Google Shape;521;p21"/>
            <p:cNvSpPr/>
            <p:nvPr/>
          </p:nvSpPr>
          <p:spPr>
            <a:xfrm>
              <a:off x="137030" y="1922552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21"/>
            <p:cNvSpPr/>
            <p:nvPr/>
          </p:nvSpPr>
          <p:spPr>
            <a:xfrm>
              <a:off x="-962045" y="3352829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53480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353067" y="2361000"/>
            <a:ext cx="54784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667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4587600" y="1046267"/>
            <a:ext cx="3016800" cy="1245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8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8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8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8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8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8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8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8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3353067" y="3587467"/>
            <a:ext cx="5478400" cy="5640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33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21" name="Google Shape;21;p3"/>
          <p:cNvGrpSpPr/>
          <p:nvPr/>
        </p:nvGrpSpPr>
        <p:grpSpPr>
          <a:xfrm>
            <a:off x="7578990" y="2598236"/>
            <a:ext cx="7515055" cy="8134473"/>
            <a:chOff x="5684242" y="1948676"/>
            <a:chExt cx="5636291" cy="6100855"/>
          </a:xfrm>
        </p:grpSpPr>
        <p:sp>
          <p:nvSpPr>
            <p:cNvPr id="22" name="Google Shape;22;p3"/>
            <p:cNvSpPr/>
            <p:nvPr/>
          </p:nvSpPr>
          <p:spPr>
            <a:xfrm rot="4301948">
              <a:off x="6081778" y="2911263"/>
              <a:ext cx="4860269" cy="4309031"/>
            </a:xfrm>
            <a:custGeom>
              <a:avLst/>
              <a:gdLst/>
              <a:ahLst/>
              <a:cxnLst/>
              <a:rect l="l" t="t" r="r" b="b"/>
              <a:pathLst>
                <a:path w="194415" h="172365" extrusionOk="0">
                  <a:moveTo>
                    <a:pt x="187969" y="126586"/>
                  </a:moveTo>
                  <a:cubicBezTo>
                    <a:pt x="172746" y="143051"/>
                    <a:pt x="105624" y="177944"/>
                    <a:pt x="82297" y="171604"/>
                  </a:cubicBezTo>
                  <a:cubicBezTo>
                    <a:pt x="58970" y="165264"/>
                    <a:pt x="61723" y="109120"/>
                    <a:pt x="48007" y="88546"/>
                  </a:cubicBezTo>
                  <a:cubicBezTo>
                    <a:pt x="34291" y="67972"/>
                    <a:pt x="-253" y="62892"/>
                    <a:pt x="1" y="48160"/>
                  </a:cubicBezTo>
                  <a:cubicBezTo>
                    <a:pt x="255" y="33428"/>
                    <a:pt x="33166" y="-2644"/>
                    <a:pt x="49531" y="154"/>
                  </a:cubicBezTo>
                  <a:cubicBezTo>
                    <a:pt x="65897" y="2952"/>
                    <a:pt x="77510" y="52840"/>
                    <a:pt x="98194" y="64950"/>
                  </a:cubicBezTo>
                  <a:cubicBezTo>
                    <a:pt x="118879" y="77060"/>
                    <a:pt x="158676" y="62541"/>
                    <a:pt x="173638" y="72814"/>
                  </a:cubicBezTo>
                  <a:cubicBezTo>
                    <a:pt x="188601" y="83087"/>
                    <a:pt x="203193" y="110121"/>
                    <a:pt x="187969" y="126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3" name="Google Shape;23;p3"/>
            <p:cNvSpPr/>
            <p:nvPr/>
          </p:nvSpPr>
          <p:spPr>
            <a:xfrm rot="4301948">
              <a:off x="6062728" y="2777913"/>
              <a:ext cx="4860269" cy="4309031"/>
            </a:xfrm>
            <a:custGeom>
              <a:avLst/>
              <a:gdLst/>
              <a:ahLst/>
              <a:cxnLst/>
              <a:rect l="l" t="t" r="r" b="b"/>
              <a:pathLst>
                <a:path w="194415" h="172365" extrusionOk="0">
                  <a:moveTo>
                    <a:pt x="187969" y="126586"/>
                  </a:moveTo>
                  <a:cubicBezTo>
                    <a:pt x="172746" y="143051"/>
                    <a:pt x="105624" y="177944"/>
                    <a:pt x="82297" y="171604"/>
                  </a:cubicBezTo>
                  <a:cubicBezTo>
                    <a:pt x="58970" y="165264"/>
                    <a:pt x="61723" y="109120"/>
                    <a:pt x="48007" y="88546"/>
                  </a:cubicBezTo>
                  <a:cubicBezTo>
                    <a:pt x="34291" y="67972"/>
                    <a:pt x="-253" y="62892"/>
                    <a:pt x="1" y="48160"/>
                  </a:cubicBezTo>
                  <a:cubicBezTo>
                    <a:pt x="255" y="33428"/>
                    <a:pt x="33166" y="-2644"/>
                    <a:pt x="49531" y="154"/>
                  </a:cubicBezTo>
                  <a:cubicBezTo>
                    <a:pt x="65897" y="2952"/>
                    <a:pt x="77510" y="52840"/>
                    <a:pt x="98194" y="64950"/>
                  </a:cubicBezTo>
                  <a:cubicBezTo>
                    <a:pt x="118879" y="77060"/>
                    <a:pt x="158676" y="62541"/>
                    <a:pt x="173638" y="72814"/>
                  </a:cubicBezTo>
                  <a:cubicBezTo>
                    <a:pt x="188601" y="83087"/>
                    <a:pt x="203193" y="110121"/>
                    <a:pt x="187969" y="12658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4" name="Google Shape;24;p3"/>
          <p:cNvGrpSpPr/>
          <p:nvPr/>
        </p:nvGrpSpPr>
        <p:grpSpPr>
          <a:xfrm>
            <a:off x="-4203533" y="3352787"/>
            <a:ext cx="8536479" cy="8026607"/>
            <a:chOff x="-3152650" y="2514590"/>
            <a:chExt cx="6402359" cy="6019955"/>
          </a:xfrm>
        </p:grpSpPr>
        <p:sp>
          <p:nvSpPr>
            <p:cNvPr id="25" name="Google Shape;25;p3"/>
            <p:cNvSpPr/>
            <p:nvPr/>
          </p:nvSpPr>
          <p:spPr>
            <a:xfrm rot="9217780">
              <a:off x="-2448491" y="3369865"/>
              <a:ext cx="4860690" cy="4309404"/>
            </a:xfrm>
            <a:custGeom>
              <a:avLst/>
              <a:gdLst/>
              <a:ahLst/>
              <a:cxnLst/>
              <a:rect l="l" t="t" r="r" b="b"/>
              <a:pathLst>
                <a:path w="194415" h="172365" extrusionOk="0">
                  <a:moveTo>
                    <a:pt x="187969" y="126586"/>
                  </a:moveTo>
                  <a:cubicBezTo>
                    <a:pt x="172746" y="143051"/>
                    <a:pt x="105624" y="177944"/>
                    <a:pt x="82297" y="171604"/>
                  </a:cubicBezTo>
                  <a:cubicBezTo>
                    <a:pt x="58970" y="165264"/>
                    <a:pt x="61723" y="109120"/>
                    <a:pt x="48007" y="88546"/>
                  </a:cubicBezTo>
                  <a:cubicBezTo>
                    <a:pt x="34291" y="67972"/>
                    <a:pt x="-253" y="62892"/>
                    <a:pt x="1" y="48160"/>
                  </a:cubicBezTo>
                  <a:cubicBezTo>
                    <a:pt x="255" y="33428"/>
                    <a:pt x="33166" y="-2644"/>
                    <a:pt x="49531" y="154"/>
                  </a:cubicBezTo>
                  <a:cubicBezTo>
                    <a:pt x="65897" y="2952"/>
                    <a:pt x="77510" y="52840"/>
                    <a:pt x="98194" y="64950"/>
                  </a:cubicBezTo>
                  <a:cubicBezTo>
                    <a:pt x="118879" y="77060"/>
                    <a:pt x="158676" y="62541"/>
                    <a:pt x="173638" y="72814"/>
                  </a:cubicBezTo>
                  <a:cubicBezTo>
                    <a:pt x="188601" y="83087"/>
                    <a:pt x="203193" y="110121"/>
                    <a:pt x="187969" y="126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6" name="Google Shape;26;p3"/>
            <p:cNvSpPr/>
            <p:nvPr/>
          </p:nvSpPr>
          <p:spPr>
            <a:xfrm rot="9217780">
              <a:off x="-2315141" y="3369865"/>
              <a:ext cx="4860690" cy="4309404"/>
            </a:xfrm>
            <a:custGeom>
              <a:avLst/>
              <a:gdLst/>
              <a:ahLst/>
              <a:cxnLst/>
              <a:rect l="l" t="t" r="r" b="b"/>
              <a:pathLst>
                <a:path w="194415" h="172365" extrusionOk="0">
                  <a:moveTo>
                    <a:pt x="187969" y="126586"/>
                  </a:moveTo>
                  <a:cubicBezTo>
                    <a:pt x="172746" y="143051"/>
                    <a:pt x="105624" y="177944"/>
                    <a:pt x="82297" y="171604"/>
                  </a:cubicBezTo>
                  <a:cubicBezTo>
                    <a:pt x="58970" y="165264"/>
                    <a:pt x="61723" y="109120"/>
                    <a:pt x="48007" y="88546"/>
                  </a:cubicBezTo>
                  <a:cubicBezTo>
                    <a:pt x="34291" y="67972"/>
                    <a:pt x="-253" y="62892"/>
                    <a:pt x="1" y="48160"/>
                  </a:cubicBezTo>
                  <a:cubicBezTo>
                    <a:pt x="255" y="33428"/>
                    <a:pt x="33166" y="-2644"/>
                    <a:pt x="49531" y="154"/>
                  </a:cubicBezTo>
                  <a:cubicBezTo>
                    <a:pt x="65897" y="2952"/>
                    <a:pt x="77510" y="52840"/>
                    <a:pt x="98194" y="64950"/>
                  </a:cubicBezTo>
                  <a:cubicBezTo>
                    <a:pt x="118879" y="77060"/>
                    <a:pt x="158676" y="62541"/>
                    <a:pt x="173638" y="72814"/>
                  </a:cubicBezTo>
                  <a:cubicBezTo>
                    <a:pt x="188601" y="83087"/>
                    <a:pt x="203193" y="110121"/>
                    <a:pt x="187969" y="12658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7" name="Google Shape;27;p3"/>
          <p:cNvGrpSpPr/>
          <p:nvPr/>
        </p:nvGrpSpPr>
        <p:grpSpPr>
          <a:xfrm>
            <a:off x="-518432" y="-1175165"/>
            <a:ext cx="4571979" cy="4258805"/>
            <a:chOff x="-388824" y="-881374"/>
            <a:chExt cx="3428984" cy="3194104"/>
          </a:xfrm>
        </p:grpSpPr>
        <p:sp>
          <p:nvSpPr>
            <p:cNvPr id="28" name="Google Shape;28;p3"/>
            <p:cNvSpPr/>
            <p:nvPr/>
          </p:nvSpPr>
          <p:spPr>
            <a:xfrm>
              <a:off x="-388824" y="-881374"/>
              <a:ext cx="3295634" cy="3194104"/>
            </a:xfrm>
            <a:custGeom>
              <a:avLst/>
              <a:gdLst/>
              <a:ahLst/>
              <a:cxnLst/>
              <a:rect l="l" t="t" r="r" b="b"/>
              <a:pathLst>
                <a:path w="30814" h="29864" extrusionOk="0">
                  <a:moveTo>
                    <a:pt x="1" y="1"/>
                  </a:moveTo>
                  <a:lnTo>
                    <a:pt x="72" y="29779"/>
                  </a:lnTo>
                  <a:cubicBezTo>
                    <a:pt x="411" y="29836"/>
                    <a:pt x="761" y="29863"/>
                    <a:pt x="1115" y="29863"/>
                  </a:cubicBezTo>
                  <a:cubicBezTo>
                    <a:pt x="3545" y="29863"/>
                    <a:pt x="6179" y="28559"/>
                    <a:pt x="7066" y="26371"/>
                  </a:cubicBezTo>
                  <a:cubicBezTo>
                    <a:pt x="11295" y="15916"/>
                    <a:pt x="26799" y="21250"/>
                    <a:pt x="29074" y="13525"/>
                  </a:cubicBezTo>
                  <a:cubicBezTo>
                    <a:pt x="30814" y="7637"/>
                    <a:pt x="23079" y="4604"/>
                    <a:pt x="23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-255474" y="-881374"/>
              <a:ext cx="3295634" cy="3194104"/>
            </a:xfrm>
            <a:custGeom>
              <a:avLst/>
              <a:gdLst/>
              <a:ahLst/>
              <a:cxnLst/>
              <a:rect l="l" t="t" r="r" b="b"/>
              <a:pathLst>
                <a:path w="30814" h="29864" extrusionOk="0">
                  <a:moveTo>
                    <a:pt x="1" y="1"/>
                  </a:moveTo>
                  <a:lnTo>
                    <a:pt x="72" y="29779"/>
                  </a:lnTo>
                  <a:cubicBezTo>
                    <a:pt x="411" y="29836"/>
                    <a:pt x="761" y="29863"/>
                    <a:pt x="1115" y="29863"/>
                  </a:cubicBezTo>
                  <a:cubicBezTo>
                    <a:pt x="3545" y="29863"/>
                    <a:pt x="6179" y="28559"/>
                    <a:pt x="7066" y="26371"/>
                  </a:cubicBezTo>
                  <a:cubicBezTo>
                    <a:pt x="11295" y="15916"/>
                    <a:pt x="26799" y="21250"/>
                    <a:pt x="29074" y="13525"/>
                  </a:cubicBezTo>
                  <a:cubicBezTo>
                    <a:pt x="30814" y="7637"/>
                    <a:pt x="23079" y="4604"/>
                    <a:pt x="2363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" name="Google Shape;30;p3"/>
          <p:cNvGrpSpPr/>
          <p:nvPr/>
        </p:nvGrpSpPr>
        <p:grpSpPr>
          <a:xfrm>
            <a:off x="6769267" y="-4102780"/>
            <a:ext cx="8384079" cy="8229807"/>
            <a:chOff x="5076950" y="-3077085"/>
            <a:chExt cx="6288059" cy="6172355"/>
          </a:xfrm>
        </p:grpSpPr>
        <p:sp>
          <p:nvSpPr>
            <p:cNvPr id="31" name="Google Shape;31;p3"/>
            <p:cNvSpPr/>
            <p:nvPr/>
          </p:nvSpPr>
          <p:spPr>
            <a:xfrm rot="9217780">
              <a:off x="5800159" y="-2221810"/>
              <a:ext cx="4860690" cy="4309404"/>
            </a:xfrm>
            <a:custGeom>
              <a:avLst/>
              <a:gdLst/>
              <a:ahLst/>
              <a:cxnLst/>
              <a:rect l="l" t="t" r="r" b="b"/>
              <a:pathLst>
                <a:path w="194415" h="172365" extrusionOk="0">
                  <a:moveTo>
                    <a:pt x="187969" y="126586"/>
                  </a:moveTo>
                  <a:cubicBezTo>
                    <a:pt x="172746" y="143051"/>
                    <a:pt x="105624" y="177944"/>
                    <a:pt x="82297" y="171604"/>
                  </a:cubicBezTo>
                  <a:cubicBezTo>
                    <a:pt x="58970" y="165264"/>
                    <a:pt x="61723" y="109120"/>
                    <a:pt x="48007" y="88546"/>
                  </a:cubicBezTo>
                  <a:cubicBezTo>
                    <a:pt x="34291" y="67972"/>
                    <a:pt x="-253" y="62892"/>
                    <a:pt x="1" y="48160"/>
                  </a:cubicBezTo>
                  <a:cubicBezTo>
                    <a:pt x="255" y="33428"/>
                    <a:pt x="33166" y="-2644"/>
                    <a:pt x="49531" y="154"/>
                  </a:cubicBezTo>
                  <a:cubicBezTo>
                    <a:pt x="65897" y="2952"/>
                    <a:pt x="77510" y="52840"/>
                    <a:pt x="98194" y="64950"/>
                  </a:cubicBezTo>
                  <a:cubicBezTo>
                    <a:pt x="118879" y="77060"/>
                    <a:pt x="158676" y="62541"/>
                    <a:pt x="173638" y="72814"/>
                  </a:cubicBezTo>
                  <a:cubicBezTo>
                    <a:pt x="188601" y="83087"/>
                    <a:pt x="203193" y="110121"/>
                    <a:pt x="187969" y="126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2" name="Google Shape;32;p3"/>
            <p:cNvSpPr/>
            <p:nvPr/>
          </p:nvSpPr>
          <p:spPr>
            <a:xfrm rot="9217780">
              <a:off x="5781109" y="-2069410"/>
              <a:ext cx="4860690" cy="4309404"/>
            </a:xfrm>
            <a:custGeom>
              <a:avLst/>
              <a:gdLst/>
              <a:ahLst/>
              <a:cxnLst/>
              <a:rect l="l" t="t" r="r" b="b"/>
              <a:pathLst>
                <a:path w="194415" h="172365" extrusionOk="0">
                  <a:moveTo>
                    <a:pt x="187969" y="126586"/>
                  </a:moveTo>
                  <a:cubicBezTo>
                    <a:pt x="172746" y="143051"/>
                    <a:pt x="105624" y="177944"/>
                    <a:pt x="82297" y="171604"/>
                  </a:cubicBezTo>
                  <a:cubicBezTo>
                    <a:pt x="58970" y="165264"/>
                    <a:pt x="61723" y="109120"/>
                    <a:pt x="48007" y="88546"/>
                  </a:cubicBezTo>
                  <a:cubicBezTo>
                    <a:pt x="34291" y="67972"/>
                    <a:pt x="-253" y="62892"/>
                    <a:pt x="1" y="48160"/>
                  </a:cubicBezTo>
                  <a:cubicBezTo>
                    <a:pt x="255" y="33428"/>
                    <a:pt x="33166" y="-2644"/>
                    <a:pt x="49531" y="154"/>
                  </a:cubicBezTo>
                  <a:cubicBezTo>
                    <a:pt x="65897" y="2952"/>
                    <a:pt x="77510" y="52840"/>
                    <a:pt x="98194" y="64950"/>
                  </a:cubicBezTo>
                  <a:cubicBezTo>
                    <a:pt x="118879" y="77060"/>
                    <a:pt x="158676" y="62541"/>
                    <a:pt x="173638" y="72814"/>
                  </a:cubicBezTo>
                  <a:cubicBezTo>
                    <a:pt x="188601" y="83087"/>
                    <a:pt x="203193" y="110121"/>
                    <a:pt x="187969" y="12658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3" name="Google Shape;33;p3"/>
          <p:cNvGrpSpPr/>
          <p:nvPr/>
        </p:nvGrpSpPr>
        <p:grpSpPr>
          <a:xfrm>
            <a:off x="-1349961" y="5210057"/>
            <a:ext cx="3260352" cy="3306316"/>
            <a:chOff x="-666750" y="1567027"/>
            <a:chExt cx="3000692" cy="3042996"/>
          </a:xfrm>
        </p:grpSpPr>
        <p:sp>
          <p:nvSpPr>
            <p:cNvPr id="34" name="Google Shape;34;p3"/>
            <p:cNvSpPr/>
            <p:nvPr/>
          </p:nvSpPr>
          <p:spPr>
            <a:xfrm>
              <a:off x="-666750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254301" y="1567027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6" name="Google Shape;36;p3"/>
          <p:cNvGrpSpPr/>
          <p:nvPr/>
        </p:nvGrpSpPr>
        <p:grpSpPr>
          <a:xfrm>
            <a:off x="9706339" y="-2586977"/>
            <a:ext cx="3260352" cy="3306316"/>
            <a:chOff x="-666750" y="1567027"/>
            <a:chExt cx="3000692" cy="3042996"/>
          </a:xfrm>
        </p:grpSpPr>
        <p:sp>
          <p:nvSpPr>
            <p:cNvPr id="37" name="Google Shape;37;p3"/>
            <p:cNvSpPr/>
            <p:nvPr/>
          </p:nvSpPr>
          <p:spPr>
            <a:xfrm>
              <a:off x="-666750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254301" y="1567027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" name="Google Shape;39;p3"/>
          <p:cNvGrpSpPr/>
          <p:nvPr/>
        </p:nvGrpSpPr>
        <p:grpSpPr>
          <a:xfrm>
            <a:off x="-148661" y="-2181343"/>
            <a:ext cx="3260352" cy="3306316"/>
            <a:chOff x="-666750" y="1567027"/>
            <a:chExt cx="3000692" cy="3042996"/>
          </a:xfrm>
        </p:grpSpPr>
        <p:sp>
          <p:nvSpPr>
            <p:cNvPr id="40" name="Google Shape;40;p3"/>
            <p:cNvSpPr/>
            <p:nvPr/>
          </p:nvSpPr>
          <p:spPr>
            <a:xfrm>
              <a:off x="-666750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254301" y="1567027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2" name="Google Shape;42;p3"/>
          <p:cNvGrpSpPr/>
          <p:nvPr/>
        </p:nvGrpSpPr>
        <p:grpSpPr>
          <a:xfrm>
            <a:off x="9096739" y="5591823"/>
            <a:ext cx="3260352" cy="3306316"/>
            <a:chOff x="-666750" y="1567027"/>
            <a:chExt cx="3000692" cy="3042996"/>
          </a:xfrm>
        </p:grpSpPr>
        <p:sp>
          <p:nvSpPr>
            <p:cNvPr id="43" name="Google Shape;43;p3"/>
            <p:cNvSpPr/>
            <p:nvPr/>
          </p:nvSpPr>
          <p:spPr>
            <a:xfrm>
              <a:off x="-666750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54301" y="1567027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776657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25" name="Google Shape;525;p22"/>
          <p:cNvSpPr txBox="1">
            <a:spLocks noGrp="1"/>
          </p:cNvSpPr>
          <p:nvPr>
            <p:ph type="subTitle" idx="1"/>
          </p:nvPr>
        </p:nvSpPr>
        <p:spPr>
          <a:xfrm>
            <a:off x="2441367" y="2248155"/>
            <a:ext cx="3551200" cy="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6" name="Google Shape;526;p22"/>
          <p:cNvSpPr txBox="1">
            <a:spLocks noGrp="1"/>
          </p:cNvSpPr>
          <p:nvPr>
            <p:ph type="subTitle" idx="2"/>
          </p:nvPr>
        </p:nvSpPr>
        <p:spPr>
          <a:xfrm>
            <a:off x="6190400" y="2248155"/>
            <a:ext cx="3551200" cy="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7" name="Google Shape;527;p22"/>
          <p:cNvSpPr txBox="1">
            <a:spLocks noGrp="1"/>
          </p:cNvSpPr>
          <p:nvPr>
            <p:ph type="subTitle" idx="3"/>
          </p:nvPr>
        </p:nvSpPr>
        <p:spPr>
          <a:xfrm>
            <a:off x="2441367" y="3759539"/>
            <a:ext cx="3551200" cy="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8" name="Google Shape;528;p22"/>
          <p:cNvSpPr txBox="1">
            <a:spLocks noGrp="1"/>
          </p:cNvSpPr>
          <p:nvPr>
            <p:ph type="subTitle" idx="4"/>
          </p:nvPr>
        </p:nvSpPr>
        <p:spPr>
          <a:xfrm>
            <a:off x="6190400" y="3759539"/>
            <a:ext cx="3551200" cy="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22"/>
          <p:cNvSpPr txBox="1">
            <a:spLocks noGrp="1"/>
          </p:cNvSpPr>
          <p:nvPr>
            <p:ph type="subTitle" idx="5"/>
          </p:nvPr>
        </p:nvSpPr>
        <p:spPr>
          <a:xfrm>
            <a:off x="2441368" y="1943355"/>
            <a:ext cx="3551200" cy="4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  <p:sp>
        <p:nvSpPr>
          <p:cNvPr id="530" name="Google Shape;530;p22"/>
          <p:cNvSpPr txBox="1">
            <a:spLocks noGrp="1"/>
          </p:cNvSpPr>
          <p:nvPr>
            <p:ph type="subTitle" idx="6"/>
          </p:nvPr>
        </p:nvSpPr>
        <p:spPr>
          <a:xfrm>
            <a:off x="6190408" y="1943355"/>
            <a:ext cx="3551200" cy="4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  <p:sp>
        <p:nvSpPr>
          <p:cNvPr id="531" name="Google Shape;531;p22"/>
          <p:cNvSpPr txBox="1">
            <a:spLocks noGrp="1"/>
          </p:cNvSpPr>
          <p:nvPr>
            <p:ph type="subTitle" idx="7"/>
          </p:nvPr>
        </p:nvSpPr>
        <p:spPr>
          <a:xfrm>
            <a:off x="2441368" y="3454739"/>
            <a:ext cx="3551200" cy="4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  <p:sp>
        <p:nvSpPr>
          <p:cNvPr id="532" name="Google Shape;532;p22"/>
          <p:cNvSpPr txBox="1">
            <a:spLocks noGrp="1"/>
          </p:cNvSpPr>
          <p:nvPr>
            <p:ph type="subTitle" idx="8"/>
          </p:nvPr>
        </p:nvSpPr>
        <p:spPr>
          <a:xfrm>
            <a:off x="6190408" y="3454739"/>
            <a:ext cx="3551200" cy="4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  <p:sp>
        <p:nvSpPr>
          <p:cNvPr id="533" name="Google Shape;533;p22"/>
          <p:cNvSpPr txBox="1">
            <a:spLocks noGrp="1"/>
          </p:cNvSpPr>
          <p:nvPr>
            <p:ph type="subTitle" idx="9"/>
          </p:nvPr>
        </p:nvSpPr>
        <p:spPr>
          <a:xfrm>
            <a:off x="2441367" y="5270905"/>
            <a:ext cx="3551200" cy="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4" name="Google Shape;534;p22"/>
          <p:cNvSpPr txBox="1">
            <a:spLocks noGrp="1"/>
          </p:cNvSpPr>
          <p:nvPr>
            <p:ph type="subTitle" idx="13"/>
          </p:nvPr>
        </p:nvSpPr>
        <p:spPr>
          <a:xfrm>
            <a:off x="6190400" y="5270905"/>
            <a:ext cx="3551200" cy="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5" name="Google Shape;535;p22"/>
          <p:cNvSpPr txBox="1">
            <a:spLocks noGrp="1"/>
          </p:cNvSpPr>
          <p:nvPr>
            <p:ph type="subTitle" idx="14"/>
          </p:nvPr>
        </p:nvSpPr>
        <p:spPr>
          <a:xfrm>
            <a:off x="2441368" y="4966105"/>
            <a:ext cx="3551200" cy="4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  <p:sp>
        <p:nvSpPr>
          <p:cNvPr id="536" name="Google Shape;536;p22"/>
          <p:cNvSpPr txBox="1">
            <a:spLocks noGrp="1"/>
          </p:cNvSpPr>
          <p:nvPr>
            <p:ph type="subTitle" idx="15"/>
          </p:nvPr>
        </p:nvSpPr>
        <p:spPr>
          <a:xfrm>
            <a:off x="6190408" y="4966105"/>
            <a:ext cx="3551200" cy="4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  <p:grpSp>
        <p:nvGrpSpPr>
          <p:cNvPr id="537" name="Google Shape;537;p22"/>
          <p:cNvGrpSpPr/>
          <p:nvPr/>
        </p:nvGrpSpPr>
        <p:grpSpPr>
          <a:xfrm rot="-1364649">
            <a:off x="8811501" y="5942949"/>
            <a:ext cx="5861920" cy="5095819"/>
            <a:chOff x="5868774" y="-899147"/>
            <a:chExt cx="4396633" cy="3822031"/>
          </a:xfrm>
        </p:grpSpPr>
        <p:sp>
          <p:nvSpPr>
            <p:cNvPr id="538" name="Google Shape;538;p22"/>
            <p:cNvSpPr/>
            <p:nvPr/>
          </p:nvSpPr>
          <p:spPr>
            <a:xfrm>
              <a:off x="5868774" y="-830916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539" name="Google Shape;539;p22"/>
            <p:cNvSpPr/>
            <p:nvPr/>
          </p:nvSpPr>
          <p:spPr>
            <a:xfrm>
              <a:off x="6049906" y="-899147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540" name="Google Shape;540;p22"/>
          <p:cNvGrpSpPr/>
          <p:nvPr/>
        </p:nvGrpSpPr>
        <p:grpSpPr>
          <a:xfrm rot="-2927939">
            <a:off x="-3693420" y="5895099"/>
            <a:ext cx="5732795" cy="5191504"/>
            <a:chOff x="5784660" y="-970761"/>
            <a:chExt cx="4299614" cy="3893645"/>
          </a:xfrm>
        </p:grpSpPr>
        <p:sp>
          <p:nvSpPr>
            <p:cNvPr id="541" name="Google Shape;541;p22"/>
            <p:cNvSpPr/>
            <p:nvPr/>
          </p:nvSpPr>
          <p:spPr>
            <a:xfrm>
              <a:off x="5868774" y="-830916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542" name="Google Shape;542;p22"/>
            <p:cNvSpPr/>
            <p:nvPr/>
          </p:nvSpPr>
          <p:spPr>
            <a:xfrm>
              <a:off x="5784660" y="-970761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543" name="Google Shape;543;p22"/>
          <p:cNvGrpSpPr/>
          <p:nvPr/>
        </p:nvGrpSpPr>
        <p:grpSpPr>
          <a:xfrm rot="-173341">
            <a:off x="9652929" y="-1864003"/>
            <a:ext cx="5862007" cy="5095893"/>
            <a:chOff x="5868774" y="-899147"/>
            <a:chExt cx="4396633" cy="3822031"/>
          </a:xfrm>
        </p:grpSpPr>
        <p:sp>
          <p:nvSpPr>
            <p:cNvPr id="544" name="Google Shape;544;p22"/>
            <p:cNvSpPr/>
            <p:nvPr/>
          </p:nvSpPr>
          <p:spPr>
            <a:xfrm>
              <a:off x="5868774" y="-830916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545" name="Google Shape;545;p22"/>
            <p:cNvSpPr/>
            <p:nvPr/>
          </p:nvSpPr>
          <p:spPr>
            <a:xfrm>
              <a:off x="6049906" y="-899147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546" name="Google Shape;546;p22"/>
          <p:cNvGrpSpPr/>
          <p:nvPr/>
        </p:nvGrpSpPr>
        <p:grpSpPr>
          <a:xfrm rot="7787938">
            <a:off x="-3002778" y="-4103406"/>
            <a:ext cx="5862215" cy="5096075"/>
            <a:chOff x="5868774" y="-899147"/>
            <a:chExt cx="4396633" cy="3822031"/>
          </a:xfrm>
        </p:grpSpPr>
        <p:sp>
          <p:nvSpPr>
            <p:cNvPr id="547" name="Google Shape;547;p22"/>
            <p:cNvSpPr/>
            <p:nvPr/>
          </p:nvSpPr>
          <p:spPr>
            <a:xfrm>
              <a:off x="5868774" y="-830916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548" name="Google Shape;548;p22"/>
            <p:cNvSpPr/>
            <p:nvPr/>
          </p:nvSpPr>
          <p:spPr>
            <a:xfrm>
              <a:off x="6049906" y="-899147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549" name="Google Shape;549;p22"/>
          <p:cNvGrpSpPr/>
          <p:nvPr/>
        </p:nvGrpSpPr>
        <p:grpSpPr>
          <a:xfrm>
            <a:off x="-1865961" y="5211090"/>
            <a:ext cx="3260352" cy="3306316"/>
            <a:chOff x="-666750" y="1567027"/>
            <a:chExt cx="3000692" cy="3042996"/>
          </a:xfrm>
        </p:grpSpPr>
        <p:sp>
          <p:nvSpPr>
            <p:cNvPr id="550" name="Google Shape;550;p22"/>
            <p:cNvSpPr/>
            <p:nvPr/>
          </p:nvSpPr>
          <p:spPr>
            <a:xfrm>
              <a:off x="-666750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22"/>
            <p:cNvSpPr/>
            <p:nvPr/>
          </p:nvSpPr>
          <p:spPr>
            <a:xfrm>
              <a:off x="254301" y="1567027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2" name="Google Shape;552;p22"/>
          <p:cNvGrpSpPr/>
          <p:nvPr/>
        </p:nvGrpSpPr>
        <p:grpSpPr>
          <a:xfrm>
            <a:off x="9843191" y="-171160"/>
            <a:ext cx="3189339" cy="2798328"/>
            <a:chOff x="-2107247" y="1917683"/>
            <a:chExt cx="2935335" cy="2575465"/>
          </a:xfrm>
        </p:grpSpPr>
        <p:sp>
          <p:nvSpPr>
            <p:cNvPr id="553" name="Google Shape;553;p22"/>
            <p:cNvSpPr/>
            <p:nvPr/>
          </p:nvSpPr>
          <p:spPr>
            <a:xfrm flipH="1">
              <a:off x="-1124563" y="2508455"/>
              <a:ext cx="1952651" cy="1984692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22"/>
            <p:cNvSpPr/>
            <p:nvPr/>
          </p:nvSpPr>
          <p:spPr>
            <a:xfrm>
              <a:off x="-2107247" y="1917683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320798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6" name="Google Shape;556;p23"/>
          <p:cNvGrpSpPr/>
          <p:nvPr/>
        </p:nvGrpSpPr>
        <p:grpSpPr>
          <a:xfrm>
            <a:off x="-2537619" y="-2795197"/>
            <a:ext cx="7087467" cy="6148000"/>
            <a:chOff x="-1896339" y="-1602398"/>
            <a:chExt cx="5315600" cy="4611000"/>
          </a:xfrm>
        </p:grpSpPr>
        <p:sp>
          <p:nvSpPr>
            <p:cNvPr id="557" name="Google Shape;557;p23"/>
            <p:cNvSpPr/>
            <p:nvPr/>
          </p:nvSpPr>
          <p:spPr>
            <a:xfrm rot="5400000">
              <a:off x="-1635702" y="-1863035"/>
              <a:ext cx="4611000" cy="5132275"/>
            </a:xfrm>
            <a:custGeom>
              <a:avLst/>
              <a:gdLst/>
              <a:ahLst/>
              <a:cxnLst/>
              <a:rect l="l" t="t" r="r" b="b"/>
              <a:pathLst>
                <a:path w="184440" h="205291" extrusionOk="0">
                  <a:moveTo>
                    <a:pt x="175662" y="168485"/>
                  </a:moveTo>
                  <a:cubicBezTo>
                    <a:pt x="161006" y="182167"/>
                    <a:pt x="109728" y="196218"/>
                    <a:pt x="84163" y="200343"/>
                  </a:cubicBezTo>
                  <a:cubicBezTo>
                    <a:pt x="58599" y="204468"/>
                    <a:pt x="36140" y="211780"/>
                    <a:pt x="22275" y="193235"/>
                  </a:cubicBezTo>
                  <a:cubicBezTo>
                    <a:pt x="8410" y="174690"/>
                    <a:pt x="-3550" y="121256"/>
                    <a:pt x="973" y="89074"/>
                  </a:cubicBezTo>
                  <a:cubicBezTo>
                    <a:pt x="5497" y="56892"/>
                    <a:pt x="33087" y="-3323"/>
                    <a:pt x="49416" y="143"/>
                  </a:cubicBezTo>
                  <a:cubicBezTo>
                    <a:pt x="65745" y="3609"/>
                    <a:pt x="78499" y="90186"/>
                    <a:pt x="98946" y="109871"/>
                  </a:cubicBezTo>
                  <a:cubicBezTo>
                    <a:pt x="119393" y="129556"/>
                    <a:pt x="159312" y="108484"/>
                    <a:pt x="172098" y="118253"/>
                  </a:cubicBezTo>
                  <a:cubicBezTo>
                    <a:pt x="184884" y="128022"/>
                    <a:pt x="190318" y="154803"/>
                    <a:pt x="175662" y="16848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558" name="Google Shape;558;p23"/>
            <p:cNvSpPr/>
            <p:nvPr/>
          </p:nvSpPr>
          <p:spPr>
            <a:xfrm rot="5400000">
              <a:off x="-1452377" y="-1863035"/>
              <a:ext cx="4611000" cy="5132275"/>
            </a:xfrm>
            <a:custGeom>
              <a:avLst/>
              <a:gdLst/>
              <a:ahLst/>
              <a:cxnLst/>
              <a:rect l="l" t="t" r="r" b="b"/>
              <a:pathLst>
                <a:path w="184440" h="205291" extrusionOk="0">
                  <a:moveTo>
                    <a:pt x="175662" y="168485"/>
                  </a:moveTo>
                  <a:cubicBezTo>
                    <a:pt x="161006" y="182167"/>
                    <a:pt x="109728" y="196218"/>
                    <a:pt x="84163" y="200343"/>
                  </a:cubicBezTo>
                  <a:cubicBezTo>
                    <a:pt x="58599" y="204468"/>
                    <a:pt x="36140" y="211780"/>
                    <a:pt x="22275" y="193235"/>
                  </a:cubicBezTo>
                  <a:cubicBezTo>
                    <a:pt x="8410" y="174690"/>
                    <a:pt x="-3550" y="121256"/>
                    <a:pt x="973" y="89074"/>
                  </a:cubicBezTo>
                  <a:cubicBezTo>
                    <a:pt x="5497" y="56892"/>
                    <a:pt x="33087" y="-3323"/>
                    <a:pt x="49416" y="143"/>
                  </a:cubicBezTo>
                  <a:cubicBezTo>
                    <a:pt x="65745" y="3609"/>
                    <a:pt x="78499" y="90186"/>
                    <a:pt x="98946" y="109871"/>
                  </a:cubicBezTo>
                  <a:cubicBezTo>
                    <a:pt x="119393" y="129556"/>
                    <a:pt x="159312" y="108484"/>
                    <a:pt x="172098" y="118253"/>
                  </a:cubicBezTo>
                  <a:cubicBezTo>
                    <a:pt x="184884" y="128022"/>
                    <a:pt x="190318" y="154803"/>
                    <a:pt x="175662" y="16848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559" name="Google Shape;559;p23"/>
          <p:cNvGrpSpPr/>
          <p:nvPr/>
        </p:nvGrpSpPr>
        <p:grpSpPr>
          <a:xfrm>
            <a:off x="-4813133" y="3288620"/>
            <a:ext cx="8603112" cy="8026607"/>
            <a:chOff x="-3609850" y="2466465"/>
            <a:chExt cx="6452334" cy="6019955"/>
          </a:xfrm>
        </p:grpSpPr>
        <p:sp>
          <p:nvSpPr>
            <p:cNvPr id="560" name="Google Shape;560;p23"/>
            <p:cNvSpPr/>
            <p:nvPr/>
          </p:nvSpPr>
          <p:spPr>
            <a:xfrm rot="9217780">
              <a:off x="-2905691" y="3321740"/>
              <a:ext cx="4860690" cy="4309404"/>
            </a:xfrm>
            <a:custGeom>
              <a:avLst/>
              <a:gdLst/>
              <a:ahLst/>
              <a:cxnLst/>
              <a:rect l="l" t="t" r="r" b="b"/>
              <a:pathLst>
                <a:path w="194415" h="172365" extrusionOk="0">
                  <a:moveTo>
                    <a:pt x="187969" y="126586"/>
                  </a:moveTo>
                  <a:cubicBezTo>
                    <a:pt x="172746" y="143051"/>
                    <a:pt x="105624" y="177944"/>
                    <a:pt x="82297" y="171604"/>
                  </a:cubicBezTo>
                  <a:cubicBezTo>
                    <a:pt x="58970" y="165264"/>
                    <a:pt x="61723" y="109120"/>
                    <a:pt x="48007" y="88546"/>
                  </a:cubicBezTo>
                  <a:cubicBezTo>
                    <a:pt x="34291" y="67972"/>
                    <a:pt x="-253" y="62892"/>
                    <a:pt x="1" y="48160"/>
                  </a:cubicBezTo>
                  <a:cubicBezTo>
                    <a:pt x="255" y="33428"/>
                    <a:pt x="33166" y="-2644"/>
                    <a:pt x="49531" y="154"/>
                  </a:cubicBezTo>
                  <a:cubicBezTo>
                    <a:pt x="65897" y="2952"/>
                    <a:pt x="77510" y="52840"/>
                    <a:pt x="98194" y="64950"/>
                  </a:cubicBezTo>
                  <a:cubicBezTo>
                    <a:pt x="118879" y="77060"/>
                    <a:pt x="158676" y="62541"/>
                    <a:pt x="173638" y="72814"/>
                  </a:cubicBezTo>
                  <a:cubicBezTo>
                    <a:pt x="188601" y="83087"/>
                    <a:pt x="203193" y="110121"/>
                    <a:pt x="187969" y="126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561" name="Google Shape;561;p23"/>
            <p:cNvSpPr/>
            <p:nvPr/>
          </p:nvSpPr>
          <p:spPr>
            <a:xfrm rot="9217780">
              <a:off x="-2722366" y="3321740"/>
              <a:ext cx="4860690" cy="4309404"/>
            </a:xfrm>
            <a:custGeom>
              <a:avLst/>
              <a:gdLst/>
              <a:ahLst/>
              <a:cxnLst/>
              <a:rect l="l" t="t" r="r" b="b"/>
              <a:pathLst>
                <a:path w="194415" h="172365" extrusionOk="0">
                  <a:moveTo>
                    <a:pt x="187969" y="126586"/>
                  </a:moveTo>
                  <a:cubicBezTo>
                    <a:pt x="172746" y="143051"/>
                    <a:pt x="105624" y="177944"/>
                    <a:pt x="82297" y="171604"/>
                  </a:cubicBezTo>
                  <a:cubicBezTo>
                    <a:pt x="58970" y="165264"/>
                    <a:pt x="61723" y="109120"/>
                    <a:pt x="48007" y="88546"/>
                  </a:cubicBezTo>
                  <a:cubicBezTo>
                    <a:pt x="34291" y="67972"/>
                    <a:pt x="-253" y="62892"/>
                    <a:pt x="1" y="48160"/>
                  </a:cubicBezTo>
                  <a:cubicBezTo>
                    <a:pt x="255" y="33428"/>
                    <a:pt x="33166" y="-2644"/>
                    <a:pt x="49531" y="154"/>
                  </a:cubicBezTo>
                  <a:cubicBezTo>
                    <a:pt x="65897" y="2952"/>
                    <a:pt x="77510" y="52840"/>
                    <a:pt x="98194" y="64950"/>
                  </a:cubicBezTo>
                  <a:cubicBezTo>
                    <a:pt x="118879" y="77060"/>
                    <a:pt x="158676" y="62541"/>
                    <a:pt x="173638" y="72814"/>
                  </a:cubicBezTo>
                  <a:cubicBezTo>
                    <a:pt x="188601" y="83087"/>
                    <a:pt x="203193" y="110121"/>
                    <a:pt x="187969" y="12658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562" name="Google Shape;562;p23"/>
          <p:cNvGrpSpPr/>
          <p:nvPr/>
        </p:nvGrpSpPr>
        <p:grpSpPr>
          <a:xfrm>
            <a:off x="8330190" y="3607369"/>
            <a:ext cx="7803188" cy="7956673"/>
            <a:chOff x="6206442" y="2492651"/>
            <a:chExt cx="5852391" cy="5967505"/>
          </a:xfrm>
        </p:grpSpPr>
        <p:sp>
          <p:nvSpPr>
            <p:cNvPr id="563" name="Google Shape;563;p23"/>
            <p:cNvSpPr/>
            <p:nvPr/>
          </p:nvSpPr>
          <p:spPr>
            <a:xfrm rot="4301948">
              <a:off x="6820078" y="3321888"/>
              <a:ext cx="4860269" cy="4309031"/>
            </a:xfrm>
            <a:custGeom>
              <a:avLst/>
              <a:gdLst/>
              <a:ahLst/>
              <a:cxnLst/>
              <a:rect l="l" t="t" r="r" b="b"/>
              <a:pathLst>
                <a:path w="194415" h="172365" extrusionOk="0">
                  <a:moveTo>
                    <a:pt x="187969" y="126586"/>
                  </a:moveTo>
                  <a:cubicBezTo>
                    <a:pt x="172746" y="143051"/>
                    <a:pt x="105624" y="177944"/>
                    <a:pt x="82297" y="171604"/>
                  </a:cubicBezTo>
                  <a:cubicBezTo>
                    <a:pt x="58970" y="165264"/>
                    <a:pt x="61723" y="109120"/>
                    <a:pt x="48007" y="88546"/>
                  </a:cubicBezTo>
                  <a:cubicBezTo>
                    <a:pt x="34291" y="67972"/>
                    <a:pt x="-253" y="62892"/>
                    <a:pt x="1" y="48160"/>
                  </a:cubicBezTo>
                  <a:cubicBezTo>
                    <a:pt x="255" y="33428"/>
                    <a:pt x="33166" y="-2644"/>
                    <a:pt x="49531" y="154"/>
                  </a:cubicBezTo>
                  <a:cubicBezTo>
                    <a:pt x="65897" y="2952"/>
                    <a:pt x="77510" y="52840"/>
                    <a:pt x="98194" y="64950"/>
                  </a:cubicBezTo>
                  <a:cubicBezTo>
                    <a:pt x="118879" y="77060"/>
                    <a:pt x="158676" y="62541"/>
                    <a:pt x="173638" y="72814"/>
                  </a:cubicBezTo>
                  <a:cubicBezTo>
                    <a:pt x="188601" y="83087"/>
                    <a:pt x="203193" y="110121"/>
                    <a:pt x="187969" y="126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564" name="Google Shape;564;p23"/>
            <p:cNvSpPr/>
            <p:nvPr/>
          </p:nvSpPr>
          <p:spPr>
            <a:xfrm rot="4301948">
              <a:off x="6584928" y="3321888"/>
              <a:ext cx="4860269" cy="4309031"/>
            </a:xfrm>
            <a:custGeom>
              <a:avLst/>
              <a:gdLst/>
              <a:ahLst/>
              <a:cxnLst/>
              <a:rect l="l" t="t" r="r" b="b"/>
              <a:pathLst>
                <a:path w="194415" h="172365" extrusionOk="0">
                  <a:moveTo>
                    <a:pt x="187969" y="126586"/>
                  </a:moveTo>
                  <a:cubicBezTo>
                    <a:pt x="172746" y="143051"/>
                    <a:pt x="105624" y="177944"/>
                    <a:pt x="82297" y="171604"/>
                  </a:cubicBezTo>
                  <a:cubicBezTo>
                    <a:pt x="58970" y="165264"/>
                    <a:pt x="61723" y="109120"/>
                    <a:pt x="48007" y="88546"/>
                  </a:cubicBezTo>
                  <a:cubicBezTo>
                    <a:pt x="34291" y="67972"/>
                    <a:pt x="-253" y="62892"/>
                    <a:pt x="1" y="48160"/>
                  </a:cubicBezTo>
                  <a:cubicBezTo>
                    <a:pt x="255" y="33428"/>
                    <a:pt x="33166" y="-2644"/>
                    <a:pt x="49531" y="154"/>
                  </a:cubicBezTo>
                  <a:cubicBezTo>
                    <a:pt x="65897" y="2952"/>
                    <a:pt x="77510" y="52840"/>
                    <a:pt x="98194" y="64950"/>
                  </a:cubicBezTo>
                  <a:cubicBezTo>
                    <a:pt x="118879" y="77060"/>
                    <a:pt x="158676" y="62541"/>
                    <a:pt x="173638" y="72814"/>
                  </a:cubicBezTo>
                  <a:cubicBezTo>
                    <a:pt x="188601" y="83087"/>
                    <a:pt x="203193" y="110121"/>
                    <a:pt x="187969" y="12658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565" name="Google Shape;565;p23"/>
          <p:cNvGrpSpPr/>
          <p:nvPr/>
        </p:nvGrpSpPr>
        <p:grpSpPr>
          <a:xfrm>
            <a:off x="7917331" y="-2955429"/>
            <a:ext cx="6595253" cy="5892869"/>
            <a:chOff x="5937998" y="-2216572"/>
            <a:chExt cx="4946440" cy="4419652"/>
          </a:xfrm>
        </p:grpSpPr>
        <p:sp>
          <p:nvSpPr>
            <p:cNvPr id="566" name="Google Shape;566;p23"/>
            <p:cNvSpPr/>
            <p:nvPr/>
          </p:nvSpPr>
          <p:spPr>
            <a:xfrm>
              <a:off x="6112538" y="-2216572"/>
              <a:ext cx="4771900" cy="4168175"/>
            </a:xfrm>
            <a:custGeom>
              <a:avLst/>
              <a:gdLst/>
              <a:ahLst/>
              <a:cxnLst/>
              <a:rect l="l" t="t" r="r" b="b"/>
              <a:pathLst>
                <a:path w="190876" h="166727" extrusionOk="0">
                  <a:moveTo>
                    <a:pt x="7432" y="40211"/>
                  </a:moveTo>
                  <a:cubicBezTo>
                    <a:pt x="23556" y="24625"/>
                    <a:pt x="92535" y="-6450"/>
                    <a:pt x="115471" y="1189"/>
                  </a:cubicBezTo>
                  <a:cubicBezTo>
                    <a:pt x="138407" y="8828"/>
                    <a:pt x="132509" y="64733"/>
                    <a:pt x="145050" y="86046"/>
                  </a:cubicBezTo>
                  <a:cubicBezTo>
                    <a:pt x="157591" y="107359"/>
                    <a:pt x="193540" y="115675"/>
                    <a:pt x="190718" y="129065"/>
                  </a:cubicBezTo>
                  <a:cubicBezTo>
                    <a:pt x="187896" y="142455"/>
                    <a:pt x="144300" y="170099"/>
                    <a:pt x="128116" y="166387"/>
                  </a:cubicBezTo>
                  <a:cubicBezTo>
                    <a:pt x="111932" y="162675"/>
                    <a:pt x="111846" y="118738"/>
                    <a:pt x="93614" y="106791"/>
                  </a:cubicBezTo>
                  <a:cubicBezTo>
                    <a:pt x="75382" y="94844"/>
                    <a:pt x="33089" y="105804"/>
                    <a:pt x="18725" y="94707"/>
                  </a:cubicBezTo>
                  <a:cubicBezTo>
                    <a:pt x="4361" y="83610"/>
                    <a:pt x="-8692" y="55797"/>
                    <a:pt x="7432" y="40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567" name="Google Shape;567;p23"/>
            <p:cNvSpPr/>
            <p:nvPr/>
          </p:nvSpPr>
          <p:spPr>
            <a:xfrm>
              <a:off x="5937998" y="-2159820"/>
              <a:ext cx="4707975" cy="4362900"/>
            </a:xfrm>
            <a:custGeom>
              <a:avLst/>
              <a:gdLst/>
              <a:ahLst/>
              <a:cxnLst/>
              <a:rect l="l" t="t" r="r" b="b"/>
              <a:pathLst>
                <a:path w="188319" h="174516" extrusionOk="0">
                  <a:moveTo>
                    <a:pt x="5008" y="40227"/>
                  </a:moveTo>
                  <a:cubicBezTo>
                    <a:pt x="19621" y="24124"/>
                    <a:pt x="90111" y="-6434"/>
                    <a:pt x="113047" y="1205"/>
                  </a:cubicBezTo>
                  <a:cubicBezTo>
                    <a:pt x="135983" y="8844"/>
                    <a:pt x="130085" y="64749"/>
                    <a:pt x="142626" y="86062"/>
                  </a:cubicBezTo>
                  <a:cubicBezTo>
                    <a:pt x="155167" y="107375"/>
                    <a:pt x="189374" y="114385"/>
                    <a:pt x="188294" y="129081"/>
                  </a:cubicBezTo>
                  <a:cubicBezTo>
                    <a:pt x="187214" y="143777"/>
                    <a:pt x="152329" y="177948"/>
                    <a:pt x="136145" y="174236"/>
                  </a:cubicBezTo>
                  <a:cubicBezTo>
                    <a:pt x="119961" y="170524"/>
                    <a:pt x="109653" y="119543"/>
                    <a:pt x="91190" y="106807"/>
                  </a:cubicBezTo>
                  <a:cubicBezTo>
                    <a:pt x="72728" y="94072"/>
                    <a:pt x="39734" y="108920"/>
                    <a:pt x="25370" y="97823"/>
                  </a:cubicBezTo>
                  <a:cubicBezTo>
                    <a:pt x="11006" y="86726"/>
                    <a:pt x="-9605" y="56330"/>
                    <a:pt x="5008" y="402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568" name="Google Shape;568;p23"/>
          <p:cNvGrpSpPr/>
          <p:nvPr/>
        </p:nvGrpSpPr>
        <p:grpSpPr>
          <a:xfrm>
            <a:off x="11018521" y="-146477"/>
            <a:ext cx="3260352" cy="3388716"/>
            <a:chOff x="-616191" y="1491189"/>
            <a:chExt cx="3000692" cy="3118833"/>
          </a:xfrm>
        </p:grpSpPr>
        <p:sp>
          <p:nvSpPr>
            <p:cNvPr id="569" name="Google Shape;569;p23"/>
            <p:cNvSpPr/>
            <p:nvPr/>
          </p:nvSpPr>
          <p:spPr>
            <a:xfrm>
              <a:off x="-616191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23"/>
            <p:cNvSpPr/>
            <p:nvPr/>
          </p:nvSpPr>
          <p:spPr>
            <a:xfrm>
              <a:off x="-217598" y="1491189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71" name="Google Shape;571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72" name="Google Shape;572;p23"/>
          <p:cNvGrpSpPr/>
          <p:nvPr/>
        </p:nvGrpSpPr>
        <p:grpSpPr>
          <a:xfrm>
            <a:off x="-439576" y="4405573"/>
            <a:ext cx="3749239" cy="3727528"/>
            <a:chOff x="448128" y="1086692"/>
            <a:chExt cx="3450642" cy="3430662"/>
          </a:xfrm>
        </p:grpSpPr>
        <p:sp>
          <p:nvSpPr>
            <p:cNvPr id="573" name="Google Shape;573;p23"/>
            <p:cNvSpPr/>
            <p:nvPr/>
          </p:nvSpPr>
          <p:spPr>
            <a:xfrm flipH="1">
              <a:off x="684174" y="2532661"/>
              <a:ext cx="3214597" cy="1984692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23"/>
            <p:cNvSpPr/>
            <p:nvPr/>
          </p:nvSpPr>
          <p:spPr>
            <a:xfrm>
              <a:off x="448128" y="1086692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518293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77" name="Google Shape;577;p24"/>
          <p:cNvGrpSpPr/>
          <p:nvPr/>
        </p:nvGrpSpPr>
        <p:grpSpPr>
          <a:xfrm>
            <a:off x="-2528452" y="-2136531"/>
            <a:ext cx="7087467" cy="6148000"/>
            <a:chOff x="-1896339" y="-1602398"/>
            <a:chExt cx="5315600" cy="4611000"/>
          </a:xfrm>
        </p:grpSpPr>
        <p:sp>
          <p:nvSpPr>
            <p:cNvPr id="578" name="Google Shape;578;p24"/>
            <p:cNvSpPr/>
            <p:nvPr/>
          </p:nvSpPr>
          <p:spPr>
            <a:xfrm rot="5400000">
              <a:off x="-1635702" y="-1863035"/>
              <a:ext cx="4611000" cy="5132275"/>
            </a:xfrm>
            <a:custGeom>
              <a:avLst/>
              <a:gdLst/>
              <a:ahLst/>
              <a:cxnLst/>
              <a:rect l="l" t="t" r="r" b="b"/>
              <a:pathLst>
                <a:path w="184440" h="205291" extrusionOk="0">
                  <a:moveTo>
                    <a:pt x="175662" y="168485"/>
                  </a:moveTo>
                  <a:cubicBezTo>
                    <a:pt x="161006" y="182167"/>
                    <a:pt x="109728" y="196218"/>
                    <a:pt x="84163" y="200343"/>
                  </a:cubicBezTo>
                  <a:cubicBezTo>
                    <a:pt x="58599" y="204468"/>
                    <a:pt x="36140" y="211780"/>
                    <a:pt x="22275" y="193235"/>
                  </a:cubicBezTo>
                  <a:cubicBezTo>
                    <a:pt x="8410" y="174690"/>
                    <a:pt x="-3550" y="121256"/>
                    <a:pt x="973" y="89074"/>
                  </a:cubicBezTo>
                  <a:cubicBezTo>
                    <a:pt x="5497" y="56892"/>
                    <a:pt x="33087" y="-3323"/>
                    <a:pt x="49416" y="143"/>
                  </a:cubicBezTo>
                  <a:cubicBezTo>
                    <a:pt x="65745" y="3609"/>
                    <a:pt x="78499" y="90186"/>
                    <a:pt x="98946" y="109871"/>
                  </a:cubicBezTo>
                  <a:cubicBezTo>
                    <a:pt x="119393" y="129556"/>
                    <a:pt x="159312" y="108484"/>
                    <a:pt x="172098" y="118253"/>
                  </a:cubicBezTo>
                  <a:cubicBezTo>
                    <a:pt x="184884" y="128022"/>
                    <a:pt x="190318" y="154803"/>
                    <a:pt x="175662" y="16848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579" name="Google Shape;579;p24"/>
            <p:cNvSpPr/>
            <p:nvPr/>
          </p:nvSpPr>
          <p:spPr>
            <a:xfrm rot="5400000">
              <a:off x="-1452377" y="-1863035"/>
              <a:ext cx="4611000" cy="5132275"/>
            </a:xfrm>
            <a:custGeom>
              <a:avLst/>
              <a:gdLst/>
              <a:ahLst/>
              <a:cxnLst/>
              <a:rect l="l" t="t" r="r" b="b"/>
              <a:pathLst>
                <a:path w="184440" h="205291" extrusionOk="0">
                  <a:moveTo>
                    <a:pt x="175662" y="168485"/>
                  </a:moveTo>
                  <a:cubicBezTo>
                    <a:pt x="161006" y="182167"/>
                    <a:pt x="109728" y="196218"/>
                    <a:pt x="84163" y="200343"/>
                  </a:cubicBezTo>
                  <a:cubicBezTo>
                    <a:pt x="58599" y="204468"/>
                    <a:pt x="36140" y="211780"/>
                    <a:pt x="22275" y="193235"/>
                  </a:cubicBezTo>
                  <a:cubicBezTo>
                    <a:pt x="8410" y="174690"/>
                    <a:pt x="-3550" y="121256"/>
                    <a:pt x="973" y="89074"/>
                  </a:cubicBezTo>
                  <a:cubicBezTo>
                    <a:pt x="5497" y="56892"/>
                    <a:pt x="33087" y="-3323"/>
                    <a:pt x="49416" y="143"/>
                  </a:cubicBezTo>
                  <a:cubicBezTo>
                    <a:pt x="65745" y="3609"/>
                    <a:pt x="78499" y="90186"/>
                    <a:pt x="98946" y="109871"/>
                  </a:cubicBezTo>
                  <a:cubicBezTo>
                    <a:pt x="119393" y="129556"/>
                    <a:pt x="159312" y="108484"/>
                    <a:pt x="172098" y="118253"/>
                  </a:cubicBezTo>
                  <a:cubicBezTo>
                    <a:pt x="184884" y="128022"/>
                    <a:pt x="190318" y="154803"/>
                    <a:pt x="175662" y="16848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580" name="Google Shape;580;p24"/>
          <p:cNvGrpSpPr/>
          <p:nvPr/>
        </p:nvGrpSpPr>
        <p:grpSpPr>
          <a:xfrm>
            <a:off x="8275257" y="3323536"/>
            <a:ext cx="7803188" cy="7956673"/>
            <a:chOff x="6206442" y="2492651"/>
            <a:chExt cx="5852391" cy="5967505"/>
          </a:xfrm>
        </p:grpSpPr>
        <p:sp>
          <p:nvSpPr>
            <p:cNvPr id="581" name="Google Shape;581;p24"/>
            <p:cNvSpPr/>
            <p:nvPr/>
          </p:nvSpPr>
          <p:spPr>
            <a:xfrm rot="4301948">
              <a:off x="6820078" y="3321888"/>
              <a:ext cx="4860269" cy="4309031"/>
            </a:xfrm>
            <a:custGeom>
              <a:avLst/>
              <a:gdLst/>
              <a:ahLst/>
              <a:cxnLst/>
              <a:rect l="l" t="t" r="r" b="b"/>
              <a:pathLst>
                <a:path w="194415" h="172365" extrusionOk="0">
                  <a:moveTo>
                    <a:pt x="187969" y="126586"/>
                  </a:moveTo>
                  <a:cubicBezTo>
                    <a:pt x="172746" y="143051"/>
                    <a:pt x="105624" y="177944"/>
                    <a:pt x="82297" y="171604"/>
                  </a:cubicBezTo>
                  <a:cubicBezTo>
                    <a:pt x="58970" y="165264"/>
                    <a:pt x="61723" y="109120"/>
                    <a:pt x="48007" y="88546"/>
                  </a:cubicBezTo>
                  <a:cubicBezTo>
                    <a:pt x="34291" y="67972"/>
                    <a:pt x="-253" y="62892"/>
                    <a:pt x="1" y="48160"/>
                  </a:cubicBezTo>
                  <a:cubicBezTo>
                    <a:pt x="255" y="33428"/>
                    <a:pt x="33166" y="-2644"/>
                    <a:pt x="49531" y="154"/>
                  </a:cubicBezTo>
                  <a:cubicBezTo>
                    <a:pt x="65897" y="2952"/>
                    <a:pt x="77510" y="52840"/>
                    <a:pt x="98194" y="64950"/>
                  </a:cubicBezTo>
                  <a:cubicBezTo>
                    <a:pt x="118879" y="77060"/>
                    <a:pt x="158676" y="62541"/>
                    <a:pt x="173638" y="72814"/>
                  </a:cubicBezTo>
                  <a:cubicBezTo>
                    <a:pt x="188601" y="83087"/>
                    <a:pt x="203193" y="110121"/>
                    <a:pt x="187969" y="126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582" name="Google Shape;582;p24"/>
            <p:cNvSpPr/>
            <p:nvPr/>
          </p:nvSpPr>
          <p:spPr>
            <a:xfrm rot="4301948">
              <a:off x="6584928" y="3321888"/>
              <a:ext cx="4860269" cy="4309031"/>
            </a:xfrm>
            <a:custGeom>
              <a:avLst/>
              <a:gdLst/>
              <a:ahLst/>
              <a:cxnLst/>
              <a:rect l="l" t="t" r="r" b="b"/>
              <a:pathLst>
                <a:path w="194415" h="172365" extrusionOk="0">
                  <a:moveTo>
                    <a:pt x="187969" y="126586"/>
                  </a:moveTo>
                  <a:cubicBezTo>
                    <a:pt x="172746" y="143051"/>
                    <a:pt x="105624" y="177944"/>
                    <a:pt x="82297" y="171604"/>
                  </a:cubicBezTo>
                  <a:cubicBezTo>
                    <a:pt x="58970" y="165264"/>
                    <a:pt x="61723" y="109120"/>
                    <a:pt x="48007" y="88546"/>
                  </a:cubicBezTo>
                  <a:cubicBezTo>
                    <a:pt x="34291" y="67972"/>
                    <a:pt x="-253" y="62892"/>
                    <a:pt x="1" y="48160"/>
                  </a:cubicBezTo>
                  <a:cubicBezTo>
                    <a:pt x="255" y="33428"/>
                    <a:pt x="33166" y="-2644"/>
                    <a:pt x="49531" y="154"/>
                  </a:cubicBezTo>
                  <a:cubicBezTo>
                    <a:pt x="65897" y="2952"/>
                    <a:pt x="77510" y="52840"/>
                    <a:pt x="98194" y="64950"/>
                  </a:cubicBezTo>
                  <a:cubicBezTo>
                    <a:pt x="118879" y="77060"/>
                    <a:pt x="158676" y="62541"/>
                    <a:pt x="173638" y="72814"/>
                  </a:cubicBezTo>
                  <a:cubicBezTo>
                    <a:pt x="188601" y="83087"/>
                    <a:pt x="203193" y="110121"/>
                    <a:pt x="187969" y="12658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583" name="Google Shape;583;p24"/>
          <p:cNvGrpSpPr/>
          <p:nvPr/>
        </p:nvGrpSpPr>
        <p:grpSpPr>
          <a:xfrm>
            <a:off x="10881221" y="2266057"/>
            <a:ext cx="3260352" cy="3306316"/>
            <a:chOff x="-666750" y="1567027"/>
            <a:chExt cx="3000692" cy="3042996"/>
          </a:xfrm>
        </p:grpSpPr>
        <p:sp>
          <p:nvSpPr>
            <p:cNvPr id="584" name="Google Shape;584;p24"/>
            <p:cNvSpPr/>
            <p:nvPr/>
          </p:nvSpPr>
          <p:spPr>
            <a:xfrm>
              <a:off x="-666750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24"/>
            <p:cNvSpPr/>
            <p:nvPr/>
          </p:nvSpPr>
          <p:spPr>
            <a:xfrm>
              <a:off x="254301" y="1567027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6" name="Google Shape;586;p24"/>
          <p:cNvGrpSpPr/>
          <p:nvPr/>
        </p:nvGrpSpPr>
        <p:grpSpPr>
          <a:xfrm>
            <a:off x="-2407346" y="312363"/>
            <a:ext cx="3800531" cy="5855511"/>
            <a:chOff x="-1805509" y="234272"/>
            <a:chExt cx="2850398" cy="4391633"/>
          </a:xfrm>
        </p:grpSpPr>
        <p:grpSp>
          <p:nvGrpSpPr>
            <p:cNvPr id="587" name="Google Shape;587;p24"/>
            <p:cNvGrpSpPr/>
            <p:nvPr/>
          </p:nvGrpSpPr>
          <p:grpSpPr>
            <a:xfrm>
              <a:off x="-1805509" y="1507217"/>
              <a:ext cx="2445264" cy="3118687"/>
              <a:chOff x="-1163927" y="977077"/>
              <a:chExt cx="3000692" cy="3827080"/>
            </a:xfrm>
          </p:grpSpPr>
          <p:sp>
            <p:nvSpPr>
              <p:cNvPr id="588" name="Google Shape;588;p24"/>
              <p:cNvSpPr/>
              <p:nvPr/>
            </p:nvSpPr>
            <p:spPr>
              <a:xfrm>
                <a:off x="-1163927" y="2819487"/>
                <a:ext cx="3000692" cy="1984670"/>
              </a:xfrm>
              <a:custGeom>
                <a:avLst/>
                <a:gdLst/>
                <a:ahLst/>
                <a:cxnLst/>
                <a:rect l="l" t="t" r="r" b="b"/>
                <a:pathLst>
                  <a:path w="13618" h="9007" extrusionOk="0">
                    <a:moveTo>
                      <a:pt x="11993" y="1"/>
                    </a:moveTo>
                    <a:cubicBezTo>
                      <a:pt x="10991" y="1"/>
                      <a:pt x="9827" y="496"/>
                      <a:pt x="9827" y="496"/>
                    </a:cubicBezTo>
                    <a:cubicBezTo>
                      <a:pt x="10085" y="472"/>
                      <a:pt x="10311" y="458"/>
                      <a:pt x="10506" y="458"/>
                    </a:cubicBezTo>
                    <a:cubicBezTo>
                      <a:pt x="11112" y="458"/>
                      <a:pt x="11415" y="597"/>
                      <a:pt x="11442" y="1022"/>
                    </a:cubicBezTo>
                    <a:cubicBezTo>
                      <a:pt x="11487" y="1816"/>
                      <a:pt x="4448" y="1460"/>
                      <a:pt x="4046" y="2548"/>
                    </a:cubicBezTo>
                    <a:cubicBezTo>
                      <a:pt x="3654" y="3636"/>
                      <a:pt x="6910" y="3663"/>
                      <a:pt x="3841" y="4341"/>
                    </a:cubicBezTo>
                    <a:cubicBezTo>
                      <a:pt x="1005" y="4978"/>
                      <a:pt x="1" y="8059"/>
                      <a:pt x="2291" y="8059"/>
                    </a:cubicBezTo>
                    <a:cubicBezTo>
                      <a:pt x="2472" y="8059"/>
                      <a:pt x="2673" y="8040"/>
                      <a:pt x="2896" y="7999"/>
                    </a:cubicBezTo>
                    <a:cubicBezTo>
                      <a:pt x="4020" y="7792"/>
                      <a:pt x="4897" y="7710"/>
                      <a:pt x="5580" y="7710"/>
                    </a:cubicBezTo>
                    <a:cubicBezTo>
                      <a:pt x="8289" y="7710"/>
                      <a:pt x="7954" y="9007"/>
                      <a:pt x="7954" y="9007"/>
                    </a:cubicBezTo>
                    <a:cubicBezTo>
                      <a:pt x="9203" y="6250"/>
                      <a:pt x="3565" y="7374"/>
                      <a:pt x="3582" y="6214"/>
                    </a:cubicBezTo>
                    <a:cubicBezTo>
                      <a:pt x="3609" y="5233"/>
                      <a:pt x="7695" y="4957"/>
                      <a:pt x="8382" y="4091"/>
                    </a:cubicBezTo>
                    <a:cubicBezTo>
                      <a:pt x="9078" y="3226"/>
                      <a:pt x="5920" y="3056"/>
                      <a:pt x="6223" y="2477"/>
                    </a:cubicBezTo>
                    <a:cubicBezTo>
                      <a:pt x="6313" y="2308"/>
                      <a:pt x="7007" y="2286"/>
                      <a:pt x="7931" y="2286"/>
                    </a:cubicBezTo>
                    <a:cubicBezTo>
                      <a:pt x="8250" y="2286"/>
                      <a:pt x="8597" y="2289"/>
                      <a:pt x="8957" y="2289"/>
                    </a:cubicBezTo>
                    <a:cubicBezTo>
                      <a:pt x="11078" y="2289"/>
                      <a:pt x="13618" y="2199"/>
                      <a:pt x="13387" y="951"/>
                    </a:cubicBezTo>
                    <a:cubicBezTo>
                      <a:pt x="13255" y="220"/>
                      <a:pt x="12660" y="1"/>
                      <a:pt x="11993" y="1"/>
                    </a:cubicBezTo>
                    <a:close/>
                  </a:path>
                </a:pathLst>
              </a:custGeom>
              <a:solidFill>
                <a:srgbClr val="FFFFFF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9" name="Google Shape;589;p24"/>
              <p:cNvSpPr/>
              <p:nvPr/>
            </p:nvSpPr>
            <p:spPr>
              <a:xfrm>
                <a:off x="591367" y="977077"/>
                <a:ext cx="1099093" cy="1193402"/>
              </a:xfrm>
              <a:custGeom>
                <a:avLst/>
                <a:gdLst/>
                <a:ahLst/>
                <a:cxnLst/>
                <a:rect l="l" t="t" r="r" b="b"/>
                <a:pathLst>
                  <a:path w="4988" h="5416" extrusionOk="0">
                    <a:moveTo>
                      <a:pt x="4532" y="0"/>
                    </a:moveTo>
                    <a:lnTo>
                      <a:pt x="4532" y="0"/>
                    </a:lnTo>
                    <a:cubicBezTo>
                      <a:pt x="4586" y="526"/>
                      <a:pt x="4514" y="1115"/>
                      <a:pt x="4148" y="1508"/>
                    </a:cubicBezTo>
                    <a:cubicBezTo>
                      <a:pt x="3827" y="1847"/>
                      <a:pt x="3346" y="1980"/>
                      <a:pt x="2882" y="2016"/>
                    </a:cubicBezTo>
                    <a:cubicBezTo>
                      <a:pt x="2418" y="2061"/>
                      <a:pt x="1954" y="2025"/>
                      <a:pt x="1490" y="2105"/>
                    </a:cubicBezTo>
                    <a:cubicBezTo>
                      <a:pt x="1035" y="2177"/>
                      <a:pt x="562" y="2391"/>
                      <a:pt x="330" y="2792"/>
                    </a:cubicBezTo>
                    <a:cubicBezTo>
                      <a:pt x="0" y="3345"/>
                      <a:pt x="241" y="4086"/>
                      <a:pt x="696" y="4532"/>
                    </a:cubicBezTo>
                    <a:cubicBezTo>
                      <a:pt x="1160" y="4987"/>
                      <a:pt x="1784" y="5201"/>
                      <a:pt x="2391" y="5415"/>
                    </a:cubicBezTo>
                    <a:cubicBezTo>
                      <a:pt x="2114" y="5228"/>
                      <a:pt x="1775" y="4969"/>
                      <a:pt x="1526" y="4746"/>
                    </a:cubicBezTo>
                    <a:cubicBezTo>
                      <a:pt x="1383" y="4621"/>
                      <a:pt x="1240" y="4478"/>
                      <a:pt x="1160" y="4300"/>
                    </a:cubicBezTo>
                    <a:cubicBezTo>
                      <a:pt x="973" y="3872"/>
                      <a:pt x="1231" y="3345"/>
                      <a:pt x="1624" y="3078"/>
                    </a:cubicBezTo>
                    <a:cubicBezTo>
                      <a:pt x="2016" y="2819"/>
                      <a:pt x="2507" y="2748"/>
                      <a:pt x="2971" y="2685"/>
                    </a:cubicBezTo>
                    <a:cubicBezTo>
                      <a:pt x="3444" y="2623"/>
                      <a:pt x="3934" y="2543"/>
                      <a:pt x="4318" y="2275"/>
                    </a:cubicBezTo>
                    <a:cubicBezTo>
                      <a:pt x="4675" y="2025"/>
                      <a:pt x="4907" y="1615"/>
                      <a:pt x="4942" y="1187"/>
                    </a:cubicBezTo>
                    <a:cubicBezTo>
                      <a:pt x="4987" y="758"/>
                      <a:pt x="4835" y="303"/>
                      <a:pt x="4532" y="0"/>
                    </a:cubicBezTo>
                    <a:close/>
                  </a:path>
                </a:pathLst>
              </a:custGeom>
              <a:solidFill>
                <a:srgbClr val="FFFFFF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590" name="Google Shape;590;p24"/>
            <p:cNvSpPr/>
            <p:nvPr/>
          </p:nvSpPr>
          <p:spPr>
            <a:xfrm rot="10800000">
              <a:off x="-1400359" y="234272"/>
              <a:ext cx="2445248" cy="1617297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159789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2" name="Google Shape;592;p25"/>
          <p:cNvGrpSpPr/>
          <p:nvPr/>
        </p:nvGrpSpPr>
        <p:grpSpPr>
          <a:xfrm>
            <a:off x="-2537619" y="-3234697"/>
            <a:ext cx="7087467" cy="6148000"/>
            <a:chOff x="-1896339" y="-1602398"/>
            <a:chExt cx="5315600" cy="4611000"/>
          </a:xfrm>
        </p:grpSpPr>
        <p:sp>
          <p:nvSpPr>
            <p:cNvPr id="593" name="Google Shape;593;p25"/>
            <p:cNvSpPr/>
            <p:nvPr/>
          </p:nvSpPr>
          <p:spPr>
            <a:xfrm rot="5400000">
              <a:off x="-1635702" y="-1863035"/>
              <a:ext cx="4611000" cy="5132275"/>
            </a:xfrm>
            <a:custGeom>
              <a:avLst/>
              <a:gdLst/>
              <a:ahLst/>
              <a:cxnLst/>
              <a:rect l="l" t="t" r="r" b="b"/>
              <a:pathLst>
                <a:path w="184440" h="205291" extrusionOk="0">
                  <a:moveTo>
                    <a:pt x="175662" y="168485"/>
                  </a:moveTo>
                  <a:cubicBezTo>
                    <a:pt x="161006" y="182167"/>
                    <a:pt x="109728" y="196218"/>
                    <a:pt x="84163" y="200343"/>
                  </a:cubicBezTo>
                  <a:cubicBezTo>
                    <a:pt x="58599" y="204468"/>
                    <a:pt x="36140" y="211780"/>
                    <a:pt x="22275" y="193235"/>
                  </a:cubicBezTo>
                  <a:cubicBezTo>
                    <a:pt x="8410" y="174690"/>
                    <a:pt x="-3550" y="121256"/>
                    <a:pt x="973" y="89074"/>
                  </a:cubicBezTo>
                  <a:cubicBezTo>
                    <a:pt x="5497" y="56892"/>
                    <a:pt x="33087" y="-3323"/>
                    <a:pt x="49416" y="143"/>
                  </a:cubicBezTo>
                  <a:cubicBezTo>
                    <a:pt x="65745" y="3609"/>
                    <a:pt x="78499" y="90186"/>
                    <a:pt x="98946" y="109871"/>
                  </a:cubicBezTo>
                  <a:cubicBezTo>
                    <a:pt x="119393" y="129556"/>
                    <a:pt x="159312" y="108484"/>
                    <a:pt x="172098" y="118253"/>
                  </a:cubicBezTo>
                  <a:cubicBezTo>
                    <a:pt x="184884" y="128022"/>
                    <a:pt x="190318" y="154803"/>
                    <a:pt x="175662" y="16848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594" name="Google Shape;594;p25"/>
            <p:cNvSpPr/>
            <p:nvPr/>
          </p:nvSpPr>
          <p:spPr>
            <a:xfrm rot="5400000">
              <a:off x="-1452377" y="-1863035"/>
              <a:ext cx="4611000" cy="5132275"/>
            </a:xfrm>
            <a:custGeom>
              <a:avLst/>
              <a:gdLst/>
              <a:ahLst/>
              <a:cxnLst/>
              <a:rect l="l" t="t" r="r" b="b"/>
              <a:pathLst>
                <a:path w="184440" h="205291" extrusionOk="0">
                  <a:moveTo>
                    <a:pt x="175662" y="168485"/>
                  </a:moveTo>
                  <a:cubicBezTo>
                    <a:pt x="161006" y="182167"/>
                    <a:pt x="109728" y="196218"/>
                    <a:pt x="84163" y="200343"/>
                  </a:cubicBezTo>
                  <a:cubicBezTo>
                    <a:pt x="58599" y="204468"/>
                    <a:pt x="36140" y="211780"/>
                    <a:pt x="22275" y="193235"/>
                  </a:cubicBezTo>
                  <a:cubicBezTo>
                    <a:pt x="8410" y="174690"/>
                    <a:pt x="-3550" y="121256"/>
                    <a:pt x="973" y="89074"/>
                  </a:cubicBezTo>
                  <a:cubicBezTo>
                    <a:pt x="5497" y="56892"/>
                    <a:pt x="33087" y="-3323"/>
                    <a:pt x="49416" y="143"/>
                  </a:cubicBezTo>
                  <a:cubicBezTo>
                    <a:pt x="65745" y="3609"/>
                    <a:pt x="78499" y="90186"/>
                    <a:pt x="98946" y="109871"/>
                  </a:cubicBezTo>
                  <a:cubicBezTo>
                    <a:pt x="119393" y="129556"/>
                    <a:pt x="159312" y="108484"/>
                    <a:pt x="172098" y="118253"/>
                  </a:cubicBezTo>
                  <a:cubicBezTo>
                    <a:pt x="184884" y="128022"/>
                    <a:pt x="190318" y="154803"/>
                    <a:pt x="175662" y="16848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595" name="Google Shape;595;p25"/>
          <p:cNvGrpSpPr/>
          <p:nvPr/>
        </p:nvGrpSpPr>
        <p:grpSpPr>
          <a:xfrm rot="509636">
            <a:off x="-4598586" y="3196944"/>
            <a:ext cx="8602839" cy="8026351"/>
            <a:chOff x="-3609850" y="2466465"/>
            <a:chExt cx="6452334" cy="6019955"/>
          </a:xfrm>
        </p:grpSpPr>
        <p:sp>
          <p:nvSpPr>
            <p:cNvPr id="596" name="Google Shape;596;p25"/>
            <p:cNvSpPr/>
            <p:nvPr/>
          </p:nvSpPr>
          <p:spPr>
            <a:xfrm rot="9217780">
              <a:off x="-2905691" y="3321740"/>
              <a:ext cx="4860690" cy="4309404"/>
            </a:xfrm>
            <a:custGeom>
              <a:avLst/>
              <a:gdLst/>
              <a:ahLst/>
              <a:cxnLst/>
              <a:rect l="l" t="t" r="r" b="b"/>
              <a:pathLst>
                <a:path w="194415" h="172365" extrusionOk="0">
                  <a:moveTo>
                    <a:pt x="187969" y="126586"/>
                  </a:moveTo>
                  <a:cubicBezTo>
                    <a:pt x="172746" y="143051"/>
                    <a:pt x="105624" y="177944"/>
                    <a:pt x="82297" y="171604"/>
                  </a:cubicBezTo>
                  <a:cubicBezTo>
                    <a:pt x="58970" y="165264"/>
                    <a:pt x="61723" y="109120"/>
                    <a:pt x="48007" y="88546"/>
                  </a:cubicBezTo>
                  <a:cubicBezTo>
                    <a:pt x="34291" y="67972"/>
                    <a:pt x="-253" y="62892"/>
                    <a:pt x="1" y="48160"/>
                  </a:cubicBezTo>
                  <a:cubicBezTo>
                    <a:pt x="255" y="33428"/>
                    <a:pt x="33166" y="-2644"/>
                    <a:pt x="49531" y="154"/>
                  </a:cubicBezTo>
                  <a:cubicBezTo>
                    <a:pt x="65897" y="2952"/>
                    <a:pt x="77510" y="52840"/>
                    <a:pt x="98194" y="64950"/>
                  </a:cubicBezTo>
                  <a:cubicBezTo>
                    <a:pt x="118879" y="77060"/>
                    <a:pt x="158676" y="62541"/>
                    <a:pt x="173638" y="72814"/>
                  </a:cubicBezTo>
                  <a:cubicBezTo>
                    <a:pt x="188601" y="83087"/>
                    <a:pt x="203193" y="110121"/>
                    <a:pt x="187969" y="126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597" name="Google Shape;597;p25"/>
            <p:cNvSpPr/>
            <p:nvPr/>
          </p:nvSpPr>
          <p:spPr>
            <a:xfrm rot="9217780">
              <a:off x="-2722366" y="3321740"/>
              <a:ext cx="4860690" cy="4309404"/>
            </a:xfrm>
            <a:custGeom>
              <a:avLst/>
              <a:gdLst/>
              <a:ahLst/>
              <a:cxnLst/>
              <a:rect l="l" t="t" r="r" b="b"/>
              <a:pathLst>
                <a:path w="194415" h="172365" extrusionOk="0">
                  <a:moveTo>
                    <a:pt x="187969" y="126586"/>
                  </a:moveTo>
                  <a:cubicBezTo>
                    <a:pt x="172746" y="143051"/>
                    <a:pt x="105624" y="177944"/>
                    <a:pt x="82297" y="171604"/>
                  </a:cubicBezTo>
                  <a:cubicBezTo>
                    <a:pt x="58970" y="165264"/>
                    <a:pt x="61723" y="109120"/>
                    <a:pt x="48007" y="88546"/>
                  </a:cubicBezTo>
                  <a:cubicBezTo>
                    <a:pt x="34291" y="67972"/>
                    <a:pt x="-253" y="62892"/>
                    <a:pt x="1" y="48160"/>
                  </a:cubicBezTo>
                  <a:cubicBezTo>
                    <a:pt x="255" y="33428"/>
                    <a:pt x="33166" y="-2644"/>
                    <a:pt x="49531" y="154"/>
                  </a:cubicBezTo>
                  <a:cubicBezTo>
                    <a:pt x="65897" y="2952"/>
                    <a:pt x="77510" y="52840"/>
                    <a:pt x="98194" y="64950"/>
                  </a:cubicBezTo>
                  <a:cubicBezTo>
                    <a:pt x="118879" y="77060"/>
                    <a:pt x="158676" y="62541"/>
                    <a:pt x="173638" y="72814"/>
                  </a:cubicBezTo>
                  <a:cubicBezTo>
                    <a:pt x="188601" y="83087"/>
                    <a:pt x="203193" y="110121"/>
                    <a:pt x="187969" y="12658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598" name="Google Shape;598;p25"/>
          <p:cNvGrpSpPr/>
          <p:nvPr/>
        </p:nvGrpSpPr>
        <p:grpSpPr>
          <a:xfrm rot="1687706">
            <a:off x="7120536" y="3929536"/>
            <a:ext cx="7802365" cy="7955835"/>
            <a:chOff x="6206442" y="2492651"/>
            <a:chExt cx="5852391" cy="5967505"/>
          </a:xfrm>
        </p:grpSpPr>
        <p:sp>
          <p:nvSpPr>
            <p:cNvPr id="599" name="Google Shape;599;p25"/>
            <p:cNvSpPr/>
            <p:nvPr/>
          </p:nvSpPr>
          <p:spPr>
            <a:xfrm rot="4301948">
              <a:off x="6820078" y="3321888"/>
              <a:ext cx="4860269" cy="4309031"/>
            </a:xfrm>
            <a:custGeom>
              <a:avLst/>
              <a:gdLst/>
              <a:ahLst/>
              <a:cxnLst/>
              <a:rect l="l" t="t" r="r" b="b"/>
              <a:pathLst>
                <a:path w="194415" h="172365" extrusionOk="0">
                  <a:moveTo>
                    <a:pt x="187969" y="126586"/>
                  </a:moveTo>
                  <a:cubicBezTo>
                    <a:pt x="172746" y="143051"/>
                    <a:pt x="105624" y="177944"/>
                    <a:pt x="82297" y="171604"/>
                  </a:cubicBezTo>
                  <a:cubicBezTo>
                    <a:pt x="58970" y="165264"/>
                    <a:pt x="61723" y="109120"/>
                    <a:pt x="48007" y="88546"/>
                  </a:cubicBezTo>
                  <a:cubicBezTo>
                    <a:pt x="34291" y="67972"/>
                    <a:pt x="-253" y="62892"/>
                    <a:pt x="1" y="48160"/>
                  </a:cubicBezTo>
                  <a:cubicBezTo>
                    <a:pt x="255" y="33428"/>
                    <a:pt x="33166" y="-2644"/>
                    <a:pt x="49531" y="154"/>
                  </a:cubicBezTo>
                  <a:cubicBezTo>
                    <a:pt x="65897" y="2952"/>
                    <a:pt x="77510" y="52840"/>
                    <a:pt x="98194" y="64950"/>
                  </a:cubicBezTo>
                  <a:cubicBezTo>
                    <a:pt x="118879" y="77060"/>
                    <a:pt x="158676" y="62541"/>
                    <a:pt x="173638" y="72814"/>
                  </a:cubicBezTo>
                  <a:cubicBezTo>
                    <a:pt x="188601" y="83087"/>
                    <a:pt x="203193" y="110121"/>
                    <a:pt x="187969" y="126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600" name="Google Shape;600;p25"/>
            <p:cNvSpPr/>
            <p:nvPr/>
          </p:nvSpPr>
          <p:spPr>
            <a:xfrm rot="4301948">
              <a:off x="6584928" y="3321888"/>
              <a:ext cx="4860269" cy="4309031"/>
            </a:xfrm>
            <a:custGeom>
              <a:avLst/>
              <a:gdLst/>
              <a:ahLst/>
              <a:cxnLst/>
              <a:rect l="l" t="t" r="r" b="b"/>
              <a:pathLst>
                <a:path w="194415" h="172365" extrusionOk="0">
                  <a:moveTo>
                    <a:pt x="187969" y="126586"/>
                  </a:moveTo>
                  <a:cubicBezTo>
                    <a:pt x="172746" y="143051"/>
                    <a:pt x="105624" y="177944"/>
                    <a:pt x="82297" y="171604"/>
                  </a:cubicBezTo>
                  <a:cubicBezTo>
                    <a:pt x="58970" y="165264"/>
                    <a:pt x="61723" y="109120"/>
                    <a:pt x="48007" y="88546"/>
                  </a:cubicBezTo>
                  <a:cubicBezTo>
                    <a:pt x="34291" y="67972"/>
                    <a:pt x="-253" y="62892"/>
                    <a:pt x="1" y="48160"/>
                  </a:cubicBezTo>
                  <a:cubicBezTo>
                    <a:pt x="255" y="33428"/>
                    <a:pt x="33166" y="-2644"/>
                    <a:pt x="49531" y="154"/>
                  </a:cubicBezTo>
                  <a:cubicBezTo>
                    <a:pt x="65897" y="2952"/>
                    <a:pt x="77510" y="52840"/>
                    <a:pt x="98194" y="64950"/>
                  </a:cubicBezTo>
                  <a:cubicBezTo>
                    <a:pt x="118879" y="77060"/>
                    <a:pt x="158676" y="62541"/>
                    <a:pt x="173638" y="72814"/>
                  </a:cubicBezTo>
                  <a:cubicBezTo>
                    <a:pt x="188601" y="83087"/>
                    <a:pt x="203193" y="110121"/>
                    <a:pt x="187969" y="12658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601" name="Google Shape;601;p25"/>
          <p:cNvGrpSpPr/>
          <p:nvPr/>
        </p:nvGrpSpPr>
        <p:grpSpPr>
          <a:xfrm rot="-1401621">
            <a:off x="6649643" y="-3716438"/>
            <a:ext cx="6595043" cy="5892681"/>
            <a:chOff x="5937998" y="-2216572"/>
            <a:chExt cx="4946440" cy="4419652"/>
          </a:xfrm>
        </p:grpSpPr>
        <p:sp>
          <p:nvSpPr>
            <p:cNvPr id="602" name="Google Shape;602;p25"/>
            <p:cNvSpPr/>
            <p:nvPr/>
          </p:nvSpPr>
          <p:spPr>
            <a:xfrm>
              <a:off x="6112538" y="-2216572"/>
              <a:ext cx="4771900" cy="4168175"/>
            </a:xfrm>
            <a:custGeom>
              <a:avLst/>
              <a:gdLst/>
              <a:ahLst/>
              <a:cxnLst/>
              <a:rect l="l" t="t" r="r" b="b"/>
              <a:pathLst>
                <a:path w="190876" h="166727" extrusionOk="0">
                  <a:moveTo>
                    <a:pt x="7432" y="40211"/>
                  </a:moveTo>
                  <a:cubicBezTo>
                    <a:pt x="23556" y="24625"/>
                    <a:pt x="92535" y="-6450"/>
                    <a:pt x="115471" y="1189"/>
                  </a:cubicBezTo>
                  <a:cubicBezTo>
                    <a:pt x="138407" y="8828"/>
                    <a:pt x="132509" y="64733"/>
                    <a:pt x="145050" y="86046"/>
                  </a:cubicBezTo>
                  <a:cubicBezTo>
                    <a:pt x="157591" y="107359"/>
                    <a:pt x="193540" y="115675"/>
                    <a:pt x="190718" y="129065"/>
                  </a:cubicBezTo>
                  <a:cubicBezTo>
                    <a:pt x="187896" y="142455"/>
                    <a:pt x="144300" y="170099"/>
                    <a:pt x="128116" y="166387"/>
                  </a:cubicBezTo>
                  <a:cubicBezTo>
                    <a:pt x="111932" y="162675"/>
                    <a:pt x="111846" y="118738"/>
                    <a:pt x="93614" y="106791"/>
                  </a:cubicBezTo>
                  <a:cubicBezTo>
                    <a:pt x="75382" y="94844"/>
                    <a:pt x="33089" y="105804"/>
                    <a:pt x="18725" y="94707"/>
                  </a:cubicBezTo>
                  <a:cubicBezTo>
                    <a:pt x="4361" y="83610"/>
                    <a:pt x="-8692" y="55797"/>
                    <a:pt x="7432" y="40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603" name="Google Shape;603;p25"/>
            <p:cNvSpPr/>
            <p:nvPr/>
          </p:nvSpPr>
          <p:spPr>
            <a:xfrm>
              <a:off x="5937998" y="-2159820"/>
              <a:ext cx="4707975" cy="4362900"/>
            </a:xfrm>
            <a:custGeom>
              <a:avLst/>
              <a:gdLst/>
              <a:ahLst/>
              <a:cxnLst/>
              <a:rect l="l" t="t" r="r" b="b"/>
              <a:pathLst>
                <a:path w="188319" h="174516" extrusionOk="0">
                  <a:moveTo>
                    <a:pt x="5008" y="40227"/>
                  </a:moveTo>
                  <a:cubicBezTo>
                    <a:pt x="19621" y="24124"/>
                    <a:pt x="90111" y="-6434"/>
                    <a:pt x="113047" y="1205"/>
                  </a:cubicBezTo>
                  <a:cubicBezTo>
                    <a:pt x="135983" y="8844"/>
                    <a:pt x="130085" y="64749"/>
                    <a:pt x="142626" y="86062"/>
                  </a:cubicBezTo>
                  <a:cubicBezTo>
                    <a:pt x="155167" y="107375"/>
                    <a:pt x="189374" y="114385"/>
                    <a:pt x="188294" y="129081"/>
                  </a:cubicBezTo>
                  <a:cubicBezTo>
                    <a:pt x="187214" y="143777"/>
                    <a:pt x="152329" y="177948"/>
                    <a:pt x="136145" y="174236"/>
                  </a:cubicBezTo>
                  <a:cubicBezTo>
                    <a:pt x="119961" y="170524"/>
                    <a:pt x="109653" y="119543"/>
                    <a:pt x="91190" y="106807"/>
                  </a:cubicBezTo>
                  <a:cubicBezTo>
                    <a:pt x="72728" y="94072"/>
                    <a:pt x="39734" y="108920"/>
                    <a:pt x="25370" y="97823"/>
                  </a:cubicBezTo>
                  <a:cubicBezTo>
                    <a:pt x="11006" y="86726"/>
                    <a:pt x="-9605" y="56330"/>
                    <a:pt x="5008" y="402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604" name="Google Shape;604;p25"/>
          <p:cNvGrpSpPr/>
          <p:nvPr/>
        </p:nvGrpSpPr>
        <p:grpSpPr>
          <a:xfrm>
            <a:off x="11018521" y="2380623"/>
            <a:ext cx="3260352" cy="3388716"/>
            <a:chOff x="-616191" y="1491189"/>
            <a:chExt cx="3000692" cy="3118833"/>
          </a:xfrm>
        </p:grpSpPr>
        <p:sp>
          <p:nvSpPr>
            <p:cNvPr id="605" name="Google Shape;605;p25"/>
            <p:cNvSpPr/>
            <p:nvPr/>
          </p:nvSpPr>
          <p:spPr>
            <a:xfrm>
              <a:off x="-616191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" name="Google Shape;606;p25"/>
            <p:cNvSpPr/>
            <p:nvPr/>
          </p:nvSpPr>
          <p:spPr>
            <a:xfrm>
              <a:off x="-217598" y="1491189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07" name="Google Shape;607;p25"/>
          <p:cNvSpPr txBox="1">
            <a:spLocks noGrp="1"/>
          </p:cNvSpPr>
          <p:nvPr>
            <p:ph type="title"/>
          </p:nvPr>
        </p:nvSpPr>
        <p:spPr>
          <a:xfrm>
            <a:off x="2269400" y="593367"/>
            <a:ext cx="7653200" cy="13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08" name="Google Shape;608;p25"/>
          <p:cNvGrpSpPr/>
          <p:nvPr/>
        </p:nvGrpSpPr>
        <p:grpSpPr>
          <a:xfrm>
            <a:off x="-439576" y="4405573"/>
            <a:ext cx="3749239" cy="3727528"/>
            <a:chOff x="448128" y="1086692"/>
            <a:chExt cx="3450642" cy="3430662"/>
          </a:xfrm>
        </p:grpSpPr>
        <p:sp>
          <p:nvSpPr>
            <p:cNvPr id="609" name="Google Shape;609;p25"/>
            <p:cNvSpPr/>
            <p:nvPr/>
          </p:nvSpPr>
          <p:spPr>
            <a:xfrm flipH="1">
              <a:off x="684174" y="2532661"/>
              <a:ext cx="3214597" cy="1984692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0" name="Google Shape;610;p25"/>
            <p:cNvSpPr/>
            <p:nvPr/>
          </p:nvSpPr>
          <p:spPr>
            <a:xfrm>
              <a:off x="448128" y="1086692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5154508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26"/>
          <p:cNvSpPr txBox="1">
            <a:spLocks noGrp="1"/>
          </p:cNvSpPr>
          <p:nvPr>
            <p:ph type="title"/>
          </p:nvPr>
        </p:nvSpPr>
        <p:spPr>
          <a:xfrm>
            <a:off x="3130600" y="778183"/>
            <a:ext cx="5930800" cy="16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1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13" name="Google Shape;613;p26"/>
          <p:cNvSpPr txBox="1">
            <a:spLocks noGrp="1"/>
          </p:cNvSpPr>
          <p:nvPr>
            <p:ph type="subTitle" idx="1"/>
          </p:nvPr>
        </p:nvSpPr>
        <p:spPr>
          <a:xfrm>
            <a:off x="3130633" y="2171084"/>
            <a:ext cx="5930800" cy="14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4" name="Google Shape;614;p26"/>
          <p:cNvSpPr txBox="1"/>
          <p:nvPr/>
        </p:nvSpPr>
        <p:spPr>
          <a:xfrm>
            <a:off x="3966100" y="4400417"/>
            <a:ext cx="42596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67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CREDITS:</a:t>
            </a:r>
            <a:r>
              <a:rPr lang="en" sz="1467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This presentation template was created by </a:t>
            </a:r>
            <a:r>
              <a:rPr lang="en" sz="1467" b="1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and includes icons by </a:t>
            </a:r>
            <a:r>
              <a:rPr lang="en" sz="1467" b="1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and infographics &amp; images by </a:t>
            </a:r>
            <a:r>
              <a:rPr lang="en" sz="1467" b="1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467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endParaRPr sz="1467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grpSp>
        <p:nvGrpSpPr>
          <p:cNvPr id="615" name="Google Shape;615;p26"/>
          <p:cNvGrpSpPr/>
          <p:nvPr/>
        </p:nvGrpSpPr>
        <p:grpSpPr>
          <a:xfrm rot="1847332">
            <a:off x="-1264978" y="-2272144"/>
            <a:ext cx="4431891" cy="4490919"/>
            <a:chOff x="-104300" y="-369425"/>
            <a:chExt cx="3323761" cy="3368030"/>
          </a:xfrm>
        </p:grpSpPr>
        <p:sp>
          <p:nvSpPr>
            <p:cNvPr id="616" name="Google Shape;616;p26"/>
            <p:cNvSpPr/>
            <p:nvPr/>
          </p:nvSpPr>
          <p:spPr>
            <a:xfrm>
              <a:off x="-76174" y="-195499"/>
              <a:ext cx="3295634" cy="3194104"/>
            </a:xfrm>
            <a:custGeom>
              <a:avLst/>
              <a:gdLst/>
              <a:ahLst/>
              <a:cxnLst/>
              <a:rect l="l" t="t" r="r" b="b"/>
              <a:pathLst>
                <a:path w="30814" h="29864" extrusionOk="0">
                  <a:moveTo>
                    <a:pt x="1" y="1"/>
                  </a:moveTo>
                  <a:lnTo>
                    <a:pt x="72" y="29779"/>
                  </a:lnTo>
                  <a:cubicBezTo>
                    <a:pt x="411" y="29836"/>
                    <a:pt x="761" y="29863"/>
                    <a:pt x="1115" y="29863"/>
                  </a:cubicBezTo>
                  <a:cubicBezTo>
                    <a:pt x="3545" y="29863"/>
                    <a:pt x="6179" y="28559"/>
                    <a:pt x="7066" y="26371"/>
                  </a:cubicBezTo>
                  <a:cubicBezTo>
                    <a:pt x="11295" y="15916"/>
                    <a:pt x="26799" y="21250"/>
                    <a:pt x="29074" y="13525"/>
                  </a:cubicBezTo>
                  <a:cubicBezTo>
                    <a:pt x="30814" y="7637"/>
                    <a:pt x="23079" y="4604"/>
                    <a:pt x="23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7" name="Google Shape;617;p26"/>
            <p:cNvSpPr/>
            <p:nvPr/>
          </p:nvSpPr>
          <p:spPr>
            <a:xfrm>
              <a:off x="-104300" y="-369425"/>
              <a:ext cx="3323752" cy="3221355"/>
            </a:xfrm>
            <a:custGeom>
              <a:avLst/>
              <a:gdLst/>
              <a:ahLst/>
              <a:cxnLst/>
              <a:rect l="l" t="t" r="r" b="b"/>
              <a:pathLst>
                <a:path w="30814" h="29864" extrusionOk="0">
                  <a:moveTo>
                    <a:pt x="1" y="1"/>
                  </a:moveTo>
                  <a:lnTo>
                    <a:pt x="72" y="29779"/>
                  </a:lnTo>
                  <a:cubicBezTo>
                    <a:pt x="411" y="29836"/>
                    <a:pt x="761" y="29863"/>
                    <a:pt x="1115" y="29863"/>
                  </a:cubicBezTo>
                  <a:cubicBezTo>
                    <a:pt x="3545" y="29863"/>
                    <a:pt x="6179" y="28559"/>
                    <a:pt x="7066" y="26371"/>
                  </a:cubicBezTo>
                  <a:cubicBezTo>
                    <a:pt x="11295" y="15916"/>
                    <a:pt x="26799" y="21250"/>
                    <a:pt x="29074" y="13525"/>
                  </a:cubicBezTo>
                  <a:cubicBezTo>
                    <a:pt x="30814" y="7637"/>
                    <a:pt x="23079" y="4604"/>
                    <a:pt x="2363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8" name="Google Shape;618;p26"/>
          <p:cNvGrpSpPr/>
          <p:nvPr/>
        </p:nvGrpSpPr>
        <p:grpSpPr>
          <a:xfrm rot="-6974377">
            <a:off x="7335355" y="6417963"/>
            <a:ext cx="5861831" cy="5095741"/>
            <a:chOff x="5868774" y="-899147"/>
            <a:chExt cx="4396633" cy="3822031"/>
          </a:xfrm>
        </p:grpSpPr>
        <p:sp>
          <p:nvSpPr>
            <p:cNvPr id="619" name="Google Shape;619;p26"/>
            <p:cNvSpPr/>
            <p:nvPr/>
          </p:nvSpPr>
          <p:spPr>
            <a:xfrm>
              <a:off x="5868774" y="-830916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620" name="Google Shape;620;p26"/>
            <p:cNvSpPr/>
            <p:nvPr/>
          </p:nvSpPr>
          <p:spPr>
            <a:xfrm>
              <a:off x="6049906" y="-899147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621" name="Google Shape;621;p26"/>
          <p:cNvGrpSpPr/>
          <p:nvPr/>
        </p:nvGrpSpPr>
        <p:grpSpPr>
          <a:xfrm rot="-2927939">
            <a:off x="109401" y="6391058"/>
            <a:ext cx="5862152" cy="5096020"/>
            <a:chOff x="5868774" y="-899147"/>
            <a:chExt cx="4396633" cy="3822031"/>
          </a:xfrm>
        </p:grpSpPr>
        <p:sp>
          <p:nvSpPr>
            <p:cNvPr id="622" name="Google Shape;622;p26"/>
            <p:cNvSpPr/>
            <p:nvPr/>
          </p:nvSpPr>
          <p:spPr>
            <a:xfrm>
              <a:off x="5868774" y="-830916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623" name="Google Shape;623;p26"/>
            <p:cNvSpPr/>
            <p:nvPr/>
          </p:nvSpPr>
          <p:spPr>
            <a:xfrm>
              <a:off x="6049906" y="-899147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624" name="Google Shape;624;p26"/>
          <p:cNvGrpSpPr/>
          <p:nvPr/>
        </p:nvGrpSpPr>
        <p:grpSpPr>
          <a:xfrm>
            <a:off x="1164639" y="4705163"/>
            <a:ext cx="3260352" cy="3570544"/>
            <a:chOff x="-666750" y="1323843"/>
            <a:chExt cx="3000692" cy="3286179"/>
          </a:xfrm>
        </p:grpSpPr>
        <p:sp>
          <p:nvSpPr>
            <p:cNvPr id="625" name="Google Shape;625;p26"/>
            <p:cNvSpPr/>
            <p:nvPr/>
          </p:nvSpPr>
          <p:spPr>
            <a:xfrm>
              <a:off x="-666750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6" name="Google Shape;626;p26"/>
            <p:cNvSpPr/>
            <p:nvPr/>
          </p:nvSpPr>
          <p:spPr>
            <a:xfrm rot="-1174900">
              <a:off x="441320" y="1473514"/>
              <a:ext cx="1099101" cy="1193410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7" name="Google Shape;627;p26"/>
          <p:cNvGrpSpPr/>
          <p:nvPr/>
        </p:nvGrpSpPr>
        <p:grpSpPr>
          <a:xfrm>
            <a:off x="950972" y="-1679843"/>
            <a:ext cx="3260352" cy="3306316"/>
            <a:chOff x="-666750" y="1567027"/>
            <a:chExt cx="3000692" cy="3042996"/>
          </a:xfrm>
        </p:grpSpPr>
        <p:sp>
          <p:nvSpPr>
            <p:cNvPr id="628" name="Google Shape;628;p26"/>
            <p:cNvSpPr/>
            <p:nvPr/>
          </p:nvSpPr>
          <p:spPr>
            <a:xfrm>
              <a:off x="-666750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26"/>
            <p:cNvSpPr/>
            <p:nvPr/>
          </p:nvSpPr>
          <p:spPr>
            <a:xfrm>
              <a:off x="254301" y="1567027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30" name="Google Shape;630;p26"/>
          <p:cNvSpPr/>
          <p:nvPr/>
        </p:nvSpPr>
        <p:spPr>
          <a:xfrm rot="1303356" flipH="1">
            <a:off x="8864604" y="5700295"/>
            <a:ext cx="1102101" cy="1296671"/>
          </a:xfrm>
          <a:custGeom>
            <a:avLst/>
            <a:gdLst/>
            <a:ahLst/>
            <a:cxnLst/>
            <a:rect l="l" t="t" r="r" b="b"/>
            <a:pathLst>
              <a:path w="4988" h="5416" extrusionOk="0">
                <a:moveTo>
                  <a:pt x="4532" y="0"/>
                </a:moveTo>
                <a:lnTo>
                  <a:pt x="4532" y="0"/>
                </a:lnTo>
                <a:cubicBezTo>
                  <a:pt x="4586" y="526"/>
                  <a:pt x="4514" y="1115"/>
                  <a:pt x="4148" y="1508"/>
                </a:cubicBezTo>
                <a:cubicBezTo>
                  <a:pt x="3827" y="1847"/>
                  <a:pt x="3346" y="1980"/>
                  <a:pt x="2882" y="2016"/>
                </a:cubicBezTo>
                <a:cubicBezTo>
                  <a:pt x="2418" y="2061"/>
                  <a:pt x="1954" y="2025"/>
                  <a:pt x="1490" y="2105"/>
                </a:cubicBezTo>
                <a:cubicBezTo>
                  <a:pt x="1035" y="2177"/>
                  <a:pt x="562" y="2391"/>
                  <a:pt x="330" y="2792"/>
                </a:cubicBezTo>
                <a:cubicBezTo>
                  <a:pt x="0" y="3345"/>
                  <a:pt x="241" y="4086"/>
                  <a:pt x="696" y="4532"/>
                </a:cubicBezTo>
                <a:cubicBezTo>
                  <a:pt x="1160" y="4987"/>
                  <a:pt x="1784" y="5201"/>
                  <a:pt x="2391" y="5415"/>
                </a:cubicBezTo>
                <a:cubicBezTo>
                  <a:pt x="2114" y="5228"/>
                  <a:pt x="1775" y="4969"/>
                  <a:pt x="1526" y="4746"/>
                </a:cubicBezTo>
                <a:cubicBezTo>
                  <a:pt x="1383" y="4621"/>
                  <a:pt x="1240" y="4478"/>
                  <a:pt x="1160" y="4300"/>
                </a:cubicBezTo>
                <a:cubicBezTo>
                  <a:pt x="973" y="3872"/>
                  <a:pt x="1231" y="3345"/>
                  <a:pt x="1624" y="3078"/>
                </a:cubicBezTo>
                <a:cubicBezTo>
                  <a:pt x="2016" y="2819"/>
                  <a:pt x="2507" y="2748"/>
                  <a:pt x="2971" y="2685"/>
                </a:cubicBezTo>
                <a:cubicBezTo>
                  <a:pt x="3444" y="2623"/>
                  <a:pt x="3934" y="2543"/>
                  <a:pt x="4318" y="2275"/>
                </a:cubicBezTo>
                <a:cubicBezTo>
                  <a:pt x="4675" y="2025"/>
                  <a:pt x="4907" y="1615"/>
                  <a:pt x="4942" y="1187"/>
                </a:cubicBezTo>
                <a:cubicBezTo>
                  <a:pt x="4987" y="758"/>
                  <a:pt x="4835" y="303"/>
                  <a:pt x="4532" y="0"/>
                </a:cubicBezTo>
                <a:close/>
              </a:path>
            </a:pathLst>
          </a:custGeom>
          <a:solidFill>
            <a:srgbClr val="FFFFFF">
              <a:alpha val="369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31" name="Google Shape;631;p26"/>
          <p:cNvGrpSpPr/>
          <p:nvPr/>
        </p:nvGrpSpPr>
        <p:grpSpPr>
          <a:xfrm rot="8885216">
            <a:off x="7982646" y="-4301508"/>
            <a:ext cx="5861823" cy="5095735"/>
            <a:chOff x="5868774" y="-899147"/>
            <a:chExt cx="4396633" cy="3822031"/>
          </a:xfrm>
        </p:grpSpPr>
        <p:sp>
          <p:nvSpPr>
            <p:cNvPr id="632" name="Google Shape;632;p26"/>
            <p:cNvSpPr/>
            <p:nvPr/>
          </p:nvSpPr>
          <p:spPr>
            <a:xfrm>
              <a:off x="5868774" y="-830916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633" name="Google Shape;633;p26"/>
            <p:cNvSpPr/>
            <p:nvPr/>
          </p:nvSpPr>
          <p:spPr>
            <a:xfrm>
              <a:off x="6049906" y="-899147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34" name="Google Shape;634;p26"/>
          <p:cNvSpPr/>
          <p:nvPr/>
        </p:nvSpPr>
        <p:spPr>
          <a:xfrm>
            <a:off x="9061405" y="-1104886"/>
            <a:ext cx="3260331" cy="2156396"/>
          </a:xfrm>
          <a:custGeom>
            <a:avLst/>
            <a:gdLst/>
            <a:ahLst/>
            <a:cxnLst/>
            <a:rect l="l" t="t" r="r" b="b"/>
            <a:pathLst>
              <a:path w="13618" h="9007" extrusionOk="0">
                <a:moveTo>
                  <a:pt x="11993" y="1"/>
                </a:moveTo>
                <a:cubicBezTo>
                  <a:pt x="10991" y="1"/>
                  <a:pt x="9827" y="496"/>
                  <a:pt x="9827" y="496"/>
                </a:cubicBezTo>
                <a:cubicBezTo>
                  <a:pt x="10085" y="472"/>
                  <a:pt x="10311" y="458"/>
                  <a:pt x="10506" y="458"/>
                </a:cubicBezTo>
                <a:cubicBezTo>
                  <a:pt x="11112" y="458"/>
                  <a:pt x="11415" y="597"/>
                  <a:pt x="11442" y="1022"/>
                </a:cubicBezTo>
                <a:cubicBezTo>
                  <a:pt x="11487" y="1816"/>
                  <a:pt x="4448" y="1460"/>
                  <a:pt x="4046" y="2548"/>
                </a:cubicBezTo>
                <a:cubicBezTo>
                  <a:pt x="3654" y="3636"/>
                  <a:pt x="6910" y="3663"/>
                  <a:pt x="3841" y="4341"/>
                </a:cubicBezTo>
                <a:cubicBezTo>
                  <a:pt x="1005" y="4978"/>
                  <a:pt x="1" y="8059"/>
                  <a:pt x="2291" y="8059"/>
                </a:cubicBezTo>
                <a:cubicBezTo>
                  <a:pt x="2472" y="8059"/>
                  <a:pt x="2673" y="8040"/>
                  <a:pt x="2896" y="7999"/>
                </a:cubicBezTo>
                <a:cubicBezTo>
                  <a:pt x="4020" y="7792"/>
                  <a:pt x="4897" y="7710"/>
                  <a:pt x="5580" y="7710"/>
                </a:cubicBezTo>
                <a:cubicBezTo>
                  <a:pt x="8289" y="7710"/>
                  <a:pt x="7954" y="9007"/>
                  <a:pt x="7954" y="9007"/>
                </a:cubicBezTo>
                <a:cubicBezTo>
                  <a:pt x="9203" y="6250"/>
                  <a:pt x="3565" y="7374"/>
                  <a:pt x="3582" y="6214"/>
                </a:cubicBezTo>
                <a:cubicBezTo>
                  <a:pt x="3609" y="5233"/>
                  <a:pt x="7695" y="4957"/>
                  <a:pt x="8382" y="4091"/>
                </a:cubicBezTo>
                <a:cubicBezTo>
                  <a:pt x="9078" y="3226"/>
                  <a:pt x="5920" y="3056"/>
                  <a:pt x="6223" y="2477"/>
                </a:cubicBezTo>
                <a:cubicBezTo>
                  <a:pt x="6313" y="2308"/>
                  <a:pt x="7007" y="2286"/>
                  <a:pt x="7931" y="2286"/>
                </a:cubicBezTo>
                <a:cubicBezTo>
                  <a:pt x="8250" y="2286"/>
                  <a:pt x="8597" y="2289"/>
                  <a:pt x="8957" y="2289"/>
                </a:cubicBezTo>
                <a:cubicBezTo>
                  <a:pt x="11078" y="2289"/>
                  <a:pt x="13618" y="2199"/>
                  <a:pt x="13387" y="951"/>
                </a:cubicBezTo>
                <a:cubicBezTo>
                  <a:pt x="13255" y="220"/>
                  <a:pt x="12660" y="1"/>
                  <a:pt x="11993" y="1"/>
                </a:cubicBezTo>
                <a:close/>
              </a:path>
            </a:pathLst>
          </a:custGeom>
          <a:solidFill>
            <a:srgbClr val="FFFFFF">
              <a:alpha val="369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188248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6" name="Google Shape;636;p27"/>
          <p:cNvGrpSpPr/>
          <p:nvPr/>
        </p:nvGrpSpPr>
        <p:grpSpPr>
          <a:xfrm>
            <a:off x="-1981852" y="4848469"/>
            <a:ext cx="6965251" cy="6300400"/>
            <a:chOff x="-1896339" y="-1716698"/>
            <a:chExt cx="5223938" cy="4725300"/>
          </a:xfrm>
        </p:grpSpPr>
        <p:sp>
          <p:nvSpPr>
            <p:cNvPr id="637" name="Google Shape;637;p27"/>
            <p:cNvSpPr/>
            <p:nvPr/>
          </p:nvSpPr>
          <p:spPr>
            <a:xfrm rot="5400000">
              <a:off x="-1635702" y="-1863035"/>
              <a:ext cx="4611000" cy="5132275"/>
            </a:xfrm>
            <a:custGeom>
              <a:avLst/>
              <a:gdLst/>
              <a:ahLst/>
              <a:cxnLst/>
              <a:rect l="l" t="t" r="r" b="b"/>
              <a:pathLst>
                <a:path w="184440" h="205291" extrusionOk="0">
                  <a:moveTo>
                    <a:pt x="175662" y="168485"/>
                  </a:moveTo>
                  <a:cubicBezTo>
                    <a:pt x="161006" y="182167"/>
                    <a:pt x="109728" y="196218"/>
                    <a:pt x="84163" y="200343"/>
                  </a:cubicBezTo>
                  <a:cubicBezTo>
                    <a:pt x="58599" y="204468"/>
                    <a:pt x="36140" y="211780"/>
                    <a:pt x="22275" y="193235"/>
                  </a:cubicBezTo>
                  <a:cubicBezTo>
                    <a:pt x="8410" y="174690"/>
                    <a:pt x="-3550" y="121256"/>
                    <a:pt x="973" y="89074"/>
                  </a:cubicBezTo>
                  <a:cubicBezTo>
                    <a:pt x="5497" y="56892"/>
                    <a:pt x="33087" y="-3323"/>
                    <a:pt x="49416" y="143"/>
                  </a:cubicBezTo>
                  <a:cubicBezTo>
                    <a:pt x="65745" y="3609"/>
                    <a:pt x="78499" y="90186"/>
                    <a:pt x="98946" y="109871"/>
                  </a:cubicBezTo>
                  <a:cubicBezTo>
                    <a:pt x="119393" y="129556"/>
                    <a:pt x="159312" y="108484"/>
                    <a:pt x="172098" y="118253"/>
                  </a:cubicBezTo>
                  <a:cubicBezTo>
                    <a:pt x="184884" y="128022"/>
                    <a:pt x="190318" y="154803"/>
                    <a:pt x="175662" y="16848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638" name="Google Shape;638;p27"/>
            <p:cNvSpPr/>
            <p:nvPr/>
          </p:nvSpPr>
          <p:spPr>
            <a:xfrm rot="5400000">
              <a:off x="-1544039" y="-1977335"/>
              <a:ext cx="4611000" cy="5132275"/>
            </a:xfrm>
            <a:custGeom>
              <a:avLst/>
              <a:gdLst/>
              <a:ahLst/>
              <a:cxnLst/>
              <a:rect l="l" t="t" r="r" b="b"/>
              <a:pathLst>
                <a:path w="184440" h="205291" extrusionOk="0">
                  <a:moveTo>
                    <a:pt x="175662" y="168485"/>
                  </a:moveTo>
                  <a:cubicBezTo>
                    <a:pt x="161006" y="182167"/>
                    <a:pt x="109728" y="196218"/>
                    <a:pt x="84163" y="200343"/>
                  </a:cubicBezTo>
                  <a:cubicBezTo>
                    <a:pt x="58599" y="204468"/>
                    <a:pt x="36140" y="211780"/>
                    <a:pt x="22275" y="193235"/>
                  </a:cubicBezTo>
                  <a:cubicBezTo>
                    <a:pt x="8410" y="174690"/>
                    <a:pt x="-3550" y="121256"/>
                    <a:pt x="973" y="89074"/>
                  </a:cubicBezTo>
                  <a:cubicBezTo>
                    <a:pt x="5497" y="56892"/>
                    <a:pt x="33087" y="-3323"/>
                    <a:pt x="49416" y="143"/>
                  </a:cubicBezTo>
                  <a:cubicBezTo>
                    <a:pt x="65745" y="3609"/>
                    <a:pt x="78499" y="90186"/>
                    <a:pt x="98946" y="109871"/>
                  </a:cubicBezTo>
                  <a:cubicBezTo>
                    <a:pt x="119393" y="129556"/>
                    <a:pt x="159312" y="108484"/>
                    <a:pt x="172098" y="118253"/>
                  </a:cubicBezTo>
                  <a:cubicBezTo>
                    <a:pt x="184884" y="128022"/>
                    <a:pt x="190318" y="154803"/>
                    <a:pt x="175662" y="16848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639" name="Google Shape;639;p27"/>
          <p:cNvGrpSpPr/>
          <p:nvPr/>
        </p:nvGrpSpPr>
        <p:grpSpPr>
          <a:xfrm>
            <a:off x="7665657" y="1113736"/>
            <a:ext cx="7803188" cy="7956673"/>
            <a:chOff x="6206442" y="2492651"/>
            <a:chExt cx="5852391" cy="5967505"/>
          </a:xfrm>
        </p:grpSpPr>
        <p:sp>
          <p:nvSpPr>
            <p:cNvPr id="640" name="Google Shape;640;p27"/>
            <p:cNvSpPr/>
            <p:nvPr/>
          </p:nvSpPr>
          <p:spPr>
            <a:xfrm rot="4301948">
              <a:off x="6820078" y="3321888"/>
              <a:ext cx="4860269" cy="4309031"/>
            </a:xfrm>
            <a:custGeom>
              <a:avLst/>
              <a:gdLst/>
              <a:ahLst/>
              <a:cxnLst/>
              <a:rect l="l" t="t" r="r" b="b"/>
              <a:pathLst>
                <a:path w="194415" h="172365" extrusionOk="0">
                  <a:moveTo>
                    <a:pt x="187969" y="126586"/>
                  </a:moveTo>
                  <a:cubicBezTo>
                    <a:pt x="172746" y="143051"/>
                    <a:pt x="105624" y="177944"/>
                    <a:pt x="82297" y="171604"/>
                  </a:cubicBezTo>
                  <a:cubicBezTo>
                    <a:pt x="58970" y="165264"/>
                    <a:pt x="61723" y="109120"/>
                    <a:pt x="48007" y="88546"/>
                  </a:cubicBezTo>
                  <a:cubicBezTo>
                    <a:pt x="34291" y="67972"/>
                    <a:pt x="-253" y="62892"/>
                    <a:pt x="1" y="48160"/>
                  </a:cubicBezTo>
                  <a:cubicBezTo>
                    <a:pt x="255" y="33428"/>
                    <a:pt x="33166" y="-2644"/>
                    <a:pt x="49531" y="154"/>
                  </a:cubicBezTo>
                  <a:cubicBezTo>
                    <a:pt x="65897" y="2952"/>
                    <a:pt x="77510" y="52840"/>
                    <a:pt x="98194" y="64950"/>
                  </a:cubicBezTo>
                  <a:cubicBezTo>
                    <a:pt x="118879" y="77060"/>
                    <a:pt x="158676" y="62541"/>
                    <a:pt x="173638" y="72814"/>
                  </a:cubicBezTo>
                  <a:cubicBezTo>
                    <a:pt x="188601" y="83087"/>
                    <a:pt x="203193" y="110121"/>
                    <a:pt x="187969" y="126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641" name="Google Shape;641;p27"/>
            <p:cNvSpPr/>
            <p:nvPr/>
          </p:nvSpPr>
          <p:spPr>
            <a:xfrm rot="4301948">
              <a:off x="6584928" y="3321888"/>
              <a:ext cx="4860269" cy="4309031"/>
            </a:xfrm>
            <a:custGeom>
              <a:avLst/>
              <a:gdLst/>
              <a:ahLst/>
              <a:cxnLst/>
              <a:rect l="l" t="t" r="r" b="b"/>
              <a:pathLst>
                <a:path w="194415" h="172365" extrusionOk="0">
                  <a:moveTo>
                    <a:pt x="187969" y="126586"/>
                  </a:moveTo>
                  <a:cubicBezTo>
                    <a:pt x="172746" y="143051"/>
                    <a:pt x="105624" y="177944"/>
                    <a:pt x="82297" y="171604"/>
                  </a:cubicBezTo>
                  <a:cubicBezTo>
                    <a:pt x="58970" y="165264"/>
                    <a:pt x="61723" y="109120"/>
                    <a:pt x="48007" y="88546"/>
                  </a:cubicBezTo>
                  <a:cubicBezTo>
                    <a:pt x="34291" y="67972"/>
                    <a:pt x="-253" y="62892"/>
                    <a:pt x="1" y="48160"/>
                  </a:cubicBezTo>
                  <a:cubicBezTo>
                    <a:pt x="255" y="33428"/>
                    <a:pt x="33166" y="-2644"/>
                    <a:pt x="49531" y="154"/>
                  </a:cubicBezTo>
                  <a:cubicBezTo>
                    <a:pt x="65897" y="2952"/>
                    <a:pt x="77510" y="52840"/>
                    <a:pt x="98194" y="64950"/>
                  </a:cubicBezTo>
                  <a:cubicBezTo>
                    <a:pt x="118879" y="77060"/>
                    <a:pt x="158676" y="62541"/>
                    <a:pt x="173638" y="72814"/>
                  </a:cubicBezTo>
                  <a:cubicBezTo>
                    <a:pt x="188601" y="83087"/>
                    <a:pt x="203193" y="110121"/>
                    <a:pt x="187969" y="12658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642" name="Google Shape;642;p27"/>
          <p:cNvGrpSpPr/>
          <p:nvPr/>
        </p:nvGrpSpPr>
        <p:grpSpPr>
          <a:xfrm>
            <a:off x="-383412" y="4086457"/>
            <a:ext cx="3260352" cy="3306316"/>
            <a:chOff x="-666750" y="1567027"/>
            <a:chExt cx="3000692" cy="3042996"/>
          </a:xfrm>
        </p:grpSpPr>
        <p:sp>
          <p:nvSpPr>
            <p:cNvPr id="643" name="Google Shape;643;p27"/>
            <p:cNvSpPr/>
            <p:nvPr/>
          </p:nvSpPr>
          <p:spPr>
            <a:xfrm>
              <a:off x="-666750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27"/>
            <p:cNvSpPr/>
            <p:nvPr/>
          </p:nvSpPr>
          <p:spPr>
            <a:xfrm>
              <a:off x="254301" y="1567027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45" name="Google Shape;645;p27"/>
          <p:cNvGrpSpPr/>
          <p:nvPr/>
        </p:nvGrpSpPr>
        <p:grpSpPr>
          <a:xfrm>
            <a:off x="8931655" y="3551690"/>
            <a:ext cx="3260352" cy="3306316"/>
            <a:chOff x="-666750" y="1567027"/>
            <a:chExt cx="3000692" cy="3042996"/>
          </a:xfrm>
        </p:grpSpPr>
        <p:sp>
          <p:nvSpPr>
            <p:cNvPr id="646" name="Google Shape;646;p27"/>
            <p:cNvSpPr/>
            <p:nvPr/>
          </p:nvSpPr>
          <p:spPr>
            <a:xfrm>
              <a:off x="-666750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27"/>
            <p:cNvSpPr/>
            <p:nvPr/>
          </p:nvSpPr>
          <p:spPr>
            <a:xfrm>
              <a:off x="254301" y="1567027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2025505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9" name="Google Shape;649;p28"/>
          <p:cNvGrpSpPr/>
          <p:nvPr/>
        </p:nvGrpSpPr>
        <p:grpSpPr>
          <a:xfrm>
            <a:off x="-2528452" y="-2136531"/>
            <a:ext cx="7087467" cy="6148000"/>
            <a:chOff x="-1896339" y="-1602398"/>
            <a:chExt cx="5315600" cy="4611000"/>
          </a:xfrm>
        </p:grpSpPr>
        <p:sp>
          <p:nvSpPr>
            <p:cNvPr id="650" name="Google Shape;650;p28"/>
            <p:cNvSpPr/>
            <p:nvPr/>
          </p:nvSpPr>
          <p:spPr>
            <a:xfrm rot="5400000">
              <a:off x="-1635702" y="-1863035"/>
              <a:ext cx="4611000" cy="5132275"/>
            </a:xfrm>
            <a:custGeom>
              <a:avLst/>
              <a:gdLst/>
              <a:ahLst/>
              <a:cxnLst/>
              <a:rect l="l" t="t" r="r" b="b"/>
              <a:pathLst>
                <a:path w="184440" h="205291" extrusionOk="0">
                  <a:moveTo>
                    <a:pt x="175662" y="168485"/>
                  </a:moveTo>
                  <a:cubicBezTo>
                    <a:pt x="161006" y="182167"/>
                    <a:pt x="109728" y="196218"/>
                    <a:pt x="84163" y="200343"/>
                  </a:cubicBezTo>
                  <a:cubicBezTo>
                    <a:pt x="58599" y="204468"/>
                    <a:pt x="36140" y="211780"/>
                    <a:pt x="22275" y="193235"/>
                  </a:cubicBezTo>
                  <a:cubicBezTo>
                    <a:pt x="8410" y="174690"/>
                    <a:pt x="-3550" y="121256"/>
                    <a:pt x="973" y="89074"/>
                  </a:cubicBezTo>
                  <a:cubicBezTo>
                    <a:pt x="5497" y="56892"/>
                    <a:pt x="33087" y="-3323"/>
                    <a:pt x="49416" y="143"/>
                  </a:cubicBezTo>
                  <a:cubicBezTo>
                    <a:pt x="65745" y="3609"/>
                    <a:pt x="78499" y="90186"/>
                    <a:pt x="98946" y="109871"/>
                  </a:cubicBezTo>
                  <a:cubicBezTo>
                    <a:pt x="119393" y="129556"/>
                    <a:pt x="159312" y="108484"/>
                    <a:pt x="172098" y="118253"/>
                  </a:cubicBezTo>
                  <a:cubicBezTo>
                    <a:pt x="184884" y="128022"/>
                    <a:pt x="190318" y="154803"/>
                    <a:pt x="175662" y="16848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651" name="Google Shape;651;p28"/>
            <p:cNvSpPr/>
            <p:nvPr/>
          </p:nvSpPr>
          <p:spPr>
            <a:xfrm rot="5400000">
              <a:off x="-1452377" y="-1863035"/>
              <a:ext cx="4611000" cy="5132275"/>
            </a:xfrm>
            <a:custGeom>
              <a:avLst/>
              <a:gdLst/>
              <a:ahLst/>
              <a:cxnLst/>
              <a:rect l="l" t="t" r="r" b="b"/>
              <a:pathLst>
                <a:path w="184440" h="205291" extrusionOk="0">
                  <a:moveTo>
                    <a:pt x="175662" y="168485"/>
                  </a:moveTo>
                  <a:cubicBezTo>
                    <a:pt x="161006" y="182167"/>
                    <a:pt x="109728" y="196218"/>
                    <a:pt x="84163" y="200343"/>
                  </a:cubicBezTo>
                  <a:cubicBezTo>
                    <a:pt x="58599" y="204468"/>
                    <a:pt x="36140" y="211780"/>
                    <a:pt x="22275" y="193235"/>
                  </a:cubicBezTo>
                  <a:cubicBezTo>
                    <a:pt x="8410" y="174690"/>
                    <a:pt x="-3550" y="121256"/>
                    <a:pt x="973" y="89074"/>
                  </a:cubicBezTo>
                  <a:cubicBezTo>
                    <a:pt x="5497" y="56892"/>
                    <a:pt x="33087" y="-3323"/>
                    <a:pt x="49416" y="143"/>
                  </a:cubicBezTo>
                  <a:cubicBezTo>
                    <a:pt x="65745" y="3609"/>
                    <a:pt x="78499" y="90186"/>
                    <a:pt x="98946" y="109871"/>
                  </a:cubicBezTo>
                  <a:cubicBezTo>
                    <a:pt x="119393" y="129556"/>
                    <a:pt x="159312" y="108484"/>
                    <a:pt x="172098" y="118253"/>
                  </a:cubicBezTo>
                  <a:cubicBezTo>
                    <a:pt x="184884" y="128022"/>
                    <a:pt x="190318" y="154803"/>
                    <a:pt x="175662" y="16848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652" name="Google Shape;652;p28"/>
          <p:cNvGrpSpPr/>
          <p:nvPr/>
        </p:nvGrpSpPr>
        <p:grpSpPr>
          <a:xfrm>
            <a:off x="-4813133" y="3288620"/>
            <a:ext cx="8603112" cy="8026607"/>
            <a:chOff x="-3609850" y="2466465"/>
            <a:chExt cx="6452334" cy="6019955"/>
          </a:xfrm>
        </p:grpSpPr>
        <p:sp>
          <p:nvSpPr>
            <p:cNvPr id="653" name="Google Shape;653;p28"/>
            <p:cNvSpPr/>
            <p:nvPr/>
          </p:nvSpPr>
          <p:spPr>
            <a:xfrm rot="9217780">
              <a:off x="-2905691" y="3321740"/>
              <a:ext cx="4860690" cy="4309404"/>
            </a:xfrm>
            <a:custGeom>
              <a:avLst/>
              <a:gdLst/>
              <a:ahLst/>
              <a:cxnLst/>
              <a:rect l="l" t="t" r="r" b="b"/>
              <a:pathLst>
                <a:path w="194415" h="172365" extrusionOk="0">
                  <a:moveTo>
                    <a:pt x="187969" y="126586"/>
                  </a:moveTo>
                  <a:cubicBezTo>
                    <a:pt x="172746" y="143051"/>
                    <a:pt x="105624" y="177944"/>
                    <a:pt x="82297" y="171604"/>
                  </a:cubicBezTo>
                  <a:cubicBezTo>
                    <a:pt x="58970" y="165264"/>
                    <a:pt x="61723" y="109120"/>
                    <a:pt x="48007" y="88546"/>
                  </a:cubicBezTo>
                  <a:cubicBezTo>
                    <a:pt x="34291" y="67972"/>
                    <a:pt x="-253" y="62892"/>
                    <a:pt x="1" y="48160"/>
                  </a:cubicBezTo>
                  <a:cubicBezTo>
                    <a:pt x="255" y="33428"/>
                    <a:pt x="33166" y="-2644"/>
                    <a:pt x="49531" y="154"/>
                  </a:cubicBezTo>
                  <a:cubicBezTo>
                    <a:pt x="65897" y="2952"/>
                    <a:pt x="77510" y="52840"/>
                    <a:pt x="98194" y="64950"/>
                  </a:cubicBezTo>
                  <a:cubicBezTo>
                    <a:pt x="118879" y="77060"/>
                    <a:pt x="158676" y="62541"/>
                    <a:pt x="173638" y="72814"/>
                  </a:cubicBezTo>
                  <a:cubicBezTo>
                    <a:pt x="188601" y="83087"/>
                    <a:pt x="203193" y="110121"/>
                    <a:pt x="187969" y="126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654" name="Google Shape;654;p28"/>
            <p:cNvSpPr/>
            <p:nvPr/>
          </p:nvSpPr>
          <p:spPr>
            <a:xfrm rot="9217780">
              <a:off x="-2722366" y="3321740"/>
              <a:ext cx="4860690" cy="4309404"/>
            </a:xfrm>
            <a:custGeom>
              <a:avLst/>
              <a:gdLst/>
              <a:ahLst/>
              <a:cxnLst/>
              <a:rect l="l" t="t" r="r" b="b"/>
              <a:pathLst>
                <a:path w="194415" h="172365" extrusionOk="0">
                  <a:moveTo>
                    <a:pt x="187969" y="126586"/>
                  </a:moveTo>
                  <a:cubicBezTo>
                    <a:pt x="172746" y="143051"/>
                    <a:pt x="105624" y="177944"/>
                    <a:pt x="82297" y="171604"/>
                  </a:cubicBezTo>
                  <a:cubicBezTo>
                    <a:pt x="58970" y="165264"/>
                    <a:pt x="61723" y="109120"/>
                    <a:pt x="48007" y="88546"/>
                  </a:cubicBezTo>
                  <a:cubicBezTo>
                    <a:pt x="34291" y="67972"/>
                    <a:pt x="-253" y="62892"/>
                    <a:pt x="1" y="48160"/>
                  </a:cubicBezTo>
                  <a:cubicBezTo>
                    <a:pt x="255" y="33428"/>
                    <a:pt x="33166" y="-2644"/>
                    <a:pt x="49531" y="154"/>
                  </a:cubicBezTo>
                  <a:cubicBezTo>
                    <a:pt x="65897" y="2952"/>
                    <a:pt x="77510" y="52840"/>
                    <a:pt x="98194" y="64950"/>
                  </a:cubicBezTo>
                  <a:cubicBezTo>
                    <a:pt x="118879" y="77060"/>
                    <a:pt x="158676" y="62541"/>
                    <a:pt x="173638" y="72814"/>
                  </a:cubicBezTo>
                  <a:cubicBezTo>
                    <a:pt x="188601" y="83087"/>
                    <a:pt x="203193" y="110121"/>
                    <a:pt x="187969" y="12658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655" name="Google Shape;655;p28"/>
          <p:cNvGrpSpPr/>
          <p:nvPr/>
        </p:nvGrpSpPr>
        <p:grpSpPr>
          <a:xfrm>
            <a:off x="8275257" y="3323536"/>
            <a:ext cx="7803188" cy="7956673"/>
            <a:chOff x="6206442" y="2492651"/>
            <a:chExt cx="5852391" cy="5967505"/>
          </a:xfrm>
        </p:grpSpPr>
        <p:sp>
          <p:nvSpPr>
            <p:cNvPr id="656" name="Google Shape;656;p28"/>
            <p:cNvSpPr/>
            <p:nvPr/>
          </p:nvSpPr>
          <p:spPr>
            <a:xfrm rot="4301948">
              <a:off x="6820078" y="3321888"/>
              <a:ext cx="4860269" cy="4309031"/>
            </a:xfrm>
            <a:custGeom>
              <a:avLst/>
              <a:gdLst/>
              <a:ahLst/>
              <a:cxnLst/>
              <a:rect l="l" t="t" r="r" b="b"/>
              <a:pathLst>
                <a:path w="194415" h="172365" extrusionOk="0">
                  <a:moveTo>
                    <a:pt x="187969" y="126586"/>
                  </a:moveTo>
                  <a:cubicBezTo>
                    <a:pt x="172746" y="143051"/>
                    <a:pt x="105624" y="177944"/>
                    <a:pt x="82297" y="171604"/>
                  </a:cubicBezTo>
                  <a:cubicBezTo>
                    <a:pt x="58970" y="165264"/>
                    <a:pt x="61723" y="109120"/>
                    <a:pt x="48007" y="88546"/>
                  </a:cubicBezTo>
                  <a:cubicBezTo>
                    <a:pt x="34291" y="67972"/>
                    <a:pt x="-253" y="62892"/>
                    <a:pt x="1" y="48160"/>
                  </a:cubicBezTo>
                  <a:cubicBezTo>
                    <a:pt x="255" y="33428"/>
                    <a:pt x="33166" y="-2644"/>
                    <a:pt x="49531" y="154"/>
                  </a:cubicBezTo>
                  <a:cubicBezTo>
                    <a:pt x="65897" y="2952"/>
                    <a:pt x="77510" y="52840"/>
                    <a:pt x="98194" y="64950"/>
                  </a:cubicBezTo>
                  <a:cubicBezTo>
                    <a:pt x="118879" y="77060"/>
                    <a:pt x="158676" y="62541"/>
                    <a:pt x="173638" y="72814"/>
                  </a:cubicBezTo>
                  <a:cubicBezTo>
                    <a:pt x="188601" y="83087"/>
                    <a:pt x="203193" y="110121"/>
                    <a:pt x="187969" y="126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657" name="Google Shape;657;p28"/>
            <p:cNvSpPr/>
            <p:nvPr/>
          </p:nvSpPr>
          <p:spPr>
            <a:xfrm rot="4301948">
              <a:off x="6584928" y="3321888"/>
              <a:ext cx="4860269" cy="4309031"/>
            </a:xfrm>
            <a:custGeom>
              <a:avLst/>
              <a:gdLst/>
              <a:ahLst/>
              <a:cxnLst/>
              <a:rect l="l" t="t" r="r" b="b"/>
              <a:pathLst>
                <a:path w="194415" h="172365" extrusionOk="0">
                  <a:moveTo>
                    <a:pt x="187969" y="126586"/>
                  </a:moveTo>
                  <a:cubicBezTo>
                    <a:pt x="172746" y="143051"/>
                    <a:pt x="105624" y="177944"/>
                    <a:pt x="82297" y="171604"/>
                  </a:cubicBezTo>
                  <a:cubicBezTo>
                    <a:pt x="58970" y="165264"/>
                    <a:pt x="61723" y="109120"/>
                    <a:pt x="48007" y="88546"/>
                  </a:cubicBezTo>
                  <a:cubicBezTo>
                    <a:pt x="34291" y="67972"/>
                    <a:pt x="-253" y="62892"/>
                    <a:pt x="1" y="48160"/>
                  </a:cubicBezTo>
                  <a:cubicBezTo>
                    <a:pt x="255" y="33428"/>
                    <a:pt x="33166" y="-2644"/>
                    <a:pt x="49531" y="154"/>
                  </a:cubicBezTo>
                  <a:cubicBezTo>
                    <a:pt x="65897" y="2952"/>
                    <a:pt x="77510" y="52840"/>
                    <a:pt x="98194" y="64950"/>
                  </a:cubicBezTo>
                  <a:cubicBezTo>
                    <a:pt x="118879" y="77060"/>
                    <a:pt x="158676" y="62541"/>
                    <a:pt x="173638" y="72814"/>
                  </a:cubicBezTo>
                  <a:cubicBezTo>
                    <a:pt x="188601" y="83087"/>
                    <a:pt x="203193" y="110121"/>
                    <a:pt x="187969" y="12658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658" name="Google Shape;658;p28"/>
          <p:cNvGrpSpPr/>
          <p:nvPr/>
        </p:nvGrpSpPr>
        <p:grpSpPr>
          <a:xfrm>
            <a:off x="7917331" y="-2955429"/>
            <a:ext cx="6595253" cy="5892869"/>
            <a:chOff x="5937998" y="-2216572"/>
            <a:chExt cx="4946440" cy="4419652"/>
          </a:xfrm>
        </p:grpSpPr>
        <p:sp>
          <p:nvSpPr>
            <p:cNvPr id="659" name="Google Shape;659;p28"/>
            <p:cNvSpPr/>
            <p:nvPr/>
          </p:nvSpPr>
          <p:spPr>
            <a:xfrm>
              <a:off x="6112538" y="-2216572"/>
              <a:ext cx="4771900" cy="4168175"/>
            </a:xfrm>
            <a:custGeom>
              <a:avLst/>
              <a:gdLst/>
              <a:ahLst/>
              <a:cxnLst/>
              <a:rect l="l" t="t" r="r" b="b"/>
              <a:pathLst>
                <a:path w="190876" h="166727" extrusionOk="0">
                  <a:moveTo>
                    <a:pt x="7432" y="40211"/>
                  </a:moveTo>
                  <a:cubicBezTo>
                    <a:pt x="23556" y="24625"/>
                    <a:pt x="92535" y="-6450"/>
                    <a:pt x="115471" y="1189"/>
                  </a:cubicBezTo>
                  <a:cubicBezTo>
                    <a:pt x="138407" y="8828"/>
                    <a:pt x="132509" y="64733"/>
                    <a:pt x="145050" y="86046"/>
                  </a:cubicBezTo>
                  <a:cubicBezTo>
                    <a:pt x="157591" y="107359"/>
                    <a:pt x="193540" y="115675"/>
                    <a:pt x="190718" y="129065"/>
                  </a:cubicBezTo>
                  <a:cubicBezTo>
                    <a:pt x="187896" y="142455"/>
                    <a:pt x="144300" y="170099"/>
                    <a:pt x="128116" y="166387"/>
                  </a:cubicBezTo>
                  <a:cubicBezTo>
                    <a:pt x="111932" y="162675"/>
                    <a:pt x="111846" y="118738"/>
                    <a:pt x="93614" y="106791"/>
                  </a:cubicBezTo>
                  <a:cubicBezTo>
                    <a:pt x="75382" y="94844"/>
                    <a:pt x="33089" y="105804"/>
                    <a:pt x="18725" y="94707"/>
                  </a:cubicBezTo>
                  <a:cubicBezTo>
                    <a:pt x="4361" y="83610"/>
                    <a:pt x="-8692" y="55797"/>
                    <a:pt x="7432" y="40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660" name="Google Shape;660;p28"/>
            <p:cNvSpPr/>
            <p:nvPr/>
          </p:nvSpPr>
          <p:spPr>
            <a:xfrm>
              <a:off x="5937998" y="-2159820"/>
              <a:ext cx="4707975" cy="4362900"/>
            </a:xfrm>
            <a:custGeom>
              <a:avLst/>
              <a:gdLst/>
              <a:ahLst/>
              <a:cxnLst/>
              <a:rect l="l" t="t" r="r" b="b"/>
              <a:pathLst>
                <a:path w="188319" h="174516" extrusionOk="0">
                  <a:moveTo>
                    <a:pt x="5008" y="40227"/>
                  </a:moveTo>
                  <a:cubicBezTo>
                    <a:pt x="19621" y="24124"/>
                    <a:pt x="90111" y="-6434"/>
                    <a:pt x="113047" y="1205"/>
                  </a:cubicBezTo>
                  <a:cubicBezTo>
                    <a:pt x="135983" y="8844"/>
                    <a:pt x="130085" y="64749"/>
                    <a:pt x="142626" y="86062"/>
                  </a:cubicBezTo>
                  <a:cubicBezTo>
                    <a:pt x="155167" y="107375"/>
                    <a:pt x="189374" y="114385"/>
                    <a:pt x="188294" y="129081"/>
                  </a:cubicBezTo>
                  <a:cubicBezTo>
                    <a:pt x="187214" y="143777"/>
                    <a:pt x="152329" y="177948"/>
                    <a:pt x="136145" y="174236"/>
                  </a:cubicBezTo>
                  <a:cubicBezTo>
                    <a:pt x="119961" y="170524"/>
                    <a:pt x="109653" y="119543"/>
                    <a:pt x="91190" y="106807"/>
                  </a:cubicBezTo>
                  <a:cubicBezTo>
                    <a:pt x="72728" y="94072"/>
                    <a:pt x="39734" y="108920"/>
                    <a:pt x="25370" y="97823"/>
                  </a:cubicBezTo>
                  <a:cubicBezTo>
                    <a:pt x="11006" y="86726"/>
                    <a:pt x="-9605" y="56330"/>
                    <a:pt x="5008" y="402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661" name="Google Shape;661;p28"/>
          <p:cNvGrpSpPr/>
          <p:nvPr/>
        </p:nvGrpSpPr>
        <p:grpSpPr>
          <a:xfrm>
            <a:off x="-1867145" y="2650623"/>
            <a:ext cx="3260352" cy="3306316"/>
            <a:chOff x="-666750" y="1567027"/>
            <a:chExt cx="3000692" cy="3042996"/>
          </a:xfrm>
        </p:grpSpPr>
        <p:sp>
          <p:nvSpPr>
            <p:cNvPr id="662" name="Google Shape;662;p28"/>
            <p:cNvSpPr/>
            <p:nvPr/>
          </p:nvSpPr>
          <p:spPr>
            <a:xfrm>
              <a:off x="-666750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" name="Google Shape;663;p28"/>
            <p:cNvSpPr/>
            <p:nvPr/>
          </p:nvSpPr>
          <p:spPr>
            <a:xfrm>
              <a:off x="254301" y="1567027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64" name="Google Shape;664;p28"/>
          <p:cNvGrpSpPr/>
          <p:nvPr/>
        </p:nvGrpSpPr>
        <p:grpSpPr>
          <a:xfrm>
            <a:off x="10798788" y="-10"/>
            <a:ext cx="3260352" cy="3306316"/>
            <a:chOff x="-666750" y="1567027"/>
            <a:chExt cx="3000692" cy="3042996"/>
          </a:xfrm>
        </p:grpSpPr>
        <p:sp>
          <p:nvSpPr>
            <p:cNvPr id="665" name="Google Shape;665;p28"/>
            <p:cNvSpPr/>
            <p:nvPr/>
          </p:nvSpPr>
          <p:spPr>
            <a:xfrm>
              <a:off x="-666750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6" name="Google Shape;666;p28"/>
            <p:cNvSpPr/>
            <p:nvPr/>
          </p:nvSpPr>
          <p:spPr>
            <a:xfrm>
              <a:off x="254301" y="1567027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525695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39066" y="-492567"/>
            <a:ext cx="4431681" cy="4490707"/>
            <a:chOff x="-104300" y="-369425"/>
            <a:chExt cx="3323761" cy="3368030"/>
          </a:xfrm>
        </p:grpSpPr>
        <p:sp>
          <p:nvSpPr>
            <p:cNvPr id="10" name="Google Shape;10;p2"/>
            <p:cNvSpPr/>
            <p:nvPr/>
          </p:nvSpPr>
          <p:spPr>
            <a:xfrm>
              <a:off x="-76174" y="-195499"/>
              <a:ext cx="3295634" cy="3194104"/>
            </a:xfrm>
            <a:custGeom>
              <a:avLst/>
              <a:gdLst/>
              <a:ahLst/>
              <a:cxnLst/>
              <a:rect l="l" t="t" r="r" b="b"/>
              <a:pathLst>
                <a:path w="30814" h="29864" extrusionOk="0">
                  <a:moveTo>
                    <a:pt x="1" y="1"/>
                  </a:moveTo>
                  <a:lnTo>
                    <a:pt x="72" y="29779"/>
                  </a:lnTo>
                  <a:cubicBezTo>
                    <a:pt x="411" y="29836"/>
                    <a:pt x="761" y="29863"/>
                    <a:pt x="1115" y="29863"/>
                  </a:cubicBezTo>
                  <a:cubicBezTo>
                    <a:pt x="3545" y="29863"/>
                    <a:pt x="6179" y="28559"/>
                    <a:pt x="7066" y="26371"/>
                  </a:cubicBezTo>
                  <a:cubicBezTo>
                    <a:pt x="11295" y="15916"/>
                    <a:pt x="26799" y="21250"/>
                    <a:pt x="29074" y="13525"/>
                  </a:cubicBezTo>
                  <a:cubicBezTo>
                    <a:pt x="30814" y="7637"/>
                    <a:pt x="23079" y="4604"/>
                    <a:pt x="23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104300" y="-369425"/>
              <a:ext cx="3323752" cy="3221355"/>
            </a:xfrm>
            <a:custGeom>
              <a:avLst/>
              <a:gdLst/>
              <a:ahLst/>
              <a:cxnLst/>
              <a:rect l="l" t="t" r="r" b="b"/>
              <a:pathLst>
                <a:path w="30814" h="29864" extrusionOk="0">
                  <a:moveTo>
                    <a:pt x="1" y="1"/>
                  </a:moveTo>
                  <a:lnTo>
                    <a:pt x="72" y="29779"/>
                  </a:lnTo>
                  <a:cubicBezTo>
                    <a:pt x="411" y="29836"/>
                    <a:pt x="761" y="29863"/>
                    <a:pt x="1115" y="29863"/>
                  </a:cubicBezTo>
                  <a:cubicBezTo>
                    <a:pt x="3545" y="29863"/>
                    <a:pt x="6179" y="28559"/>
                    <a:pt x="7066" y="26371"/>
                  </a:cubicBezTo>
                  <a:cubicBezTo>
                    <a:pt x="11295" y="15916"/>
                    <a:pt x="26799" y="21250"/>
                    <a:pt x="29074" y="13525"/>
                  </a:cubicBezTo>
                  <a:cubicBezTo>
                    <a:pt x="30814" y="7637"/>
                    <a:pt x="23079" y="4604"/>
                    <a:pt x="2363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7825033" y="-1107888"/>
            <a:ext cx="5680433" cy="5130747"/>
            <a:chOff x="5868774" y="-830916"/>
            <a:chExt cx="4260325" cy="3848060"/>
          </a:xfrm>
        </p:grpSpPr>
        <p:sp>
          <p:nvSpPr>
            <p:cNvPr id="13" name="Google Shape;13;p2"/>
            <p:cNvSpPr/>
            <p:nvPr/>
          </p:nvSpPr>
          <p:spPr>
            <a:xfrm>
              <a:off x="5868774" y="-830916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14" name="Google Shape;14;p2"/>
            <p:cNvSpPr/>
            <p:nvPr/>
          </p:nvSpPr>
          <p:spPr>
            <a:xfrm>
              <a:off x="5913599" y="-736656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760733" y="3181133"/>
            <a:ext cx="8670400" cy="23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3344867" y="5547967"/>
            <a:ext cx="5502000" cy="5968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33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03993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353067" y="2361000"/>
            <a:ext cx="54784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667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4587600" y="1046267"/>
            <a:ext cx="3016800" cy="1245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8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8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8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8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8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8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8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8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3353067" y="3587467"/>
            <a:ext cx="5478400" cy="5640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33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21" name="Google Shape;21;p3"/>
          <p:cNvGrpSpPr/>
          <p:nvPr/>
        </p:nvGrpSpPr>
        <p:grpSpPr>
          <a:xfrm>
            <a:off x="7578990" y="2598236"/>
            <a:ext cx="7515055" cy="8134473"/>
            <a:chOff x="5684242" y="1948676"/>
            <a:chExt cx="5636291" cy="6100855"/>
          </a:xfrm>
        </p:grpSpPr>
        <p:sp>
          <p:nvSpPr>
            <p:cNvPr id="22" name="Google Shape;22;p3"/>
            <p:cNvSpPr/>
            <p:nvPr/>
          </p:nvSpPr>
          <p:spPr>
            <a:xfrm rot="4301948">
              <a:off x="6081778" y="2911263"/>
              <a:ext cx="4860269" cy="4309031"/>
            </a:xfrm>
            <a:custGeom>
              <a:avLst/>
              <a:gdLst/>
              <a:ahLst/>
              <a:cxnLst/>
              <a:rect l="l" t="t" r="r" b="b"/>
              <a:pathLst>
                <a:path w="194415" h="172365" extrusionOk="0">
                  <a:moveTo>
                    <a:pt x="187969" y="126586"/>
                  </a:moveTo>
                  <a:cubicBezTo>
                    <a:pt x="172746" y="143051"/>
                    <a:pt x="105624" y="177944"/>
                    <a:pt x="82297" y="171604"/>
                  </a:cubicBezTo>
                  <a:cubicBezTo>
                    <a:pt x="58970" y="165264"/>
                    <a:pt x="61723" y="109120"/>
                    <a:pt x="48007" y="88546"/>
                  </a:cubicBezTo>
                  <a:cubicBezTo>
                    <a:pt x="34291" y="67972"/>
                    <a:pt x="-253" y="62892"/>
                    <a:pt x="1" y="48160"/>
                  </a:cubicBezTo>
                  <a:cubicBezTo>
                    <a:pt x="255" y="33428"/>
                    <a:pt x="33166" y="-2644"/>
                    <a:pt x="49531" y="154"/>
                  </a:cubicBezTo>
                  <a:cubicBezTo>
                    <a:pt x="65897" y="2952"/>
                    <a:pt x="77510" y="52840"/>
                    <a:pt x="98194" y="64950"/>
                  </a:cubicBezTo>
                  <a:cubicBezTo>
                    <a:pt x="118879" y="77060"/>
                    <a:pt x="158676" y="62541"/>
                    <a:pt x="173638" y="72814"/>
                  </a:cubicBezTo>
                  <a:cubicBezTo>
                    <a:pt x="188601" y="83087"/>
                    <a:pt x="203193" y="110121"/>
                    <a:pt x="187969" y="126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3" name="Google Shape;23;p3"/>
            <p:cNvSpPr/>
            <p:nvPr/>
          </p:nvSpPr>
          <p:spPr>
            <a:xfrm rot="4301948">
              <a:off x="6062728" y="2777913"/>
              <a:ext cx="4860269" cy="4309031"/>
            </a:xfrm>
            <a:custGeom>
              <a:avLst/>
              <a:gdLst/>
              <a:ahLst/>
              <a:cxnLst/>
              <a:rect l="l" t="t" r="r" b="b"/>
              <a:pathLst>
                <a:path w="194415" h="172365" extrusionOk="0">
                  <a:moveTo>
                    <a:pt x="187969" y="126586"/>
                  </a:moveTo>
                  <a:cubicBezTo>
                    <a:pt x="172746" y="143051"/>
                    <a:pt x="105624" y="177944"/>
                    <a:pt x="82297" y="171604"/>
                  </a:cubicBezTo>
                  <a:cubicBezTo>
                    <a:pt x="58970" y="165264"/>
                    <a:pt x="61723" y="109120"/>
                    <a:pt x="48007" y="88546"/>
                  </a:cubicBezTo>
                  <a:cubicBezTo>
                    <a:pt x="34291" y="67972"/>
                    <a:pt x="-253" y="62892"/>
                    <a:pt x="1" y="48160"/>
                  </a:cubicBezTo>
                  <a:cubicBezTo>
                    <a:pt x="255" y="33428"/>
                    <a:pt x="33166" y="-2644"/>
                    <a:pt x="49531" y="154"/>
                  </a:cubicBezTo>
                  <a:cubicBezTo>
                    <a:pt x="65897" y="2952"/>
                    <a:pt x="77510" y="52840"/>
                    <a:pt x="98194" y="64950"/>
                  </a:cubicBezTo>
                  <a:cubicBezTo>
                    <a:pt x="118879" y="77060"/>
                    <a:pt x="158676" y="62541"/>
                    <a:pt x="173638" y="72814"/>
                  </a:cubicBezTo>
                  <a:cubicBezTo>
                    <a:pt x="188601" y="83087"/>
                    <a:pt x="203193" y="110121"/>
                    <a:pt x="187969" y="12658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4" name="Google Shape;24;p3"/>
          <p:cNvGrpSpPr/>
          <p:nvPr/>
        </p:nvGrpSpPr>
        <p:grpSpPr>
          <a:xfrm>
            <a:off x="-4203533" y="3352787"/>
            <a:ext cx="8536479" cy="8026607"/>
            <a:chOff x="-3152650" y="2514590"/>
            <a:chExt cx="6402359" cy="6019955"/>
          </a:xfrm>
        </p:grpSpPr>
        <p:sp>
          <p:nvSpPr>
            <p:cNvPr id="25" name="Google Shape;25;p3"/>
            <p:cNvSpPr/>
            <p:nvPr/>
          </p:nvSpPr>
          <p:spPr>
            <a:xfrm rot="9217780">
              <a:off x="-2448491" y="3369865"/>
              <a:ext cx="4860690" cy="4309404"/>
            </a:xfrm>
            <a:custGeom>
              <a:avLst/>
              <a:gdLst/>
              <a:ahLst/>
              <a:cxnLst/>
              <a:rect l="l" t="t" r="r" b="b"/>
              <a:pathLst>
                <a:path w="194415" h="172365" extrusionOk="0">
                  <a:moveTo>
                    <a:pt x="187969" y="126586"/>
                  </a:moveTo>
                  <a:cubicBezTo>
                    <a:pt x="172746" y="143051"/>
                    <a:pt x="105624" y="177944"/>
                    <a:pt x="82297" y="171604"/>
                  </a:cubicBezTo>
                  <a:cubicBezTo>
                    <a:pt x="58970" y="165264"/>
                    <a:pt x="61723" y="109120"/>
                    <a:pt x="48007" y="88546"/>
                  </a:cubicBezTo>
                  <a:cubicBezTo>
                    <a:pt x="34291" y="67972"/>
                    <a:pt x="-253" y="62892"/>
                    <a:pt x="1" y="48160"/>
                  </a:cubicBezTo>
                  <a:cubicBezTo>
                    <a:pt x="255" y="33428"/>
                    <a:pt x="33166" y="-2644"/>
                    <a:pt x="49531" y="154"/>
                  </a:cubicBezTo>
                  <a:cubicBezTo>
                    <a:pt x="65897" y="2952"/>
                    <a:pt x="77510" y="52840"/>
                    <a:pt x="98194" y="64950"/>
                  </a:cubicBezTo>
                  <a:cubicBezTo>
                    <a:pt x="118879" y="77060"/>
                    <a:pt x="158676" y="62541"/>
                    <a:pt x="173638" y="72814"/>
                  </a:cubicBezTo>
                  <a:cubicBezTo>
                    <a:pt x="188601" y="83087"/>
                    <a:pt x="203193" y="110121"/>
                    <a:pt x="187969" y="126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6" name="Google Shape;26;p3"/>
            <p:cNvSpPr/>
            <p:nvPr/>
          </p:nvSpPr>
          <p:spPr>
            <a:xfrm rot="9217780">
              <a:off x="-2315141" y="3369865"/>
              <a:ext cx="4860690" cy="4309404"/>
            </a:xfrm>
            <a:custGeom>
              <a:avLst/>
              <a:gdLst/>
              <a:ahLst/>
              <a:cxnLst/>
              <a:rect l="l" t="t" r="r" b="b"/>
              <a:pathLst>
                <a:path w="194415" h="172365" extrusionOk="0">
                  <a:moveTo>
                    <a:pt x="187969" y="126586"/>
                  </a:moveTo>
                  <a:cubicBezTo>
                    <a:pt x="172746" y="143051"/>
                    <a:pt x="105624" y="177944"/>
                    <a:pt x="82297" y="171604"/>
                  </a:cubicBezTo>
                  <a:cubicBezTo>
                    <a:pt x="58970" y="165264"/>
                    <a:pt x="61723" y="109120"/>
                    <a:pt x="48007" y="88546"/>
                  </a:cubicBezTo>
                  <a:cubicBezTo>
                    <a:pt x="34291" y="67972"/>
                    <a:pt x="-253" y="62892"/>
                    <a:pt x="1" y="48160"/>
                  </a:cubicBezTo>
                  <a:cubicBezTo>
                    <a:pt x="255" y="33428"/>
                    <a:pt x="33166" y="-2644"/>
                    <a:pt x="49531" y="154"/>
                  </a:cubicBezTo>
                  <a:cubicBezTo>
                    <a:pt x="65897" y="2952"/>
                    <a:pt x="77510" y="52840"/>
                    <a:pt x="98194" y="64950"/>
                  </a:cubicBezTo>
                  <a:cubicBezTo>
                    <a:pt x="118879" y="77060"/>
                    <a:pt x="158676" y="62541"/>
                    <a:pt x="173638" y="72814"/>
                  </a:cubicBezTo>
                  <a:cubicBezTo>
                    <a:pt x="188601" y="83087"/>
                    <a:pt x="203193" y="110121"/>
                    <a:pt x="187969" y="12658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7" name="Google Shape;27;p3"/>
          <p:cNvGrpSpPr/>
          <p:nvPr/>
        </p:nvGrpSpPr>
        <p:grpSpPr>
          <a:xfrm>
            <a:off x="-518432" y="-1175165"/>
            <a:ext cx="4571979" cy="4258805"/>
            <a:chOff x="-388824" y="-881374"/>
            <a:chExt cx="3428984" cy="3194104"/>
          </a:xfrm>
        </p:grpSpPr>
        <p:sp>
          <p:nvSpPr>
            <p:cNvPr id="28" name="Google Shape;28;p3"/>
            <p:cNvSpPr/>
            <p:nvPr/>
          </p:nvSpPr>
          <p:spPr>
            <a:xfrm>
              <a:off x="-388824" y="-881374"/>
              <a:ext cx="3295634" cy="3194104"/>
            </a:xfrm>
            <a:custGeom>
              <a:avLst/>
              <a:gdLst/>
              <a:ahLst/>
              <a:cxnLst/>
              <a:rect l="l" t="t" r="r" b="b"/>
              <a:pathLst>
                <a:path w="30814" h="29864" extrusionOk="0">
                  <a:moveTo>
                    <a:pt x="1" y="1"/>
                  </a:moveTo>
                  <a:lnTo>
                    <a:pt x="72" y="29779"/>
                  </a:lnTo>
                  <a:cubicBezTo>
                    <a:pt x="411" y="29836"/>
                    <a:pt x="761" y="29863"/>
                    <a:pt x="1115" y="29863"/>
                  </a:cubicBezTo>
                  <a:cubicBezTo>
                    <a:pt x="3545" y="29863"/>
                    <a:pt x="6179" y="28559"/>
                    <a:pt x="7066" y="26371"/>
                  </a:cubicBezTo>
                  <a:cubicBezTo>
                    <a:pt x="11295" y="15916"/>
                    <a:pt x="26799" y="21250"/>
                    <a:pt x="29074" y="13525"/>
                  </a:cubicBezTo>
                  <a:cubicBezTo>
                    <a:pt x="30814" y="7637"/>
                    <a:pt x="23079" y="4604"/>
                    <a:pt x="23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-255474" y="-881374"/>
              <a:ext cx="3295634" cy="3194104"/>
            </a:xfrm>
            <a:custGeom>
              <a:avLst/>
              <a:gdLst/>
              <a:ahLst/>
              <a:cxnLst/>
              <a:rect l="l" t="t" r="r" b="b"/>
              <a:pathLst>
                <a:path w="30814" h="29864" extrusionOk="0">
                  <a:moveTo>
                    <a:pt x="1" y="1"/>
                  </a:moveTo>
                  <a:lnTo>
                    <a:pt x="72" y="29779"/>
                  </a:lnTo>
                  <a:cubicBezTo>
                    <a:pt x="411" y="29836"/>
                    <a:pt x="761" y="29863"/>
                    <a:pt x="1115" y="29863"/>
                  </a:cubicBezTo>
                  <a:cubicBezTo>
                    <a:pt x="3545" y="29863"/>
                    <a:pt x="6179" y="28559"/>
                    <a:pt x="7066" y="26371"/>
                  </a:cubicBezTo>
                  <a:cubicBezTo>
                    <a:pt x="11295" y="15916"/>
                    <a:pt x="26799" y="21250"/>
                    <a:pt x="29074" y="13525"/>
                  </a:cubicBezTo>
                  <a:cubicBezTo>
                    <a:pt x="30814" y="7637"/>
                    <a:pt x="23079" y="4604"/>
                    <a:pt x="2363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" name="Google Shape;30;p3"/>
          <p:cNvGrpSpPr/>
          <p:nvPr/>
        </p:nvGrpSpPr>
        <p:grpSpPr>
          <a:xfrm>
            <a:off x="6769267" y="-4102780"/>
            <a:ext cx="8384079" cy="8229807"/>
            <a:chOff x="5076950" y="-3077085"/>
            <a:chExt cx="6288059" cy="6172355"/>
          </a:xfrm>
        </p:grpSpPr>
        <p:sp>
          <p:nvSpPr>
            <p:cNvPr id="31" name="Google Shape;31;p3"/>
            <p:cNvSpPr/>
            <p:nvPr/>
          </p:nvSpPr>
          <p:spPr>
            <a:xfrm rot="9217780">
              <a:off x="5800159" y="-2221810"/>
              <a:ext cx="4860690" cy="4309404"/>
            </a:xfrm>
            <a:custGeom>
              <a:avLst/>
              <a:gdLst/>
              <a:ahLst/>
              <a:cxnLst/>
              <a:rect l="l" t="t" r="r" b="b"/>
              <a:pathLst>
                <a:path w="194415" h="172365" extrusionOk="0">
                  <a:moveTo>
                    <a:pt x="187969" y="126586"/>
                  </a:moveTo>
                  <a:cubicBezTo>
                    <a:pt x="172746" y="143051"/>
                    <a:pt x="105624" y="177944"/>
                    <a:pt x="82297" y="171604"/>
                  </a:cubicBezTo>
                  <a:cubicBezTo>
                    <a:pt x="58970" y="165264"/>
                    <a:pt x="61723" y="109120"/>
                    <a:pt x="48007" y="88546"/>
                  </a:cubicBezTo>
                  <a:cubicBezTo>
                    <a:pt x="34291" y="67972"/>
                    <a:pt x="-253" y="62892"/>
                    <a:pt x="1" y="48160"/>
                  </a:cubicBezTo>
                  <a:cubicBezTo>
                    <a:pt x="255" y="33428"/>
                    <a:pt x="33166" y="-2644"/>
                    <a:pt x="49531" y="154"/>
                  </a:cubicBezTo>
                  <a:cubicBezTo>
                    <a:pt x="65897" y="2952"/>
                    <a:pt x="77510" y="52840"/>
                    <a:pt x="98194" y="64950"/>
                  </a:cubicBezTo>
                  <a:cubicBezTo>
                    <a:pt x="118879" y="77060"/>
                    <a:pt x="158676" y="62541"/>
                    <a:pt x="173638" y="72814"/>
                  </a:cubicBezTo>
                  <a:cubicBezTo>
                    <a:pt x="188601" y="83087"/>
                    <a:pt x="203193" y="110121"/>
                    <a:pt x="187969" y="126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2" name="Google Shape;32;p3"/>
            <p:cNvSpPr/>
            <p:nvPr/>
          </p:nvSpPr>
          <p:spPr>
            <a:xfrm rot="9217780">
              <a:off x="5781109" y="-2069410"/>
              <a:ext cx="4860690" cy="4309404"/>
            </a:xfrm>
            <a:custGeom>
              <a:avLst/>
              <a:gdLst/>
              <a:ahLst/>
              <a:cxnLst/>
              <a:rect l="l" t="t" r="r" b="b"/>
              <a:pathLst>
                <a:path w="194415" h="172365" extrusionOk="0">
                  <a:moveTo>
                    <a:pt x="187969" y="126586"/>
                  </a:moveTo>
                  <a:cubicBezTo>
                    <a:pt x="172746" y="143051"/>
                    <a:pt x="105624" y="177944"/>
                    <a:pt x="82297" y="171604"/>
                  </a:cubicBezTo>
                  <a:cubicBezTo>
                    <a:pt x="58970" y="165264"/>
                    <a:pt x="61723" y="109120"/>
                    <a:pt x="48007" y="88546"/>
                  </a:cubicBezTo>
                  <a:cubicBezTo>
                    <a:pt x="34291" y="67972"/>
                    <a:pt x="-253" y="62892"/>
                    <a:pt x="1" y="48160"/>
                  </a:cubicBezTo>
                  <a:cubicBezTo>
                    <a:pt x="255" y="33428"/>
                    <a:pt x="33166" y="-2644"/>
                    <a:pt x="49531" y="154"/>
                  </a:cubicBezTo>
                  <a:cubicBezTo>
                    <a:pt x="65897" y="2952"/>
                    <a:pt x="77510" y="52840"/>
                    <a:pt x="98194" y="64950"/>
                  </a:cubicBezTo>
                  <a:cubicBezTo>
                    <a:pt x="118879" y="77060"/>
                    <a:pt x="158676" y="62541"/>
                    <a:pt x="173638" y="72814"/>
                  </a:cubicBezTo>
                  <a:cubicBezTo>
                    <a:pt x="188601" y="83087"/>
                    <a:pt x="203193" y="110121"/>
                    <a:pt x="187969" y="12658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3" name="Google Shape;33;p3"/>
          <p:cNvGrpSpPr/>
          <p:nvPr/>
        </p:nvGrpSpPr>
        <p:grpSpPr>
          <a:xfrm>
            <a:off x="-1349961" y="5210057"/>
            <a:ext cx="3260352" cy="3306316"/>
            <a:chOff x="-666750" y="1567027"/>
            <a:chExt cx="3000692" cy="3042996"/>
          </a:xfrm>
        </p:grpSpPr>
        <p:sp>
          <p:nvSpPr>
            <p:cNvPr id="34" name="Google Shape;34;p3"/>
            <p:cNvSpPr/>
            <p:nvPr/>
          </p:nvSpPr>
          <p:spPr>
            <a:xfrm>
              <a:off x="-666750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254301" y="1567027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6" name="Google Shape;36;p3"/>
          <p:cNvGrpSpPr/>
          <p:nvPr/>
        </p:nvGrpSpPr>
        <p:grpSpPr>
          <a:xfrm>
            <a:off x="9706339" y="-2586977"/>
            <a:ext cx="3260352" cy="3306316"/>
            <a:chOff x="-666750" y="1567027"/>
            <a:chExt cx="3000692" cy="3042996"/>
          </a:xfrm>
        </p:grpSpPr>
        <p:sp>
          <p:nvSpPr>
            <p:cNvPr id="37" name="Google Shape;37;p3"/>
            <p:cNvSpPr/>
            <p:nvPr/>
          </p:nvSpPr>
          <p:spPr>
            <a:xfrm>
              <a:off x="-666750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254301" y="1567027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" name="Google Shape;39;p3"/>
          <p:cNvGrpSpPr/>
          <p:nvPr/>
        </p:nvGrpSpPr>
        <p:grpSpPr>
          <a:xfrm>
            <a:off x="-148661" y="-2181343"/>
            <a:ext cx="3260352" cy="3306316"/>
            <a:chOff x="-666750" y="1567027"/>
            <a:chExt cx="3000692" cy="3042996"/>
          </a:xfrm>
        </p:grpSpPr>
        <p:sp>
          <p:nvSpPr>
            <p:cNvPr id="40" name="Google Shape;40;p3"/>
            <p:cNvSpPr/>
            <p:nvPr/>
          </p:nvSpPr>
          <p:spPr>
            <a:xfrm>
              <a:off x="-666750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254301" y="1567027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2" name="Google Shape;42;p3"/>
          <p:cNvGrpSpPr/>
          <p:nvPr/>
        </p:nvGrpSpPr>
        <p:grpSpPr>
          <a:xfrm>
            <a:off x="9096739" y="5591823"/>
            <a:ext cx="3260352" cy="3306316"/>
            <a:chOff x="-666750" y="1567027"/>
            <a:chExt cx="3000692" cy="3042996"/>
          </a:xfrm>
        </p:grpSpPr>
        <p:sp>
          <p:nvSpPr>
            <p:cNvPr id="43" name="Google Shape;43;p3"/>
            <p:cNvSpPr/>
            <p:nvPr/>
          </p:nvSpPr>
          <p:spPr>
            <a:xfrm>
              <a:off x="-666750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54301" y="1567027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584212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body" idx="1"/>
          </p:nvPr>
        </p:nvSpPr>
        <p:spPr>
          <a:xfrm>
            <a:off x="960000" y="1519400"/>
            <a:ext cx="10272000" cy="4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Nunito Light"/>
              <a:buChar char="●"/>
              <a:defRPr sz="1600"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48" name="Google Shape;48;p4"/>
          <p:cNvGrpSpPr/>
          <p:nvPr/>
        </p:nvGrpSpPr>
        <p:grpSpPr>
          <a:xfrm rot="-2927939">
            <a:off x="-3347387" y="-2543417"/>
            <a:ext cx="5732795" cy="5191504"/>
            <a:chOff x="5784660" y="-970761"/>
            <a:chExt cx="4299614" cy="3893645"/>
          </a:xfrm>
        </p:grpSpPr>
        <p:sp>
          <p:nvSpPr>
            <p:cNvPr id="49" name="Google Shape;49;p4"/>
            <p:cNvSpPr/>
            <p:nvPr/>
          </p:nvSpPr>
          <p:spPr>
            <a:xfrm>
              <a:off x="5868774" y="-830916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50" name="Google Shape;50;p4"/>
            <p:cNvSpPr/>
            <p:nvPr/>
          </p:nvSpPr>
          <p:spPr>
            <a:xfrm>
              <a:off x="5784660" y="-970761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51" name="Google Shape;51;p4"/>
          <p:cNvGrpSpPr/>
          <p:nvPr/>
        </p:nvGrpSpPr>
        <p:grpSpPr>
          <a:xfrm rot="-2927939">
            <a:off x="10780813" y="-2822817"/>
            <a:ext cx="5732795" cy="5191504"/>
            <a:chOff x="5784660" y="-970761"/>
            <a:chExt cx="4299614" cy="3893645"/>
          </a:xfrm>
        </p:grpSpPr>
        <p:sp>
          <p:nvSpPr>
            <p:cNvPr id="52" name="Google Shape;52;p4"/>
            <p:cNvSpPr/>
            <p:nvPr/>
          </p:nvSpPr>
          <p:spPr>
            <a:xfrm>
              <a:off x="5868774" y="-830916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53" name="Google Shape;53;p4"/>
            <p:cNvSpPr/>
            <p:nvPr/>
          </p:nvSpPr>
          <p:spPr>
            <a:xfrm>
              <a:off x="5784660" y="-970761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54" name="Google Shape;54;p4"/>
          <p:cNvGrpSpPr/>
          <p:nvPr/>
        </p:nvGrpSpPr>
        <p:grpSpPr>
          <a:xfrm>
            <a:off x="10638839" y="-2259877"/>
            <a:ext cx="3260352" cy="3306316"/>
            <a:chOff x="-666750" y="1567027"/>
            <a:chExt cx="3000692" cy="3042996"/>
          </a:xfrm>
        </p:grpSpPr>
        <p:sp>
          <p:nvSpPr>
            <p:cNvPr id="55" name="Google Shape;55;p4"/>
            <p:cNvSpPr/>
            <p:nvPr/>
          </p:nvSpPr>
          <p:spPr>
            <a:xfrm>
              <a:off x="-666750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254301" y="1567027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" name="Google Shape;57;p4"/>
          <p:cNvGrpSpPr/>
          <p:nvPr/>
        </p:nvGrpSpPr>
        <p:grpSpPr>
          <a:xfrm>
            <a:off x="-679212" y="-2259877"/>
            <a:ext cx="3260352" cy="3306316"/>
            <a:chOff x="-666750" y="1567027"/>
            <a:chExt cx="3000692" cy="3042996"/>
          </a:xfrm>
        </p:grpSpPr>
        <p:sp>
          <p:nvSpPr>
            <p:cNvPr id="58" name="Google Shape;58;p4"/>
            <p:cNvSpPr/>
            <p:nvPr/>
          </p:nvSpPr>
          <p:spPr>
            <a:xfrm>
              <a:off x="-666750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254301" y="1567027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0" name="Google Shape;60;p4"/>
          <p:cNvGrpSpPr/>
          <p:nvPr/>
        </p:nvGrpSpPr>
        <p:grpSpPr>
          <a:xfrm>
            <a:off x="-711852" y="6270869"/>
            <a:ext cx="6965251" cy="6300400"/>
            <a:chOff x="-1896339" y="-1716698"/>
            <a:chExt cx="5223938" cy="4725300"/>
          </a:xfrm>
        </p:grpSpPr>
        <p:sp>
          <p:nvSpPr>
            <p:cNvPr id="61" name="Google Shape;61;p4"/>
            <p:cNvSpPr/>
            <p:nvPr/>
          </p:nvSpPr>
          <p:spPr>
            <a:xfrm rot="5400000">
              <a:off x="-1635702" y="-1863035"/>
              <a:ext cx="4611000" cy="5132275"/>
            </a:xfrm>
            <a:custGeom>
              <a:avLst/>
              <a:gdLst/>
              <a:ahLst/>
              <a:cxnLst/>
              <a:rect l="l" t="t" r="r" b="b"/>
              <a:pathLst>
                <a:path w="184440" h="205291" extrusionOk="0">
                  <a:moveTo>
                    <a:pt x="175662" y="168485"/>
                  </a:moveTo>
                  <a:cubicBezTo>
                    <a:pt x="161006" y="182167"/>
                    <a:pt x="109728" y="196218"/>
                    <a:pt x="84163" y="200343"/>
                  </a:cubicBezTo>
                  <a:cubicBezTo>
                    <a:pt x="58599" y="204468"/>
                    <a:pt x="36140" y="211780"/>
                    <a:pt x="22275" y="193235"/>
                  </a:cubicBezTo>
                  <a:cubicBezTo>
                    <a:pt x="8410" y="174690"/>
                    <a:pt x="-3550" y="121256"/>
                    <a:pt x="973" y="89074"/>
                  </a:cubicBezTo>
                  <a:cubicBezTo>
                    <a:pt x="5497" y="56892"/>
                    <a:pt x="33087" y="-3323"/>
                    <a:pt x="49416" y="143"/>
                  </a:cubicBezTo>
                  <a:cubicBezTo>
                    <a:pt x="65745" y="3609"/>
                    <a:pt x="78499" y="90186"/>
                    <a:pt x="98946" y="109871"/>
                  </a:cubicBezTo>
                  <a:cubicBezTo>
                    <a:pt x="119393" y="129556"/>
                    <a:pt x="159312" y="108484"/>
                    <a:pt x="172098" y="118253"/>
                  </a:cubicBezTo>
                  <a:cubicBezTo>
                    <a:pt x="184884" y="128022"/>
                    <a:pt x="190318" y="154803"/>
                    <a:pt x="175662" y="16848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62" name="Google Shape;62;p4"/>
            <p:cNvSpPr/>
            <p:nvPr/>
          </p:nvSpPr>
          <p:spPr>
            <a:xfrm rot="5400000">
              <a:off x="-1544039" y="-1977335"/>
              <a:ext cx="4611000" cy="5132275"/>
            </a:xfrm>
            <a:custGeom>
              <a:avLst/>
              <a:gdLst/>
              <a:ahLst/>
              <a:cxnLst/>
              <a:rect l="l" t="t" r="r" b="b"/>
              <a:pathLst>
                <a:path w="184440" h="205291" extrusionOk="0">
                  <a:moveTo>
                    <a:pt x="175662" y="168485"/>
                  </a:moveTo>
                  <a:cubicBezTo>
                    <a:pt x="161006" y="182167"/>
                    <a:pt x="109728" y="196218"/>
                    <a:pt x="84163" y="200343"/>
                  </a:cubicBezTo>
                  <a:cubicBezTo>
                    <a:pt x="58599" y="204468"/>
                    <a:pt x="36140" y="211780"/>
                    <a:pt x="22275" y="193235"/>
                  </a:cubicBezTo>
                  <a:cubicBezTo>
                    <a:pt x="8410" y="174690"/>
                    <a:pt x="-3550" y="121256"/>
                    <a:pt x="973" y="89074"/>
                  </a:cubicBezTo>
                  <a:cubicBezTo>
                    <a:pt x="5497" y="56892"/>
                    <a:pt x="33087" y="-3323"/>
                    <a:pt x="49416" y="143"/>
                  </a:cubicBezTo>
                  <a:cubicBezTo>
                    <a:pt x="65745" y="3609"/>
                    <a:pt x="78499" y="90186"/>
                    <a:pt x="98946" y="109871"/>
                  </a:cubicBezTo>
                  <a:cubicBezTo>
                    <a:pt x="119393" y="129556"/>
                    <a:pt x="159312" y="108484"/>
                    <a:pt x="172098" y="118253"/>
                  </a:cubicBezTo>
                  <a:cubicBezTo>
                    <a:pt x="184884" y="128022"/>
                    <a:pt x="190318" y="154803"/>
                    <a:pt x="175662" y="16848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63" name="Google Shape;63;p4"/>
          <p:cNvGrpSpPr/>
          <p:nvPr/>
        </p:nvGrpSpPr>
        <p:grpSpPr>
          <a:xfrm>
            <a:off x="1434855" y="6067657"/>
            <a:ext cx="3260352" cy="3306316"/>
            <a:chOff x="-666750" y="1567027"/>
            <a:chExt cx="3000692" cy="3042996"/>
          </a:xfrm>
        </p:grpSpPr>
        <p:sp>
          <p:nvSpPr>
            <p:cNvPr id="64" name="Google Shape;64;p4"/>
            <p:cNvSpPr/>
            <p:nvPr/>
          </p:nvSpPr>
          <p:spPr>
            <a:xfrm>
              <a:off x="-666750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254301" y="1567027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6" name="Google Shape;66;p4"/>
          <p:cNvGrpSpPr/>
          <p:nvPr/>
        </p:nvGrpSpPr>
        <p:grpSpPr>
          <a:xfrm>
            <a:off x="7530941" y="1815869"/>
            <a:ext cx="7803188" cy="7956673"/>
            <a:chOff x="6206442" y="2492651"/>
            <a:chExt cx="5852391" cy="5967505"/>
          </a:xfrm>
        </p:grpSpPr>
        <p:sp>
          <p:nvSpPr>
            <p:cNvPr id="67" name="Google Shape;67;p4"/>
            <p:cNvSpPr/>
            <p:nvPr/>
          </p:nvSpPr>
          <p:spPr>
            <a:xfrm rot="4301948">
              <a:off x="6820078" y="3321888"/>
              <a:ext cx="4860269" cy="4309031"/>
            </a:xfrm>
            <a:custGeom>
              <a:avLst/>
              <a:gdLst/>
              <a:ahLst/>
              <a:cxnLst/>
              <a:rect l="l" t="t" r="r" b="b"/>
              <a:pathLst>
                <a:path w="194415" h="172365" extrusionOk="0">
                  <a:moveTo>
                    <a:pt x="187969" y="126586"/>
                  </a:moveTo>
                  <a:cubicBezTo>
                    <a:pt x="172746" y="143051"/>
                    <a:pt x="105624" y="177944"/>
                    <a:pt x="82297" y="171604"/>
                  </a:cubicBezTo>
                  <a:cubicBezTo>
                    <a:pt x="58970" y="165264"/>
                    <a:pt x="61723" y="109120"/>
                    <a:pt x="48007" y="88546"/>
                  </a:cubicBezTo>
                  <a:cubicBezTo>
                    <a:pt x="34291" y="67972"/>
                    <a:pt x="-253" y="62892"/>
                    <a:pt x="1" y="48160"/>
                  </a:cubicBezTo>
                  <a:cubicBezTo>
                    <a:pt x="255" y="33428"/>
                    <a:pt x="33166" y="-2644"/>
                    <a:pt x="49531" y="154"/>
                  </a:cubicBezTo>
                  <a:cubicBezTo>
                    <a:pt x="65897" y="2952"/>
                    <a:pt x="77510" y="52840"/>
                    <a:pt x="98194" y="64950"/>
                  </a:cubicBezTo>
                  <a:cubicBezTo>
                    <a:pt x="118879" y="77060"/>
                    <a:pt x="158676" y="62541"/>
                    <a:pt x="173638" y="72814"/>
                  </a:cubicBezTo>
                  <a:cubicBezTo>
                    <a:pt x="188601" y="83087"/>
                    <a:pt x="203193" y="110121"/>
                    <a:pt x="187969" y="126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68" name="Google Shape;68;p4"/>
            <p:cNvSpPr/>
            <p:nvPr/>
          </p:nvSpPr>
          <p:spPr>
            <a:xfrm rot="4301948">
              <a:off x="6584928" y="3321888"/>
              <a:ext cx="4860269" cy="4309031"/>
            </a:xfrm>
            <a:custGeom>
              <a:avLst/>
              <a:gdLst/>
              <a:ahLst/>
              <a:cxnLst/>
              <a:rect l="l" t="t" r="r" b="b"/>
              <a:pathLst>
                <a:path w="194415" h="172365" extrusionOk="0">
                  <a:moveTo>
                    <a:pt x="187969" y="126586"/>
                  </a:moveTo>
                  <a:cubicBezTo>
                    <a:pt x="172746" y="143051"/>
                    <a:pt x="105624" y="177944"/>
                    <a:pt x="82297" y="171604"/>
                  </a:cubicBezTo>
                  <a:cubicBezTo>
                    <a:pt x="58970" y="165264"/>
                    <a:pt x="61723" y="109120"/>
                    <a:pt x="48007" y="88546"/>
                  </a:cubicBezTo>
                  <a:cubicBezTo>
                    <a:pt x="34291" y="67972"/>
                    <a:pt x="-253" y="62892"/>
                    <a:pt x="1" y="48160"/>
                  </a:cubicBezTo>
                  <a:cubicBezTo>
                    <a:pt x="255" y="33428"/>
                    <a:pt x="33166" y="-2644"/>
                    <a:pt x="49531" y="154"/>
                  </a:cubicBezTo>
                  <a:cubicBezTo>
                    <a:pt x="65897" y="2952"/>
                    <a:pt x="77510" y="52840"/>
                    <a:pt x="98194" y="64950"/>
                  </a:cubicBezTo>
                  <a:cubicBezTo>
                    <a:pt x="118879" y="77060"/>
                    <a:pt x="158676" y="62541"/>
                    <a:pt x="173638" y="72814"/>
                  </a:cubicBezTo>
                  <a:cubicBezTo>
                    <a:pt x="188601" y="83087"/>
                    <a:pt x="203193" y="110121"/>
                    <a:pt x="187969" y="12658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69" name="Google Shape;69;p4"/>
          <p:cNvGrpSpPr/>
          <p:nvPr/>
        </p:nvGrpSpPr>
        <p:grpSpPr>
          <a:xfrm>
            <a:off x="8335888" y="4253823"/>
            <a:ext cx="3260352" cy="3306316"/>
            <a:chOff x="-666750" y="1567027"/>
            <a:chExt cx="3000692" cy="3042996"/>
          </a:xfrm>
        </p:grpSpPr>
        <p:sp>
          <p:nvSpPr>
            <p:cNvPr id="70" name="Google Shape;70;p4"/>
            <p:cNvSpPr/>
            <p:nvPr/>
          </p:nvSpPr>
          <p:spPr>
            <a:xfrm>
              <a:off x="-666750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254301" y="1567027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50718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body" idx="1"/>
          </p:nvPr>
        </p:nvSpPr>
        <p:spPr>
          <a:xfrm>
            <a:off x="960000" y="1519400"/>
            <a:ext cx="10272000" cy="4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Nunito Light"/>
              <a:buChar char="●"/>
              <a:defRPr sz="1600"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48" name="Google Shape;48;p4"/>
          <p:cNvGrpSpPr/>
          <p:nvPr/>
        </p:nvGrpSpPr>
        <p:grpSpPr>
          <a:xfrm rot="-2927939">
            <a:off x="-3347387" y="-2543417"/>
            <a:ext cx="5732795" cy="5191504"/>
            <a:chOff x="5784660" y="-970761"/>
            <a:chExt cx="4299614" cy="3893645"/>
          </a:xfrm>
        </p:grpSpPr>
        <p:sp>
          <p:nvSpPr>
            <p:cNvPr id="49" name="Google Shape;49;p4"/>
            <p:cNvSpPr/>
            <p:nvPr/>
          </p:nvSpPr>
          <p:spPr>
            <a:xfrm>
              <a:off x="5868774" y="-830916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50" name="Google Shape;50;p4"/>
            <p:cNvSpPr/>
            <p:nvPr/>
          </p:nvSpPr>
          <p:spPr>
            <a:xfrm>
              <a:off x="5784660" y="-970761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51" name="Google Shape;51;p4"/>
          <p:cNvGrpSpPr/>
          <p:nvPr/>
        </p:nvGrpSpPr>
        <p:grpSpPr>
          <a:xfrm rot="-2927939">
            <a:off x="10780813" y="-2822817"/>
            <a:ext cx="5732795" cy="5191504"/>
            <a:chOff x="5784660" y="-970761"/>
            <a:chExt cx="4299614" cy="3893645"/>
          </a:xfrm>
        </p:grpSpPr>
        <p:sp>
          <p:nvSpPr>
            <p:cNvPr id="52" name="Google Shape;52;p4"/>
            <p:cNvSpPr/>
            <p:nvPr/>
          </p:nvSpPr>
          <p:spPr>
            <a:xfrm>
              <a:off x="5868774" y="-830916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53" name="Google Shape;53;p4"/>
            <p:cNvSpPr/>
            <p:nvPr/>
          </p:nvSpPr>
          <p:spPr>
            <a:xfrm>
              <a:off x="5784660" y="-970761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54" name="Google Shape;54;p4"/>
          <p:cNvGrpSpPr/>
          <p:nvPr/>
        </p:nvGrpSpPr>
        <p:grpSpPr>
          <a:xfrm>
            <a:off x="10638839" y="-2259877"/>
            <a:ext cx="3260352" cy="3306316"/>
            <a:chOff x="-666750" y="1567027"/>
            <a:chExt cx="3000692" cy="3042996"/>
          </a:xfrm>
        </p:grpSpPr>
        <p:sp>
          <p:nvSpPr>
            <p:cNvPr id="55" name="Google Shape;55;p4"/>
            <p:cNvSpPr/>
            <p:nvPr/>
          </p:nvSpPr>
          <p:spPr>
            <a:xfrm>
              <a:off x="-666750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254301" y="1567027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" name="Google Shape;57;p4"/>
          <p:cNvGrpSpPr/>
          <p:nvPr/>
        </p:nvGrpSpPr>
        <p:grpSpPr>
          <a:xfrm>
            <a:off x="-679212" y="-2259877"/>
            <a:ext cx="3260352" cy="3306316"/>
            <a:chOff x="-666750" y="1567027"/>
            <a:chExt cx="3000692" cy="3042996"/>
          </a:xfrm>
        </p:grpSpPr>
        <p:sp>
          <p:nvSpPr>
            <p:cNvPr id="58" name="Google Shape;58;p4"/>
            <p:cNvSpPr/>
            <p:nvPr/>
          </p:nvSpPr>
          <p:spPr>
            <a:xfrm>
              <a:off x="-666750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254301" y="1567027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0" name="Google Shape;60;p4"/>
          <p:cNvGrpSpPr/>
          <p:nvPr/>
        </p:nvGrpSpPr>
        <p:grpSpPr>
          <a:xfrm>
            <a:off x="-711852" y="6270869"/>
            <a:ext cx="6965251" cy="6300400"/>
            <a:chOff x="-1896339" y="-1716698"/>
            <a:chExt cx="5223938" cy="4725300"/>
          </a:xfrm>
        </p:grpSpPr>
        <p:sp>
          <p:nvSpPr>
            <p:cNvPr id="61" name="Google Shape;61;p4"/>
            <p:cNvSpPr/>
            <p:nvPr/>
          </p:nvSpPr>
          <p:spPr>
            <a:xfrm rot="5400000">
              <a:off x="-1635702" y="-1863035"/>
              <a:ext cx="4611000" cy="5132275"/>
            </a:xfrm>
            <a:custGeom>
              <a:avLst/>
              <a:gdLst/>
              <a:ahLst/>
              <a:cxnLst/>
              <a:rect l="l" t="t" r="r" b="b"/>
              <a:pathLst>
                <a:path w="184440" h="205291" extrusionOk="0">
                  <a:moveTo>
                    <a:pt x="175662" y="168485"/>
                  </a:moveTo>
                  <a:cubicBezTo>
                    <a:pt x="161006" y="182167"/>
                    <a:pt x="109728" y="196218"/>
                    <a:pt x="84163" y="200343"/>
                  </a:cubicBezTo>
                  <a:cubicBezTo>
                    <a:pt x="58599" y="204468"/>
                    <a:pt x="36140" y="211780"/>
                    <a:pt x="22275" y="193235"/>
                  </a:cubicBezTo>
                  <a:cubicBezTo>
                    <a:pt x="8410" y="174690"/>
                    <a:pt x="-3550" y="121256"/>
                    <a:pt x="973" y="89074"/>
                  </a:cubicBezTo>
                  <a:cubicBezTo>
                    <a:pt x="5497" y="56892"/>
                    <a:pt x="33087" y="-3323"/>
                    <a:pt x="49416" y="143"/>
                  </a:cubicBezTo>
                  <a:cubicBezTo>
                    <a:pt x="65745" y="3609"/>
                    <a:pt x="78499" y="90186"/>
                    <a:pt x="98946" y="109871"/>
                  </a:cubicBezTo>
                  <a:cubicBezTo>
                    <a:pt x="119393" y="129556"/>
                    <a:pt x="159312" y="108484"/>
                    <a:pt x="172098" y="118253"/>
                  </a:cubicBezTo>
                  <a:cubicBezTo>
                    <a:pt x="184884" y="128022"/>
                    <a:pt x="190318" y="154803"/>
                    <a:pt x="175662" y="16848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62" name="Google Shape;62;p4"/>
            <p:cNvSpPr/>
            <p:nvPr/>
          </p:nvSpPr>
          <p:spPr>
            <a:xfrm rot="5400000">
              <a:off x="-1544039" y="-1977335"/>
              <a:ext cx="4611000" cy="5132275"/>
            </a:xfrm>
            <a:custGeom>
              <a:avLst/>
              <a:gdLst/>
              <a:ahLst/>
              <a:cxnLst/>
              <a:rect l="l" t="t" r="r" b="b"/>
              <a:pathLst>
                <a:path w="184440" h="205291" extrusionOk="0">
                  <a:moveTo>
                    <a:pt x="175662" y="168485"/>
                  </a:moveTo>
                  <a:cubicBezTo>
                    <a:pt x="161006" y="182167"/>
                    <a:pt x="109728" y="196218"/>
                    <a:pt x="84163" y="200343"/>
                  </a:cubicBezTo>
                  <a:cubicBezTo>
                    <a:pt x="58599" y="204468"/>
                    <a:pt x="36140" y="211780"/>
                    <a:pt x="22275" y="193235"/>
                  </a:cubicBezTo>
                  <a:cubicBezTo>
                    <a:pt x="8410" y="174690"/>
                    <a:pt x="-3550" y="121256"/>
                    <a:pt x="973" y="89074"/>
                  </a:cubicBezTo>
                  <a:cubicBezTo>
                    <a:pt x="5497" y="56892"/>
                    <a:pt x="33087" y="-3323"/>
                    <a:pt x="49416" y="143"/>
                  </a:cubicBezTo>
                  <a:cubicBezTo>
                    <a:pt x="65745" y="3609"/>
                    <a:pt x="78499" y="90186"/>
                    <a:pt x="98946" y="109871"/>
                  </a:cubicBezTo>
                  <a:cubicBezTo>
                    <a:pt x="119393" y="129556"/>
                    <a:pt x="159312" y="108484"/>
                    <a:pt x="172098" y="118253"/>
                  </a:cubicBezTo>
                  <a:cubicBezTo>
                    <a:pt x="184884" y="128022"/>
                    <a:pt x="190318" y="154803"/>
                    <a:pt x="175662" y="16848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63" name="Google Shape;63;p4"/>
          <p:cNvGrpSpPr/>
          <p:nvPr/>
        </p:nvGrpSpPr>
        <p:grpSpPr>
          <a:xfrm>
            <a:off x="1434855" y="6067657"/>
            <a:ext cx="3260352" cy="3306316"/>
            <a:chOff x="-666750" y="1567027"/>
            <a:chExt cx="3000692" cy="3042996"/>
          </a:xfrm>
        </p:grpSpPr>
        <p:sp>
          <p:nvSpPr>
            <p:cNvPr id="64" name="Google Shape;64;p4"/>
            <p:cNvSpPr/>
            <p:nvPr/>
          </p:nvSpPr>
          <p:spPr>
            <a:xfrm>
              <a:off x="-666750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254301" y="1567027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6" name="Google Shape;66;p4"/>
          <p:cNvGrpSpPr/>
          <p:nvPr/>
        </p:nvGrpSpPr>
        <p:grpSpPr>
          <a:xfrm>
            <a:off x="7530941" y="1815869"/>
            <a:ext cx="7803188" cy="7956673"/>
            <a:chOff x="6206442" y="2492651"/>
            <a:chExt cx="5852391" cy="5967505"/>
          </a:xfrm>
        </p:grpSpPr>
        <p:sp>
          <p:nvSpPr>
            <p:cNvPr id="67" name="Google Shape;67;p4"/>
            <p:cNvSpPr/>
            <p:nvPr/>
          </p:nvSpPr>
          <p:spPr>
            <a:xfrm rot="4301948">
              <a:off x="6820078" y="3321888"/>
              <a:ext cx="4860269" cy="4309031"/>
            </a:xfrm>
            <a:custGeom>
              <a:avLst/>
              <a:gdLst/>
              <a:ahLst/>
              <a:cxnLst/>
              <a:rect l="l" t="t" r="r" b="b"/>
              <a:pathLst>
                <a:path w="194415" h="172365" extrusionOk="0">
                  <a:moveTo>
                    <a:pt x="187969" y="126586"/>
                  </a:moveTo>
                  <a:cubicBezTo>
                    <a:pt x="172746" y="143051"/>
                    <a:pt x="105624" y="177944"/>
                    <a:pt x="82297" y="171604"/>
                  </a:cubicBezTo>
                  <a:cubicBezTo>
                    <a:pt x="58970" y="165264"/>
                    <a:pt x="61723" y="109120"/>
                    <a:pt x="48007" y="88546"/>
                  </a:cubicBezTo>
                  <a:cubicBezTo>
                    <a:pt x="34291" y="67972"/>
                    <a:pt x="-253" y="62892"/>
                    <a:pt x="1" y="48160"/>
                  </a:cubicBezTo>
                  <a:cubicBezTo>
                    <a:pt x="255" y="33428"/>
                    <a:pt x="33166" y="-2644"/>
                    <a:pt x="49531" y="154"/>
                  </a:cubicBezTo>
                  <a:cubicBezTo>
                    <a:pt x="65897" y="2952"/>
                    <a:pt x="77510" y="52840"/>
                    <a:pt x="98194" y="64950"/>
                  </a:cubicBezTo>
                  <a:cubicBezTo>
                    <a:pt x="118879" y="77060"/>
                    <a:pt x="158676" y="62541"/>
                    <a:pt x="173638" y="72814"/>
                  </a:cubicBezTo>
                  <a:cubicBezTo>
                    <a:pt x="188601" y="83087"/>
                    <a:pt x="203193" y="110121"/>
                    <a:pt x="187969" y="126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68" name="Google Shape;68;p4"/>
            <p:cNvSpPr/>
            <p:nvPr/>
          </p:nvSpPr>
          <p:spPr>
            <a:xfrm rot="4301948">
              <a:off x="6584928" y="3321888"/>
              <a:ext cx="4860269" cy="4309031"/>
            </a:xfrm>
            <a:custGeom>
              <a:avLst/>
              <a:gdLst/>
              <a:ahLst/>
              <a:cxnLst/>
              <a:rect l="l" t="t" r="r" b="b"/>
              <a:pathLst>
                <a:path w="194415" h="172365" extrusionOk="0">
                  <a:moveTo>
                    <a:pt x="187969" y="126586"/>
                  </a:moveTo>
                  <a:cubicBezTo>
                    <a:pt x="172746" y="143051"/>
                    <a:pt x="105624" y="177944"/>
                    <a:pt x="82297" y="171604"/>
                  </a:cubicBezTo>
                  <a:cubicBezTo>
                    <a:pt x="58970" y="165264"/>
                    <a:pt x="61723" y="109120"/>
                    <a:pt x="48007" y="88546"/>
                  </a:cubicBezTo>
                  <a:cubicBezTo>
                    <a:pt x="34291" y="67972"/>
                    <a:pt x="-253" y="62892"/>
                    <a:pt x="1" y="48160"/>
                  </a:cubicBezTo>
                  <a:cubicBezTo>
                    <a:pt x="255" y="33428"/>
                    <a:pt x="33166" y="-2644"/>
                    <a:pt x="49531" y="154"/>
                  </a:cubicBezTo>
                  <a:cubicBezTo>
                    <a:pt x="65897" y="2952"/>
                    <a:pt x="77510" y="52840"/>
                    <a:pt x="98194" y="64950"/>
                  </a:cubicBezTo>
                  <a:cubicBezTo>
                    <a:pt x="118879" y="77060"/>
                    <a:pt x="158676" y="62541"/>
                    <a:pt x="173638" y="72814"/>
                  </a:cubicBezTo>
                  <a:cubicBezTo>
                    <a:pt x="188601" y="83087"/>
                    <a:pt x="203193" y="110121"/>
                    <a:pt x="187969" y="12658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69" name="Google Shape;69;p4"/>
          <p:cNvGrpSpPr/>
          <p:nvPr/>
        </p:nvGrpSpPr>
        <p:grpSpPr>
          <a:xfrm>
            <a:off x="8335888" y="4253823"/>
            <a:ext cx="3260352" cy="3306316"/>
            <a:chOff x="-666750" y="1567027"/>
            <a:chExt cx="3000692" cy="3042996"/>
          </a:xfrm>
        </p:grpSpPr>
        <p:sp>
          <p:nvSpPr>
            <p:cNvPr id="70" name="Google Shape;70;p4"/>
            <p:cNvSpPr/>
            <p:nvPr/>
          </p:nvSpPr>
          <p:spPr>
            <a:xfrm>
              <a:off x="-666750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254301" y="1567027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5554910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subTitle" idx="1"/>
          </p:nvPr>
        </p:nvSpPr>
        <p:spPr>
          <a:xfrm>
            <a:off x="6311075" y="2538867"/>
            <a:ext cx="4930800" cy="33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ubTitle" idx="2"/>
          </p:nvPr>
        </p:nvSpPr>
        <p:spPr>
          <a:xfrm>
            <a:off x="950133" y="2538867"/>
            <a:ext cx="4930800" cy="33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 b="0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733"/>
            </a:lvl9pPr>
          </a:lstStyle>
          <a:p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subTitle" idx="3"/>
          </p:nvPr>
        </p:nvSpPr>
        <p:spPr>
          <a:xfrm>
            <a:off x="950133" y="2056867"/>
            <a:ext cx="4930800" cy="4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subTitle" idx="4"/>
          </p:nvPr>
        </p:nvSpPr>
        <p:spPr>
          <a:xfrm>
            <a:off x="6311067" y="2056867"/>
            <a:ext cx="4930800" cy="4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  <p:grpSp>
        <p:nvGrpSpPr>
          <p:cNvPr id="78" name="Google Shape;78;p5"/>
          <p:cNvGrpSpPr/>
          <p:nvPr/>
        </p:nvGrpSpPr>
        <p:grpSpPr>
          <a:xfrm rot="482896">
            <a:off x="-976155" y="6216207"/>
            <a:ext cx="5732527" cy="5191261"/>
            <a:chOff x="5784660" y="-970761"/>
            <a:chExt cx="4299614" cy="3893645"/>
          </a:xfrm>
        </p:grpSpPr>
        <p:sp>
          <p:nvSpPr>
            <p:cNvPr id="79" name="Google Shape;79;p5"/>
            <p:cNvSpPr/>
            <p:nvPr/>
          </p:nvSpPr>
          <p:spPr>
            <a:xfrm>
              <a:off x="5868774" y="-830916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80" name="Google Shape;80;p5"/>
            <p:cNvSpPr/>
            <p:nvPr/>
          </p:nvSpPr>
          <p:spPr>
            <a:xfrm>
              <a:off x="5784660" y="-970761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1" name="Google Shape;81;p5"/>
          <p:cNvGrpSpPr/>
          <p:nvPr/>
        </p:nvGrpSpPr>
        <p:grpSpPr>
          <a:xfrm rot="-668752">
            <a:off x="8611427" y="-2522408"/>
            <a:ext cx="5861948" cy="5095843"/>
            <a:chOff x="5868774" y="-899147"/>
            <a:chExt cx="4396633" cy="3822031"/>
          </a:xfrm>
        </p:grpSpPr>
        <p:sp>
          <p:nvSpPr>
            <p:cNvPr id="82" name="Google Shape;82;p5"/>
            <p:cNvSpPr/>
            <p:nvPr/>
          </p:nvSpPr>
          <p:spPr>
            <a:xfrm>
              <a:off x="5868774" y="-830916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83" name="Google Shape;83;p5"/>
            <p:cNvSpPr/>
            <p:nvPr/>
          </p:nvSpPr>
          <p:spPr>
            <a:xfrm>
              <a:off x="6049906" y="-899147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4" name="Google Shape;84;p5"/>
          <p:cNvGrpSpPr/>
          <p:nvPr/>
        </p:nvGrpSpPr>
        <p:grpSpPr>
          <a:xfrm rot="7348931">
            <a:off x="8104752" y="4454924"/>
            <a:ext cx="5732421" cy="5191165"/>
            <a:chOff x="5784660" y="-970761"/>
            <a:chExt cx="4299614" cy="3893645"/>
          </a:xfrm>
        </p:grpSpPr>
        <p:sp>
          <p:nvSpPr>
            <p:cNvPr id="85" name="Google Shape;85;p5"/>
            <p:cNvSpPr/>
            <p:nvPr/>
          </p:nvSpPr>
          <p:spPr>
            <a:xfrm>
              <a:off x="5868774" y="-830916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86" name="Google Shape;86;p5"/>
            <p:cNvSpPr/>
            <p:nvPr/>
          </p:nvSpPr>
          <p:spPr>
            <a:xfrm>
              <a:off x="5784660" y="-970761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7" name="Google Shape;87;p5"/>
          <p:cNvGrpSpPr/>
          <p:nvPr/>
        </p:nvGrpSpPr>
        <p:grpSpPr>
          <a:xfrm rot="-4052461">
            <a:off x="-2335893" y="-2522346"/>
            <a:ext cx="5861839" cy="5095748"/>
            <a:chOff x="5868774" y="-899147"/>
            <a:chExt cx="4396633" cy="3822031"/>
          </a:xfrm>
        </p:grpSpPr>
        <p:sp>
          <p:nvSpPr>
            <p:cNvPr id="88" name="Google Shape;88;p5"/>
            <p:cNvSpPr/>
            <p:nvPr/>
          </p:nvSpPr>
          <p:spPr>
            <a:xfrm>
              <a:off x="5868774" y="-830916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89" name="Google Shape;89;p5"/>
            <p:cNvSpPr/>
            <p:nvPr/>
          </p:nvSpPr>
          <p:spPr>
            <a:xfrm>
              <a:off x="6049906" y="-899147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90" name="Google Shape;90;p5"/>
          <p:cNvGrpSpPr/>
          <p:nvPr/>
        </p:nvGrpSpPr>
        <p:grpSpPr>
          <a:xfrm>
            <a:off x="-1035145" y="5588723"/>
            <a:ext cx="3260352" cy="3306316"/>
            <a:chOff x="-666750" y="1567027"/>
            <a:chExt cx="3000692" cy="3042996"/>
          </a:xfrm>
        </p:grpSpPr>
        <p:sp>
          <p:nvSpPr>
            <p:cNvPr id="91" name="Google Shape;91;p5"/>
            <p:cNvSpPr/>
            <p:nvPr/>
          </p:nvSpPr>
          <p:spPr>
            <a:xfrm>
              <a:off x="-666750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254301" y="1567027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" name="Google Shape;93;p5"/>
          <p:cNvGrpSpPr/>
          <p:nvPr/>
        </p:nvGrpSpPr>
        <p:grpSpPr>
          <a:xfrm>
            <a:off x="10562639" y="-2076343"/>
            <a:ext cx="3260352" cy="3306316"/>
            <a:chOff x="-666750" y="1567027"/>
            <a:chExt cx="3000692" cy="3042996"/>
          </a:xfrm>
        </p:grpSpPr>
        <p:sp>
          <p:nvSpPr>
            <p:cNvPr id="94" name="Google Shape;94;p5"/>
            <p:cNvSpPr/>
            <p:nvPr/>
          </p:nvSpPr>
          <p:spPr>
            <a:xfrm>
              <a:off x="-666750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254301" y="1567027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6" name="Google Shape;96;p5"/>
          <p:cNvGrpSpPr/>
          <p:nvPr/>
        </p:nvGrpSpPr>
        <p:grpSpPr>
          <a:xfrm>
            <a:off x="10163739" y="5588723"/>
            <a:ext cx="3260352" cy="3306316"/>
            <a:chOff x="-666750" y="1567027"/>
            <a:chExt cx="3000692" cy="3042996"/>
          </a:xfrm>
        </p:grpSpPr>
        <p:sp>
          <p:nvSpPr>
            <p:cNvPr id="97" name="Google Shape;97;p5"/>
            <p:cNvSpPr/>
            <p:nvPr/>
          </p:nvSpPr>
          <p:spPr>
            <a:xfrm>
              <a:off x="-666750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54301" y="1567027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8972161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01" name="Google Shape;101;p6"/>
          <p:cNvGrpSpPr/>
          <p:nvPr/>
        </p:nvGrpSpPr>
        <p:grpSpPr>
          <a:xfrm>
            <a:off x="-2454332" y="3683476"/>
            <a:ext cx="6851341" cy="6395065"/>
            <a:chOff x="-1840749" y="2762606"/>
            <a:chExt cx="5138506" cy="4796299"/>
          </a:xfrm>
        </p:grpSpPr>
        <p:sp>
          <p:nvSpPr>
            <p:cNvPr id="102" name="Google Shape;102;p6"/>
            <p:cNvSpPr/>
            <p:nvPr/>
          </p:nvSpPr>
          <p:spPr>
            <a:xfrm rot="9810459">
              <a:off x="-1394619" y="3283773"/>
              <a:ext cx="4215686" cy="3753966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103" name="Google Shape;103;p6"/>
            <p:cNvSpPr/>
            <p:nvPr/>
          </p:nvSpPr>
          <p:spPr>
            <a:xfrm>
              <a:off x="-1222743" y="3644045"/>
              <a:ext cx="4520500" cy="3665400"/>
            </a:xfrm>
            <a:custGeom>
              <a:avLst/>
              <a:gdLst/>
              <a:ahLst/>
              <a:cxnLst/>
              <a:rect l="l" t="t" r="r" b="b"/>
              <a:pathLst>
                <a:path w="180820" h="146616" extrusionOk="0">
                  <a:moveTo>
                    <a:pt x="175341" y="109810"/>
                  </a:moveTo>
                  <a:cubicBezTo>
                    <a:pt x="162480" y="124082"/>
                    <a:pt x="109407" y="137543"/>
                    <a:pt x="83842" y="141668"/>
                  </a:cubicBezTo>
                  <a:cubicBezTo>
                    <a:pt x="58278" y="145793"/>
                    <a:pt x="35819" y="153105"/>
                    <a:pt x="21954" y="134560"/>
                  </a:cubicBezTo>
                  <a:cubicBezTo>
                    <a:pt x="8089" y="116015"/>
                    <a:pt x="-2825" y="52735"/>
                    <a:pt x="652" y="30399"/>
                  </a:cubicBezTo>
                  <a:cubicBezTo>
                    <a:pt x="4129" y="8063"/>
                    <a:pt x="29056" y="-2610"/>
                    <a:pt x="42814" y="542"/>
                  </a:cubicBezTo>
                  <a:cubicBezTo>
                    <a:pt x="56572" y="3694"/>
                    <a:pt x="63501" y="40061"/>
                    <a:pt x="83200" y="49310"/>
                  </a:cubicBezTo>
                  <a:cubicBezTo>
                    <a:pt x="102899" y="58559"/>
                    <a:pt x="145653" y="45955"/>
                    <a:pt x="161010" y="56038"/>
                  </a:cubicBezTo>
                  <a:cubicBezTo>
                    <a:pt x="176367" y="66121"/>
                    <a:pt x="188202" y="95538"/>
                    <a:pt x="175341" y="10981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04" name="Google Shape;104;p6"/>
          <p:cNvGrpSpPr/>
          <p:nvPr/>
        </p:nvGrpSpPr>
        <p:grpSpPr>
          <a:xfrm>
            <a:off x="9829754" y="-1897567"/>
            <a:ext cx="6582100" cy="5949633"/>
            <a:chOff x="7372315" y="-1423176"/>
            <a:chExt cx="4936575" cy="4462225"/>
          </a:xfrm>
        </p:grpSpPr>
        <p:sp>
          <p:nvSpPr>
            <p:cNvPr id="105" name="Google Shape;105;p6"/>
            <p:cNvSpPr/>
            <p:nvPr/>
          </p:nvSpPr>
          <p:spPr>
            <a:xfrm>
              <a:off x="7448515" y="-1423176"/>
              <a:ext cx="4860375" cy="4309125"/>
            </a:xfrm>
            <a:custGeom>
              <a:avLst/>
              <a:gdLst/>
              <a:ahLst/>
              <a:cxnLst/>
              <a:rect l="l" t="t" r="r" b="b"/>
              <a:pathLst>
                <a:path w="194415" h="172365" extrusionOk="0">
                  <a:moveTo>
                    <a:pt x="187969" y="126586"/>
                  </a:moveTo>
                  <a:cubicBezTo>
                    <a:pt x="172746" y="143051"/>
                    <a:pt x="105624" y="177944"/>
                    <a:pt x="82297" y="171604"/>
                  </a:cubicBezTo>
                  <a:cubicBezTo>
                    <a:pt x="58970" y="165264"/>
                    <a:pt x="61723" y="109120"/>
                    <a:pt x="48007" y="88546"/>
                  </a:cubicBezTo>
                  <a:cubicBezTo>
                    <a:pt x="34291" y="67972"/>
                    <a:pt x="-253" y="62892"/>
                    <a:pt x="1" y="48160"/>
                  </a:cubicBezTo>
                  <a:cubicBezTo>
                    <a:pt x="255" y="33428"/>
                    <a:pt x="33166" y="-2644"/>
                    <a:pt x="49531" y="154"/>
                  </a:cubicBezTo>
                  <a:cubicBezTo>
                    <a:pt x="65897" y="2952"/>
                    <a:pt x="77510" y="52840"/>
                    <a:pt x="98194" y="64950"/>
                  </a:cubicBezTo>
                  <a:cubicBezTo>
                    <a:pt x="118879" y="77060"/>
                    <a:pt x="158676" y="62541"/>
                    <a:pt x="173638" y="72814"/>
                  </a:cubicBezTo>
                  <a:cubicBezTo>
                    <a:pt x="188601" y="83087"/>
                    <a:pt x="203193" y="110121"/>
                    <a:pt x="187969" y="126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106" name="Google Shape;106;p6"/>
            <p:cNvSpPr/>
            <p:nvPr/>
          </p:nvSpPr>
          <p:spPr>
            <a:xfrm>
              <a:off x="7372315" y="-1270076"/>
              <a:ext cx="4860375" cy="4309125"/>
            </a:xfrm>
            <a:custGeom>
              <a:avLst/>
              <a:gdLst/>
              <a:ahLst/>
              <a:cxnLst/>
              <a:rect l="l" t="t" r="r" b="b"/>
              <a:pathLst>
                <a:path w="194415" h="172365" extrusionOk="0">
                  <a:moveTo>
                    <a:pt x="187969" y="126586"/>
                  </a:moveTo>
                  <a:cubicBezTo>
                    <a:pt x="172746" y="143051"/>
                    <a:pt x="105624" y="177944"/>
                    <a:pt x="82297" y="171604"/>
                  </a:cubicBezTo>
                  <a:cubicBezTo>
                    <a:pt x="58970" y="165264"/>
                    <a:pt x="61723" y="109120"/>
                    <a:pt x="48007" y="88546"/>
                  </a:cubicBezTo>
                  <a:cubicBezTo>
                    <a:pt x="34291" y="67972"/>
                    <a:pt x="-253" y="62892"/>
                    <a:pt x="1" y="48160"/>
                  </a:cubicBezTo>
                  <a:cubicBezTo>
                    <a:pt x="255" y="33428"/>
                    <a:pt x="33166" y="-2644"/>
                    <a:pt x="49531" y="154"/>
                  </a:cubicBezTo>
                  <a:cubicBezTo>
                    <a:pt x="65897" y="2952"/>
                    <a:pt x="77510" y="52840"/>
                    <a:pt x="98194" y="64950"/>
                  </a:cubicBezTo>
                  <a:cubicBezTo>
                    <a:pt x="118879" y="77060"/>
                    <a:pt x="158676" y="62541"/>
                    <a:pt x="173638" y="72814"/>
                  </a:cubicBezTo>
                  <a:cubicBezTo>
                    <a:pt x="188601" y="83087"/>
                    <a:pt x="203193" y="110121"/>
                    <a:pt x="187969" y="12658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07" name="Google Shape;107;p6"/>
          <p:cNvGrpSpPr/>
          <p:nvPr/>
        </p:nvGrpSpPr>
        <p:grpSpPr>
          <a:xfrm>
            <a:off x="-1476961" y="5174674"/>
            <a:ext cx="3260352" cy="3306316"/>
            <a:chOff x="-666750" y="1567027"/>
            <a:chExt cx="3000692" cy="3042996"/>
          </a:xfrm>
        </p:grpSpPr>
        <p:sp>
          <p:nvSpPr>
            <p:cNvPr id="108" name="Google Shape;108;p6"/>
            <p:cNvSpPr/>
            <p:nvPr/>
          </p:nvSpPr>
          <p:spPr>
            <a:xfrm>
              <a:off x="-666750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6"/>
            <p:cNvSpPr/>
            <p:nvPr/>
          </p:nvSpPr>
          <p:spPr>
            <a:xfrm>
              <a:off x="254301" y="1567027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0" name="Google Shape;110;p6"/>
          <p:cNvGrpSpPr/>
          <p:nvPr/>
        </p:nvGrpSpPr>
        <p:grpSpPr>
          <a:xfrm>
            <a:off x="10849107" y="93902"/>
            <a:ext cx="3862861" cy="3111524"/>
            <a:chOff x="8136830" y="70426"/>
            <a:chExt cx="2897146" cy="2333643"/>
          </a:xfrm>
        </p:grpSpPr>
        <p:sp>
          <p:nvSpPr>
            <p:cNvPr id="111" name="Google Shape;111;p6"/>
            <p:cNvSpPr/>
            <p:nvPr/>
          </p:nvSpPr>
          <p:spPr>
            <a:xfrm rot="8302675">
              <a:off x="8346749" y="245121"/>
              <a:ext cx="895654" cy="972507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6"/>
            <p:cNvSpPr/>
            <p:nvPr/>
          </p:nvSpPr>
          <p:spPr>
            <a:xfrm>
              <a:off x="8588729" y="786772"/>
              <a:ext cx="2445248" cy="1617297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3894997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7"/>
          <p:cNvGrpSpPr/>
          <p:nvPr/>
        </p:nvGrpSpPr>
        <p:grpSpPr>
          <a:xfrm rot="-9604421">
            <a:off x="7480037" y="3116213"/>
            <a:ext cx="5858153" cy="6152601"/>
            <a:chOff x="-1896316" y="-1605982"/>
            <a:chExt cx="4393763" cy="4614607"/>
          </a:xfrm>
        </p:grpSpPr>
        <p:sp>
          <p:nvSpPr>
            <p:cNvPr id="115" name="Google Shape;115;p7"/>
            <p:cNvSpPr/>
            <p:nvPr/>
          </p:nvSpPr>
          <p:spPr>
            <a:xfrm>
              <a:off x="-1896316" y="-1601900"/>
              <a:ext cx="4176575" cy="4610525"/>
            </a:xfrm>
            <a:custGeom>
              <a:avLst/>
              <a:gdLst/>
              <a:ahLst/>
              <a:cxnLst/>
              <a:rect l="l" t="t" r="r" b="b"/>
              <a:pathLst>
                <a:path w="167063" h="184421" extrusionOk="0">
                  <a:moveTo>
                    <a:pt x="36806" y="175642"/>
                  </a:moveTo>
                  <a:cubicBezTo>
                    <a:pt x="23124" y="160986"/>
                    <a:pt x="9072" y="109709"/>
                    <a:pt x="4947" y="84144"/>
                  </a:cubicBezTo>
                  <a:cubicBezTo>
                    <a:pt x="822" y="58580"/>
                    <a:pt x="-6490" y="36120"/>
                    <a:pt x="12055" y="22255"/>
                  </a:cubicBezTo>
                  <a:cubicBezTo>
                    <a:pt x="30600" y="8390"/>
                    <a:pt x="90430" y="-3508"/>
                    <a:pt x="116216" y="953"/>
                  </a:cubicBezTo>
                  <a:cubicBezTo>
                    <a:pt x="142002" y="5415"/>
                    <a:pt x="170239" y="32695"/>
                    <a:pt x="166773" y="49024"/>
                  </a:cubicBezTo>
                  <a:cubicBezTo>
                    <a:pt x="163307" y="65353"/>
                    <a:pt x="108708" y="78418"/>
                    <a:pt x="95419" y="98927"/>
                  </a:cubicBezTo>
                  <a:cubicBezTo>
                    <a:pt x="82130" y="119436"/>
                    <a:pt x="96806" y="159292"/>
                    <a:pt x="87037" y="172078"/>
                  </a:cubicBezTo>
                  <a:cubicBezTo>
                    <a:pt x="77268" y="184864"/>
                    <a:pt x="50488" y="190298"/>
                    <a:pt x="36806" y="17564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116" name="Google Shape;116;p7"/>
            <p:cNvSpPr/>
            <p:nvPr/>
          </p:nvSpPr>
          <p:spPr>
            <a:xfrm>
              <a:off x="-1713003" y="-1605982"/>
              <a:ext cx="4210450" cy="4614600"/>
            </a:xfrm>
            <a:custGeom>
              <a:avLst/>
              <a:gdLst/>
              <a:ahLst/>
              <a:cxnLst/>
              <a:rect l="l" t="t" r="r" b="b"/>
              <a:pathLst>
                <a:path w="168418" h="184584" extrusionOk="0">
                  <a:moveTo>
                    <a:pt x="36806" y="175805"/>
                  </a:moveTo>
                  <a:cubicBezTo>
                    <a:pt x="23124" y="161149"/>
                    <a:pt x="9072" y="109870"/>
                    <a:pt x="4947" y="84306"/>
                  </a:cubicBezTo>
                  <a:cubicBezTo>
                    <a:pt x="822" y="58742"/>
                    <a:pt x="-6489" y="36284"/>
                    <a:pt x="12056" y="22419"/>
                  </a:cubicBezTo>
                  <a:cubicBezTo>
                    <a:pt x="30601" y="8554"/>
                    <a:pt x="90202" y="-3849"/>
                    <a:pt x="116216" y="1116"/>
                  </a:cubicBezTo>
                  <a:cubicBezTo>
                    <a:pt x="142230" y="6081"/>
                    <a:pt x="171604" y="35878"/>
                    <a:pt x="168138" y="52207"/>
                  </a:cubicBezTo>
                  <a:cubicBezTo>
                    <a:pt x="164672" y="68536"/>
                    <a:pt x="108937" y="79083"/>
                    <a:pt x="95420" y="99089"/>
                  </a:cubicBezTo>
                  <a:cubicBezTo>
                    <a:pt x="81903" y="119095"/>
                    <a:pt x="96807" y="159455"/>
                    <a:pt x="87038" y="172241"/>
                  </a:cubicBezTo>
                  <a:cubicBezTo>
                    <a:pt x="77269" y="185027"/>
                    <a:pt x="50488" y="190461"/>
                    <a:pt x="36806" y="17580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17" name="Google Shape;117;p7"/>
          <p:cNvGrpSpPr/>
          <p:nvPr/>
        </p:nvGrpSpPr>
        <p:grpSpPr>
          <a:xfrm rot="-4187561">
            <a:off x="-2600669" y="3088292"/>
            <a:ext cx="7802781" cy="7956259"/>
            <a:chOff x="6206442" y="2492651"/>
            <a:chExt cx="5852391" cy="5967505"/>
          </a:xfrm>
        </p:grpSpPr>
        <p:sp>
          <p:nvSpPr>
            <p:cNvPr id="118" name="Google Shape;118;p7"/>
            <p:cNvSpPr/>
            <p:nvPr/>
          </p:nvSpPr>
          <p:spPr>
            <a:xfrm rot="4301948">
              <a:off x="6820078" y="3321888"/>
              <a:ext cx="4860269" cy="4309031"/>
            </a:xfrm>
            <a:custGeom>
              <a:avLst/>
              <a:gdLst/>
              <a:ahLst/>
              <a:cxnLst/>
              <a:rect l="l" t="t" r="r" b="b"/>
              <a:pathLst>
                <a:path w="194415" h="172365" extrusionOk="0">
                  <a:moveTo>
                    <a:pt x="187969" y="126586"/>
                  </a:moveTo>
                  <a:cubicBezTo>
                    <a:pt x="172746" y="143051"/>
                    <a:pt x="105624" y="177944"/>
                    <a:pt x="82297" y="171604"/>
                  </a:cubicBezTo>
                  <a:cubicBezTo>
                    <a:pt x="58970" y="165264"/>
                    <a:pt x="61723" y="109120"/>
                    <a:pt x="48007" y="88546"/>
                  </a:cubicBezTo>
                  <a:cubicBezTo>
                    <a:pt x="34291" y="67972"/>
                    <a:pt x="-253" y="62892"/>
                    <a:pt x="1" y="48160"/>
                  </a:cubicBezTo>
                  <a:cubicBezTo>
                    <a:pt x="255" y="33428"/>
                    <a:pt x="33166" y="-2644"/>
                    <a:pt x="49531" y="154"/>
                  </a:cubicBezTo>
                  <a:cubicBezTo>
                    <a:pt x="65897" y="2952"/>
                    <a:pt x="77510" y="52840"/>
                    <a:pt x="98194" y="64950"/>
                  </a:cubicBezTo>
                  <a:cubicBezTo>
                    <a:pt x="118879" y="77060"/>
                    <a:pt x="158676" y="62541"/>
                    <a:pt x="173638" y="72814"/>
                  </a:cubicBezTo>
                  <a:cubicBezTo>
                    <a:pt x="188601" y="83087"/>
                    <a:pt x="203193" y="110121"/>
                    <a:pt x="187969" y="126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119" name="Google Shape;119;p7"/>
            <p:cNvSpPr/>
            <p:nvPr/>
          </p:nvSpPr>
          <p:spPr>
            <a:xfrm rot="4301948">
              <a:off x="6584928" y="3321888"/>
              <a:ext cx="4860269" cy="4309031"/>
            </a:xfrm>
            <a:custGeom>
              <a:avLst/>
              <a:gdLst/>
              <a:ahLst/>
              <a:cxnLst/>
              <a:rect l="l" t="t" r="r" b="b"/>
              <a:pathLst>
                <a:path w="194415" h="172365" extrusionOk="0">
                  <a:moveTo>
                    <a:pt x="187969" y="126586"/>
                  </a:moveTo>
                  <a:cubicBezTo>
                    <a:pt x="172746" y="143051"/>
                    <a:pt x="105624" y="177944"/>
                    <a:pt x="82297" y="171604"/>
                  </a:cubicBezTo>
                  <a:cubicBezTo>
                    <a:pt x="58970" y="165264"/>
                    <a:pt x="61723" y="109120"/>
                    <a:pt x="48007" y="88546"/>
                  </a:cubicBezTo>
                  <a:cubicBezTo>
                    <a:pt x="34291" y="67972"/>
                    <a:pt x="-253" y="62892"/>
                    <a:pt x="1" y="48160"/>
                  </a:cubicBezTo>
                  <a:cubicBezTo>
                    <a:pt x="255" y="33428"/>
                    <a:pt x="33166" y="-2644"/>
                    <a:pt x="49531" y="154"/>
                  </a:cubicBezTo>
                  <a:cubicBezTo>
                    <a:pt x="65897" y="2952"/>
                    <a:pt x="77510" y="52840"/>
                    <a:pt x="98194" y="64950"/>
                  </a:cubicBezTo>
                  <a:cubicBezTo>
                    <a:pt x="118879" y="77060"/>
                    <a:pt x="158676" y="62541"/>
                    <a:pt x="173638" y="72814"/>
                  </a:cubicBezTo>
                  <a:cubicBezTo>
                    <a:pt x="188601" y="83087"/>
                    <a:pt x="203193" y="110121"/>
                    <a:pt x="187969" y="12658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0" name="Google Shape;120;p7"/>
          <p:cNvGrpSpPr/>
          <p:nvPr/>
        </p:nvGrpSpPr>
        <p:grpSpPr>
          <a:xfrm>
            <a:off x="-1497961" y="4539357"/>
            <a:ext cx="3260352" cy="3306316"/>
            <a:chOff x="-666750" y="1567027"/>
            <a:chExt cx="3000692" cy="3042996"/>
          </a:xfrm>
        </p:grpSpPr>
        <p:sp>
          <p:nvSpPr>
            <p:cNvPr id="121" name="Google Shape;121;p7"/>
            <p:cNvSpPr/>
            <p:nvPr/>
          </p:nvSpPr>
          <p:spPr>
            <a:xfrm>
              <a:off x="-666750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254301" y="1567027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3" name="Google Shape;123;p7"/>
          <p:cNvSpPr txBox="1">
            <a:spLocks noGrp="1"/>
          </p:cNvSpPr>
          <p:nvPr>
            <p:ph type="title"/>
          </p:nvPr>
        </p:nvSpPr>
        <p:spPr>
          <a:xfrm>
            <a:off x="950967" y="1294233"/>
            <a:ext cx="4615200" cy="14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7"/>
          <p:cNvSpPr txBox="1">
            <a:spLocks noGrp="1"/>
          </p:cNvSpPr>
          <p:nvPr>
            <p:ph type="subTitle" idx="1"/>
          </p:nvPr>
        </p:nvSpPr>
        <p:spPr>
          <a:xfrm>
            <a:off x="950967" y="2637767"/>
            <a:ext cx="4615200" cy="29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25" name="Google Shape;125;p7"/>
          <p:cNvGrpSpPr/>
          <p:nvPr/>
        </p:nvGrpSpPr>
        <p:grpSpPr>
          <a:xfrm rot="-5220118">
            <a:off x="6392410" y="-4751699"/>
            <a:ext cx="5858167" cy="6152616"/>
            <a:chOff x="-1896316" y="-1605982"/>
            <a:chExt cx="4393763" cy="4614607"/>
          </a:xfrm>
        </p:grpSpPr>
        <p:sp>
          <p:nvSpPr>
            <p:cNvPr id="126" name="Google Shape;126;p7"/>
            <p:cNvSpPr/>
            <p:nvPr/>
          </p:nvSpPr>
          <p:spPr>
            <a:xfrm>
              <a:off x="-1896316" y="-1601900"/>
              <a:ext cx="4176575" cy="4610525"/>
            </a:xfrm>
            <a:custGeom>
              <a:avLst/>
              <a:gdLst/>
              <a:ahLst/>
              <a:cxnLst/>
              <a:rect l="l" t="t" r="r" b="b"/>
              <a:pathLst>
                <a:path w="167063" h="184421" extrusionOk="0">
                  <a:moveTo>
                    <a:pt x="36806" y="175642"/>
                  </a:moveTo>
                  <a:cubicBezTo>
                    <a:pt x="23124" y="160986"/>
                    <a:pt x="9072" y="109709"/>
                    <a:pt x="4947" y="84144"/>
                  </a:cubicBezTo>
                  <a:cubicBezTo>
                    <a:pt x="822" y="58580"/>
                    <a:pt x="-6490" y="36120"/>
                    <a:pt x="12055" y="22255"/>
                  </a:cubicBezTo>
                  <a:cubicBezTo>
                    <a:pt x="30600" y="8390"/>
                    <a:pt x="90430" y="-3508"/>
                    <a:pt x="116216" y="953"/>
                  </a:cubicBezTo>
                  <a:cubicBezTo>
                    <a:pt x="142002" y="5415"/>
                    <a:pt x="170239" y="32695"/>
                    <a:pt x="166773" y="49024"/>
                  </a:cubicBezTo>
                  <a:cubicBezTo>
                    <a:pt x="163307" y="65353"/>
                    <a:pt x="108708" y="78418"/>
                    <a:pt x="95419" y="98927"/>
                  </a:cubicBezTo>
                  <a:cubicBezTo>
                    <a:pt x="82130" y="119436"/>
                    <a:pt x="96806" y="159292"/>
                    <a:pt x="87037" y="172078"/>
                  </a:cubicBezTo>
                  <a:cubicBezTo>
                    <a:pt x="77268" y="184864"/>
                    <a:pt x="50488" y="190298"/>
                    <a:pt x="36806" y="17564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127" name="Google Shape;127;p7"/>
            <p:cNvSpPr/>
            <p:nvPr/>
          </p:nvSpPr>
          <p:spPr>
            <a:xfrm>
              <a:off x="-1713003" y="-1605982"/>
              <a:ext cx="4210450" cy="4614600"/>
            </a:xfrm>
            <a:custGeom>
              <a:avLst/>
              <a:gdLst/>
              <a:ahLst/>
              <a:cxnLst/>
              <a:rect l="l" t="t" r="r" b="b"/>
              <a:pathLst>
                <a:path w="168418" h="184584" extrusionOk="0">
                  <a:moveTo>
                    <a:pt x="36806" y="175805"/>
                  </a:moveTo>
                  <a:cubicBezTo>
                    <a:pt x="23124" y="161149"/>
                    <a:pt x="9072" y="109870"/>
                    <a:pt x="4947" y="84306"/>
                  </a:cubicBezTo>
                  <a:cubicBezTo>
                    <a:pt x="822" y="58742"/>
                    <a:pt x="-6489" y="36284"/>
                    <a:pt x="12056" y="22419"/>
                  </a:cubicBezTo>
                  <a:cubicBezTo>
                    <a:pt x="30601" y="8554"/>
                    <a:pt x="90202" y="-3849"/>
                    <a:pt x="116216" y="1116"/>
                  </a:cubicBezTo>
                  <a:cubicBezTo>
                    <a:pt x="142230" y="6081"/>
                    <a:pt x="171604" y="35878"/>
                    <a:pt x="168138" y="52207"/>
                  </a:cubicBezTo>
                  <a:cubicBezTo>
                    <a:pt x="164672" y="68536"/>
                    <a:pt x="108937" y="79083"/>
                    <a:pt x="95420" y="99089"/>
                  </a:cubicBezTo>
                  <a:cubicBezTo>
                    <a:pt x="81903" y="119095"/>
                    <a:pt x="96807" y="159455"/>
                    <a:pt x="87038" y="172241"/>
                  </a:cubicBezTo>
                  <a:cubicBezTo>
                    <a:pt x="77269" y="185027"/>
                    <a:pt x="50488" y="190461"/>
                    <a:pt x="36806" y="17580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28" name="Google Shape;128;p7"/>
          <p:cNvSpPr/>
          <p:nvPr/>
        </p:nvSpPr>
        <p:spPr>
          <a:xfrm flipH="1">
            <a:off x="6606973" y="-1174186"/>
            <a:ext cx="3260352" cy="2156411"/>
          </a:xfrm>
          <a:custGeom>
            <a:avLst/>
            <a:gdLst/>
            <a:ahLst/>
            <a:cxnLst/>
            <a:rect l="l" t="t" r="r" b="b"/>
            <a:pathLst>
              <a:path w="13618" h="9007" extrusionOk="0">
                <a:moveTo>
                  <a:pt x="11993" y="1"/>
                </a:moveTo>
                <a:cubicBezTo>
                  <a:pt x="10991" y="1"/>
                  <a:pt x="9827" y="496"/>
                  <a:pt x="9827" y="496"/>
                </a:cubicBezTo>
                <a:cubicBezTo>
                  <a:pt x="10085" y="472"/>
                  <a:pt x="10311" y="458"/>
                  <a:pt x="10506" y="458"/>
                </a:cubicBezTo>
                <a:cubicBezTo>
                  <a:pt x="11112" y="458"/>
                  <a:pt x="11415" y="597"/>
                  <a:pt x="11442" y="1022"/>
                </a:cubicBezTo>
                <a:cubicBezTo>
                  <a:pt x="11487" y="1816"/>
                  <a:pt x="4448" y="1460"/>
                  <a:pt x="4046" y="2548"/>
                </a:cubicBezTo>
                <a:cubicBezTo>
                  <a:pt x="3654" y="3636"/>
                  <a:pt x="6910" y="3663"/>
                  <a:pt x="3841" y="4341"/>
                </a:cubicBezTo>
                <a:cubicBezTo>
                  <a:pt x="1005" y="4978"/>
                  <a:pt x="1" y="8059"/>
                  <a:pt x="2291" y="8059"/>
                </a:cubicBezTo>
                <a:cubicBezTo>
                  <a:pt x="2472" y="8059"/>
                  <a:pt x="2673" y="8040"/>
                  <a:pt x="2896" y="7999"/>
                </a:cubicBezTo>
                <a:cubicBezTo>
                  <a:pt x="4020" y="7792"/>
                  <a:pt x="4897" y="7710"/>
                  <a:pt x="5580" y="7710"/>
                </a:cubicBezTo>
                <a:cubicBezTo>
                  <a:pt x="8289" y="7710"/>
                  <a:pt x="7954" y="9007"/>
                  <a:pt x="7954" y="9007"/>
                </a:cubicBezTo>
                <a:cubicBezTo>
                  <a:pt x="9203" y="6250"/>
                  <a:pt x="3565" y="7374"/>
                  <a:pt x="3582" y="6214"/>
                </a:cubicBezTo>
                <a:cubicBezTo>
                  <a:pt x="3609" y="5233"/>
                  <a:pt x="7695" y="4957"/>
                  <a:pt x="8382" y="4091"/>
                </a:cubicBezTo>
                <a:cubicBezTo>
                  <a:pt x="9078" y="3226"/>
                  <a:pt x="5920" y="3056"/>
                  <a:pt x="6223" y="2477"/>
                </a:cubicBezTo>
                <a:cubicBezTo>
                  <a:pt x="6313" y="2308"/>
                  <a:pt x="7007" y="2286"/>
                  <a:pt x="7931" y="2286"/>
                </a:cubicBezTo>
                <a:cubicBezTo>
                  <a:pt x="8250" y="2286"/>
                  <a:pt x="8597" y="2289"/>
                  <a:pt x="8957" y="2289"/>
                </a:cubicBezTo>
                <a:cubicBezTo>
                  <a:pt x="11078" y="2289"/>
                  <a:pt x="13618" y="2199"/>
                  <a:pt x="13387" y="951"/>
                </a:cubicBezTo>
                <a:cubicBezTo>
                  <a:pt x="13255" y="220"/>
                  <a:pt x="12660" y="1"/>
                  <a:pt x="11993" y="1"/>
                </a:cubicBezTo>
                <a:close/>
              </a:path>
            </a:pathLst>
          </a:custGeom>
          <a:solidFill>
            <a:srgbClr val="FFFFFF">
              <a:alpha val="369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9" name="Google Shape;129;p7"/>
          <p:cNvGrpSpPr/>
          <p:nvPr/>
        </p:nvGrpSpPr>
        <p:grpSpPr>
          <a:xfrm>
            <a:off x="9134839" y="4539357"/>
            <a:ext cx="3260352" cy="3306316"/>
            <a:chOff x="-666750" y="1567027"/>
            <a:chExt cx="3000692" cy="3042996"/>
          </a:xfrm>
        </p:grpSpPr>
        <p:sp>
          <p:nvSpPr>
            <p:cNvPr id="130" name="Google Shape;130;p7"/>
            <p:cNvSpPr/>
            <p:nvPr/>
          </p:nvSpPr>
          <p:spPr>
            <a:xfrm>
              <a:off x="-666750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254301" y="1567027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692252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>
            <a:spLocks noGrp="1"/>
          </p:cNvSpPr>
          <p:nvPr>
            <p:ph type="title"/>
          </p:nvPr>
        </p:nvSpPr>
        <p:spPr>
          <a:xfrm>
            <a:off x="950967" y="1798400"/>
            <a:ext cx="7051600" cy="31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666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grpSp>
        <p:nvGrpSpPr>
          <p:cNvPr id="134" name="Google Shape;134;p8"/>
          <p:cNvGrpSpPr/>
          <p:nvPr/>
        </p:nvGrpSpPr>
        <p:grpSpPr>
          <a:xfrm rot="482896">
            <a:off x="-1661956" y="5218540"/>
            <a:ext cx="5732527" cy="5191261"/>
            <a:chOff x="5784660" y="-970761"/>
            <a:chExt cx="4299614" cy="3893645"/>
          </a:xfrm>
        </p:grpSpPr>
        <p:sp>
          <p:nvSpPr>
            <p:cNvPr id="135" name="Google Shape;135;p8"/>
            <p:cNvSpPr/>
            <p:nvPr/>
          </p:nvSpPr>
          <p:spPr>
            <a:xfrm>
              <a:off x="5868774" y="-830916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136" name="Google Shape;136;p8"/>
            <p:cNvSpPr/>
            <p:nvPr/>
          </p:nvSpPr>
          <p:spPr>
            <a:xfrm>
              <a:off x="5784660" y="-970761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37" name="Google Shape;137;p8"/>
          <p:cNvGrpSpPr/>
          <p:nvPr/>
        </p:nvGrpSpPr>
        <p:grpSpPr>
          <a:xfrm rot="-668752">
            <a:off x="8636827" y="-1658808"/>
            <a:ext cx="5861948" cy="5095843"/>
            <a:chOff x="5868774" y="-899147"/>
            <a:chExt cx="4396633" cy="3822031"/>
          </a:xfrm>
        </p:grpSpPr>
        <p:sp>
          <p:nvSpPr>
            <p:cNvPr id="138" name="Google Shape;138;p8"/>
            <p:cNvSpPr/>
            <p:nvPr/>
          </p:nvSpPr>
          <p:spPr>
            <a:xfrm>
              <a:off x="5868774" y="-830916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139" name="Google Shape;139;p8"/>
            <p:cNvSpPr/>
            <p:nvPr/>
          </p:nvSpPr>
          <p:spPr>
            <a:xfrm>
              <a:off x="6049906" y="-899147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40" name="Google Shape;140;p8"/>
          <p:cNvGrpSpPr/>
          <p:nvPr/>
        </p:nvGrpSpPr>
        <p:grpSpPr>
          <a:xfrm rot="7348931">
            <a:off x="7723752" y="4200424"/>
            <a:ext cx="5732421" cy="5191165"/>
            <a:chOff x="5784660" y="-970761"/>
            <a:chExt cx="4299614" cy="3893645"/>
          </a:xfrm>
        </p:grpSpPr>
        <p:sp>
          <p:nvSpPr>
            <p:cNvPr id="141" name="Google Shape;141;p8"/>
            <p:cNvSpPr/>
            <p:nvPr/>
          </p:nvSpPr>
          <p:spPr>
            <a:xfrm>
              <a:off x="5868774" y="-830916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142" name="Google Shape;142;p8"/>
            <p:cNvSpPr/>
            <p:nvPr/>
          </p:nvSpPr>
          <p:spPr>
            <a:xfrm>
              <a:off x="5784660" y="-970761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43" name="Google Shape;143;p8"/>
          <p:cNvGrpSpPr/>
          <p:nvPr/>
        </p:nvGrpSpPr>
        <p:grpSpPr>
          <a:xfrm rot="-5400000">
            <a:off x="-1828422" y="-1523007"/>
            <a:ext cx="5861591" cy="5095532"/>
            <a:chOff x="5868774" y="-899147"/>
            <a:chExt cx="4396633" cy="3822031"/>
          </a:xfrm>
        </p:grpSpPr>
        <p:sp>
          <p:nvSpPr>
            <p:cNvPr id="144" name="Google Shape;144;p8"/>
            <p:cNvSpPr/>
            <p:nvPr/>
          </p:nvSpPr>
          <p:spPr>
            <a:xfrm>
              <a:off x="5868774" y="-830916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145" name="Google Shape;145;p8"/>
            <p:cNvSpPr/>
            <p:nvPr/>
          </p:nvSpPr>
          <p:spPr>
            <a:xfrm>
              <a:off x="6049906" y="-899147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46" name="Google Shape;146;p8"/>
          <p:cNvGrpSpPr/>
          <p:nvPr/>
        </p:nvGrpSpPr>
        <p:grpSpPr>
          <a:xfrm>
            <a:off x="-1324561" y="3955557"/>
            <a:ext cx="3260352" cy="3306316"/>
            <a:chOff x="-666750" y="1567027"/>
            <a:chExt cx="3000692" cy="3042996"/>
          </a:xfrm>
        </p:grpSpPr>
        <p:sp>
          <p:nvSpPr>
            <p:cNvPr id="147" name="Google Shape;147;p8"/>
            <p:cNvSpPr/>
            <p:nvPr/>
          </p:nvSpPr>
          <p:spPr>
            <a:xfrm>
              <a:off x="-666750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254301" y="1567027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9" name="Google Shape;149;p8"/>
          <p:cNvGrpSpPr/>
          <p:nvPr/>
        </p:nvGrpSpPr>
        <p:grpSpPr>
          <a:xfrm flipH="1">
            <a:off x="-425887" y="-2177325"/>
            <a:ext cx="3260352" cy="3306316"/>
            <a:chOff x="-666750" y="1567027"/>
            <a:chExt cx="3000692" cy="3042996"/>
          </a:xfrm>
        </p:grpSpPr>
        <p:sp>
          <p:nvSpPr>
            <p:cNvPr id="150" name="Google Shape;150;p8"/>
            <p:cNvSpPr/>
            <p:nvPr/>
          </p:nvSpPr>
          <p:spPr>
            <a:xfrm>
              <a:off x="-666750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8"/>
            <p:cNvSpPr/>
            <p:nvPr/>
          </p:nvSpPr>
          <p:spPr>
            <a:xfrm>
              <a:off x="254301" y="1567027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4715068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 txBox="1">
            <a:spLocks noGrp="1"/>
          </p:cNvSpPr>
          <p:nvPr>
            <p:ph type="title"/>
          </p:nvPr>
        </p:nvSpPr>
        <p:spPr>
          <a:xfrm>
            <a:off x="950967" y="1495233"/>
            <a:ext cx="51784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9"/>
          <p:cNvSpPr txBox="1">
            <a:spLocks noGrp="1"/>
          </p:cNvSpPr>
          <p:nvPr>
            <p:ph type="subTitle" idx="1"/>
          </p:nvPr>
        </p:nvSpPr>
        <p:spPr>
          <a:xfrm>
            <a:off x="950967" y="2295668"/>
            <a:ext cx="5178400" cy="2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5" name="Google Shape;155;p9"/>
          <p:cNvGrpSpPr/>
          <p:nvPr/>
        </p:nvGrpSpPr>
        <p:grpSpPr>
          <a:xfrm>
            <a:off x="6884799" y="-1380501"/>
            <a:ext cx="7469013" cy="4832900"/>
            <a:chOff x="5163599" y="-1035376"/>
            <a:chExt cx="5601760" cy="3624675"/>
          </a:xfrm>
        </p:grpSpPr>
        <p:sp>
          <p:nvSpPr>
            <p:cNvPr id="156" name="Google Shape;156;p9"/>
            <p:cNvSpPr/>
            <p:nvPr/>
          </p:nvSpPr>
          <p:spPr>
            <a:xfrm>
              <a:off x="5441059" y="-958879"/>
              <a:ext cx="5324300" cy="3519875"/>
            </a:xfrm>
            <a:custGeom>
              <a:avLst/>
              <a:gdLst/>
              <a:ahLst/>
              <a:cxnLst/>
              <a:rect l="l" t="t" r="r" b="b"/>
              <a:pathLst>
                <a:path w="212972" h="140795" extrusionOk="0">
                  <a:moveTo>
                    <a:pt x="13260" y="12897"/>
                  </a:moveTo>
                  <a:cubicBezTo>
                    <a:pt x="35309" y="2935"/>
                    <a:pt x="116607" y="-952"/>
                    <a:pt x="149104" y="194"/>
                  </a:cubicBezTo>
                  <a:cubicBezTo>
                    <a:pt x="181601" y="1340"/>
                    <a:pt x="199333" y="-1809"/>
                    <a:pt x="208243" y="19772"/>
                  </a:cubicBezTo>
                  <a:cubicBezTo>
                    <a:pt x="217153" y="41353"/>
                    <a:pt x="212460" y="110962"/>
                    <a:pt x="202566" y="129680"/>
                  </a:cubicBezTo>
                  <a:cubicBezTo>
                    <a:pt x="192672" y="148398"/>
                    <a:pt x="163277" y="139402"/>
                    <a:pt x="148880" y="132081"/>
                  </a:cubicBezTo>
                  <a:cubicBezTo>
                    <a:pt x="134483" y="124760"/>
                    <a:pt x="138195" y="97771"/>
                    <a:pt x="116184" y="85752"/>
                  </a:cubicBezTo>
                  <a:cubicBezTo>
                    <a:pt x="94173" y="73733"/>
                    <a:pt x="33967" y="72108"/>
                    <a:pt x="16813" y="59965"/>
                  </a:cubicBezTo>
                  <a:cubicBezTo>
                    <a:pt x="-341" y="47823"/>
                    <a:pt x="-8788" y="22859"/>
                    <a:pt x="13260" y="1289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157" name="Google Shape;157;p9"/>
            <p:cNvSpPr/>
            <p:nvPr/>
          </p:nvSpPr>
          <p:spPr>
            <a:xfrm>
              <a:off x="5163599" y="-1035376"/>
              <a:ext cx="5376400" cy="3624675"/>
            </a:xfrm>
            <a:custGeom>
              <a:avLst/>
              <a:gdLst/>
              <a:ahLst/>
              <a:cxnLst/>
              <a:rect l="l" t="t" r="r" b="b"/>
              <a:pathLst>
                <a:path w="215056" h="144987" extrusionOk="0">
                  <a:moveTo>
                    <a:pt x="15463" y="12909"/>
                  </a:moveTo>
                  <a:cubicBezTo>
                    <a:pt x="38402" y="2612"/>
                    <a:pt x="118810" y="-940"/>
                    <a:pt x="151307" y="206"/>
                  </a:cubicBezTo>
                  <a:cubicBezTo>
                    <a:pt x="183804" y="1352"/>
                    <a:pt x="201536" y="-1797"/>
                    <a:pt x="210446" y="19784"/>
                  </a:cubicBezTo>
                  <a:cubicBezTo>
                    <a:pt x="219356" y="41365"/>
                    <a:pt x="214196" y="109704"/>
                    <a:pt x="204769" y="129692"/>
                  </a:cubicBezTo>
                  <a:cubicBezTo>
                    <a:pt x="195342" y="149680"/>
                    <a:pt x="169602" y="146679"/>
                    <a:pt x="153882" y="139713"/>
                  </a:cubicBezTo>
                  <a:cubicBezTo>
                    <a:pt x="138162" y="132747"/>
                    <a:pt x="133816" y="100851"/>
                    <a:pt x="110448" y="87897"/>
                  </a:cubicBezTo>
                  <a:cubicBezTo>
                    <a:pt x="87080" y="74943"/>
                    <a:pt x="29505" y="74487"/>
                    <a:pt x="13674" y="61989"/>
                  </a:cubicBezTo>
                  <a:cubicBezTo>
                    <a:pt x="-2157" y="49491"/>
                    <a:pt x="-7476" y="23206"/>
                    <a:pt x="15463" y="1290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58" name="Google Shape;158;p9"/>
          <p:cNvGrpSpPr/>
          <p:nvPr/>
        </p:nvGrpSpPr>
        <p:grpSpPr>
          <a:xfrm>
            <a:off x="5173737" y="4393321"/>
            <a:ext cx="9283651" cy="5598433"/>
            <a:chOff x="3880303" y="3294990"/>
            <a:chExt cx="6962738" cy="4198825"/>
          </a:xfrm>
        </p:grpSpPr>
        <p:sp>
          <p:nvSpPr>
            <p:cNvPr id="159" name="Google Shape;159;p9"/>
            <p:cNvSpPr/>
            <p:nvPr/>
          </p:nvSpPr>
          <p:spPr>
            <a:xfrm>
              <a:off x="4102691" y="3371190"/>
              <a:ext cx="6740350" cy="4122625"/>
            </a:xfrm>
            <a:custGeom>
              <a:avLst/>
              <a:gdLst/>
              <a:ahLst/>
              <a:cxnLst/>
              <a:rect l="l" t="t" r="r" b="b"/>
              <a:pathLst>
                <a:path w="269614" h="164905" extrusionOk="0">
                  <a:moveTo>
                    <a:pt x="7884" y="149932"/>
                  </a:moveTo>
                  <a:cubicBezTo>
                    <a:pt x="-12407" y="131653"/>
                    <a:pt x="9529" y="67764"/>
                    <a:pt x="38968" y="48394"/>
                  </a:cubicBezTo>
                  <a:cubicBezTo>
                    <a:pt x="68408" y="29024"/>
                    <a:pt x="151391" y="41694"/>
                    <a:pt x="184521" y="33714"/>
                  </a:cubicBezTo>
                  <a:cubicBezTo>
                    <a:pt x="217652" y="25734"/>
                    <a:pt x="223816" y="-4274"/>
                    <a:pt x="237751" y="514"/>
                  </a:cubicBezTo>
                  <a:cubicBezTo>
                    <a:pt x="251686" y="5302"/>
                    <a:pt x="275841" y="47739"/>
                    <a:pt x="268129" y="62442"/>
                  </a:cubicBezTo>
                  <a:cubicBezTo>
                    <a:pt x="260417" y="77145"/>
                    <a:pt x="209380" y="72796"/>
                    <a:pt x="191478" y="88734"/>
                  </a:cubicBezTo>
                  <a:cubicBezTo>
                    <a:pt x="173576" y="104672"/>
                    <a:pt x="191315" y="147869"/>
                    <a:pt x="160716" y="158069"/>
                  </a:cubicBezTo>
                  <a:cubicBezTo>
                    <a:pt x="130117" y="168269"/>
                    <a:pt x="28175" y="168211"/>
                    <a:pt x="7884" y="14993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160" name="Google Shape;160;p9"/>
            <p:cNvSpPr/>
            <p:nvPr/>
          </p:nvSpPr>
          <p:spPr>
            <a:xfrm>
              <a:off x="3880303" y="3294990"/>
              <a:ext cx="6740350" cy="4122625"/>
            </a:xfrm>
            <a:custGeom>
              <a:avLst/>
              <a:gdLst/>
              <a:ahLst/>
              <a:cxnLst/>
              <a:rect l="l" t="t" r="r" b="b"/>
              <a:pathLst>
                <a:path w="269614" h="164905" extrusionOk="0">
                  <a:moveTo>
                    <a:pt x="7884" y="149932"/>
                  </a:moveTo>
                  <a:cubicBezTo>
                    <a:pt x="-12407" y="131653"/>
                    <a:pt x="9529" y="67764"/>
                    <a:pt x="38968" y="48394"/>
                  </a:cubicBezTo>
                  <a:cubicBezTo>
                    <a:pt x="68408" y="29024"/>
                    <a:pt x="151391" y="41694"/>
                    <a:pt x="184521" y="33714"/>
                  </a:cubicBezTo>
                  <a:cubicBezTo>
                    <a:pt x="217652" y="25734"/>
                    <a:pt x="223816" y="-4274"/>
                    <a:pt x="237751" y="514"/>
                  </a:cubicBezTo>
                  <a:cubicBezTo>
                    <a:pt x="251686" y="5302"/>
                    <a:pt x="275841" y="47739"/>
                    <a:pt x="268129" y="62442"/>
                  </a:cubicBezTo>
                  <a:cubicBezTo>
                    <a:pt x="260417" y="77145"/>
                    <a:pt x="209380" y="72796"/>
                    <a:pt x="191478" y="88734"/>
                  </a:cubicBezTo>
                  <a:cubicBezTo>
                    <a:pt x="173576" y="104672"/>
                    <a:pt x="191315" y="147869"/>
                    <a:pt x="160716" y="158069"/>
                  </a:cubicBezTo>
                  <a:cubicBezTo>
                    <a:pt x="130117" y="168269"/>
                    <a:pt x="28175" y="168211"/>
                    <a:pt x="7884" y="14993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61" name="Google Shape;161;p9"/>
          <p:cNvGrpSpPr/>
          <p:nvPr/>
        </p:nvGrpSpPr>
        <p:grpSpPr>
          <a:xfrm>
            <a:off x="-2687977" y="1010291"/>
            <a:ext cx="4785417" cy="8049067"/>
            <a:chOff x="-2015983" y="757718"/>
            <a:chExt cx="3589063" cy="6036800"/>
          </a:xfrm>
        </p:grpSpPr>
        <p:sp>
          <p:nvSpPr>
            <p:cNvPr id="162" name="Google Shape;162;p9"/>
            <p:cNvSpPr/>
            <p:nvPr/>
          </p:nvSpPr>
          <p:spPr>
            <a:xfrm>
              <a:off x="-2015983" y="757718"/>
              <a:ext cx="3430450" cy="6036800"/>
            </a:xfrm>
            <a:custGeom>
              <a:avLst/>
              <a:gdLst/>
              <a:ahLst/>
              <a:cxnLst/>
              <a:rect l="l" t="t" r="r" b="b"/>
              <a:pathLst>
                <a:path w="137218" h="241472" extrusionOk="0">
                  <a:moveTo>
                    <a:pt x="108652" y="241447"/>
                  </a:moveTo>
                  <a:cubicBezTo>
                    <a:pt x="86245" y="242325"/>
                    <a:pt x="14111" y="219536"/>
                    <a:pt x="2099" y="198558"/>
                  </a:cubicBezTo>
                  <a:cubicBezTo>
                    <a:pt x="-9912" y="177581"/>
                    <a:pt x="33399" y="146488"/>
                    <a:pt x="36583" y="115582"/>
                  </a:cubicBezTo>
                  <a:cubicBezTo>
                    <a:pt x="39767" y="84677"/>
                    <a:pt x="11701" y="29947"/>
                    <a:pt x="21203" y="13125"/>
                  </a:cubicBezTo>
                  <a:cubicBezTo>
                    <a:pt x="30705" y="-3697"/>
                    <a:pt x="82334" y="-5561"/>
                    <a:pt x="93593" y="14649"/>
                  </a:cubicBezTo>
                  <a:cubicBezTo>
                    <a:pt x="104852" y="34859"/>
                    <a:pt x="81597" y="104610"/>
                    <a:pt x="88755" y="134384"/>
                  </a:cubicBezTo>
                  <a:cubicBezTo>
                    <a:pt x="95913" y="164158"/>
                    <a:pt x="133225" y="175447"/>
                    <a:pt x="136541" y="193291"/>
                  </a:cubicBezTo>
                  <a:cubicBezTo>
                    <a:pt x="139857" y="211135"/>
                    <a:pt x="131059" y="240569"/>
                    <a:pt x="108652" y="2414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163" name="Google Shape;163;p9"/>
            <p:cNvSpPr/>
            <p:nvPr/>
          </p:nvSpPr>
          <p:spPr>
            <a:xfrm>
              <a:off x="-1857371" y="757718"/>
              <a:ext cx="3430450" cy="6036800"/>
            </a:xfrm>
            <a:custGeom>
              <a:avLst/>
              <a:gdLst/>
              <a:ahLst/>
              <a:cxnLst/>
              <a:rect l="l" t="t" r="r" b="b"/>
              <a:pathLst>
                <a:path w="137218" h="241472" extrusionOk="0">
                  <a:moveTo>
                    <a:pt x="108652" y="241447"/>
                  </a:moveTo>
                  <a:cubicBezTo>
                    <a:pt x="86245" y="242325"/>
                    <a:pt x="14111" y="219536"/>
                    <a:pt x="2099" y="198558"/>
                  </a:cubicBezTo>
                  <a:cubicBezTo>
                    <a:pt x="-9912" y="177581"/>
                    <a:pt x="33399" y="146488"/>
                    <a:pt x="36583" y="115582"/>
                  </a:cubicBezTo>
                  <a:cubicBezTo>
                    <a:pt x="39767" y="84677"/>
                    <a:pt x="11701" y="29947"/>
                    <a:pt x="21203" y="13125"/>
                  </a:cubicBezTo>
                  <a:cubicBezTo>
                    <a:pt x="30705" y="-3697"/>
                    <a:pt x="82334" y="-5561"/>
                    <a:pt x="93593" y="14649"/>
                  </a:cubicBezTo>
                  <a:cubicBezTo>
                    <a:pt x="104852" y="34859"/>
                    <a:pt x="81597" y="104610"/>
                    <a:pt x="88755" y="134384"/>
                  </a:cubicBezTo>
                  <a:cubicBezTo>
                    <a:pt x="95913" y="164158"/>
                    <a:pt x="133225" y="175447"/>
                    <a:pt x="136541" y="193291"/>
                  </a:cubicBezTo>
                  <a:cubicBezTo>
                    <a:pt x="139857" y="211135"/>
                    <a:pt x="131059" y="240569"/>
                    <a:pt x="108652" y="24144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64" name="Google Shape;164;p9"/>
          <p:cNvGrpSpPr/>
          <p:nvPr/>
        </p:nvGrpSpPr>
        <p:grpSpPr>
          <a:xfrm>
            <a:off x="-1045161" y="4699723"/>
            <a:ext cx="3260352" cy="3306316"/>
            <a:chOff x="-666750" y="1567027"/>
            <a:chExt cx="3000692" cy="3042996"/>
          </a:xfrm>
        </p:grpSpPr>
        <p:sp>
          <p:nvSpPr>
            <p:cNvPr id="165" name="Google Shape;165;p9"/>
            <p:cNvSpPr/>
            <p:nvPr/>
          </p:nvSpPr>
          <p:spPr>
            <a:xfrm>
              <a:off x="-666750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254301" y="1567027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7" name="Google Shape;167;p9"/>
          <p:cNvGrpSpPr/>
          <p:nvPr/>
        </p:nvGrpSpPr>
        <p:grpSpPr>
          <a:xfrm>
            <a:off x="9064039" y="-1654443"/>
            <a:ext cx="3260352" cy="3306316"/>
            <a:chOff x="-666750" y="1567027"/>
            <a:chExt cx="3000692" cy="3042996"/>
          </a:xfrm>
        </p:grpSpPr>
        <p:sp>
          <p:nvSpPr>
            <p:cNvPr id="168" name="Google Shape;168;p9"/>
            <p:cNvSpPr/>
            <p:nvPr/>
          </p:nvSpPr>
          <p:spPr>
            <a:xfrm>
              <a:off x="-666750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254301" y="1567027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0" name="Google Shape;170;p9"/>
          <p:cNvGrpSpPr/>
          <p:nvPr/>
        </p:nvGrpSpPr>
        <p:grpSpPr>
          <a:xfrm>
            <a:off x="7242739" y="5210057"/>
            <a:ext cx="3260352" cy="3306316"/>
            <a:chOff x="-666750" y="1567027"/>
            <a:chExt cx="3000692" cy="3042996"/>
          </a:xfrm>
        </p:grpSpPr>
        <p:sp>
          <p:nvSpPr>
            <p:cNvPr id="171" name="Google Shape;171;p9"/>
            <p:cNvSpPr/>
            <p:nvPr/>
          </p:nvSpPr>
          <p:spPr>
            <a:xfrm>
              <a:off x="-666750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254301" y="1567027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479311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3123600" y="4587433"/>
            <a:ext cx="5944800" cy="1432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75" name="Google Shape;175;p10"/>
          <p:cNvGrpSpPr/>
          <p:nvPr/>
        </p:nvGrpSpPr>
        <p:grpSpPr>
          <a:xfrm rot="5973335">
            <a:off x="2451122" y="-4868156"/>
            <a:ext cx="5761837" cy="5079047"/>
            <a:chOff x="5868774" y="-886497"/>
            <a:chExt cx="4321488" cy="3809381"/>
          </a:xfrm>
        </p:grpSpPr>
        <p:sp>
          <p:nvSpPr>
            <p:cNvPr id="176" name="Google Shape;176;p10"/>
            <p:cNvSpPr/>
            <p:nvPr/>
          </p:nvSpPr>
          <p:spPr>
            <a:xfrm>
              <a:off x="5868774" y="-830916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177" name="Google Shape;177;p10"/>
            <p:cNvSpPr/>
            <p:nvPr/>
          </p:nvSpPr>
          <p:spPr>
            <a:xfrm>
              <a:off x="5974762" y="-886497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8" name="Google Shape;178;p10"/>
          <p:cNvGrpSpPr/>
          <p:nvPr/>
        </p:nvGrpSpPr>
        <p:grpSpPr>
          <a:xfrm rot="892453">
            <a:off x="-2157947" y="5813252"/>
            <a:ext cx="5862227" cy="5096085"/>
            <a:chOff x="5868774" y="-899147"/>
            <a:chExt cx="4396633" cy="3822031"/>
          </a:xfrm>
        </p:grpSpPr>
        <p:sp>
          <p:nvSpPr>
            <p:cNvPr id="179" name="Google Shape;179;p10"/>
            <p:cNvSpPr/>
            <p:nvPr/>
          </p:nvSpPr>
          <p:spPr>
            <a:xfrm>
              <a:off x="5868774" y="-830916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180" name="Google Shape;180;p10"/>
            <p:cNvSpPr/>
            <p:nvPr/>
          </p:nvSpPr>
          <p:spPr>
            <a:xfrm>
              <a:off x="6049906" y="-899147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81" name="Google Shape;181;p10"/>
          <p:cNvGrpSpPr/>
          <p:nvPr/>
        </p:nvGrpSpPr>
        <p:grpSpPr>
          <a:xfrm rot="5973335">
            <a:off x="8750322" y="3898011"/>
            <a:ext cx="5761837" cy="5079047"/>
            <a:chOff x="5868774" y="-886497"/>
            <a:chExt cx="4321488" cy="3809381"/>
          </a:xfrm>
        </p:grpSpPr>
        <p:sp>
          <p:nvSpPr>
            <p:cNvPr id="182" name="Google Shape;182;p10"/>
            <p:cNvSpPr/>
            <p:nvPr/>
          </p:nvSpPr>
          <p:spPr>
            <a:xfrm>
              <a:off x="5868774" y="-830916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183" name="Google Shape;183;p10"/>
            <p:cNvSpPr/>
            <p:nvPr/>
          </p:nvSpPr>
          <p:spPr>
            <a:xfrm>
              <a:off x="5974762" y="-886497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84" name="Google Shape;184;p10"/>
          <p:cNvGrpSpPr/>
          <p:nvPr/>
        </p:nvGrpSpPr>
        <p:grpSpPr>
          <a:xfrm>
            <a:off x="-679212" y="4902923"/>
            <a:ext cx="3260352" cy="3306316"/>
            <a:chOff x="-666750" y="1567027"/>
            <a:chExt cx="3000692" cy="3042996"/>
          </a:xfrm>
        </p:grpSpPr>
        <p:sp>
          <p:nvSpPr>
            <p:cNvPr id="185" name="Google Shape;185;p10"/>
            <p:cNvSpPr/>
            <p:nvPr/>
          </p:nvSpPr>
          <p:spPr>
            <a:xfrm>
              <a:off x="-666750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254301" y="1567027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7" name="Google Shape;187;p10"/>
          <p:cNvGrpSpPr/>
          <p:nvPr/>
        </p:nvGrpSpPr>
        <p:grpSpPr>
          <a:xfrm>
            <a:off x="10001055" y="4491607"/>
            <a:ext cx="3260352" cy="3306316"/>
            <a:chOff x="-666750" y="1567027"/>
            <a:chExt cx="3000692" cy="3042996"/>
          </a:xfrm>
        </p:grpSpPr>
        <p:sp>
          <p:nvSpPr>
            <p:cNvPr id="188" name="Google Shape;188;p10"/>
            <p:cNvSpPr/>
            <p:nvPr/>
          </p:nvSpPr>
          <p:spPr>
            <a:xfrm>
              <a:off x="-666750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254301" y="1567027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478996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 txBox="1">
            <a:spLocks noGrp="1"/>
          </p:cNvSpPr>
          <p:nvPr>
            <p:ph type="title" hasCustomPrompt="1"/>
          </p:nvPr>
        </p:nvSpPr>
        <p:spPr>
          <a:xfrm>
            <a:off x="3047733" y="1498600"/>
            <a:ext cx="6096400" cy="18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12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12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12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12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12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12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12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12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12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2" name="Google Shape;192;p11"/>
          <p:cNvSpPr txBox="1">
            <a:spLocks noGrp="1"/>
          </p:cNvSpPr>
          <p:nvPr>
            <p:ph type="subTitle" idx="1"/>
          </p:nvPr>
        </p:nvSpPr>
        <p:spPr>
          <a:xfrm>
            <a:off x="2987133" y="3291933"/>
            <a:ext cx="6217600" cy="6060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grpSp>
        <p:nvGrpSpPr>
          <p:cNvPr id="193" name="Google Shape;193;p11"/>
          <p:cNvGrpSpPr/>
          <p:nvPr/>
        </p:nvGrpSpPr>
        <p:grpSpPr>
          <a:xfrm rot="482896">
            <a:off x="-1484156" y="5578507"/>
            <a:ext cx="5732527" cy="5191261"/>
            <a:chOff x="5784660" y="-970761"/>
            <a:chExt cx="4299614" cy="3893645"/>
          </a:xfrm>
        </p:grpSpPr>
        <p:sp>
          <p:nvSpPr>
            <p:cNvPr id="194" name="Google Shape;194;p11"/>
            <p:cNvSpPr/>
            <p:nvPr/>
          </p:nvSpPr>
          <p:spPr>
            <a:xfrm>
              <a:off x="5868774" y="-830916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195" name="Google Shape;195;p11"/>
            <p:cNvSpPr/>
            <p:nvPr/>
          </p:nvSpPr>
          <p:spPr>
            <a:xfrm>
              <a:off x="5784660" y="-970761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96" name="Google Shape;196;p11"/>
          <p:cNvGrpSpPr/>
          <p:nvPr/>
        </p:nvGrpSpPr>
        <p:grpSpPr>
          <a:xfrm rot="-668752">
            <a:off x="8179627" y="-2014408"/>
            <a:ext cx="5861948" cy="5095843"/>
            <a:chOff x="5868774" y="-899147"/>
            <a:chExt cx="4396633" cy="3822031"/>
          </a:xfrm>
        </p:grpSpPr>
        <p:sp>
          <p:nvSpPr>
            <p:cNvPr id="197" name="Google Shape;197;p11"/>
            <p:cNvSpPr/>
            <p:nvPr/>
          </p:nvSpPr>
          <p:spPr>
            <a:xfrm>
              <a:off x="5868774" y="-830916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198" name="Google Shape;198;p11"/>
            <p:cNvSpPr/>
            <p:nvPr/>
          </p:nvSpPr>
          <p:spPr>
            <a:xfrm>
              <a:off x="6049906" y="-899147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99" name="Google Shape;199;p11"/>
          <p:cNvGrpSpPr/>
          <p:nvPr/>
        </p:nvGrpSpPr>
        <p:grpSpPr>
          <a:xfrm rot="7348931">
            <a:off x="7596752" y="3870724"/>
            <a:ext cx="5732421" cy="5191165"/>
            <a:chOff x="5784660" y="-970761"/>
            <a:chExt cx="4299614" cy="3893645"/>
          </a:xfrm>
        </p:grpSpPr>
        <p:sp>
          <p:nvSpPr>
            <p:cNvPr id="200" name="Google Shape;200;p11"/>
            <p:cNvSpPr/>
            <p:nvPr/>
          </p:nvSpPr>
          <p:spPr>
            <a:xfrm>
              <a:off x="5868774" y="-830916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01" name="Google Shape;201;p11"/>
            <p:cNvSpPr/>
            <p:nvPr/>
          </p:nvSpPr>
          <p:spPr>
            <a:xfrm>
              <a:off x="5784660" y="-970761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02" name="Google Shape;202;p11"/>
          <p:cNvGrpSpPr/>
          <p:nvPr/>
        </p:nvGrpSpPr>
        <p:grpSpPr>
          <a:xfrm rot="-4052461">
            <a:off x="-1979960" y="-2319146"/>
            <a:ext cx="5861839" cy="5095748"/>
            <a:chOff x="5868774" y="-899147"/>
            <a:chExt cx="4396633" cy="3822031"/>
          </a:xfrm>
        </p:grpSpPr>
        <p:sp>
          <p:nvSpPr>
            <p:cNvPr id="203" name="Google Shape;203;p11"/>
            <p:cNvSpPr/>
            <p:nvPr/>
          </p:nvSpPr>
          <p:spPr>
            <a:xfrm>
              <a:off x="5868774" y="-830916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04" name="Google Shape;204;p11"/>
            <p:cNvSpPr/>
            <p:nvPr/>
          </p:nvSpPr>
          <p:spPr>
            <a:xfrm>
              <a:off x="6049906" y="-899147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05" name="Google Shape;205;p11"/>
          <p:cNvGrpSpPr/>
          <p:nvPr/>
        </p:nvGrpSpPr>
        <p:grpSpPr>
          <a:xfrm>
            <a:off x="-1019761" y="4039323"/>
            <a:ext cx="3260352" cy="3306316"/>
            <a:chOff x="-666750" y="1567027"/>
            <a:chExt cx="3000692" cy="3042996"/>
          </a:xfrm>
        </p:grpSpPr>
        <p:sp>
          <p:nvSpPr>
            <p:cNvPr id="206" name="Google Shape;206;p11"/>
            <p:cNvSpPr/>
            <p:nvPr/>
          </p:nvSpPr>
          <p:spPr>
            <a:xfrm>
              <a:off x="-666750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54301" y="1567027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1052091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66039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3"/>
          <p:cNvSpPr txBox="1">
            <a:spLocks noGrp="1"/>
          </p:cNvSpPr>
          <p:nvPr>
            <p:ph type="subTitle" idx="1"/>
          </p:nvPr>
        </p:nvSpPr>
        <p:spPr>
          <a:xfrm>
            <a:off x="950965" y="30258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ubTitle" idx="2"/>
          </p:nvPr>
        </p:nvSpPr>
        <p:spPr>
          <a:xfrm>
            <a:off x="950965" y="532025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subTitle" idx="3"/>
          </p:nvPr>
        </p:nvSpPr>
        <p:spPr>
          <a:xfrm>
            <a:off x="4559000" y="532025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4"/>
          </p:nvPr>
        </p:nvSpPr>
        <p:spPr>
          <a:xfrm>
            <a:off x="4559000" y="30258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title" idx="5" hasCustomPrompt="1"/>
          </p:nvPr>
        </p:nvSpPr>
        <p:spPr>
          <a:xfrm>
            <a:off x="1719567" y="1911333"/>
            <a:ext cx="1536800" cy="646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16" name="Google Shape;216;p13"/>
          <p:cNvSpPr txBox="1">
            <a:spLocks noGrp="1"/>
          </p:cNvSpPr>
          <p:nvPr>
            <p:ph type="title" idx="6" hasCustomPrompt="1"/>
          </p:nvPr>
        </p:nvSpPr>
        <p:spPr>
          <a:xfrm>
            <a:off x="5327600" y="4211867"/>
            <a:ext cx="1536800" cy="634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17" name="Google Shape;217;p13"/>
          <p:cNvSpPr txBox="1">
            <a:spLocks noGrp="1"/>
          </p:cNvSpPr>
          <p:nvPr>
            <p:ph type="title" idx="7" hasCustomPrompt="1"/>
          </p:nvPr>
        </p:nvSpPr>
        <p:spPr>
          <a:xfrm>
            <a:off x="1719567" y="4211867"/>
            <a:ext cx="1536800" cy="634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18" name="Google Shape;218;p13"/>
          <p:cNvSpPr txBox="1">
            <a:spLocks noGrp="1"/>
          </p:cNvSpPr>
          <p:nvPr>
            <p:ph type="title" idx="8" hasCustomPrompt="1"/>
          </p:nvPr>
        </p:nvSpPr>
        <p:spPr>
          <a:xfrm>
            <a:off x="5327600" y="1911333"/>
            <a:ext cx="1536800" cy="646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19" name="Google Shape;219;p13"/>
          <p:cNvSpPr txBox="1">
            <a:spLocks noGrp="1"/>
          </p:cNvSpPr>
          <p:nvPr>
            <p:ph type="subTitle" idx="9"/>
          </p:nvPr>
        </p:nvSpPr>
        <p:spPr>
          <a:xfrm>
            <a:off x="8167035" y="532025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13"/>
          </p:nvPr>
        </p:nvSpPr>
        <p:spPr>
          <a:xfrm>
            <a:off x="8167035" y="30258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title" idx="14" hasCustomPrompt="1"/>
          </p:nvPr>
        </p:nvSpPr>
        <p:spPr>
          <a:xfrm>
            <a:off x="8935633" y="4211867"/>
            <a:ext cx="1536800" cy="634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2" name="Google Shape;222;p13"/>
          <p:cNvSpPr txBox="1">
            <a:spLocks noGrp="1"/>
          </p:cNvSpPr>
          <p:nvPr>
            <p:ph type="title" idx="15" hasCustomPrompt="1"/>
          </p:nvPr>
        </p:nvSpPr>
        <p:spPr>
          <a:xfrm>
            <a:off x="8935633" y="1911333"/>
            <a:ext cx="1536800" cy="646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3" name="Google Shape;223;p13"/>
          <p:cNvSpPr txBox="1">
            <a:spLocks noGrp="1"/>
          </p:cNvSpPr>
          <p:nvPr>
            <p:ph type="subTitle" idx="16"/>
          </p:nvPr>
        </p:nvSpPr>
        <p:spPr>
          <a:xfrm>
            <a:off x="950967" y="2650633"/>
            <a:ext cx="30740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4" name="Google Shape;224;p13"/>
          <p:cNvSpPr txBox="1">
            <a:spLocks noGrp="1"/>
          </p:cNvSpPr>
          <p:nvPr>
            <p:ph type="subTitle" idx="17"/>
          </p:nvPr>
        </p:nvSpPr>
        <p:spPr>
          <a:xfrm>
            <a:off x="950967" y="4945067"/>
            <a:ext cx="30740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5" name="Google Shape;225;p13"/>
          <p:cNvSpPr txBox="1">
            <a:spLocks noGrp="1"/>
          </p:cNvSpPr>
          <p:nvPr>
            <p:ph type="subTitle" idx="18"/>
          </p:nvPr>
        </p:nvSpPr>
        <p:spPr>
          <a:xfrm>
            <a:off x="4559000" y="4945067"/>
            <a:ext cx="30740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6" name="Google Shape;226;p13"/>
          <p:cNvSpPr txBox="1">
            <a:spLocks noGrp="1"/>
          </p:cNvSpPr>
          <p:nvPr>
            <p:ph type="subTitle" idx="19"/>
          </p:nvPr>
        </p:nvSpPr>
        <p:spPr>
          <a:xfrm>
            <a:off x="4559000" y="2650633"/>
            <a:ext cx="30740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7" name="Google Shape;227;p13"/>
          <p:cNvSpPr txBox="1">
            <a:spLocks noGrp="1"/>
          </p:cNvSpPr>
          <p:nvPr>
            <p:ph type="subTitle" idx="20"/>
          </p:nvPr>
        </p:nvSpPr>
        <p:spPr>
          <a:xfrm>
            <a:off x="8167033" y="4945067"/>
            <a:ext cx="30740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subTitle" idx="21"/>
          </p:nvPr>
        </p:nvSpPr>
        <p:spPr>
          <a:xfrm>
            <a:off x="8167033" y="2650633"/>
            <a:ext cx="30740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29" name="Google Shape;229;p13"/>
          <p:cNvGrpSpPr/>
          <p:nvPr/>
        </p:nvGrpSpPr>
        <p:grpSpPr>
          <a:xfrm>
            <a:off x="-2528452" y="-2136531"/>
            <a:ext cx="7087467" cy="6148000"/>
            <a:chOff x="-1896339" y="-1602398"/>
            <a:chExt cx="5315600" cy="4611000"/>
          </a:xfrm>
        </p:grpSpPr>
        <p:sp>
          <p:nvSpPr>
            <p:cNvPr id="230" name="Google Shape;230;p13"/>
            <p:cNvSpPr/>
            <p:nvPr/>
          </p:nvSpPr>
          <p:spPr>
            <a:xfrm rot="5400000">
              <a:off x="-1635702" y="-1863035"/>
              <a:ext cx="4611000" cy="5132275"/>
            </a:xfrm>
            <a:custGeom>
              <a:avLst/>
              <a:gdLst/>
              <a:ahLst/>
              <a:cxnLst/>
              <a:rect l="l" t="t" r="r" b="b"/>
              <a:pathLst>
                <a:path w="184440" h="205291" extrusionOk="0">
                  <a:moveTo>
                    <a:pt x="175662" y="168485"/>
                  </a:moveTo>
                  <a:cubicBezTo>
                    <a:pt x="161006" y="182167"/>
                    <a:pt x="109728" y="196218"/>
                    <a:pt x="84163" y="200343"/>
                  </a:cubicBezTo>
                  <a:cubicBezTo>
                    <a:pt x="58599" y="204468"/>
                    <a:pt x="36140" y="211780"/>
                    <a:pt x="22275" y="193235"/>
                  </a:cubicBezTo>
                  <a:cubicBezTo>
                    <a:pt x="8410" y="174690"/>
                    <a:pt x="-3550" y="121256"/>
                    <a:pt x="973" y="89074"/>
                  </a:cubicBezTo>
                  <a:cubicBezTo>
                    <a:pt x="5497" y="56892"/>
                    <a:pt x="33087" y="-3323"/>
                    <a:pt x="49416" y="143"/>
                  </a:cubicBezTo>
                  <a:cubicBezTo>
                    <a:pt x="65745" y="3609"/>
                    <a:pt x="78499" y="90186"/>
                    <a:pt x="98946" y="109871"/>
                  </a:cubicBezTo>
                  <a:cubicBezTo>
                    <a:pt x="119393" y="129556"/>
                    <a:pt x="159312" y="108484"/>
                    <a:pt x="172098" y="118253"/>
                  </a:cubicBezTo>
                  <a:cubicBezTo>
                    <a:pt x="184884" y="128022"/>
                    <a:pt x="190318" y="154803"/>
                    <a:pt x="175662" y="16848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31" name="Google Shape;231;p13"/>
            <p:cNvSpPr/>
            <p:nvPr/>
          </p:nvSpPr>
          <p:spPr>
            <a:xfrm rot="5400000">
              <a:off x="-1452377" y="-1863035"/>
              <a:ext cx="4611000" cy="5132275"/>
            </a:xfrm>
            <a:custGeom>
              <a:avLst/>
              <a:gdLst/>
              <a:ahLst/>
              <a:cxnLst/>
              <a:rect l="l" t="t" r="r" b="b"/>
              <a:pathLst>
                <a:path w="184440" h="205291" extrusionOk="0">
                  <a:moveTo>
                    <a:pt x="175662" y="168485"/>
                  </a:moveTo>
                  <a:cubicBezTo>
                    <a:pt x="161006" y="182167"/>
                    <a:pt x="109728" y="196218"/>
                    <a:pt x="84163" y="200343"/>
                  </a:cubicBezTo>
                  <a:cubicBezTo>
                    <a:pt x="58599" y="204468"/>
                    <a:pt x="36140" y="211780"/>
                    <a:pt x="22275" y="193235"/>
                  </a:cubicBezTo>
                  <a:cubicBezTo>
                    <a:pt x="8410" y="174690"/>
                    <a:pt x="-3550" y="121256"/>
                    <a:pt x="973" y="89074"/>
                  </a:cubicBezTo>
                  <a:cubicBezTo>
                    <a:pt x="5497" y="56892"/>
                    <a:pt x="33087" y="-3323"/>
                    <a:pt x="49416" y="143"/>
                  </a:cubicBezTo>
                  <a:cubicBezTo>
                    <a:pt x="65745" y="3609"/>
                    <a:pt x="78499" y="90186"/>
                    <a:pt x="98946" y="109871"/>
                  </a:cubicBezTo>
                  <a:cubicBezTo>
                    <a:pt x="119393" y="129556"/>
                    <a:pt x="159312" y="108484"/>
                    <a:pt x="172098" y="118253"/>
                  </a:cubicBezTo>
                  <a:cubicBezTo>
                    <a:pt x="184884" y="128022"/>
                    <a:pt x="190318" y="154803"/>
                    <a:pt x="175662" y="16848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32" name="Google Shape;232;p13"/>
          <p:cNvGrpSpPr/>
          <p:nvPr/>
        </p:nvGrpSpPr>
        <p:grpSpPr>
          <a:xfrm>
            <a:off x="-4813133" y="3288620"/>
            <a:ext cx="8603112" cy="8026607"/>
            <a:chOff x="-3609850" y="2466465"/>
            <a:chExt cx="6452334" cy="6019955"/>
          </a:xfrm>
        </p:grpSpPr>
        <p:sp>
          <p:nvSpPr>
            <p:cNvPr id="233" name="Google Shape;233;p13"/>
            <p:cNvSpPr/>
            <p:nvPr/>
          </p:nvSpPr>
          <p:spPr>
            <a:xfrm rot="9217780">
              <a:off x="-2905691" y="3321740"/>
              <a:ext cx="4860690" cy="4309404"/>
            </a:xfrm>
            <a:custGeom>
              <a:avLst/>
              <a:gdLst/>
              <a:ahLst/>
              <a:cxnLst/>
              <a:rect l="l" t="t" r="r" b="b"/>
              <a:pathLst>
                <a:path w="194415" h="172365" extrusionOk="0">
                  <a:moveTo>
                    <a:pt x="187969" y="126586"/>
                  </a:moveTo>
                  <a:cubicBezTo>
                    <a:pt x="172746" y="143051"/>
                    <a:pt x="105624" y="177944"/>
                    <a:pt x="82297" y="171604"/>
                  </a:cubicBezTo>
                  <a:cubicBezTo>
                    <a:pt x="58970" y="165264"/>
                    <a:pt x="61723" y="109120"/>
                    <a:pt x="48007" y="88546"/>
                  </a:cubicBezTo>
                  <a:cubicBezTo>
                    <a:pt x="34291" y="67972"/>
                    <a:pt x="-253" y="62892"/>
                    <a:pt x="1" y="48160"/>
                  </a:cubicBezTo>
                  <a:cubicBezTo>
                    <a:pt x="255" y="33428"/>
                    <a:pt x="33166" y="-2644"/>
                    <a:pt x="49531" y="154"/>
                  </a:cubicBezTo>
                  <a:cubicBezTo>
                    <a:pt x="65897" y="2952"/>
                    <a:pt x="77510" y="52840"/>
                    <a:pt x="98194" y="64950"/>
                  </a:cubicBezTo>
                  <a:cubicBezTo>
                    <a:pt x="118879" y="77060"/>
                    <a:pt x="158676" y="62541"/>
                    <a:pt x="173638" y="72814"/>
                  </a:cubicBezTo>
                  <a:cubicBezTo>
                    <a:pt x="188601" y="83087"/>
                    <a:pt x="203193" y="110121"/>
                    <a:pt x="187969" y="126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34" name="Google Shape;234;p13"/>
            <p:cNvSpPr/>
            <p:nvPr/>
          </p:nvSpPr>
          <p:spPr>
            <a:xfrm rot="9217780">
              <a:off x="-2722366" y="3321740"/>
              <a:ext cx="4860690" cy="4309404"/>
            </a:xfrm>
            <a:custGeom>
              <a:avLst/>
              <a:gdLst/>
              <a:ahLst/>
              <a:cxnLst/>
              <a:rect l="l" t="t" r="r" b="b"/>
              <a:pathLst>
                <a:path w="194415" h="172365" extrusionOk="0">
                  <a:moveTo>
                    <a:pt x="187969" y="126586"/>
                  </a:moveTo>
                  <a:cubicBezTo>
                    <a:pt x="172746" y="143051"/>
                    <a:pt x="105624" y="177944"/>
                    <a:pt x="82297" y="171604"/>
                  </a:cubicBezTo>
                  <a:cubicBezTo>
                    <a:pt x="58970" y="165264"/>
                    <a:pt x="61723" y="109120"/>
                    <a:pt x="48007" y="88546"/>
                  </a:cubicBezTo>
                  <a:cubicBezTo>
                    <a:pt x="34291" y="67972"/>
                    <a:pt x="-253" y="62892"/>
                    <a:pt x="1" y="48160"/>
                  </a:cubicBezTo>
                  <a:cubicBezTo>
                    <a:pt x="255" y="33428"/>
                    <a:pt x="33166" y="-2644"/>
                    <a:pt x="49531" y="154"/>
                  </a:cubicBezTo>
                  <a:cubicBezTo>
                    <a:pt x="65897" y="2952"/>
                    <a:pt x="77510" y="52840"/>
                    <a:pt x="98194" y="64950"/>
                  </a:cubicBezTo>
                  <a:cubicBezTo>
                    <a:pt x="118879" y="77060"/>
                    <a:pt x="158676" y="62541"/>
                    <a:pt x="173638" y="72814"/>
                  </a:cubicBezTo>
                  <a:cubicBezTo>
                    <a:pt x="188601" y="83087"/>
                    <a:pt x="203193" y="110121"/>
                    <a:pt x="187969" y="12658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35" name="Google Shape;235;p13"/>
          <p:cNvGrpSpPr/>
          <p:nvPr/>
        </p:nvGrpSpPr>
        <p:grpSpPr>
          <a:xfrm>
            <a:off x="8275257" y="3323536"/>
            <a:ext cx="7803188" cy="7956673"/>
            <a:chOff x="6206442" y="2492651"/>
            <a:chExt cx="5852391" cy="5967505"/>
          </a:xfrm>
        </p:grpSpPr>
        <p:sp>
          <p:nvSpPr>
            <p:cNvPr id="236" name="Google Shape;236;p13"/>
            <p:cNvSpPr/>
            <p:nvPr/>
          </p:nvSpPr>
          <p:spPr>
            <a:xfrm rot="4301948">
              <a:off x="6820078" y="3321888"/>
              <a:ext cx="4860269" cy="4309031"/>
            </a:xfrm>
            <a:custGeom>
              <a:avLst/>
              <a:gdLst/>
              <a:ahLst/>
              <a:cxnLst/>
              <a:rect l="l" t="t" r="r" b="b"/>
              <a:pathLst>
                <a:path w="194415" h="172365" extrusionOk="0">
                  <a:moveTo>
                    <a:pt x="187969" y="126586"/>
                  </a:moveTo>
                  <a:cubicBezTo>
                    <a:pt x="172746" y="143051"/>
                    <a:pt x="105624" y="177944"/>
                    <a:pt x="82297" y="171604"/>
                  </a:cubicBezTo>
                  <a:cubicBezTo>
                    <a:pt x="58970" y="165264"/>
                    <a:pt x="61723" y="109120"/>
                    <a:pt x="48007" y="88546"/>
                  </a:cubicBezTo>
                  <a:cubicBezTo>
                    <a:pt x="34291" y="67972"/>
                    <a:pt x="-253" y="62892"/>
                    <a:pt x="1" y="48160"/>
                  </a:cubicBezTo>
                  <a:cubicBezTo>
                    <a:pt x="255" y="33428"/>
                    <a:pt x="33166" y="-2644"/>
                    <a:pt x="49531" y="154"/>
                  </a:cubicBezTo>
                  <a:cubicBezTo>
                    <a:pt x="65897" y="2952"/>
                    <a:pt x="77510" y="52840"/>
                    <a:pt x="98194" y="64950"/>
                  </a:cubicBezTo>
                  <a:cubicBezTo>
                    <a:pt x="118879" y="77060"/>
                    <a:pt x="158676" y="62541"/>
                    <a:pt x="173638" y="72814"/>
                  </a:cubicBezTo>
                  <a:cubicBezTo>
                    <a:pt x="188601" y="83087"/>
                    <a:pt x="203193" y="110121"/>
                    <a:pt x="187969" y="126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37" name="Google Shape;237;p13"/>
            <p:cNvSpPr/>
            <p:nvPr/>
          </p:nvSpPr>
          <p:spPr>
            <a:xfrm rot="4301948">
              <a:off x="6584928" y="3321888"/>
              <a:ext cx="4860269" cy="4309031"/>
            </a:xfrm>
            <a:custGeom>
              <a:avLst/>
              <a:gdLst/>
              <a:ahLst/>
              <a:cxnLst/>
              <a:rect l="l" t="t" r="r" b="b"/>
              <a:pathLst>
                <a:path w="194415" h="172365" extrusionOk="0">
                  <a:moveTo>
                    <a:pt x="187969" y="126586"/>
                  </a:moveTo>
                  <a:cubicBezTo>
                    <a:pt x="172746" y="143051"/>
                    <a:pt x="105624" y="177944"/>
                    <a:pt x="82297" y="171604"/>
                  </a:cubicBezTo>
                  <a:cubicBezTo>
                    <a:pt x="58970" y="165264"/>
                    <a:pt x="61723" y="109120"/>
                    <a:pt x="48007" y="88546"/>
                  </a:cubicBezTo>
                  <a:cubicBezTo>
                    <a:pt x="34291" y="67972"/>
                    <a:pt x="-253" y="62892"/>
                    <a:pt x="1" y="48160"/>
                  </a:cubicBezTo>
                  <a:cubicBezTo>
                    <a:pt x="255" y="33428"/>
                    <a:pt x="33166" y="-2644"/>
                    <a:pt x="49531" y="154"/>
                  </a:cubicBezTo>
                  <a:cubicBezTo>
                    <a:pt x="65897" y="2952"/>
                    <a:pt x="77510" y="52840"/>
                    <a:pt x="98194" y="64950"/>
                  </a:cubicBezTo>
                  <a:cubicBezTo>
                    <a:pt x="118879" y="77060"/>
                    <a:pt x="158676" y="62541"/>
                    <a:pt x="173638" y="72814"/>
                  </a:cubicBezTo>
                  <a:cubicBezTo>
                    <a:pt x="188601" y="83087"/>
                    <a:pt x="203193" y="110121"/>
                    <a:pt x="187969" y="12658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38" name="Google Shape;238;p13"/>
          <p:cNvGrpSpPr/>
          <p:nvPr/>
        </p:nvGrpSpPr>
        <p:grpSpPr>
          <a:xfrm>
            <a:off x="7917331" y="-2955429"/>
            <a:ext cx="6595253" cy="5892869"/>
            <a:chOff x="5937998" y="-2216572"/>
            <a:chExt cx="4946440" cy="4419652"/>
          </a:xfrm>
        </p:grpSpPr>
        <p:sp>
          <p:nvSpPr>
            <p:cNvPr id="239" name="Google Shape;239;p13"/>
            <p:cNvSpPr/>
            <p:nvPr/>
          </p:nvSpPr>
          <p:spPr>
            <a:xfrm>
              <a:off x="6112538" y="-2216572"/>
              <a:ext cx="4771900" cy="4168175"/>
            </a:xfrm>
            <a:custGeom>
              <a:avLst/>
              <a:gdLst/>
              <a:ahLst/>
              <a:cxnLst/>
              <a:rect l="l" t="t" r="r" b="b"/>
              <a:pathLst>
                <a:path w="190876" h="166727" extrusionOk="0">
                  <a:moveTo>
                    <a:pt x="7432" y="40211"/>
                  </a:moveTo>
                  <a:cubicBezTo>
                    <a:pt x="23556" y="24625"/>
                    <a:pt x="92535" y="-6450"/>
                    <a:pt x="115471" y="1189"/>
                  </a:cubicBezTo>
                  <a:cubicBezTo>
                    <a:pt x="138407" y="8828"/>
                    <a:pt x="132509" y="64733"/>
                    <a:pt x="145050" y="86046"/>
                  </a:cubicBezTo>
                  <a:cubicBezTo>
                    <a:pt x="157591" y="107359"/>
                    <a:pt x="193540" y="115675"/>
                    <a:pt x="190718" y="129065"/>
                  </a:cubicBezTo>
                  <a:cubicBezTo>
                    <a:pt x="187896" y="142455"/>
                    <a:pt x="144300" y="170099"/>
                    <a:pt x="128116" y="166387"/>
                  </a:cubicBezTo>
                  <a:cubicBezTo>
                    <a:pt x="111932" y="162675"/>
                    <a:pt x="111846" y="118738"/>
                    <a:pt x="93614" y="106791"/>
                  </a:cubicBezTo>
                  <a:cubicBezTo>
                    <a:pt x="75382" y="94844"/>
                    <a:pt x="33089" y="105804"/>
                    <a:pt x="18725" y="94707"/>
                  </a:cubicBezTo>
                  <a:cubicBezTo>
                    <a:pt x="4361" y="83610"/>
                    <a:pt x="-8692" y="55797"/>
                    <a:pt x="7432" y="40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40" name="Google Shape;240;p13"/>
            <p:cNvSpPr/>
            <p:nvPr/>
          </p:nvSpPr>
          <p:spPr>
            <a:xfrm>
              <a:off x="5937998" y="-2159820"/>
              <a:ext cx="4707975" cy="4362900"/>
            </a:xfrm>
            <a:custGeom>
              <a:avLst/>
              <a:gdLst/>
              <a:ahLst/>
              <a:cxnLst/>
              <a:rect l="l" t="t" r="r" b="b"/>
              <a:pathLst>
                <a:path w="188319" h="174516" extrusionOk="0">
                  <a:moveTo>
                    <a:pt x="5008" y="40227"/>
                  </a:moveTo>
                  <a:cubicBezTo>
                    <a:pt x="19621" y="24124"/>
                    <a:pt x="90111" y="-6434"/>
                    <a:pt x="113047" y="1205"/>
                  </a:cubicBezTo>
                  <a:cubicBezTo>
                    <a:pt x="135983" y="8844"/>
                    <a:pt x="130085" y="64749"/>
                    <a:pt x="142626" y="86062"/>
                  </a:cubicBezTo>
                  <a:cubicBezTo>
                    <a:pt x="155167" y="107375"/>
                    <a:pt x="189374" y="114385"/>
                    <a:pt x="188294" y="129081"/>
                  </a:cubicBezTo>
                  <a:cubicBezTo>
                    <a:pt x="187214" y="143777"/>
                    <a:pt x="152329" y="177948"/>
                    <a:pt x="136145" y="174236"/>
                  </a:cubicBezTo>
                  <a:cubicBezTo>
                    <a:pt x="119961" y="170524"/>
                    <a:pt x="109653" y="119543"/>
                    <a:pt x="91190" y="106807"/>
                  </a:cubicBezTo>
                  <a:cubicBezTo>
                    <a:pt x="72728" y="94072"/>
                    <a:pt x="39734" y="108920"/>
                    <a:pt x="25370" y="97823"/>
                  </a:cubicBezTo>
                  <a:cubicBezTo>
                    <a:pt x="11006" y="86726"/>
                    <a:pt x="-9605" y="56330"/>
                    <a:pt x="5008" y="402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41" name="Google Shape;241;p13"/>
          <p:cNvGrpSpPr/>
          <p:nvPr/>
        </p:nvGrpSpPr>
        <p:grpSpPr>
          <a:xfrm>
            <a:off x="-1867145" y="2650623"/>
            <a:ext cx="3260352" cy="3306316"/>
            <a:chOff x="-666750" y="1567027"/>
            <a:chExt cx="3000692" cy="3042996"/>
          </a:xfrm>
        </p:grpSpPr>
        <p:sp>
          <p:nvSpPr>
            <p:cNvPr id="242" name="Google Shape;242;p13"/>
            <p:cNvSpPr/>
            <p:nvPr/>
          </p:nvSpPr>
          <p:spPr>
            <a:xfrm>
              <a:off x="-666750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254301" y="1567027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4" name="Google Shape;244;p13"/>
          <p:cNvGrpSpPr/>
          <p:nvPr/>
        </p:nvGrpSpPr>
        <p:grpSpPr>
          <a:xfrm>
            <a:off x="10798788" y="-10"/>
            <a:ext cx="3260352" cy="3306316"/>
            <a:chOff x="-666750" y="1567027"/>
            <a:chExt cx="3000692" cy="3042996"/>
          </a:xfrm>
        </p:grpSpPr>
        <p:sp>
          <p:nvSpPr>
            <p:cNvPr id="245" name="Google Shape;245;p13"/>
            <p:cNvSpPr/>
            <p:nvPr/>
          </p:nvSpPr>
          <p:spPr>
            <a:xfrm>
              <a:off x="-666750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254301" y="1567027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60975383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 txBox="1">
            <a:spLocks noGrp="1"/>
          </p:cNvSpPr>
          <p:nvPr>
            <p:ph type="title"/>
          </p:nvPr>
        </p:nvSpPr>
        <p:spPr>
          <a:xfrm>
            <a:off x="2717200" y="4960000"/>
            <a:ext cx="6757600" cy="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249" name="Google Shape;249;p14"/>
          <p:cNvSpPr txBox="1">
            <a:spLocks noGrp="1"/>
          </p:cNvSpPr>
          <p:nvPr>
            <p:ph type="subTitle" idx="1"/>
          </p:nvPr>
        </p:nvSpPr>
        <p:spPr>
          <a:xfrm>
            <a:off x="2717200" y="3233984"/>
            <a:ext cx="6757600" cy="17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9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grpSp>
        <p:nvGrpSpPr>
          <p:cNvPr id="250" name="Google Shape;250;p14"/>
          <p:cNvGrpSpPr/>
          <p:nvPr/>
        </p:nvGrpSpPr>
        <p:grpSpPr>
          <a:xfrm rot="769963">
            <a:off x="-1417089" y="-2073890"/>
            <a:ext cx="7087301" cy="6147857"/>
            <a:chOff x="-1896339" y="-1602398"/>
            <a:chExt cx="5315600" cy="4611000"/>
          </a:xfrm>
        </p:grpSpPr>
        <p:sp>
          <p:nvSpPr>
            <p:cNvPr id="251" name="Google Shape;251;p14"/>
            <p:cNvSpPr/>
            <p:nvPr/>
          </p:nvSpPr>
          <p:spPr>
            <a:xfrm rot="5400000">
              <a:off x="-1635702" y="-1863035"/>
              <a:ext cx="4611000" cy="5132275"/>
            </a:xfrm>
            <a:custGeom>
              <a:avLst/>
              <a:gdLst/>
              <a:ahLst/>
              <a:cxnLst/>
              <a:rect l="l" t="t" r="r" b="b"/>
              <a:pathLst>
                <a:path w="184440" h="205291" extrusionOk="0">
                  <a:moveTo>
                    <a:pt x="175662" y="168485"/>
                  </a:moveTo>
                  <a:cubicBezTo>
                    <a:pt x="161006" y="182167"/>
                    <a:pt x="109728" y="196218"/>
                    <a:pt x="84163" y="200343"/>
                  </a:cubicBezTo>
                  <a:cubicBezTo>
                    <a:pt x="58599" y="204468"/>
                    <a:pt x="36140" y="211780"/>
                    <a:pt x="22275" y="193235"/>
                  </a:cubicBezTo>
                  <a:cubicBezTo>
                    <a:pt x="8410" y="174690"/>
                    <a:pt x="-3550" y="121256"/>
                    <a:pt x="973" y="89074"/>
                  </a:cubicBezTo>
                  <a:cubicBezTo>
                    <a:pt x="5497" y="56892"/>
                    <a:pt x="33087" y="-3323"/>
                    <a:pt x="49416" y="143"/>
                  </a:cubicBezTo>
                  <a:cubicBezTo>
                    <a:pt x="65745" y="3609"/>
                    <a:pt x="78499" y="90186"/>
                    <a:pt x="98946" y="109871"/>
                  </a:cubicBezTo>
                  <a:cubicBezTo>
                    <a:pt x="119393" y="129556"/>
                    <a:pt x="159312" y="108484"/>
                    <a:pt x="172098" y="118253"/>
                  </a:cubicBezTo>
                  <a:cubicBezTo>
                    <a:pt x="184884" y="128022"/>
                    <a:pt x="190318" y="154803"/>
                    <a:pt x="175662" y="16848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52" name="Google Shape;252;p14"/>
            <p:cNvSpPr/>
            <p:nvPr/>
          </p:nvSpPr>
          <p:spPr>
            <a:xfrm rot="5400000">
              <a:off x="-1452377" y="-1863035"/>
              <a:ext cx="4611000" cy="5132275"/>
            </a:xfrm>
            <a:custGeom>
              <a:avLst/>
              <a:gdLst/>
              <a:ahLst/>
              <a:cxnLst/>
              <a:rect l="l" t="t" r="r" b="b"/>
              <a:pathLst>
                <a:path w="184440" h="205291" extrusionOk="0">
                  <a:moveTo>
                    <a:pt x="175662" y="168485"/>
                  </a:moveTo>
                  <a:cubicBezTo>
                    <a:pt x="161006" y="182167"/>
                    <a:pt x="109728" y="196218"/>
                    <a:pt x="84163" y="200343"/>
                  </a:cubicBezTo>
                  <a:cubicBezTo>
                    <a:pt x="58599" y="204468"/>
                    <a:pt x="36140" y="211780"/>
                    <a:pt x="22275" y="193235"/>
                  </a:cubicBezTo>
                  <a:cubicBezTo>
                    <a:pt x="8410" y="174690"/>
                    <a:pt x="-3550" y="121256"/>
                    <a:pt x="973" y="89074"/>
                  </a:cubicBezTo>
                  <a:cubicBezTo>
                    <a:pt x="5497" y="56892"/>
                    <a:pt x="33087" y="-3323"/>
                    <a:pt x="49416" y="143"/>
                  </a:cubicBezTo>
                  <a:cubicBezTo>
                    <a:pt x="65745" y="3609"/>
                    <a:pt x="78499" y="90186"/>
                    <a:pt x="98946" y="109871"/>
                  </a:cubicBezTo>
                  <a:cubicBezTo>
                    <a:pt x="119393" y="129556"/>
                    <a:pt x="159312" y="108484"/>
                    <a:pt x="172098" y="118253"/>
                  </a:cubicBezTo>
                  <a:cubicBezTo>
                    <a:pt x="184884" y="128022"/>
                    <a:pt x="190318" y="154803"/>
                    <a:pt x="175662" y="16848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53" name="Google Shape;253;p14"/>
          <p:cNvGrpSpPr/>
          <p:nvPr/>
        </p:nvGrpSpPr>
        <p:grpSpPr>
          <a:xfrm>
            <a:off x="-2992233" y="3550454"/>
            <a:ext cx="8603112" cy="8026607"/>
            <a:chOff x="-3609850" y="2466465"/>
            <a:chExt cx="6452334" cy="6019955"/>
          </a:xfrm>
        </p:grpSpPr>
        <p:sp>
          <p:nvSpPr>
            <p:cNvPr id="254" name="Google Shape;254;p14"/>
            <p:cNvSpPr/>
            <p:nvPr/>
          </p:nvSpPr>
          <p:spPr>
            <a:xfrm rot="9217780">
              <a:off x="-2905691" y="3321740"/>
              <a:ext cx="4860690" cy="4309404"/>
            </a:xfrm>
            <a:custGeom>
              <a:avLst/>
              <a:gdLst/>
              <a:ahLst/>
              <a:cxnLst/>
              <a:rect l="l" t="t" r="r" b="b"/>
              <a:pathLst>
                <a:path w="194415" h="172365" extrusionOk="0">
                  <a:moveTo>
                    <a:pt x="187969" y="126586"/>
                  </a:moveTo>
                  <a:cubicBezTo>
                    <a:pt x="172746" y="143051"/>
                    <a:pt x="105624" y="177944"/>
                    <a:pt x="82297" y="171604"/>
                  </a:cubicBezTo>
                  <a:cubicBezTo>
                    <a:pt x="58970" y="165264"/>
                    <a:pt x="61723" y="109120"/>
                    <a:pt x="48007" y="88546"/>
                  </a:cubicBezTo>
                  <a:cubicBezTo>
                    <a:pt x="34291" y="67972"/>
                    <a:pt x="-253" y="62892"/>
                    <a:pt x="1" y="48160"/>
                  </a:cubicBezTo>
                  <a:cubicBezTo>
                    <a:pt x="255" y="33428"/>
                    <a:pt x="33166" y="-2644"/>
                    <a:pt x="49531" y="154"/>
                  </a:cubicBezTo>
                  <a:cubicBezTo>
                    <a:pt x="65897" y="2952"/>
                    <a:pt x="77510" y="52840"/>
                    <a:pt x="98194" y="64950"/>
                  </a:cubicBezTo>
                  <a:cubicBezTo>
                    <a:pt x="118879" y="77060"/>
                    <a:pt x="158676" y="62541"/>
                    <a:pt x="173638" y="72814"/>
                  </a:cubicBezTo>
                  <a:cubicBezTo>
                    <a:pt x="188601" y="83087"/>
                    <a:pt x="203193" y="110121"/>
                    <a:pt x="187969" y="126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55" name="Google Shape;255;p14"/>
            <p:cNvSpPr/>
            <p:nvPr/>
          </p:nvSpPr>
          <p:spPr>
            <a:xfrm rot="9217780">
              <a:off x="-2722366" y="3321740"/>
              <a:ext cx="4860690" cy="4309404"/>
            </a:xfrm>
            <a:custGeom>
              <a:avLst/>
              <a:gdLst/>
              <a:ahLst/>
              <a:cxnLst/>
              <a:rect l="l" t="t" r="r" b="b"/>
              <a:pathLst>
                <a:path w="194415" h="172365" extrusionOk="0">
                  <a:moveTo>
                    <a:pt x="187969" y="126586"/>
                  </a:moveTo>
                  <a:cubicBezTo>
                    <a:pt x="172746" y="143051"/>
                    <a:pt x="105624" y="177944"/>
                    <a:pt x="82297" y="171604"/>
                  </a:cubicBezTo>
                  <a:cubicBezTo>
                    <a:pt x="58970" y="165264"/>
                    <a:pt x="61723" y="109120"/>
                    <a:pt x="48007" y="88546"/>
                  </a:cubicBezTo>
                  <a:cubicBezTo>
                    <a:pt x="34291" y="67972"/>
                    <a:pt x="-253" y="62892"/>
                    <a:pt x="1" y="48160"/>
                  </a:cubicBezTo>
                  <a:cubicBezTo>
                    <a:pt x="255" y="33428"/>
                    <a:pt x="33166" y="-2644"/>
                    <a:pt x="49531" y="154"/>
                  </a:cubicBezTo>
                  <a:cubicBezTo>
                    <a:pt x="65897" y="2952"/>
                    <a:pt x="77510" y="52840"/>
                    <a:pt x="98194" y="64950"/>
                  </a:cubicBezTo>
                  <a:cubicBezTo>
                    <a:pt x="118879" y="77060"/>
                    <a:pt x="158676" y="62541"/>
                    <a:pt x="173638" y="72814"/>
                  </a:cubicBezTo>
                  <a:cubicBezTo>
                    <a:pt x="188601" y="83087"/>
                    <a:pt x="203193" y="110121"/>
                    <a:pt x="187969" y="12658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56" name="Google Shape;256;p14"/>
          <p:cNvGrpSpPr/>
          <p:nvPr/>
        </p:nvGrpSpPr>
        <p:grpSpPr>
          <a:xfrm rot="1227006">
            <a:off x="6373118" y="3356553"/>
            <a:ext cx="7803380" cy="7956871"/>
            <a:chOff x="6206442" y="2492651"/>
            <a:chExt cx="5852391" cy="5967505"/>
          </a:xfrm>
        </p:grpSpPr>
        <p:sp>
          <p:nvSpPr>
            <p:cNvPr id="257" name="Google Shape;257;p14"/>
            <p:cNvSpPr/>
            <p:nvPr/>
          </p:nvSpPr>
          <p:spPr>
            <a:xfrm rot="4301948">
              <a:off x="6820078" y="3321888"/>
              <a:ext cx="4860269" cy="4309031"/>
            </a:xfrm>
            <a:custGeom>
              <a:avLst/>
              <a:gdLst/>
              <a:ahLst/>
              <a:cxnLst/>
              <a:rect l="l" t="t" r="r" b="b"/>
              <a:pathLst>
                <a:path w="194415" h="172365" extrusionOk="0">
                  <a:moveTo>
                    <a:pt x="187969" y="126586"/>
                  </a:moveTo>
                  <a:cubicBezTo>
                    <a:pt x="172746" y="143051"/>
                    <a:pt x="105624" y="177944"/>
                    <a:pt x="82297" y="171604"/>
                  </a:cubicBezTo>
                  <a:cubicBezTo>
                    <a:pt x="58970" y="165264"/>
                    <a:pt x="61723" y="109120"/>
                    <a:pt x="48007" y="88546"/>
                  </a:cubicBezTo>
                  <a:cubicBezTo>
                    <a:pt x="34291" y="67972"/>
                    <a:pt x="-253" y="62892"/>
                    <a:pt x="1" y="48160"/>
                  </a:cubicBezTo>
                  <a:cubicBezTo>
                    <a:pt x="255" y="33428"/>
                    <a:pt x="33166" y="-2644"/>
                    <a:pt x="49531" y="154"/>
                  </a:cubicBezTo>
                  <a:cubicBezTo>
                    <a:pt x="65897" y="2952"/>
                    <a:pt x="77510" y="52840"/>
                    <a:pt x="98194" y="64950"/>
                  </a:cubicBezTo>
                  <a:cubicBezTo>
                    <a:pt x="118879" y="77060"/>
                    <a:pt x="158676" y="62541"/>
                    <a:pt x="173638" y="72814"/>
                  </a:cubicBezTo>
                  <a:cubicBezTo>
                    <a:pt x="188601" y="83087"/>
                    <a:pt x="203193" y="110121"/>
                    <a:pt x="187969" y="126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58" name="Google Shape;258;p14"/>
            <p:cNvSpPr/>
            <p:nvPr/>
          </p:nvSpPr>
          <p:spPr>
            <a:xfrm rot="4301948">
              <a:off x="6584928" y="3321888"/>
              <a:ext cx="4860269" cy="4309031"/>
            </a:xfrm>
            <a:custGeom>
              <a:avLst/>
              <a:gdLst/>
              <a:ahLst/>
              <a:cxnLst/>
              <a:rect l="l" t="t" r="r" b="b"/>
              <a:pathLst>
                <a:path w="194415" h="172365" extrusionOk="0">
                  <a:moveTo>
                    <a:pt x="187969" y="126586"/>
                  </a:moveTo>
                  <a:cubicBezTo>
                    <a:pt x="172746" y="143051"/>
                    <a:pt x="105624" y="177944"/>
                    <a:pt x="82297" y="171604"/>
                  </a:cubicBezTo>
                  <a:cubicBezTo>
                    <a:pt x="58970" y="165264"/>
                    <a:pt x="61723" y="109120"/>
                    <a:pt x="48007" y="88546"/>
                  </a:cubicBezTo>
                  <a:cubicBezTo>
                    <a:pt x="34291" y="67972"/>
                    <a:pt x="-253" y="62892"/>
                    <a:pt x="1" y="48160"/>
                  </a:cubicBezTo>
                  <a:cubicBezTo>
                    <a:pt x="255" y="33428"/>
                    <a:pt x="33166" y="-2644"/>
                    <a:pt x="49531" y="154"/>
                  </a:cubicBezTo>
                  <a:cubicBezTo>
                    <a:pt x="65897" y="2952"/>
                    <a:pt x="77510" y="52840"/>
                    <a:pt x="98194" y="64950"/>
                  </a:cubicBezTo>
                  <a:cubicBezTo>
                    <a:pt x="118879" y="77060"/>
                    <a:pt x="158676" y="62541"/>
                    <a:pt x="173638" y="72814"/>
                  </a:cubicBezTo>
                  <a:cubicBezTo>
                    <a:pt x="188601" y="83087"/>
                    <a:pt x="203193" y="110121"/>
                    <a:pt x="187969" y="12658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59" name="Google Shape;259;p14"/>
          <p:cNvGrpSpPr/>
          <p:nvPr/>
        </p:nvGrpSpPr>
        <p:grpSpPr>
          <a:xfrm>
            <a:off x="7343331" y="-2430929"/>
            <a:ext cx="6595253" cy="5892869"/>
            <a:chOff x="5937998" y="-2216572"/>
            <a:chExt cx="4946440" cy="4419652"/>
          </a:xfrm>
        </p:grpSpPr>
        <p:sp>
          <p:nvSpPr>
            <p:cNvPr id="260" name="Google Shape;260;p14"/>
            <p:cNvSpPr/>
            <p:nvPr/>
          </p:nvSpPr>
          <p:spPr>
            <a:xfrm>
              <a:off x="6112538" y="-2216572"/>
              <a:ext cx="4771900" cy="4168175"/>
            </a:xfrm>
            <a:custGeom>
              <a:avLst/>
              <a:gdLst/>
              <a:ahLst/>
              <a:cxnLst/>
              <a:rect l="l" t="t" r="r" b="b"/>
              <a:pathLst>
                <a:path w="190876" h="166727" extrusionOk="0">
                  <a:moveTo>
                    <a:pt x="7432" y="40211"/>
                  </a:moveTo>
                  <a:cubicBezTo>
                    <a:pt x="23556" y="24625"/>
                    <a:pt x="92535" y="-6450"/>
                    <a:pt x="115471" y="1189"/>
                  </a:cubicBezTo>
                  <a:cubicBezTo>
                    <a:pt x="138407" y="8828"/>
                    <a:pt x="132509" y="64733"/>
                    <a:pt x="145050" y="86046"/>
                  </a:cubicBezTo>
                  <a:cubicBezTo>
                    <a:pt x="157591" y="107359"/>
                    <a:pt x="193540" y="115675"/>
                    <a:pt x="190718" y="129065"/>
                  </a:cubicBezTo>
                  <a:cubicBezTo>
                    <a:pt x="187896" y="142455"/>
                    <a:pt x="144300" y="170099"/>
                    <a:pt x="128116" y="166387"/>
                  </a:cubicBezTo>
                  <a:cubicBezTo>
                    <a:pt x="111932" y="162675"/>
                    <a:pt x="111846" y="118738"/>
                    <a:pt x="93614" y="106791"/>
                  </a:cubicBezTo>
                  <a:cubicBezTo>
                    <a:pt x="75382" y="94844"/>
                    <a:pt x="33089" y="105804"/>
                    <a:pt x="18725" y="94707"/>
                  </a:cubicBezTo>
                  <a:cubicBezTo>
                    <a:pt x="4361" y="83610"/>
                    <a:pt x="-8692" y="55797"/>
                    <a:pt x="7432" y="40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61" name="Google Shape;261;p14"/>
            <p:cNvSpPr/>
            <p:nvPr/>
          </p:nvSpPr>
          <p:spPr>
            <a:xfrm>
              <a:off x="5937998" y="-2159820"/>
              <a:ext cx="4707975" cy="4362900"/>
            </a:xfrm>
            <a:custGeom>
              <a:avLst/>
              <a:gdLst/>
              <a:ahLst/>
              <a:cxnLst/>
              <a:rect l="l" t="t" r="r" b="b"/>
              <a:pathLst>
                <a:path w="188319" h="174516" extrusionOk="0">
                  <a:moveTo>
                    <a:pt x="5008" y="40227"/>
                  </a:moveTo>
                  <a:cubicBezTo>
                    <a:pt x="19621" y="24124"/>
                    <a:pt x="90111" y="-6434"/>
                    <a:pt x="113047" y="1205"/>
                  </a:cubicBezTo>
                  <a:cubicBezTo>
                    <a:pt x="135983" y="8844"/>
                    <a:pt x="130085" y="64749"/>
                    <a:pt x="142626" y="86062"/>
                  </a:cubicBezTo>
                  <a:cubicBezTo>
                    <a:pt x="155167" y="107375"/>
                    <a:pt x="189374" y="114385"/>
                    <a:pt x="188294" y="129081"/>
                  </a:cubicBezTo>
                  <a:cubicBezTo>
                    <a:pt x="187214" y="143777"/>
                    <a:pt x="152329" y="177948"/>
                    <a:pt x="136145" y="174236"/>
                  </a:cubicBezTo>
                  <a:cubicBezTo>
                    <a:pt x="119961" y="170524"/>
                    <a:pt x="109653" y="119543"/>
                    <a:pt x="91190" y="106807"/>
                  </a:cubicBezTo>
                  <a:cubicBezTo>
                    <a:pt x="72728" y="94072"/>
                    <a:pt x="39734" y="108920"/>
                    <a:pt x="25370" y="97823"/>
                  </a:cubicBezTo>
                  <a:cubicBezTo>
                    <a:pt x="11006" y="86726"/>
                    <a:pt x="-9605" y="56330"/>
                    <a:pt x="5008" y="402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62" name="Google Shape;262;p14"/>
          <p:cNvGrpSpPr/>
          <p:nvPr/>
        </p:nvGrpSpPr>
        <p:grpSpPr>
          <a:xfrm>
            <a:off x="-243226" y="4848107"/>
            <a:ext cx="3503567" cy="2949816"/>
            <a:chOff x="-890594" y="1895134"/>
            <a:chExt cx="3224537" cy="2714888"/>
          </a:xfrm>
        </p:grpSpPr>
        <p:sp>
          <p:nvSpPr>
            <p:cNvPr id="263" name="Google Shape;263;p14"/>
            <p:cNvSpPr/>
            <p:nvPr/>
          </p:nvSpPr>
          <p:spPr>
            <a:xfrm>
              <a:off x="-666750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-890594" y="1895134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5" name="Google Shape;265;p14"/>
          <p:cNvGrpSpPr/>
          <p:nvPr/>
        </p:nvGrpSpPr>
        <p:grpSpPr>
          <a:xfrm>
            <a:off x="8512740" y="-868804"/>
            <a:ext cx="4809800" cy="2156411"/>
            <a:chOff x="-2092797" y="1141459"/>
            <a:chExt cx="4426740" cy="1984670"/>
          </a:xfrm>
        </p:grpSpPr>
        <p:sp>
          <p:nvSpPr>
            <p:cNvPr id="266" name="Google Shape;266;p14"/>
            <p:cNvSpPr/>
            <p:nvPr/>
          </p:nvSpPr>
          <p:spPr>
            <a:xfrm>
              <a:off x="-666750" y="1141459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-2092797" y="1537084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8" name="Google Shape;268;p14"/>
          <p:cNvGrpSpPr/>
          <p:nvPr/>
        </p:nvGrpSpPr>
        <p:grpSpPr>
          <a:xfrm>
            <a:off x="-320861" y="-1139538"/>
            <a:ext cx="4704253" cy="2156411"/>
            <a:chOff x="-666750" y="2625353"/>
            <a:chExt cx="4329599" cy="1984670"/>
          </a:xfrm>
        </p:grpSpPr>
        <p:sp>
          <p:nvSpPr>
            <p:cNvPr id="269" name="Google Shape;269;p14"/>
            <p:cNvSpPr/>
            <p:nvPr/>
          </p:nvSpPr>
          <p:spPr>
            <a:xfrm>
              <a:off x="-666750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2563756" y="3020978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1" name="Google Shape;271;p14"/>
          <p:cNvGrpSpPr/>
          <p:nvPr/>
        </p:nvGrpSpPr>
        <p:grpSpPr>
          <a:xfrm flipH="1">
            <a:off x="9010789" y="4754809"/>
            <a:ext cx="3260352" cy="3306316"/>
            <a:chOff x="-666750" y="1567027"/>
            <a:chExt cx="3000692" cy="3042996"/>
          </a:xfrm>
        </p:grpSpPr>
        <p:sp>
          <p:nvSpPr>
            <p:cNvPr id="272" name="Google Shape;272;p14"/>
            <p:cNvSpPr/>
            <p:nvPr/>
          </p:nvSpPr>
          <p:spPr>
            <a:xfrm>
              <a:off x="-666750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254301" y="1567027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37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subTitle" idx="1"/>
          </p:nvPr>
        </p:nvSpPr>
        <p:spPr>
          <a:xfrm>
            <a:off x="6311075" y="2538867"/>
            <a:ext cx="4930800" cy="33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ubTitle" idx="2"/>
          </p:nvPr>
        </p:nvSpPr>
        <p:spPr>
          <a:xfrm>
            <a:off x="950133" y="2538867"/>
            <a:ext cx="4930800" cy="33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 b="0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733"/>
            </a:lvl9pPr>
          </a:lstStyle>
          <a:p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subTitle" idx="3"/>
          </p:nvPr>
        </p:nvSpPr>
        <p:spPr>
          <a:xfrm>
            <a:off x="950133" y="2056867"/>
            <a:ext cx="4930800" cy="4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subTitle" idx="4"/>
          </p:nvPr>
        </p:nvSpPr>
        <p:spPr>
          <a:xfrm>
            <a:off x="6311067" y="2056867"/>
            <a:ext cx="4930800" cy="4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  <p:grpSp>
        <p:nvGrpSpPr>
          <p:cNvPr id="78" name="Google Shape;78;p5"/>
          <p:cNvGrpSpPr/>
          <p:nvPr/>
        </p:nvGrpSpPr>
        <p:grpSpPr>
          <a:xfrm rot="482896">
            <a:off x="-976155" y="6216207"/>
            <a:ext cx="5732527" cy="5191261"/>
            <a:chOff x="5784660" y="-970761"/>
            <a:chExt cx="4299614" cy="3893645"/>
          </a:xfrm>
        </p:grpSpPr>
        <p:sp>
          <p:nvSpPr>
            <p:cNvPr id="79" name="Google Shape;79;p5"/>
            <p:cNvSpPr/>
            <p:nvPr/>
          </p:nvSpPr>
          <p:spPr>
            <a:xfrm>
              <a:off x="5868774" y="-830916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80" name="Google Shape;80;p5"/>
            <p:cNvSpPr/>
            <p:nvPr/>
          </p:nvSpPr>
          <p:spPr>
            <a:xfrm>
              <a:off x="5784660" y="-970761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1" name="Google Shape;81;p5"/>
          <p:cNvGrpSpPr/>
          <p:nvPr/>
        </p:nvGrpSpPr>
        <p:grpSpPr>
          <a:xfrm rot="-668752">
            <a:off x="8611427" y="-2522408"/>
            <a:ext cx="5861948" cy="5095843"/>
            <a:chOff x="5868774" y="-899147"/>
            <a:chExt cx="4396633" cy="3822031"/>
          </a:xfrm>
        </p:grpSpPr>
        <p:sp>
          <p:nvSpPr>
            <p:cNvPr id="82" name="Google Shape;82;p5"/>
            <p:cNvSpPr/>
            <p:nvPr/>
          </p:nvSpPr>
          <p:spPr>
            <a:xfrm>
              <a:off x="5868774" y="-830916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83" name="Google Shape;83;p5"/>
            <p:cNvSpPr/>
            <p:nvPr/>
          </p:nvSpPr>
          <p:spPr>
            <a:xfrm>
              <a:off x="6049906" y="-899147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4" name="Google Shape;84;p5"/>
          <p:cNvGrpSpPr/>
          <p:nvPr/>
        </p:nvGrpSpPr>
        <p:grpSpPr>
          <a:xfrm rot="7348931">
            <a:off x="8104752" y="4454924"/>
            <a:ext cx="5732421" cy="5191165"/>
            <a:chOff x="5784660" y="-970761"/>
            <a:chExt cx="4299614" cy="3893645"/>
          </a:xfrm>
        </p:grpSpPr>
        <p:sp>
          <p:nvSpPr>
            <p:cNvPr id="85" name="Google Shape;85;p5"/>
            <p:cNvSpPr/>
            <p:nvPr/>
          </p:nvSpPr>
          <p:spPr>
            <a:xfrm>
              <a:off x="5868774" y="-830916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86" name="Google Shape;86;p5"/>
            <p:cNvSpPr/>
            <p:nvPr/>
          </p:nvSpPr>
          <p:spPr>
            <a:xfrm>
              <a:off x="5784660" y="-970761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7" name="Google Shape;87;p5"/>
          <p:cNvGrpSpPr/>
          <p:nvPr/>
        </p:nvGrpSpPr>
        <p:grpSpPr>
          <a:xfrm rot="-4052461">
            <a:off x="-2335893" y="-2522346"/>
            <a:ext cx="5861839" cy="5095748"/>
            <a:chOff x="5868774" y="-899147"/>
            <a:chExt cx="4396633" cy="3822031"/>
          </a:xfrm>
        </p:grpSpPr>
        <p:sp>
          <p:nvSpPr>
            <p:cNvPr id="88" name="Google Shape;88;p5"/>
            <p:cNvSpPr/>
            <p:nvPr/>
          </p:nvSpPr>
          <p:spPr>
            <a:xfrm>
              <a:off x="5868774" y="-830916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89" name="Google Shape;89;p5"/>
            <p:cNvSpPr/>
            <p:nvPr/>
          </p:nvSpPr>
          <p:spPr>
            <a:xfrm>
              <a:off x="6049906" y="-899147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90" name="Google Shape;90;p5"/>
          <p:cNvGrpSpPr/>
          <p:nvPr/>
        </p:nvGrpSpPr>
        <p:grpSpPr>
          <a:xfrm>
            <a:off x="-1035145" y="5588723"/>
            <a:ext cx="3260352" cy="3306316"/>
            <a:chOff x="-666750" y="1567027"/>
            <a:chExt cx="3000692" cy="3042996"/>
          </a:xfrm>
        </p:grpSpPr>
        <p:sp>
          <p:nvSpPr>
            <p:cNvPr id="91" name="Google Shape;91;p5"/>
            <p:cNvSpPr/>
            <p:nvPr/>
          </p:nvSpPr>
          <p:spPr>
            <a:xfrm>
              <a:off x="-666750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254301" y="1567027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" name="Google Shape;93;p5"/>
          <p:cNvGrpSpPr/>
          <p:nvPr/>
        </p:nvGrpSpPr>
        <p:grpSpPr>
          <a:xfrm>
            <a:off x="10562639" y="-2076343"/>
            <a:ext cx="3260352" cy="3306316"/>
            <a:chOff x="-666750" y="1567027"/>
            <a:chExt cx="3000692" cy="3042996"/>
          </a:xfrm>
        </p:grpSpPr>
        <p:sp>
          <p:nvSpPr>
            <p:cNvPr id="94" name="Google Shape;94;p5"/>
            <p:cNvSpPr/>
            <p:nvPr/>
          </p:nvSpPr>
          <p:spPr>
            <a:xfrm>
              <a:off x="-666750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254301" y="1567027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6" name="Google Shape;96;p5"/>
          <p:cNvGrpSpPr/>
          <p:nvPr/>
        </p:nvGrpSpPr>
        <p:grpSpPr>
          <a:xfrm>
            <a:off x="10163739" y="5588723"/>
            <a:ext cx="3260352" cy="3306316"/>
            <a:chOff x="-666750" y="1567027"/>
            <a:chExt cx="3000692" cy="3042996"/>
          </a:xfrm>
        </p:grpSpPr>
        <p:sp>
          <p:nvSpPr>
            <p:cNvPr id="97" name="Google Shape;97;p5"/>
            <p:cNvSpPr/>
            <p:nvPr/>
          </p:nvSpPr>
          <p:spPr>
            <a:xfrm>
              <a:off x="-666750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54301" y="1567027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6473386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5"/>
          <p:cNvSpPr txBox="1">
            <a:spLocks noGrp="1"/>
          </p:cNvSpPr>
          <p:nvPr>
            <p:ph type="title"/>
          </p:nvPr>
        </p:nvSpPr>
        <p:spPr>
          <a:xfrm>
            <a:off x="950967" y="1304717"/>
            <a:ext cx="3992400" cy="272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15"/>
          <p:cNvSpPr txBox="1">
            <a:spLocks noGrp="1"/>
          </p:cNvSpPr>
          <p:nvPr>
            <p:ph type="subTitle" idx="1"/>
          </p:nvPr>
        </p:nvSpPr>
        <p:spPr>
          <a:xfrm>
            <a:off x="950967" y="3962067"/>
            <a:ext cx="3992400" cy="14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15"/>
          <p:cNvSpPr>
            <a:spLocks noGrp="1"/>
          </p:cNvSpPr>
          <p:nvPr>
            <p:ph type="pic" idx="2"/>
          </p:nvPr>
        </p:nvSpPr>
        <p:spPr>
          <a:xfrm>
            <a:off x="5650533" y="1455200"/>
            <a:ext cx="5590400" cy="3795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278" name="Google Shape;278;p15"/>
          <p:cNvGrpSpPr/>
          <p:nvPr/>
        </p:nvGrpSpPr>
        <p:grpSpPr>
          <a:xfrm rot="482896">
            <a:off x="-468156" y="5836840"/>
            <a:ext cx="5732527" cy="5191261"/>
            <a:chOff x="5784660" y="-970761"/>
            <a:chExt cx="4299614" cy="3893645"/>
          </a:xfrm>
        </p:grpSpPr>
        <p:sp>
          <p:nvSpPr>
            <p:cNvPr id="279" name="Google Shape;279;p15"/>
            <p:cNvSpPr/>
            <p:nvPr/>
          </p:nvSpPr>
          <p:spPr>
            <a:xfrm>
              <a:off x="5868774" y="-830916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80" name="Google Shape;280;p15"/>
            <p:cNvSpPr/>
            <p:nvPr/>
          </p:nvSpPr>
          <p:spPr>
            <a:xfrm>
              <a:off x="5784660" y="-970761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81" name="Google Shape;281;p15"/>
          <p:cNvGrpSpPr/>
          <p:nvPr/>
        </p:nvGrpSpPr>
        <p:grpSpPr>
          <a:xfrm rot="-668752">
            <a:off x="8636827" y="-1658808"/>
            <a:ext cx="5861948" cy="5095843"/>
            <a:chOff x="5868774" y="-899147"/>
            <a:chExt cx="4396633" cy="3822031"/>
          </a:xfrm>
        </p:grpSpPr>
        <p:sp>
          <p:nvSpPr>
            <p:cNvPr id="282" name="Google Shape;282;p15"/>
            <p:cNvSpPr/>
            <p:nvPr/>
          </p:nvSpPr>
          <p:spPr>
            <a:xfrm>
              <a:off x="5868774" y="-830916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83" name="Google Shape;283;p15"/>
            <p:cNvSpPr/>
            <p:nvPr/>
          </p:nvSpPr>
          <p:spPr>
            <a:xfrm>
              <a:off x="6049906" y="-899147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84" name="Google Shape;284;p15"/>
          <p:cNvGrpSpPr/>
          <p:nvPr/>
        </p:nvGrpSpPr>
        <p:grpSpPr>
          <a:xfrm rot="7348931">
            <a:off x="7952352" y="4378224"/>
            <a:ext cx="5732421" cy="5191165"/>
            <a:chOff x="5784660" y="-970761"/>
            <a:chExt cx="4299614" cy="3893645"/>
          </a:xfrm>
        </p:grpSpPr>
        <p:sp>
          <p:nvSpPr>
            <p:cNvPr id="285" name="Google Shape;285;p15"/>
            <p:cNvSpPr/>
            <p:nvPr/>
          </p:nvSpPr>
          <p:spPr>
            <a:xfrm>
              <a:off x="5868774" y="-830916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86" name="Google Shape;286;p15"/>
            <p:cNvSpPr/>
            <p:nvPr/>
          </p:nvSpPr>
          <p:spPr>
            <a:xfrm>
              <a:off x="5784660" y="-970761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87" name="Google Shape;287;p15"/>
          <p:cNvGrpSpPr/>
          <p:nvPr/>
        </p:nvGrpSpPr>
        <p:grpSpPr>
          <a:xfrm>
            <a:off x="2206039" y="5320641"/>
            <a:ext cx="3260352" cy="3306316"/>
            <a:chOff x="-666750" y="1567027"/>
            <a:chExt cx="3000692" cy="3042996"/>
          </a:xfrm>
        </p:grpSpPr>
        <p:sp>
          <p:nvSpPr>
            <p:cNvPr id="288" name="Google Shape;288;p15"/>
            <p:cNvSpPr/>
            <p:nvPr/>
          </p:nvSpPr>
          <p:spPr>
            <a:xfrm>
              <a:off x="-666750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254301" y="1567027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844080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6"/>
          <p:cNvSpPr txBox="1">
            <a:spLocks noGrp="1"/>
          </p:cNvSpPr>
          <p:nvPr>
            <p:ph type="title"/>
          </p:nvPr>
        </p:nvSpPr>
        <p:spPr>
          <a:xfrm>
            <a:off x="6168633" y="2537000"/>
            <a:ext cx="4839200" cy="6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16"/>
          <p:cNvSpPr txBox="1">
            <a:spLocks noGrp="1"/>
          </p:cNvSpPr>
          <p:nvPr>
            <p:ph type="subTitle" idx="1"/>
          </p:nvPr>
        </p:nvSpPr>
        <p:spPr>
          <a:xfrm>
            <a:off x="6168617" y="3072984"/>
            <a:ext cx="4839200" cy="10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3" name="Google Shape;293;p16"/>
          <p:cNvGrpSpPr/>
          <p:nvPr/>
        </p:nvGrpSpPr>
        <p:grpSpPr>
          <a:xfrm rot="-2927939">
            <a:off x="-2067820" y="5964816"/>
            <a:ext cx="5732795" cy="5191504"/>
            <a:chOff x="5784660" y="-970761"/>
            <a:chExt cx="4299614" cy="3893645"/>
          </a:xfrm>
        </p:grpSpPr>
        <p:sp>
          <p:nvSpPr>
            <p:cNvPr id="294" name="Google Shape;294;p16"/>
            <p:cNvSpPr/>
            <p:nvPr/>
          </p:nvSpPr>
          <p:spPr>
            <a:xfrm>
              <a:off x="5868774" y="-830916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95" name="Google Shape;295;p16"/>
            <p:cNvSpPr/>
            <p:nvPr/>
          </p:nvSpPr>
          <p:spPr>
            <a:xfrm>
              <a:off x="5784660" y="-970761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96" name="Google Shape;296;p16"/>
          <p:cNvGrpSpPr/>
          <p:nvPr/>
        </p:nvGrpSpPr>
        <p:grpSpPr>
          <a:xfrm rot="-173341">
            <a:off x="8636929" y="-1658503"/>
            <a:ext cx="5862007" cy="5095893"/>
            <a:chOff x="5868774" y="-899147"/>
            <a:chExt cx="4396633" cy="3822031"/>
          </a:xfrm>
        </p:grpSpPr>
        <p:sp>
          <p:nvSpPr>
            <p:cNvPr id="297" name="Google Shape;297;p16"/>
            <p:cNvSpPr/>
            <p:nvPr/>
          </p:nvSpPr>
          <p:spPr>
            <a:xfrm>
              <a:off x="5868774" y="-830916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98" name="Google Shape;298;p16"/>
            <p:cNvSpPr/>
            <p:nvPr/>
          </p:nvSpPr>
          <p:spPr>
            <a:xfrm>
              <a:off x="6049906" y="-899147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99" name="Google Shape;299;p16"/>
          <p:cNvGrpSpPr/>
          <p:nvPr/>
        </p:nvGrpSpPr>
        <p:grpSpPr>
          <a:xfrm rot="-1364649">
            <a:off x="7617701" y="5425916"/>
            <a:ext cx="5861920" cy="5095819"/>
            <a:chOff x="5868774" y="-899147"/>
            <a:chExt cx="4396633" cy="3822031"/>
          </a:xfrm>
        </p:grpSpPr>
        <p:sp>
          <p:nvSpPr>
            <p:cNvPr id="300" name="Google Shape;300;p16"/>
            <p:cNvSpPr/>
            <p:nvPr/>
          </p:nvSpPr>
          <p:spPr>
            <a:xfrm>
              <a:off x="5868774" y="-830916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01" name="Google Shape;301;p16"/>
            <p:cNvSpPr/>
            <p:nvPr/>
          </p:nvSpPr>
          <p:spPr>
            <a:xfrm>
              <a:off x="6049906" y="-899147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2" name="Google Shape;302;p16"/>
          <p:cNvGrpSpPr/>
          <p:nvPr/>
        </p:nvGrpSpPr>
        <p:grpSpPr>
          <a:xfrm>
            <a:off x="10232439" y="-1803010"/>
            <a:ext cx="3260352" cy="3306316"/>
            <a:chOff x="-666750" y="1567027"/>
            <a:chExt cx="3000692" cy="3042996"/>
          </a:xfrm>
        </p:grpSpPr>
        <p:sp>
          <p:nvSpPr>
            <p:cNvPr id="303" name="Google Shape;303;p16"/>
            <p:cNvSpPr/>
            <p:nvPr/>
          </p:nvSpPr>
          <p:spPr>
            <a:xfrm>
              <a:off x="-666750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254301" y="1567027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5" name="Google Shape;305;p16"/>
          <p:cNvGrpSpPr/>
          <p:nvPr/>
        </p:nvGrpSpPr>
        <p:grpSpPr>
          <a:xfrm>
            <a:off x="7471339" y="5057657"/>
            <a:ext cx="3260352" cy="3306316"/>
            <a:chOff x="-666750" y="1567027"/>
            <a:chExt cx="3000692" cy="3042996"/>
          </a:xfrm>
        </p:grpSpPr>
        <p:sp>
          <p:nvSpPr>
            <p:cNvPr id="306" name="Google Shape;306;p16"/>
            <p:cNvSpPr/>
            <p:nvPr/>
          </p:nvSpPr>
          <p:spPr>
            <a:xfrm>
              <a:off x="-666750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254301" y="1567027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8" name="Google Shape;308;p16"/>
          <p:cNvGrpSpPr/>
          <p:nvPr/>
        </p:nvGrpSpPr>
        <p:grpSpPr>
          <a:xfrm rot="3697996">
            <a:off x="5342054" y="-288132"/>
            <a:ext cx="2844501" cy="444552"/>
            <a:chOff x="6872198" y="1912465"/>
            <a:chExt cx="2133435" cy="333423"/>
          </a:xfrm>
        </p:grpSpPr>
        <p:sp>
          <p:nvSpPr>
            <p:cNvPr id="309" name="Google Shape;309;p16"/>
            <p:cNvSpPr/>
            <p:nvPr/>
          </p:nvSpPr>
          <p:spPr>
            <a:xfrm>
              <a:off x="8732395" y="1961923"/>
              <a:ext cx="273239" cy="275837"/>
            </a:xfrm>
            <a:custGeom>
              <a:avLst/>
              <a:gdLst/>
              <a:ahLst/>
              <a:cxnLst/>
              <a:rect l="l" t="t" r="r" b="b"/>
              <a:pathLst>
                <a:path w="2757" h="2783" extrusionOk="0">
                  <a:moveTo>
                    <a:pt x="1360" y="0"/>
                  </a:moveTo>
                  <a:cubicBezTo>
                    <a:pt x="1350" y="0"/>
                    <a:pt x="1340" y="1"/>
                    <a:pt x="1329" y="1"/>
                  </a:cubicBezTo>
                  <a:cubicBezTo>
                    <a:pt x="1255" y="10"/>
                    <a:pt x="1099" y="13"/>
                    <a:pt x="925" y="13"/>
                  </a:cubicBezTo>
                  <a:cubicBezTo>
                    <a:pt x="576" y="13"/>
                    <a:pt x="152" y="1"/>
                    <a:pt x="152" y="1"/>
                  </a:cubicBezTo>
                  <a:cubicBezTo>
                    <a:pt x="63" y="37"/>
                    <a:pt x="27" y="340"/>
                    <a:pt x="18" y="742"/>
                  </a:cubicBezTo>
                  <a:cubicBezTo>
                    <a:pt x="0" y="1545"/>
                    <a:pt x="107" y="2722"/>
                    <a:pt x="152" y="2758"/>
                  </a:cubicBezTo>
                  <a:cubicBezTo>
                    <a:pt x="170" y="2776"/>
                    <a:pt x="196" y="2783"/>
                    <a:pt x="230" y="2783"/>
                  </a:cubicBezTo>
                  <a:cubicBezTo>
                    <a:pt x="324" y="2783"/>
                    <a:pt x="474" y="2731"/>
                    <a:pt x="648" y="2731"/>
                  </a:cubicBezTo>
                  <a:cubicBezTo>
                    <a:pt x="658" y="2731"/>
                    <a:pt x="668" y="2731"/>
                    <a:pt x="678" y="2731"/>
                  </a:cubicBezTo>
                  <a:cubicBezTo>
                    <a:pt x="830" y="2742"/>
                    <a:pt x="1357" y="2759"/>
                    <a:pt x="1778" y="2759"/>
                  </a:cubicBezTo>
                  <a:cubicBezTo>
                    <a:pt x="2049" y="2759"/>
                    <a:pt x="2276" y="2752"/>
                    <a:pt x="2329" y="2731"/>
                  </a:cubicBezTo>
                  <a:cubicBezTo>
                    <a:pt x="2462" y="2687"/>
                    <a:pt x="2757" y="1955"/>
                    <a:pt x="2739" y="1562"/>
                  </a:cubicBezTo>
                  <a:cubicBezTo>
                    <a:pt x="2730" y="1348"/>
                    <a:pt x="2668" y="947"/>
                    <a:pt x="2605" y="626"/>
                  </a:cubicBezTo>
                  <a:cubicBezTo>
                    <a:pt x="2553" y="364"/>
                    <a:pt x="2500" y="162"/>
                    <a:pt x="2465" y="162"/>
                  </a:cubicBezTo>
                  <a:cubicBezTo>
                    <a:pt x="2464" y="162"/>
                    <a:pt x="2463" y="162"/>
                    <a:pt x="2462" y="162"/>
                  </a:cubicBezTo>
                  <a:cubicBezTo>
                    <a:pt x="2449" y="168"/>
                    <a:pt x="2420" y="170"/>
                    <a:pt x="2380" y="170"/>
                  </a:cubicBezTo>
                  <a:cubicBezTo>
                    <a:pt x="2273" y="170"/>
                    <a:pt x="2093" y="154"/>
                    <a:pt x="1973" y="154"/>
                  </a:cubicBezTo>
                  <a:cubicBezTo>
                    <a:pt x="1930" y="154"/>
                    <a:pt x="1894" y="156"/>
                    <a:pt x="1874" y="162"/>
                  </a:cubicBezTo>
                  <a:cubicBezTo>
                    <a:pt x="1870" y="163"/>
                    <a:pt x="1866" y="163"/>
                    <a:pt x="1861" y="163"/>
                  </a:cubicBezTo>
                  <a:cubicBezTo>
                    <a:pt x="1769" y="163"/>
                    <a:pt x="1570" y="0"/>
                    <a:pt x="13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8734178" y="1961923"/>
              <a:ext cx="256490" cy="73543"/>
            </a:xfrm>
            <a:custGeom>
              <a:avLst/>
              <a:gdLst/>
              <a:ahLst/>
              <a:cxnLst/>
              <a:rect l="l" t="t" r="r" b="b"/>
              <a:pathLst>
                <a:path w="2588" h="742" extrusionOk="0">
                  <a:moveTo>
                    <a:pt x="1342" y="0"/>
                  </a:moveTo>
                  <a:cubicBezTo>
                    <a:pt x="1332" y="0"/>
                    <a:pt x="1322" y="1"/>
                    <a:pt x="1311" y="1"/>
                  </a:cubicBezTo>
                  <a:cubicBezTo>
                    <a:pt x="1237" y="10"/>
                    <a:pt x="1081" y="13"/>
                    <a:pt x="907" y="13"/>
                  </a:cubicBezTo>
                  <a:cubicBezTo>
                    <a:pt x="558" y="13"/>
                    <a:pt x="134" y="1"/>
                    <a:pt x="134" y="1"/>
                  </a:cubicBezTo>
                  <a:cubicBezTo>
                    <a:pt x="45" y="37"/>
                    <a:pt x="9" y="340"/>
                    <a:pt x="0" y="742"/>
                  </a:cubicBezTo>
                  <a:cubicBezTo>
                    <a:pt x="27" y="733"/>
                    <a:pt x="45" y="724"/>
                    <a:pt x="62" y="724"/>
                  </a:cubicBezTo>
                  <a:cubicBezTo>
                    <a:pt x="286" y="653"/>
                    <a:pt x="514" y="615"/>
                    <a:pt x="743" y="615"/>
                  </a:cubicBezTo>
                  <a:cubicBezTo>
                    <a:pt x="887" y="615"/>
                    <a:pt x="1032" y="630"/>
                    <a:pt x="1178" y="661"/>
                  </a:cubicBezTo>
                  <a:cubicBezTo>
                    <a:pt x="1278" y="686"/>
                    <a:pt x="1382" y="716"/>
                    <a:pt x="1485" y="716"/>
                  </a:cubicBezTo>
                  <a:cubicBezTo>
                    <a:pt x="1528" y="716"/>
                    <a:pt x="1572" y="710"/>
                    <a:pt x="1615" y="697"/>
                  </a:cubicBezTo>
                  <a:cubicBezTo>
                    <a:pt x="1704" y="670"/>
                    <a:pt x="1784" y="617"/>
                    <a:pt x="1873" y="617"/>
                  </a:cubicBezTo>
                  <a:cubicBezTo>
                    <a:pt x="1945" y="617"/>
                    <a:pt x="2007" y="644"/>
                    <a:pt x="2070" y="661"/>
                  </a:cubicBezTo>
                  <a:cubicBezTo>
                    <a:pt x="2105" y="672"/>
                    <a:pt x="2140" y="676"/>
                    <a:pt x="2175" y="676"/>
                  </a:cubicBezTo>
                  <a:cubicBezTo>
                    <a:pt x="2229" y="676"/>
                    <a:pt x="2283" y="667"/>
                    <a:pt x="2337" y="661"/>
                  </a:cubicBezTo>
                  <a:lnTo>
                    <a:pt x="2587" y="626"/>
                  </a:lnTo>
                  <a:cubicBezTo>
                    <a:pt x="2535" y="364"/>
                    <a:pt x="2482" y="162"/>
                    <a:pt x="2447" y="162"/>
                  </a:cubicBezTo>
                  <a:cubicBezTo>
                    <a:pt x="2446" y="162"/>
                    <a:pt x="2445" y="162"/>
                    <a:pt x="2444" y="162"/>
                  </a:cubicBezTo>
                  <a:cubicBezTo>
                    <a:pt x="2431" y="168"/>
                    <a:pt x="2402" y="170"/>
                    <a:pt x="2362" y="170"/>
                  </a:cubicBezTo>
                  <a:cubicBezTo>
                    <a:pt x="2255" y="170"/>
                    <a:pt x="2075" y="154"/>
                    <a:pt x="1955" y="154"/>
                  </a:cubicBezTo>
                  <a:cubicBezTo>
                    <a:pt x="1912" y="154"/>
                    <a:pt x="1876" y="156"/>
                    <a:pt x="1856" y="162"/>
                  </a:cubicBezTo>
                  <a:cubicBezTo>
                    <a:pt x="1852" y="163"/>
                    <a:pt x="1848" y="163"/>
                    <a:pt x="1843" y="163"/>
                  </a:cubicBezTo>
                  <a:cubicBezTo>
                    <a:pt x="1751" y="163"/>
                    <a:pt x="1552" y="0"/>
                    <a:pt x="1342" y="0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7008368" y="1913654"/>
              <a:ext cx="1827542" cy="332233"/>
            </a:xfrm>
            <a:custGeom>
              <a:avLst/>
              <a:gdLst/>
              <a:ahLst/>
              <a:cxnLst/>
              <a:rect l="l" t="t" r="r" b="b"/>
              <a:pathLst>
                <a:path w="18440" h="3352" extrusionOk="0">
                  <a:moveTo>
                    <a:pt x="8211" y="0"/>
                  </a:moveTo>
                  <a:cubicBezTo>
                    <a:pt x="6183" y="0"/>
                    <a:pt x="0" y="176"/>
                    <a:pt x="0" y="176"/>
                  </a:cubicBezTo>
                  <a:lnTo>
                    <a:pt x="0" y="3281"/>
                  </a:lnTo>
                  <a:cubicBezTo>
                    <a:pt x="0" y="3281"/>
                    <a:pt x="4750" y="3225"/>
                    <a:pt x="8575" y="3225"/>
                  </a:cubicBezTo>
                  <a:cubicBezTo>
                    <a:pt x="10487" y="3225"/>
                    <a:pt x="12168" y="3239"/>
                    <a:pt x="12909" y="3281"/>
                  </a:cubicBezTo>
                  <a:cubicBezTo>
                    <a:pt x="13397" y="3308"/>
                    <a:pt x="15205" y="3351"/>
                    <a:pt x="16588" y="3351"/>
                  </a:cubicBezTo>
                  <a:cubicBezTo>
                    <a:pt x="17480" y="3351"/>
                    <a:pt x="18195" y="3333"/>
                    <a:pt x="18262" y="3281"/>
                  </a:cubicBezTo>
                  <a:cubicBezTo>
                    <a:pt x="18422" y="3156"/>
                    <a:pt x="17923" y="2808"/>
                    <a:pt x="17994" y="2674"/>
                  </a:cubicBezTo>
                  <a:cubicBezTo>
                    <a:pt x="18065" y="2549"/>
                    <a:pt x="18137" y="2290"/>
                    <a:pt x="18146" y="2121"/>
                  </a:cubicBezTo>
                  <a:cubicBezTo>
                    <a:pt x="18163" y="1942"/>
                    <a:pt x="18012" y="1862"/>
                    <a:pt x="17994" y="1728"/>
                  </a:cubicBezTo>
                  <a:cubicBezTo>
                    <a:pt x="17976" y="1603"/>
                    <a:pt x="18440" y="479"/>
                    <a:pt x="18262" y="444"/>
                  </a:cubicBezTo>
                  <a:cubicBezTo>
                    <a:pt x="18163" y="420"/>
                    <a:pt x="17701" y="409"/>
                    <a:pt x="17142" y="409"/>
                  </a:cubicBezTo>
                  <a:cubicBezTo>
                    <a:pt x="16643" y="409"/>
                    <a:pt x="16066" y="418"/>
                    <a:pt x="15603" y="435"/>
                  </a:cubicBezTo>
                  <a:cubicBezTo>
                    <a:pt x="15555" y="437"/>
                    <a:pt x="15497" y="438"/>
                    <a:pt x="15431" y="438"/>
                  </a:cubicBezTo>
                  <a:cubicBezTo>
                    <a:pt x="14161" y="438"/>
                    <a:pt x="9809" y="49"/>
                    <a:pt x="8698" y="7"/>
                  </a:cubicBezTo>
                  <a:cubicBezTo>
                    <a:pt x="8589" y="2"/>
                    <a:pt x="8423" y="0"/>
                    <a:pt x="82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7008368" y="1912465"/>
              <a:ext cx="783445" cy="326386"/>
            </a:xfrm>
            <a:custGeom>
              <a:avLst/>
              <a:gdLst/>
              <a:ahLst/>
              <a:cxnLst/>
              <a:rect l="l" t="t" r="r" b="b"/>
              <a:pathLst>
                <a:path w="7905" h="3293" extrusionOk="0">
                  <a:moveTo>
                    <a:pt x="7610" y="1"/>
                  </a:moveTo>
                  <a:lnTo>
                    <a:pt x="0" y="188"/>
                  </a:lnTo>
                  <a:lnTo>
                    <a:pt x="0" y="3293"/>
                  </a:lnTo>
                  <a:lnTo>
                    <a:pt x="7904" y="3239"/>
                  </a:lnTo>
                  <a:cubicBezTo>
                    <a:pt x="7904" y="3239"/>
                    <a:pt x="7904" y="1508"/>
                    <a:pt x="7904" y="1116"/>
                  </a:cubicBezTo>
                  <a:cubicBezTo>
                    <a:pt x="7904" y="509"/>
                    <a:pt x="7610" y="1"/>
                    <a:pt x="7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7528118" y="2119425"/>
              <a:ext cx="90287" cy="59568"/>
            </a:xfrm>
            <a:custGeom>
              <a:avLst/>
              <a:gdLst/>
              <a:ahLst/>
              <a:cxnLst/>
              <a:rect l="l" t="t" r="r" b="b"/>
              <a:pathLst>
                <a:path w="911" h="601" extrusionOk="0">
                  <a:moveTo>
                    <a:pt x="790" y="0"/>
                  </a:moveTo>
                  <a:cubicBezTo>
                    <a:pt x="744" y="0"/>
                    <a:pt x="706" y="40"/>
                    <a:pt x="652" y="61"/>
                  </a:cubicBezTo>
                  <a:cubicBezTo>
                    <a:pt x="509" y="123"/>
                    <a:pt x="393" y="293"/>
                    <a:pt x="233" y="310"/>
                  </a:cubicBezTo>
                  <a:cubicBezTo>
                    <a:pt x="188" y="319"/>
                    <a:pt x="135" y="310"/>
                    <a:pt x="90" y="328"/>
                  </a:cubicBezTo>
                  <a:cubicBezTo>
                    <a:pt x="37" y="346"/>
                    <a:pt x="1" y="400"/>
                    <a:pt x="10" y="444"/>
                  </a:cubicBezTo>
                  <a:cubicBezTo>
                    <a:pt x="19" y="462"/>
                    <a:pt x="37" y="480"/>
                    <a:pt x="54" y="498"/>
                  </a:cubicBezTo>
                  <a:cubicBezTo>
                    <a:pt x="102" y="539"/>
                    <a:pt x="180" y="600"/>
                    <a:pt x="252" y="600"/>
                  </a:cubicBezTo>
                  <a:cubicBezTo>
                    <a:pt x="288" y="600"/>
                    <a:pt x="322" y="584"/>
                    <a:pt x="349" y="542"/>
                  </a:cubicBezTo>
                  <a:cubicBezTo>
                    <a:pt x="367" y="507"/>
                    <a:pt x="376" y="489"/>
                    <a:pt x="411" y="462"/>
                  </a:cubicBezTo>
                  <a:cubicBezTo>
                    <a:pt x="420" y="462"/>
                    <a:pt x="429" y="462"/>
                    <a:pt x="438" y="453"/>
                  </a:cubicBezTo>
                  <a:cubicBezTo>
                    <a:pt x="483" y="435"/>
                    <a:pt x="536" y="435"/>
                    <a:pt x="590" y="435"/>
                  </a:cubicBezTo>
                  <a:cubicBezTo>
                    <a:pt x="652" y="435"/>
                    <a:pt x="723" y="408"/>
                    <a:pt x="795" y="391"/>
                  </a:cubicBezTo>
                  <a:cubicBezTo>
                    <a:pt x="831" y="382"/>
                    <a:pt x="866" y="373"/>
                    <a:pt x="884" y="337"/>
                  </a:cubicBezTo>
                  <a:cubicBezTo>
                    <a:pt x="911" y="301"/>
                    <a:pt x="884" y="43"/>
                    <a:pt x="839" y="16"/>
                  </a:cubicBezTo>
                  <a:cubicBezTo>
                    <a:pt x="822" y="5"/>
                    <a:pt x="805" y="0"/>
                    <a:pt x="790" y="0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7702300" y="2172971"/>
              <a:ext cx="23984" cy="28446"/>
            </a:xfrm>
            <a:custGeom>
              <a:avLst/>
              <a:gdLst/>
              <a:ahLst/>
              <a:cxnLst/>
              <a:rect l="l" t="t" r="r" b="b"/>
              <a:pathLst>
                <a:path w="242" h="287" extrusionOk="0">
                  <a:moveTo>
                    <a:pt x="152" y="1"/>
                  </a:moveTo>
                  <a:cubicBezTo>
                    <a:pt x="125" y="1"/>
                    <a:pt x="107" y="19"/>
                    <a:pt x="98" y="45"/>
                  </a:cubicBezTo>
                  <a:cubicBezTo>
                    <a:pt x="54" y="99"/>
                    <a:pt x="0" y="144"/>
                    <a:pt x="45" y="206"/>
                  </a:cubicBezTo>
                  <a:cubicBezTo>
                    <a:pt x="54" y="224"/>
                    <a:pt x="63" y="233"/>
                    <a:pt x="81" y="242"/>
                  </a:cubicBezTo>
                  <a:cubicBezTo>
                    <a:pt x="90" y="260"/>
                    <a:pt x="107" y="286"/>
                    <a:pt x="134" y="286"/>
                  </a:cubicBezTo>
                  <a:cubicBezTo>
                    <a:pt x="161" y="286"/>
                    <a:pt x="179" y="268"/>
                    <a:pt x="197" y="242"/>
                  </a:cubicBezTo>
                  <a:cubicBezTo>
                    <a:pt x="241" y="188"/>
                    <a:pt x="241" y="126"/>
                    <a:pt x="214" y="54"/>
                  </a:cubicBezTo>
                  <a:cubicBezTo>
                    <a:pt x="205" y="28"/>
                    <a:pt x="179" y="1"/>
                    <a:pt x="152" y="1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7483080" y="2048152"/>
              <a:ext cx="24876" cy="34195"/>
            </a:xfrm>
            <a:custGeom>
              <a:avLst/>
              <a:gdLst/>
              <a:ahLst/>
              <a:cxnLst/>
              <a:rect l="l" t="t" r="r" b="b"/>
              <a:pathLst>
                <a:path w="251" h="345" extrusionOk="0">
                  <a:moveTo>
                    <a:pt x="247" y="135"/>
                  </a:moveTo>
                  <a:cubicBezTo>
                    <a:pt x="248" y="136"/>
                    <a:pt x="249" y="138"/>
                    <a:pt x="251" y="139"/>
                  </a:cubicBezTo>
                  <a:cubicBezTo>
                    <a:pt x="251" y="136"/>
                    <a:pt x="249" y="135"/>
                    <a:pt x="247" y="135"/>
                  </a:cubicBezTo>
                  <a:close/>
                  <a:moveTo>
                    <a:pt x="88" y="1"/>
                  </a:moveTo>
                  <a:cubicBezTo>
                    <a:pt x="63" y="1"/>
                    <a:pt x="39" y="9"/>
                    <a:pt x="27" y="32"/>
                  </a:cubicBezTo>
                  <a:cubicBezTo>
                    <a:pt x="10" y="50"/>
                    <a:pt x="10" y="68"/>
                    <a:pt x="10" y="86"/>
                  </a:cubicBezTo>
                  <a:lnTo>
                    <a:pt x="1" y="202"/>
                  </a:lnTo>
                  <a:cubicBezTo>
                    <a:pt x="1" y="238"/>
                    <a:pt x="1" y="264"/>
                    <a:pt x="10" y="291"/>
                  </a:cubicBezTo>
                  <a:cubicBezTo>
                    <a:pt x="19" y="327"/>
                    <a:pt x="54" y="345"/>
                    <a:pt x="81" y="345"/>
                  </a:cubicBezTo>
                  <a:cubicBezTo>
                    <a:pt x="126" y="336"/>
                    <a:pt x="143" y="273"/>
                    <a:pt x="179" y="246"/>
                  </a:cubicBezTo>
                  <a:cubicBezTo>
                    <a:pt x="197" y="229"/>
                    <a:pt x="215" y="220"/>
                    <a:pt x="233" y="193"/>
                  </a:cubicBezTo>
                  <a:cubicBezTo>
                    <a:pt x="249" y="176"/>
                    <a:pt x="250" y="144"/>
                    <a:pt x="229" y="133"/>
                  </a:cubicBezTo>
                  <a:lnTo>
                    <a:pt x="229" y="133"/>
                  </a:lnTo>
                  <a:cubicBezTo>
                    <a:pt x="235" y="135"/>
                    <a:pt x="240" y="135"/>
                    <a:pt x="244" y="135"/>
                  </a:cubicBezTo>
                  <a:cubicBezTo>
                    <a:pt x="245" y="135"/>
                    <a:pt x="246" y="135"/>
                    <a:pt x="247" y="135"/>
                  </a:cubicBezTo>
                  <a:lnTo>
                    <a:pt x="247" y="135"/>
                  </a:lnTo>
                  <a:cubicBezTo>
                    <a:pt x="213" y="91"/>
                    <a:pt x="177" y="31"/>
                    <a:pt x="126" y="6"/>
                  </a:cubicBezTo>
                  <a:cubicBezTo>
                    <a:pt x="114" y="3"/>
                    <a:pt x="101" y="1"/>
                    <a:pt x="88" y="1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7122342" y="2155179"/>
              <a:ext cx="74430" cy="42421"/>
            </a:xfrm>
            <a:custGeom>
              <a:avLst/>
              <a:gdLst/>
              <a:ahLst/>
              <a:cxnLst/>
              <a:rect l="l" t="t" r="r" b="b"/>
              <a:pathLst>
                <a:path w="751" h="428" extrusionOk="0">
                  <a:moveTo>
                    <a:pt x="660" y="0"/>
                  </a:moveTo>
                  <a:cubicBezTo>
                    <a:pt x="633" y="0"/>
                    <a:pt x="611" y="15"/>
                    <a:pt x="590" y="30"/>
                  </a:cubicBezTo>
                  <a:cubicBezTo>
                    <a:pt x="563" y="56"/>
                    <a:pt x="545" y="83"/>
                    <a:pt x="518" y="101"/>
                  </a:cubicBezTo>
                  <a:cubicBezTo>
                    <a:pt x="474" y="137"/>
                    <a:pt x="411" y="137"/>
                    <a:pt x="358" y="137"/>
                  </a:cubicBezTo>
                  <a:cubicBezTo>
                    <a:pt x="277" y="145"/>
                    <a:pt x="197" y="145"/>
                    <a:pt x="117" y="145"/>
                  </a:cubicBezTo>
                  <a:cubicBezTo>
                    <a:pt x="1" y="145"/>
                    <a:pt x="161" y="351"/>
                    <a:pt x="197" y="386"/>
                  </a:cubicBezTo>
                  <a:cubicBezTo>
                    <a:pt x="206" y="395"/>
                    <a:pt x="224" y="413"/>
                    <a:pt x="242" y="422"/>
                  </a:cubicBezTo>
                  <a:cubicBezTo>
                    <a:pt x="253" y="426"/>
                    <a:pt x="262" y="428"/>
                    <a:pt x="271" y="428"/>
                  </a:cubicBezTo>
                  <a:cubicBezTo>
                    <a:pt x="283" y="428"/>
                    <a:pt x="294" y="424"/>
                    <a:pt x="304" y="413"/>
                  </a:cubicBezTo>
                  <a:cubicBezTo>
                    <a:pt x="331" y="386"/>
                    <a:pt x="304" y="315"/>
                    <a:pt x="340" y="297"/>
                  </a:cubicBezTo>
                  <a:cubicBezTo>
                    <a:pt x="349" y="288"/>
                    <a:pt x="367" y="288"/>
                    <a:pt x="375" y="288"/>
                  </a:cubicBezTo>
                  <a:cubicBezTo>
                    <a:pt x="392" y="288"/>
                    <a:pt x="409" y="288"/>
                    <a:pt x="425" y="288"/>
                  </a:cubicBezTo>
                  <a:cubicBezTo>
                    <a:pt x="517" y="288"/>
                    <a:pt x="608" y="282"/>
                    <a:pt x="661" y="199"/>
                  </a:cubicBezTo>
                  <a:cubicBezTo>
                    <a:pt x="688" y="163"/>
                    <a:pt x="750" y="21"/>
                    <a:pt x="679" y="3"/>
                  </a:cubicBezTo>
                  <a:cubicBezTo>
                    <a:pt x="672" y="1"/>
                    <a:pt x="666" y="0"/>
                    <a:pt x="660" y="0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7406258" y="2015391"/>
              <a:ext cx="30129" cy="32510"/>
            </a:xfrm>
            <a:custGeom>
              <a:avLst/>
              <a:gdLst/>
              <a:ahLst/>
              <a:cxnLst/>
              <a:rect l="l" t="t" r="r" b="b"/>
              <a:pathLst>
                <a:path w="304" h="328" extrusionOk="0">
                  <a:moveTo>
                    <a:pt x="220" y="1"/>
                  </a:moveTo>
                  <a:cubicBezTo>
                    <a:pt x="215" y="1"/>
                    <a:pt x="210" y="1"/>
                    <a:pt x="205" y="3"/>
                  </a:cubicBezTo>
                  <a:cubicBezTo>
                    <a:pt x="188" y="12"/>
                    <a:pt x="170" y="39"/>
                    <a:pt x="161" y="65"/>
                  </a:cubicBezTo>
                  <a:cubicBezTo>
                    <a:pt x="143" y="110"/>
                    <a:pt x="125" y="155"/>
                    <a:pt x="81" y="181"/>
                  </a:cubicBezTo>
                  <a:cubicBezTo>
                    <a:pt x="54" y="190"/>
                    <a:pt x="27" y="199"/>
                    <a:pt x="9" y="226"/>
                  </a:cubicBezTo>
                  <a:cubicBezTo>
                    <a:pt x="0" y="244"/>
                    <a:pt x="9" y="270"/>
                    <a:pt x="27" y="288"/>
                  </a:cubicBezTo>
                  <a:cubicBezTo>
                    <a:pt x="36" y="306"/>
                    <a:pt x="63" y="315"/>
                    <a:pt x="89" y="315"/>
                  </a:cubicBezTo>
                  <a:cubicBezTo>
                    <a:pt x="115" y="321"/>
                    <a:pt x="140" y="328"/>
                    <a:pt x="168" y="328"/>
                  </a:cubicBezTo>
                  <a:cubicBezTo>
                    <a:pt x="180" y="328"/>
                    <a:pt x="192" y="327"/>
                    <a:pt x="205" y="324"/>
                  </a:cubicBezTo>
                  <a:cubicBezTo>
                    <a:pt x="214" y="324"/>
                    <a:pt x="232" y="324"/>
                    <a:pt x="241" y="315"/>
                  </a:cubicBezTo>
                  <a:cubicBezTo>
                    <a:pt x="259" y="306"/>
                    <a:pt x="259" y="288"/>
                    <a:pt x="268" y="270"/>
                  </a:cubicBezTo>
                  <a:cubicBezTo>
                    <a:pt x="277" y="217"/>
                    <a:pt x="295" y="163"/>
                    <a:pt x="304" y="110"/>
                  </a:cubicBezTo>
                  <a:lnTo>
                    <a:pt x="304" y="110"/>
                  </a:lnTo>
                  <a:lnTo>
                    <a:pt x="286" y="119"/>
                  </a:lnTo>
                  <a:cubicBezTo>
                    <a:pt x="286" y="92"/>
                    <a:pt x="286" y="65"/>
                    <a:pt x="277" y="39"/>
                  </a:cubicBezTo>
                  <a:cubicBezTo>
                    <a:pt x="269" y="17"/>
                    <a:pt x="244" y="1"/>
                    <a:pt x="220" y="1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7305385" y="1947551"/>
              <a:ext cx="71754" cy="30428"/>
            </a:xfrm>
            <a:custGeom>
              <a:avLst/>
              <a:gdLst/>
              <a:ahLst/>
              <a:cxnLst/>
              <a:rect l="l" t="t" r="r" b="b"/>
              <a:pathLst>
                <a:path w="724" h="307" extrusionOk="0">
                  <a:moveTo>
                    <a:pt x="66" y="1"/>
                  </a:moveTo>
                  <a:cubicBezTo>
                    <a:pt x="44" y="1"/>
                    <a:pt x="24" y="9"/>
                    <a:pt x="18" y="30"/>
                  </a:cubicBezTo>
                  <a:cubicBezTo>
                    <a:pt x="1" y="57"/>
                    <a:pt x="18" y="93"/>
                    <a:pt x="45" y="111"/>
                  </a:cubicBezTo>
                  <a:cubicBezTo>
                    <a:pt x="108" y="164"/>
                    <a:pt x="206" y="155"/>
                    <a:pt x="259" y="209"/>
                  </a:cubicBezTo>
                  <a:cubicBezTo>
                    <a:pt x="286" y="227"/>
                    <a:pt x="295" y="253"/>
                    <a:pt x="322" y="271"/>
                  </a:cubicBezTo>
                  <a:cubicBezTo>
                    <a:pt x="366" y="307"/>
                    <a:pt x="438" y="307"/>
                    <a:pt x="500" y="307"/>
                  </a:cubicBezTo>
                  <a:cubicBezTo>
                    <a:pt x="723" y="298"/>
                    <a:pt x="482" y="146"/>
                    <a:pt x="393" y="128"/>
                  </a:cubicBezTo>
                  <a:cubicBezTo>
                    <a:pt x="331" y="111"/>
                    <a:pt x="250" y="111"/>
                    <a:pt x="197" y="75"/>
                  </a:cubicBezTo>
                  <a:cubicBezTo>
                    <a:pt x="170" y="57"/>
                    <a:pt x="143" y="30"/>
                    <a:pt x="108" y="12"/>
                  </a:cubicBezTo>
                  <a:cubicBezTo>
                    <a:pt x="97" y="5"/>
                    <a:pt x="81" y="1"/>
                    <a:pt x="66" y="1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7228480" y="2040718"/>
              <a:ext cx="45193" cy="37366"/>
            </a:xfrm>
            <a:custGeom>
              <a:avLst/>
              <a:gdLst/>
              <a:ahLst/>
              <a:cxnLst/>
              <a:rect l="l" t="t" r="r" b="b"/>
              <a:pathLst>
                <a:path w="456" h="377" extrusionOk="0">
                  <a:moveTo>
                    <a:pt x="286" y="0"/>
                  </a:moveTo>
                  <a:cubicBezTo>
                    <a:pt x="277" y="0"/>
                    <a:pt x="259" y="0"/>
                    <a:pt x="250" y="9"/>
                  </a:cubicBezTo>
                  <a:cubicBezTo>
                    <a:pt x="232" y="18"/>
                    <a:pt x="223" y="36"/>
                    <a:pt x="215" y="45"/>
                  </a:cubicBezTo>
                  <a:cubicBezTo>
                    <a:pt x="188" y="89"/>
                    <a:pt x="0" y="89"/>
                    <a:pt x="9" y="170"/>
                  </a:cubicBezTo>
                  <a:cubicBezTo>
                    <a:pt x="24" y="250"/>
                    <a:pt x="105" y="313"/>
                    <a:pt x="188" y="313"/>
                  </a:cubicBezTo>
                  <a:cubicBezTo>
                    <a:pt x="206" y="313"/>
                    <a:pt x="224" y="310"/>
                    <a:pt x="241" y="304"/>
                  </a:cubicBezTo>
                  <a:lnTo>
                    <a:pt x="241" y="304"/>
                  </a:lnTo>
                  <a:cubicBezTo>
                    <a:pt x="225" y="336"/>
                    <a:pt x="268" y="376"/>
                    <a:pt x="310" y="376"/>
                  </a:cubicBezTo>
                  <a:cubicBezTo>
                    <a:pt x="314" y="376"/>
                    <a:pt x="318" y="376"/>
                    <a:pt x="322" y="375"/>
                  </a:cubicBezTo>
                  <a:cubicBezTo>
                    <a:pt x="357" y="366"/>
                    <a:pt x="384" y="321"/>
                    <a:pt x="402" y="286"/>
                  </a:cubicBezTo>
                  <a:cubicBezTo>
                    <a:pt x="455" y="170"/>
                    <a:pt x="447" y="27"/>
                    <a:pt x="286" y="0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7287745" y="2119415"/>
              <a:ext cx="52230" cy="23490"/>
            </a:xfrm>
            <a:custGeom>
              <a:avLst/>
              <a:gdLst/>
              <a:ahLst/>
              <a:cxnLst/>
              <a:rect l="l" t="t" r="r" b="b"/>
              <a:pathLst>
                <a:path w="527" h="237" extrusionOk="0">
                  <a:moveTo>
                    <a:pt x="170" y="0"/>
                  </a:moveTo>
                  <a:cubicBezTo>
                    <a:pt x="161" y="0"/>
                    <a:pt x="152" y="0"/>
                    <a:pt x="143" y="9"/>
                  </a:cubicBezTo>
                  <a:lnTo>
                    <a:pt x="27" y="89"/>
                  </a:lnTo>
                  <a:cubicBezTo>
                    <a:pt x="18" y="98"/>
                    <a:pt x="9" y="116"/>
                    <a:pt x="0" y="125"/>
                  </a:cubicBezTo>
                  <a:cubicBezTo>
                    <a:pt x="0" y="134"/>
                    <a:pt x="9" y="143"/>
                    <a:pt x="9" y="152"/>
                  </a:cubicBezTo>
                  <a:cubicBezTo>
                    <a:pt x="45" y="197"/>
                    <a:pt x="107" y="223"/>
                    <a:pt x="161" y="223"/>
                  </a:cubicBezTo>
                  <a:cubicBezTo>
                    <a:pt x="188" y="228"/>
                    <a:pt x="217" y="228"/>
                    <a:pt x="246" y="228"/>
                  </a:cubicBezTo>
                  <a:cubicBezTo>
                    <a:pt x="275" y="228"/>
                    <a:pt x="303" y="228"/>
                    <a:pt x="330" y="232"/>
                  </a:cubicBezTo>
                  <a:cubicBezTo>
                    <a:pt x="354" y="232"/>
                    <a:pt x="382" y="236"/>
                    <a:pt x="408" y="236"/>
                  </a:cubicBezTo>
                  <a:cubicBezTo>
                    <a:pt x="421" y="236"/>
                    <a:pt x="434" y="235"/>
                    <a:pt x="446" y="232"/>
                  </a:cubicBezTo>
                  <a:cubicBezTo>
                    <a:pt x="527" y="205"/>
                    <a:pt x="500" y="72"/>
                    <a:pt x="437" y="54"/>
                  </a:cubicBezTo>
                  <a:cubicBezTo>
                    <a:pt x="411" y="43"/>
                    <a:pt x="388" y="39"/>
                    <a:pt x="365" y="39"/>
                  </a:cubicBezTo>
                  <a:cubicBezTo>
                    <a:pt x="348" y="39"/>
                    <a:pt x="331" y="41"/>
                    <a:pt x="312" y="45"/>
                  </a:cubicBezTo>
                  <a:cubicBezTo>
                    <a:pt x="277" y="45"/>
                    <a:pt x="232" y="36"/>
                    <a:pt x="196" y="18"/>
                  </a:cubicBezTo>
                  <a:cubicBezTo>
                    <a:pt x="188" y="9"/>
                    <a:pt x="179" y="0"/>
                    <a:pt x="170" y="0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7045434" y="2015246"/>
              <a:ext cx="100693" cy="32807"/>
            </a:xfrm>
            <a:custGeom>
              <a:avLst/>
              <a:gdLst/>
              <a:ahLst/>
              <a:cxnLst/>
              <a:rect l="l" t="t" r="r" b="b"/>
              <a:pathLst>
                <a:path w="1016" h="331" extrusionOk="0">
                  <a:moveTo>
                    <a:pt x="271" y="1"/>
                  </a:moveTo>
                  <a:cubicBezTo>
                    <a:pt x="186" y="1"/>
                    <a:pt x="100" y="22"/>
                    <a:pt x="28" y="61"/>
                  </a:cubicBezTo>
                  <a:cubicBezTo>
                    <a:pt x="19" y="70"/>
                    <a:pt x="10" y="79"/>
                    <a:pt x="10" y="88"/>
                  </a:cubicBezTo>
                  <a:cubicBezTo>
                    <a:pt x="1" y="97"/>
                    <a:pt x="10" y="106"/>
                    <a:pt x="19" y="115"/>
                  </a:cubicBezTo>
                  <a:cubicBezTo>
                    <a:pt x="54" y="168"/>
                    <a:pt x="126" y="186"/>
                    <a:pt x="188" y="195"/>
                  </a:cubicBezTo>
                  <a:cubicBezTo>
                    <a:pt x="295" y="204"/>
                    <a:pt x="402" y="222"/>
                    <a:pt x="500" y="266"/>
                  </a:cubicBezTo>
                  <a:cubicBezTo>
                    <a:pt x="563" y="284"/>
                    <a:pt x="616" y="320"/>
                    <a:pt x="679" y="329"/>
                  </a:cubicBezTo>
                  <a:cubicBezTo>
                    <a:pt x="688" y="330"/>
                    <a:pt x="697" y="330"/>
                    <a:pt x="706" y="330"/>
                  </a:cubicBezTo>
                  <a:cubicBezTo>
                    <a:pt x="919" y="330"/>
                    <a:pt x="1016" y="34"/>
                    <a:pt x="750" y="25"/>
                  </a:cubicBezTo>
                  <a:cubicBezTo>
                    <a:pt x="744" y="25"/>
                    <a:pt x="737" y="24"/>
                    <a:pt x="731" y="24"/>
                  </a:cubicBezTo>
                  <a:cubicBezTo>
                    <a:pt x="672" y="24"/>
                    <a:pt x="614" y="53"/>
                    <a:pt x="556" y="53"/>
                  </a:cubicBezTo>
                  <a:cubicBezTo>
                    <a:pt x="549" y="53"/>
                    <a:pt x="543" y="53"/>
                    <a:pt x="536" y="52"/>
                  </a:cubicBezTo>
                  <a:cubicBezTo>
                    <a:pt x="491" y="52"/>
                    <a:pt x="456" y="34"/>
                    <a:pt x="420" y="25"/>
                  </a:cubicBezTo>
                  <a:cubicBezTo>
                    <a:pt x="373" y="8"/>
                    <a:pt x="322" y="1"/>
                    <a:pt x="271" y="1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7083490" y="1932783"/>
              <a:ext cx="65510" cy="15759"/>
            </a:xfrm>
            <a:custGeom>
              <a:avLst/>
              <a:gdLst/>
              <a:ahLst/>
              <a:cxnLst/>
              <a:rect l="l" t="t" r="r" b="b"/>
              <a:pathLst>
                <a:path w="661" h="159" extrusionOk="0">
                  <a:moveTo>
                    <a:pt x="500" y="1"/>
                  </a:moveTo>
                  <a:cubicBezTo>
                    <a:pt x="429" y="1"/>
                    <a:pt x="348" y="28"/>
                    <a:pt x="286" y="54"/>
                  </a:cubicBezTo>
                  <a:cubicBezTo>
                    <a:pt x="257" y="62"/>
                    <a:pt x="228" y="75"/>
                    <a:pt x="199" y="75"/>
                  </a:cubicBezTo>
                  <a:cubicBezTo>
                    <a:pt x="192" y="75"/>
                    <a:pt x="186" y="74"/>
                    <a:pt x="179" y="72"/>
                  </a:cubicBezTo>
                  <a:cubicBezTo>
                    <a:pt x="143" y="72"/>
                    <a:pt x="107" y="54"/>
                    <a:pt x="72" y="54"/>
                  </a:cubicBezTo>
                  <a:cubicBezTo>
                    <a:pt x="36" y="54"/>
                    <a:pt x="0" y="99"/>
                    <a:pt x="27" y="126"/>
                  </a:cubicBezTo>
                  <a:cubicBezTo>
                    <a:pt x="56" y="150"/>
                    <a:pt x="92" y="158"/>
                    <a:pt x="130" y="158"/>
                  </a:cubicBezTo>
                  <a:cubicBezTo>
                    <a:pt x="162" y="158"/>
                    <a:pt x="195" y="152"/>
                    <a:pt x="223" y="144"/>
                  </a:cubicBezTo>
                  <a:cubicBezTo>
                    <a:pt x="286" y="126"/>
                    <a:pt x="348" y="99"/>
                    <a:pt x="420" y="99"/>
                  </a:cubicBezTo>
                  <a:cubicBezTo>
                    <a:pt x="448" y="99"/>
                    <a:pt x="483" y="110"/>
                    <a:pt x="513" y="110"/>
                  </a:cubicBezTo>
                  <a:cubicBezTo>
                    <a:pt x="521" y="110"/>
                    <a:pt x="529" y="110"/>
                    <a:pt x="536" y="108"/>
                  </a:cubicBezTo>
                  <a:cubicBezTo>
                    <a:pt x="661" y="90"/>
                    <a:pt x="571" y="10"/>
                    <a:pt x="500" y="1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7176351" y="1943686"/>
              <a:ext cx="20416" cy="13975"/>
            </a:xfrm>
            <a:custGeom>
              <a:avLst/>
              <a:gdLst/>
              <a:ahLst/>
              <a:cxnLst/>
              <a:rect l="l" t="t" r="r" b="b"/>
              <a:pathLst>
                <a:path w="206" h="141" extrusionOk="0">
                  <a:moveTo>
                    <a:pt x="82" y="1"/>
                  </a:moveTo>
                  <a:cubicBezTo>
                    <a:pt x="61" y="1"/>
                    <a:pt x="41" y="8"/>
                    <a:pt x="27" y="25"/>
                  </a:cubicBezTo>
                  <a:cubicBezTo>
                    <a:pt x="0" y="43"/>
                    <a:pt x="9" y="87"/>
                    <a:pt x="27" y="105"/>
                  </a:cubicBezTo>
                  <a:cubicBezTo>
                    <a:pt x="54" y="132"/>
                    <a:pt x="89" y="141"/>
                    <a:pt x="116" y="141"/>
                  </a:cubicBezTo>
                  <a:cubicBezTo>
                    <a:pt x="196" y="132"/>
                    <a:pt x="205" y="96"/>
                    <a:pt x="187" y="69"/>
                  </a:cubicBezTo>
                  <a:cubicBezTo>
                    <a:pt x="175" y="33"/>
                    <a:pt x="126" y="1"/>
                    <a:pt x="82" y="1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7205488" y="1952903"/>
              <a:ext cx="25768" cy="19030"/>
            </a:xfrm>
            <a:custGeom>
              <a:avLst/>
              <a:gdLst/>
              <a:ahLst/>
              <a:cxnLst/>
              <a:rect l="l" t="t" r="r" b="b"/>
              <a:pathLst>
                <a:path w="260" h="192" extrusionOk="0">
                  <a:moveTo>
                    <a:pt x="98" y="1"/>
                  </a:moveTo>
                  <a:cubicBezTo>
                    <a:pt x="86" y="1"/>
                    <a:pt x="75" y="2"/>
                    <a:pt x="63" y="3"/>
                  </a:cubicBezTo>
                  <a:cubicBezTo>
                    <a:pt x="45" y="12"/>
                    <a:pt x="36" y="12"/>
                    <a:pt x="27" y="21"/>
                  </a:cubicBezTo>
                  <a:cubicBezTo>
                    <a:pt x="1" y="48"/>
                    <a:pt x="9" y="92"/>
                    <a:pt x="36" y="128"/>
                  </a:cubicBezTo>
                  <a:cubicBezTo>
                    <a:pt x="60" y="160"/>
                    <a:pt x="105" y="192"/>
                    <a:pt x="147" y="192"/>
                  </a:cubicBezTo>
                  <a:cubicBezTo>
                    <a:pt x="152" y="192"/>
                    <a:pt x="156" y="191"/>
                    <a:pt x="161" y="190"/>
                  </a:cubicBezTo>
                  <a:cubicBezTo>
                    <a:pt x="215" y="190"/>
                    <a:pt x="259" y="137"/>
                    <a:pt x="259" y="83"/>
                  </a:cubicBezTo>
                  <a:lnTo>
                    <a:pt x="259" y="66"/>
                  </a:lnTo>
                  <a:cubicBezTo>
                    <a:pt x="222" y="21"/>
                    <a:pt x="159" y="1"/>
                    <a:pt x="98" y="1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7217876" y="1985016"/>
              <a:ext cx="25768" cy="21310"/>
            </a:xfrm>
            <a:custGeom>
              <a:avLst/>
              <a:gdLst/>
              <a:ahLst/>
              <a:cxnLst/>
              <a:rect l="l" t="t" r="r" b="b"/>
              <a:pathLst>
                <a:path w="260" h="215" extrusionOk="0">
                  <a:moveTo>
                    <a:pt x="143" y="0"/>
                  </a:moveTo>
                  <a:cubicBezTo>
                    <a:pt x="72" y="0"/>
                    <a:pt x="0" y="89"/>
                    <a:pt x="36" y="152"/>
                  </a:cubicBezTo>
                  <a:cubicBezTo>
                    <a:pt x="52" y="195"/>
                    <a:pt x="93" y="215"/>
                    <a:pt x="136" y="215"/>
                  </a:cubicBezTo>
                  <a:cubicBezTo>
                    <a:pt x="164" y="215"/>
                    <a:pt x="193" y="206"/>
                    <a:pt x="215" y="188"/>
                  </a:cubicBezTo>
                  <a:cubicBezTo>
                    <a:pt x="241" y="152"/>
                    <a:pt x="259" y="116"/>
                    <a:pt x="250" y="72"/>
                  </a:cubicBezTo>
                  <a:lnTo>
                    <a:pt x="250" y="72"/>
                  </a:lnTo>
                  <a:lnTo>
                    <a:pt x="250" y="81"/>
                  </a:lnTo>
                  <a:cubicBezTo>
                    <a:pt x="241" y="36"/>
                    <a:pt x="197" y="0"/>
                    <a:pt x="143" y="0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16"/>
            <p:cNvSpPr/>
            <p:nvPr/>
          </p:nvSpPr>
          <p:spPr>
            <a:xfrm>
              <a:off x="7308953" y="1948146"/>
              <a:ext cx="63330" cy="32113"/>
            </a:xfrm>
            <a:custGeom>
              <a:avLst/>
              <a:gdLst/>
              <a:ahLst/>
              <a:cxnLst/>
              <a:rect l="l" t="t" r="r" b="b"/>
              <a:pathLst>
                <a:path w="639" h="324" extrusionOk="0">
                  <a:moveTo>
                    <a:pt x="71" y="1"/>
                  </a:moveTo>
                  <a:cubicBezTo>
                    <a:pt x="48" y="1"/>
                    <a:pt x="28" y="9"/>
                    <a:pt x="18" y="33"/>
                  </a:cubicBezTo>
                  <a:cubicBezTo>
                    <a:pt x="0" y="60"/>
                    <a:pt x="18" y="96"/>
                    <a:pt x="36" y="122"/>
                  </a:cubicBezTo>
                  <a:cubicBezTo>
                    <a:pt x="63" y="140"/>
                    <a:pt x="89" y="149"/>
                    <a:pt x="125" y="167"/>
                  </a:cubicBezTo>
                  <a:cubicBezTo>
                    <a:pt x="161" y="185"/>
                    <a:pt x="197" y="212"/>
                    <a:pt x="223" y="247"/>
                  </a:cubicBezTo>
                  <a:cubicBezTo>
                    <a:pt x="241" y="265"/>
                    <a:pt x="250" y="274"/>
                    <a:pt x="268" y="292"/>
                  </a:cubicBezTo>
                  <a:cubicBezTo>
                    <a:pt x="299" y="314"/>
                    <a:pt x="336" y="323"/>
                    <a:pt x="372" y="323"/>
                  </a:cubicBezTo>
                  <a:cubicBezTo>
                    <a:pt x="510" y="323"/>
                    <a:pt x="639" y="188"/>
                    <a:pt x="420" y="131"/>
                  </a:cubicBezTo>
                  <a:cubicBezTo>
                    <a:pt x="384" y="122"/>
                    <a:pt x="330" y="122"/>
                    <a:pt x="295" y="105"/>
                  </a:cubicBezTo>
                  <a:cubicBezTo>
                    <a:pt x="232" y="87"/>
                    <a:pt x="188" y="42"/>
                    <a:pt x="134" y="15"/>
                  </a:cubicBezTo>
                  <a:cubicBezTo>
                    <a:pt x="113" y="7"/>
                    <a:pt x="91" y="1"/>
                    <a:pt x="71" y="1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7338090" y="2199301"/>
              <a:ext cx="31913" cy="26959"/>
            </a:xfrm>
            <a:custGeom>
              <a:avLst/>
              <a:gdLst/>
              <a:ahLst/>
              <a:cxnLst/>
              <a:rect l="l" t="t" r="r" b="b"/>
              <a:pathLst>
                <a:path w="322" h="272" extrusionOk="0">
                  <a:moveTo>
                    <a:pt x="197" y="0"/>
                  </a:moveTo>
                  <a:cubicBezTo>
                    <a:pt x="187" y="0"/>
                    <a:pt x="178" y="2"/>
                    <a:pt x="170" y="6"/>
                  </a:cubicBezTo>
                  <a:cubicBezTo>
                    <a:pt x="152" y="15"/>
                    <a:pt x="143" y="33"/>
                    <a:pt x="126" y="42"/>
                  </a:cubicBezTo>
                  <a:cubicBezTo>
                    <a:pt x="81" y="77"/>
                    <a:pt x="10" y="104"/>
                    <a:pt x="1" y="158"/>
                  </a:cubicBezTo>
                  <a:cubicBezTo>
                    <a:pt x="1" y="193"/>
                    <a:pt x="27" y="220"/>
                    <a:pt x="54" y="238"/>
                  </a:cubicBezTo>
                  <a:cubicBezTo>
                    <a:pt x="86" y="257"/>
                    <a:pt x="123" y="272"/>
                    <a:pt x="161" y="272"/>
                  </a:cubicBezTo>
                  <a:cubicBezTo>
                    <a:pt x="176" y="272"/>
                    <a:pt x="191" y="270"/>
                    <a:pt x="206" y="265"/>
                  </a:cubicBezTo>
                  <a:cubicBezTo>
                    <a:pt x="268" y="247"/>
                    <a:pt x="304" y="202"/>
                    <a:pt x="313" y="158"/>
                  </a:cubicBezTo>
                  <a:cubicBezTo>
                    <a:pt x="322" y="122"/>
                    <a:pt x="313" y="77"/>
                    <a:pt x="286" y="42"/>
                  </a:cubicBezTo>
                  <a:cubicBezTo>
                    <a:pt x="265" y="21"/>
                    <a:pt x="229" y="0"/>
                    <a:pt x="197" y="0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7402580" y="2137922"/>
              <a:ext cx="24777" cy="22598"/>
            </a:xfrm>
            <a:custGeom>
              <a:avLst/>
              <a:gdLst/>
              <a:ahLst/>
              <a:cxnLst/>
              <a:rect l="l" t="t" r="r" b="b"/>
              <a:pathLst>
                <a:path w="250" h="228" extrusionOk="0">
                  <a:moveTo>
                    <a:pt x="140" y="0"/>
                  </a:moveTo>
                  <a:cubicBezTo>
                    <a:pt x="135" y="0"/>
                    <a:pt x="130" y="1"/>
                    <a:pt x="125" y="1"/>
                  </a:cubicBezTo>
                  <a:cubicBezTo>
                    <a:pt x="54" y="10"/>
                    <a:pt x="0" y="81"/>
                    <a:pt x="18" y="153"/>
                  </a:cubicBezTo>
                  <a:cubicBezTo>
                    <a:pt x="24" y="151"/>
                    <a:pt x="29" y="150"/>
                    <a:pt x="33" y="150"/>
                  </a:cubicBezTo>
                  <a:cubicBezTo>
                    <a:pt x="77" y="150"/>
                    <a:pt x="104" y="216"/>
                    <a:pt x="152" y="224"/>
                  </a:cubicBezTo>
                  <a:cubicBezTo>
                    <a:pt x="159" y="227"/>
                    <a:pt x="166" y="228"/>
                    <a:pt x="172" y="228"/>
                  </a:cubicBezTo>
                  <a:cubicBezTo>
                    <a:pt x="214" y="228"/>
                    <a:pt x="241" y="180"/>
                    <a:pt x="241" y="126"/>
                  </a:cubicBezTo>
                  <a:cubicBezTo>
                    <a:pt x="250" y="67"/>
                    <a:pt x="218" y="0"/>
                    <a:pt x="140" y="0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7726283" y="1999982"/>
              <a:ext cx="39841" cy="21409"/>
            </a:xfrm>
            <a:custGeom>
              <a:avLst/>
              <a:gdLst/>
              <a:ahLst/>
              <a:cxnLst/>
              <a:rect l="l" t="t" r="r" b="b"/>
              <a:pathLst>
                <a:path w="402" h="216" extrusionOk="0">
                  <a:moveTo>
                    <a:pt x="54" y="1"/>
                  </a:moveTo>
                  <a:cubicBezTo>
                    <a:pt x="18" y="1"/>
                    <a:pt x="0" y="54"/>
                    <a:pt x="18" y="90"/>
                  </a:cubicBezTo>
                  <a:cubicBezTo>
                    <a:pt x="27" y="117"/>
                    <a:pt x="62" y="144"/>
                    <a:pt x="98" y="161"/>
                  </a:cubicBezTo>
                  <a:cubicBezTo>
                    <a:pt x="152" y="188"/>
                    <a:pt x="214" y="215"/>
                    <a:pt x="277" y="215"/>
                  </a:cubicBezTo>
                  <a:cubicBezTo>
                    <a:pt x="339" y="206"/>
                    <a:pt x="401" y="153"/>
                    <a:pt x="393" y="90"/>
                  </a:cubicBezTo>
                  <a:lnTo>
                    <a:pt x="393" y="90"/>
                  </a:lnTo>
                  <a:cubicBezTo>
                    <a:pt x="395" y="98"/>
                    <a:pt x="396" y="101"/>
                    <a:pt x="396" y="101"/>
                  </a:cubicBezTo>
                  <a:cubicBezTo>
                    <a:pt x="397" y="101"/>
                    <a:pt x="395" y="83"/>
                    <a:pt x="393" y="83"/>
                  </a:cubicBezTo>
                  <a:cubicBezTo>
                    <a:pt x="393" y="83"/>
                    <a:pt x="393" y="85"/>
                    <a:pt x="393" y="90"/>
                  </a:cubicBezTo>
                  <a:cubicBezTo>
                    <a:pt x="384" y="46"/>
                    <a:pt x="321" y="28"/>
                    <a:pt x="268" y="28"/>
                  </a:cubicBezTo>
                  <a:cubicBezTo>
                    <a:pt x="237" y="33"/>
                    <a:pt x="209" y="38"/>
                    <a:pt x="180" y="38"/>
                  </a:cubicBezTo>
                  <a:cubicBezTo>
                    <a:pt x="160" y="38"/>
                    <a:pt x="139" y="35"/>
                    <a:pt x="116" y="28"/>
                  </a:cubicBezTo>
                  <a:cubicBezTo>
                    <a:pt x="98" y="19"/>
                    <a:pt x="80" y="1"/>
                    <a:pt x="54" y="1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6872198" y="1931098"/>
              <a:ext cx="222001" cy="307752"/>
            </a:xfrm>
            <a:custGeom>
              <a:avLst/>
              <a:gdLst/>
              <a:ahLst/>
              <a:cxnLst/>
              <a:rect l="l" t="t" r="r" b="b"/>
              <a:pathLst>
                <a:path w="2240" h="3105" extrusionOk="0">
                  <a:moveTo>
                    <a:pt x="1374" y="0"/>
                  </a:moveTo>
                  <a:cubicBezTo>
                    <a:pt x="1374" y="0"/>
                    <a:pt x="0" y="1811"/>
                    <a:pt x="1374" y="3105"/>
                  </a:cubicBezTo>
                  <a:cubicBezTo>
                    <a:pt x="1374" y="3105"/>
                    <a:pt x="2239" y="1945"/>
                    <a:pt x="13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7820829" y="1913357"/>
              <a:ext cx="51338" cy="320241"/>
            </a:xfrm>
            <a:custGeom>
              <a:avLst/>
              <a:gdLst/>
              <a:ahLst/>
              <a:cxnLst/>
              <a:rect l="l" t="t" r="r" b="b"/>
              <a:pathLst>
                <a:path w="518" h="3231" extrusionOk="0">
                  <a:moveTo>
                    <a:pt x="1" y="1"/>
                  </a:moveTo>
                  <a:cubicBezTo>
                    <a:pt x="1" y="1"/>
                    <a:pt x="215" y="518"/>
                    <a:pt x="259" y="821"/>
                  </a:cubicBezTo>
                  <a:cubicBezTo>
                    <a:pt x="295" y="1125"/>
                    <a:pt x="259" y="3230"/>
                    <a:pt x="259" y="3230"/>
                  </a:cubicBezTo>
                  <a:lnTo>
                    <a:pt x="509" y="3230"/>
                  </a:lnTo>
                  <a:cubicBezTo>
                    <a:pt x="509" y="3230"/>
                    <a:pt x="500" y="1143"/>
                    <a:pt x="509" y="821"/>
                  </a:cubicBezTo>
                  <a:cubicBezTo>
                    <a:pt x="518" y="500"/>
                    <a:pt x="250" y="10"/>
                    <a:pt x="250" y="1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8204537" y="2006573"/>
              <a:ext cx="245886" cy="105657"/>
            </a:xfrm>
            <a:custGeom>
              <a:avLst/>
              <a:gdLst/>
              <a:ahLst/>
              <a:cxnLst/>
              <a:rect l="l" t="t" r="r" b="b"/>
              <a:pathLst>
                <a:path w="2481" h="1066" extrusionOk="0">
                  <a:moveTo>
                    <a:pt x="204" y="1"/>
                  </a:moveTo>
                  <a:cubicBezTo>
                    <a:pt x="136" y="1"/>
                    <a:pt x="67" y="12"/>
                    <a:pt x="0" y="40"/>
                  </a:cubicBezTo>
                  <a:lnTo>
                    <a:pt x="36" y="111"/>
                  </a:lnTo>
                  <a:cubicBezTo>
                    <a:pt x="89" y="90"/>
                    <a:pt x="143" y="82"/>
                    <a:pt x="198" y="82"/>
                  </a:cubicBezTo>
                  <a:cubicBezTo>
                    <a:pt x="360" y="82"/>
                    <a:pt x="530" y="156"/>
                    <a:pt x="696" y="236"/>
                  </a:cubicBezTo>
                  <a:lnTo>
                    <a:pt x="2445" y="1066"/>
                  </a:lnTo>
                  <a:lnTo>
                    <a:pt x="2480" y="994"/>
                  </a:lnTo>
                  <a:lnTo>
                    <a:pt x="732" y="156"/>
                  </a:lnTo>
                  <a:cubicBezTo>
                    <a:pt x="564" y="78"/>
                    <a:pt x="383" y="1"/>
                    <a:pt x="204" y="1"/>
                  </a:cubicBezTo>
                  <a:close/>
                </a:path>
              </a:pathLst>
            </a:custGeom>
            <a:solidFill>
              <a:srgbClr val="04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8511557" y="2076491"/>
              <a:ext cx="32805" cy="16949"/>
            </a:xfrm>
            <a:custGeom>
              <a:avLst/>
              <a:gdLst/>
              <a:ahLst/>
              <a:cxnLst/>
              <a:rect l="l" t="t" r="r" b="b"/>
              <a:pathLst>
                <a:path w="331" h="171" extrusionOk="0">
                  <a:moveTo>
                    <a:pt x="27" y="1"/>
                  </a:moveTo>
                  <a:lnTo>
                    <a:pt x="0" y="81"/>
                  </a:lnTo>
                  <a:lnTo>
                    <a:pt x="303" y="170"/>
                  </a:lnTo>
                  <a:lnTo>
                    <a:pt x="330" y="9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04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7978160" y="2133287"/>
              <a:ext cx="54014" cy="64623"/>
            </a:xfrm>
            <a:custGeom>
              <a:avLst/>
              <a:gdLst/>
              <a:ahLst/>
              <a:cxnLst/>
              <a:rect l="l" t="t" r="r" b="b"/>
              <a:pathLst>
                <a:path w="545" h="652" extrusionOk="0">
                  <a:moveTo>
                    <a:pt x="45" y="0"/>
                  </a:moveTo>
                  <a:lnTo>
                    <a:pt x="1" y="71"/>
                  </a:lnTo>
                  <a:cubicBezTo>
                    <a:pt x="215" y="205"/>
                    <a:pt x="384" y="410"/>
                    <a:pt x="464" y="651"/>
                  </a:cubicBezTo>
                  <a:lnTo>
                    <a:pt x="545" y="625"/>
                  </a:lnTo>
                  <a:cubicBezTo>
                    <a:pt x="456" y="366"/>
                    <a:pt x="277" y="152"/>
                    <a:pt x="45" y="0"/>
                  </a:cubicBezTo>
                  <a:close/>
                </a:path>
              </a:pathLst>
            </a:custGeom>
            <a:solidFill>
              <a:srgbClr val="04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8827634" y="2058757"/>
              <a:ext cx="48067" cy="45692"/>
            </a:xfrm>
            <a:custGeom>
              <a:avLst/>
              <a:gdLst/>
              <a:ahLst/>
              <a:cxnLst/>
              <a:rect l="l" t="t" r="r" b="b"/>
              <a:pathLst>
                <a:path w="485" h="461" extrusionOk="0">
                  <a:moveTo>
                    <a:pt x="180" y="0"/>
                  </a:moveTo>
                  <a:cubicBezTo>
                    <a:pt x="80" y="0"/>
                    <a:pt x="0" y="124"/>
                    <a:pt x="56" y="220"/>
                  </a:cubicBezTo>
                  <a:cubicBezTo>
                    <a:pt x="56" y="229"/>
                    <a:pt x="56" y="238"/>
                    <a:pt x="56" y="246"/>
                  </a:cubicBezTo>
                  <a:cubicBezTo>
                    <a:pt x="81" y="322"/>
                    <a:pt x="145" y="381"/>
                    <a:pt x="227" y="381"/>
                  </a:cubicBezTo>
                  <a:cubicBezTo>
                    <a:pt x="232" y="381"/>
                    <a:pt x="238" y="381"/>
                    <a:pt x="244" y="380"/>
                  </a:cubicBezTo>
                  <a:lnTo>
                    <a:pt x="252" y="380"/>
                  </a:lnTo>
                  <a:cubicBezTo>
                    <a:pt x="261" y="425"/>
                    <a:pt x="324" y="461"/>
                    <a:pt x="377" y="461"/>
                  </a:cubicBezTo>
                  <a:cubicBezTo>
                    <a:pt x="431" y="443"/>
                    <a:pt x="484" y="371"/>
                    <a:pt x="431" y="327"/>
                  </a:cubicBezTo>
                  <a:cubicBezTo>
                    <a:pt x="422" y="318"/>
                    <a:pt x="413" y="309"/>
                    <a:pt x="395" y="309"/>
                  </a:cubicBezTo>
                  <a:cubicBezTo>
                    <a:pt x="395" y="300"/>
                    <a:pt x="395" y="300"/>
                    <a:pt x="386" y="300"/>
                  </a:cubicBezTo>
                  <a:cubicBezTo>
                    <a:pt x="386" y="291"/>
                    <a:pt x="377" y="291"/>
                    <a:pt x="368" y="282"/>
                  </a:cubicBezTo>
                  <a:cubicBezTo>
                    <a:pt x="368" y="273"/>
                    <a:pt x="377" y="255"/>
                    <a:pt x="377" y="246"/>
                  </a:cubicBezTo>
                  <a:cubicBezTo>
                    <a:pt x="395" y="220"/>
                    <a:pt x="404" y="193"/>
                    <a:pt x="404" y="175"/>
                  </a:cubicBezTo>
                  <a:cubicBezTo>
                    <a:pt x="395" y="113"/>
                    <a:pt x="359" y="77"/>
                    <a:pt x="315" y="50"/>
                  </a:cubicBezTo>
                  <a:cubicBezTo>
                    <a:pt x="297" y="50"/>
                    <a:pt x="288" y="41"/>
                    <a:pt x="270" y="41"/>
                  </a:cubicBezTo>
                  <a:cubicBezTo>
                    <a:pt x="261" y="32"/>
                    <a:pt x="244" y="15"/>
                    <a:pt x="217" y="6"/>
                  </a:cubicBezTo>
                  <a:cubicBezTo>
                    <a:pt x="204" y="2"/>
                    <a:pt x="192" y="0"/>
                    <a:pt x="180" y="0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8890665" y="2056577"/>
              <a:ext cx="16848" cy="18733"/>
            </a:xfrm>
            <a:custGeom>
              <a:avLst/>
              <a:gdLst/>
              <a:ahLst/>
              <a:cxnLst/>
              <a:rect l="l" t="t" r="r" b="b"/>
              <a:pathLst>
                <a:path w="170" h="189" extrusionOk="0">
                  <a:moveTo>
                    <a:pt x="89" y="1"/>
                  </a:moveTo>
                  <a:cubicBezTo>
                    <a:pt x="36" y="1"/>
                    <a:pt x="9" y="45"/>
                    <a:pt x="0" y="90"/>
                  </a:cubicBezTo>
                  <a:cubicBezTo>
                    <a:pt x="0" y="90"/>
                    <a:pt x="0" y="99"/>
                    <a:pt x="0" y="108"/>
                  </a:cubicBezTo>
                  <a:cubicBezTo>
                    <a:pt x="0" y="153"/>
                    <a:pt x="45" y="188"/>
                    <a:pt x="80" y="188"/>
                  </a:cubicBezTo>
                  <a:cubicBezTo>
                    <a:pt x="134" y="188"/>
                    <a:pt x="161" y="153"/>
                    <a:pt x="170" y="108"/>
                  </a:cubicBezTo>
                  <a:cubicBezTo>
                    <a:pt x="170" y="99"/>
                    <a:pt x="170" y="90"/>
                    <a:pt x="170" y="90"/>
                  </a:cubicBezTo>
                  <a:cubicBezTo>
                    <a:pt x="170" y="45"/>
                    <a:pt x="125" y="1"/>
                    <a:pt x="89" y="1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8907414" y="2092852"/>
              <a:ext cx="23092" cy="16949"/>
            </a:xfrm>
            <a:custGeom>
              <a:avLst/>
              <a:gdLst/>
              <a:ahLst/>
              <a:cxnLst/>
              <a:rect l="l" t="t" r="r" b="b"/>
              <a:pathLst>
                <a:path w="233" h="171" extrusionOk="0">
                  <a:moveTo>
                    <a:pt x="108" y="1"/>
                  </a:moveTo>
                  <a:cubicBezTo>
                    <a:pt x="1" y="1"/>
                    <a:pt x="1" y="170"/>
                    <a:pt x="108" y="170"/>
                  </a:cubicBezTo>
                  <a:lnTo>
                    <a:pt x="125" y="170"/>
                  </a:lnTo>
                  <a:cubicBezTo>
                    <a:pt x="232" y="170"/>
                    <a:pt x="232" y="1"/>
                    <a:pt x="125" y="1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8938334" y="2049539"/>
              <a:ext cx="43409" cy="39943"/>
            </a:xfrm>
            <a:custGeom>
              <a:avLst/>
              <a:gdLst/>
              <a:ahLst/>
              <a:cxnLst/>
              <a:rect l="l" t="t" r="r" b="b"/>
              <a:pathLst>
                <a:path w="438" h="403" extrusionOk="0">
                  <a:moveTo>
                    <a:pt x="217" y="1"/>
                  </a:moveTo>
                  <a:cubicBezTo>
                    <a:pt x="198" y="1"/>
                    <a:pt x="179" y="3"/>
                    <a:pt x="161" y="9"/>
                  </a:cubicBezTo>
                  <a:cubicBezTo>
                    <a:pt x="126" y="18"/>
                    <a:pt x="81" y="36"/>
                    <a:pt x="63" y="63"/>
                  </a:cubicBezTo>
                  <a:cubicBezTo>
                    <a:pt x="19" y="108"/>
                    <a:pt x="10" y="143"/>
                    <a:pt x="1" y="197"/>
                  </a:cubicBezTo>
                  <a:cubicBezTo>
                    <a:pt x="1" y="232"/>
                    <a:pt x="10" y="268"/>
                    <a:pt x="36" y="295"/>
                  </a:cubicBezTo>
                  <a:cubicBezTo>
                    <a:pt x="45" y="331"/>
                    <a:pt x="72" y="357"/>
                    <a:pt x="108" y="375"/>
                  </a:cubicBezTo>
                  <a:cubicBezTo>
                    <a:pt x="140" y="393"/>
                    <a:pt x="175" y="402"/>
                    <a:pt x="211" y="402"/>
                  </a:cubicBezTo>
                  <a:cubicBezTo>
                    <a:pt x="263" y="402"/>
                    <a:pt x="315" y="382"/>
                    <a:pt x="358" y="339"/>
                  </a:cubicBezTo>
                  <a:cubicBezTo>
                    <a:pt x="420" y="277"/>
                    <a:pt x="438" y="170"/>
                    <a:pt x="393" y="99"/>
                  </a:cubicBezTo>
                  <a:cubicBezTo>
                    <a:pt x="352" y="36"/>
                    <a:pt x="283" y="1"/>
                    <a:pt x="217" y="1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8853401" y="2116640"/>
              <a:ext cx="17146" cy="9614"/>
            </a:xfrm>
            <a:custGeom>
              <a:avLst/>
              <a:gdLst/>
              <a:ahLst/>
              <a:cxnLst/>
              <a:rect l="l" t="t" r="r" b="b"/>
              <a:pathLst>
                <a:path w="173" h="97" extrusionOk="0">
                  <a:moveTo>
                    <a:pt x="51" y="1"/>
                  </a:moveTo>
                  <a:cubicBezTo>
                    <a:pt x="25" y="1"/>
                    <a:pt x="0" y="30"/>
                    <a:pt x="19" y="55"/>
                  </a:cubicBezTo>
                  <a:cubicBezTo>
                    <a:pt x="33" y="83"/>
                    <a:pt x="59" y="96"/>
                    <a:pt x="86" y="96"/>
                  </a:cubicBezTo>
                  <a:cubicBezTo>
                    <a:pt x="111" y="96"/>
                    <a:pt x="136" y="85"/>
                    <a:pt x="153" y="64"/>
                  </a:cubicBezTo>
                  <a:cubicBezTo>
                    <a:pt x="172" y="32"/>
                    <a:pt x="146" y="5"/>
                    <a:pt x="116" y="5"/>
                  </a:cubicBezTo>
                  <a:cubicBezTo>
                    <a:pt x="104" y="5"/>
                    <a:pt x="92" y="9"/>
                    <a:pt x="82" y="19"/>
                  </a:cubicBezTo>
                  <a:cubicBezTo>
                    <a:pt x="74" y="6"/>
                    <a:pt x="62" y="1"/>
                    <a:pt x="51" y="1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8849041" y="2039826"/>
              <a:ext cx="16055" cy="8028"/>
            </a:xfrm>
            <a:custGeom>
              <a:avLst/>
              <a:gdLst/>
              <a:ahLst/>
              <a:cxnLst/>
              <a:rect l="l" t="t" r="r" b="b"/>
              <a:pathLst>
                <a:path w="162" h="81" extrusionOk="0">
                  <a:moveTo>
                    <a:pt x="45" y="0"/>
                  </a:moveTo>
                  <a:cubicBezTo>
                    <a:pt x="1" y="0"/>
                    <a:pt x="1" y="81"/>
                    <a:pt x="45" y="81"/>
                  </a:cubicBezTo>
                  <a:lnTo>
                    <a:pt x="108" y="81"/>
                  </a:lnTo>
                  <a:cubicBezTo>
                    <a:pt x="161" y="81"/>
                    <a:pt x="161" y="0"/>
                    <a:pt x="108" y="0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8810093" y="2039529"/>
              <a:ext cx="13479" cy="10407"/>
            </a:xfrm>
            <a:custGeom>
              <a:avLst/>
              <a:gdLst/>
              <a:ahLst/>
              <a:cxnLst/>
              <a:rect l="l" t="t" r="r" b="b"/>
              <a:pathLst>
                <a:path w="136" h="105" extrusionOk="0">
                  <a:moveTo>
                    <a:pt x="73" y="1"/>
                  </a:moveTo>
                  <a:cubicBezTo>
                    <a:pt x="64" y="1"/>
                    <a:pt x="54" y="4"/>
                    <a:pt x="46" y="12"/>
                  </a:cubicBezTo>
                  <a:lnTo>
                    <a:pt x="28" y="39"/>
                  </a:lnTo>
                  <a:cubicBezTo>
                    <a:pt x="1" y="66"/>
                    <a:pt x="26" y="104"/>
                    <a:pt x="55" y="104"/>
                  </a:cubicBezTo>
                  <a:cubicBezTo>
                    <a:pt x="64" y="104"/>
                    <a:pt x="73" y="101"/>
                    <a:pt x="82" y="93"/>
                  </a:cubicBezTo>
                  <a:cubicBezTo>
                    <a:pt x="90" y="84"/>
                    <a:pt x="99" y="75"/>
                    <a:pt x="108" y="75"/>
                  </a:cubicBezTo>
                  <a:cubicBezTo>
                    <a:pt x="136" y="40"/>
                    <a:pt x="105" y="1"/>
                    <a:pt x="73" y="1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8969354" y="2035069"/>
              <a:ext cx="12488" cy="12092"/>
            </a:xfrm>
            <a:custGeom>
              <a:avLst/>
              <a:gdLst/>
              <a:ahLst/>
              <a:cxnLst/>
              <a:rect l="l" t="t" r="r" b="b"/>
              <a:pathLst>
                <a:path w="126" h="122" extrusionOk="0">
                  <a:moveTo>
                    <a:pt x="53" y="1"/>
                  </a:moveTo>
                  <a:cubicBezTo>
                    <a:pt x="48" y="1"/>
                    <a:pt x="42" y="2"/>
                    <a:pt x="36" y="4"/>
                  </a:cubicBezTo>
                  <a:cubicBezTo>
                    <a:pt x="9" y="22"/>
                    <a:pt x="0" y="48"/>
                    <a:pt x="9" y="66"/>
                  </a:cubicBezTo>
                  <a:cubicBezTo>
                    <a:pt x="0" y="84"/>
                    <a:pt x="9" y="111"/>
                    <a:pt x="36" y="120"/>
                  </a:cubicBezTo>
                  <a:cubicBezTo>
                    <a:pt x="41" y="121"/>
                    <a:pt x="46" y="121"/>
                    <a:pt x="50" y="121"/>
                  </a:cubicBezTo>
                  <a:cubicBezTo>
                    <a:pt x="125" y="121"/>
                    <a:pt x="114" y="1"/>
                    <a:pt x="53" y="1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8960435" y="2095429"/>
              <a:ext cx="29435" cy="28545"/>
            </a:xfrm>
            <a:custGeom>
              <a:avLst/>
              <a:gdLst/>
              <a:ahLst/>
              <a:cxnLst/>
              <a:rect l="l" t="t" r="r" b="b"/>
              <a:pathLst>
                <a:path w="297" h="288" extrusionOk="0">
                  <a:moveTo>
                    <a:pt x="238" y="1"/>
                  </a:moveTo>
                  <a:cubicBezTo>
                    <a:pt x="226" y="1"/>
                    <a:pt x="214" y="6"/>
                    <a:pt x="206" y="19"/>
                  </a:cubicBezTo>
                  <a:cubicBezTo>
                    <a:pt x="179" y="46"/>
                    <a:pt x="161" y="82"/>
                    <a:pt x="135" y="117"/>
                  </a:cubicBezTo>
                  <a:cubicBezTo>
                    <a:pt x="135" y="117"/>
                    <a:pt x="126" y="108"/>
                    <a:pt x="126" y="108"/>
                  </a:cubicBezTo>
                  <a:cubicBezTo>
                    <a:pt x="99" y="108"/>
                    <a:pt x="72" y="117"/>
                    <a:pt x="54" y="135"/>
                  </a:cubicBezTo>
                  <a:cubicBezTo>
                    <a:pt x="45" y="144"/>
                    <a:pt x="45" y="144"/>
                    <a:pt x="36" y="153"/>
                  </a:cubicBezTo>
                  <a:cubicBezTo>
                    <a:pt x="28" y="162"/>
                    <a:pt x="19" y="171"/>
                    <a:pt x="10" y="189"/>
                  </a:cubicBezTo>
                  <a:cubicBezTo>
                    <a:pt x="1" y="207"/>
                    <a:pt x="10" y="242"/>
                    <a:pt x="36" y="242"/>
                  </a:cubicBezTo>
                  <a:cubicBezTo>
                    <a:pt x="45" y="251"/>
                    <a:pt x="54" y="251"/>
                    <a:pt x="54" y="251"/>
                  </a:cubicBezTo>
                  <a:cubicBezTo>
                    <a:pt x="63" y="251"/>
                    <a:pt x="63" y="251"/>
                    <a:pt x="72" y="260"/>
                  </a:cubicBezTo>
                  <a:cubicBezTo>
                    <a:pt x="88" y="279"/>
                    <a:pt x="111" y="288"/>
                    <a:pt x="134" y="288"/>
                  </a:cubicBezTo>
                  <a:cubicBezTo>
                    <a:pt x="177" y="288"/>
                    <a:pt x="221" y="256"/>
                    <a:pt x="215" y="198"/>
                  </a:cubicBezTo>
                  <a:cubicBezTo>
                    <a:pt x="224" y="189"/>
                    <a:pt x="224" y="180"/>
                    <a:pt x="224" y="171"/>
                  </a:cubicBezTo>
                  <a:cubicBezTo>
                    <a:pt x="251" y="153"/>
                    <a:pt x="260" y="117"/>
                    <a:pt x="260" y="82"/>
                  </a:cubicBezTo>
                  <a:lnTo>
                    <a:pt x="277" y="55"/>
                  </a:lnTo>
                  <a:cubicBezTo>
                    <a:pt x="296" y="30"/>
                    <a:pt x="267" y="1"/>
                    <a:pt x="238" y="1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8916135" y="2122785"/>
              <a:ext cx="14271" cy="10209"/>
            </a:xfrm>
            <a:custGeom>
              <a:avLst/>
              <a:gdLst/>
              <a:ahLst/>
              <a:cxnLst/>
              <a:rect l="l" t="t" r="r" b="b"/>
              <a:pathLst>
                <a:path w="144" h="103" extrusionOk="0">
                  <a:moveTo>
                    <a:pt x="66" y="0"/>
                  </a:moveTo>
                  <a:cubicBezTo>
                    <a:pt x="33" y="0"/>
                    <a:pt x="0" y="45"/>
                    <a:pt x="29" y="73"/>
                  </a:cubicBezTo>
                  <a:lnTo>
                    <a:pt x="55" y="91"/>
                  </a:lnTo>
                  <a:cubicBezTo>
                    <a:pt x="64" y="99"/>
                    <a:pt x="73" y="103"/>
                    <a:pt x="83" y="103"/>
                  </a:cubicBezTo>
                  <a:cubicBezTo>
                    <a:pt x="114" y="103"/>
                    <a:pt x="143" y="65"/>
                    <a:pt x="109" y="38"/>
                  </a:cubicBezTo>
                  <a:lnTo>
                    <a:pt x="91" y="11"/>
                  </a:lnTo>
                  <a:cubicBezTo>
                    <a:pt x="83" y="3"/>
                    <a:pt x="75" y="0"/>
                    <a:pt x="66" y="0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8834968" y="1998694"/>
              <a:ext cx="15064" cy="11993"/>
            </a:xfrm>
            <a:custGeom>
              <a:avLst/>
              <a:gdLst/>
              <a:ahLst/>
              <a:cxnLst/>
              <a:rect l="l" t="t" r="r" b="b"/>
              <a:pathLst>
                <a:path w="152" h="121" extrusionOk="0">
                  <a:moveTo>
                    <a:pt x="71" y="0"/>
                  </a:moveTo>
                  <a:cubicBezTo>
                    <a:pt x="49" y="0"/>
                    <a:pt x="28" y="12"/>
                    <a:pt x="18" y="32"/>
                  </a:cubicBezTo>
                  <a:cubicBezTo>
                    <a:pt x="0" y="50"/>
                    <a:pt x="9" y="67"/>
                    <a:pt x="27" y="76"/>
                  </a:cubicBezTo>
                  <a:cubicBezTo>
                    <a:pt x="27" y="103"/>
                    <a:pt x="36" y="121"/>
                    <a:pt x="62" y="121"/>
                  </a:cubicBezTo>
                  <a:cubicBezTo>
                    <a:pt x="107" y="112"/>
                    <a:pt x="152" y="67"/>
                    <a:pt x="116" y="23"/>
                  </a:cubicBezTo>
                  <a:cubicBezTo>
                    <a:pt x="104" y="7"/>
                    <a:pt x="87" y="0"/>
                    <a:pt x="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8863114" y="2009597"/>
              <a:ext cx="13479" cy="10308"/>
            </a:xfrm>
            <a:custGeom>
              <a:avLst/>
              <a:gdLst/>
              <a:ahLst/>
              <a:cxnLst/>
              <a:rect l="l" t="t" r="r" b="b"/>
              <a:pathLst>
                <a:path w="136" h="104" extrusionOk="0">
                  <a:moveTo>
                    <a:pt x="62" y="0"/>
                  </a:moveTo>
                  <a:cubicBezTo>
                    <a:pt x="28" y="0"/>
                    <a:pt x="0" y="45"/>
                    <a:pt x="28" y="73"/>
                  </a:cubicBezTo>
                  <a:cubicBezTo>
                    <a:pt x="37" y="82"/>
                    <a:pt x="46" y="82"/>
                    <a:pt x="55" y="91"/>
                  </a:cubicBezTo>
                  <a:cubicBezTo>
                    <a:pt x="63" y="100"/>
                    <a:pt x="73" y="103"/>
                    <a:pt x="81" y="103"/>
                  </a:cubicBezTo>
                  <a:cubicBezTo>
                    <a:pt x="111" y="103"/>
                    <a:pt x="136" y="65"/>
                    <a:pt x="109" y="38"/>
                  </a:cubicBezTo>
                  <a:cubicBezTo>
                    <a:pt x="100" y="29"/>
                    <a:pt x="91" y="20"/>
                    <a:pt x="91" y="11"/>
                  </a:cubicBezTo>
                  <a:cubicBezTo>
                    <a:pt x="81" y="3"/>
                    <a:pt x="72" y="0"/>
                    <a:pt x="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8903846" y="1989972"/>
              <a:ext cx="23092" cy="17940"/>
            </a:xfrm>
            <a:custGeom>
              <a:avLst/>
              <a:gdLst/>
              <a:ahLst/>
              <a:cxnLst/>
              <a:rect l="l" t="t" r="r" b="b"/>
              <a:pathLst>
                <a:path w="233" h="181" extrusionOk="0">
                  <a:moveTo>
                    <a:pt x="90" y="0"/>
                  </a:moveTo>
                  <a:cubicBezTo>
                    <a:pt x="72" y="0"/>
                    <a:pt x="50" y="9"/>
                    <a:pt x="37" y="22"/>
                  </a:cubicBezTo>
                  <a:cubicBezTo>
                    <a:pt x="10" y="48"/>
                    <a:pt x="1" y="120"/>
                    <a:pt x="28" y="147"/>
                  </a:cubicBezTo>
                  <a:cubicBezTo>
                    <a:pt x="43" y="173"/>
                    <a:pt x="78" y="181"/>
                    <a:pt x="113" y="181"/>
                  </a:cubicBezTo>
                  <a:cubicBezTo>
                    <a:pt x="137" y="181"/>
                    <a:pt x="161" y="177"/>
                    <a:pt x="179" y="173"/>
                  </a:cubicBezTo>
                  <a:cubicBezTo>
                    <a:pt x="197" y="164"/>
                    <a:pt x="206" y="147"/>
                    <a:pt x="206" y="129"/>
                  </a:cubicBezTo>
                  <a:cubicBezTo>
                    <a:pt x="206" y="120"/>
                    <a:pt x="206" y="111"/>
                    <a:pt x="206" y="102"/>
                  </a:cubicBezTo>
                  <a:cubicBezTo>
                    <a:pt x="233" y="84"/>
                    <a:pt x="233" y="31"/>
                    <a:pt x="188" y="31"/>
                  </a:cubicBezTo>
                  <a:lnTo>
                    <a:pt x="179" y="31"/>
                  </a:lnTo>
                  <a:cubicBezTo>
                    <a:pt x="170" y="13"/>
                    <a:pt x="161" y="4"/>
                    <a:pt x="144" y="4"/>
                  </a:cubicBezTo>
                  <a:lnTo>
                    <a:pt x="108" y="4"/>
                  </a:lnTo>
                  <a:cubicBezTo>
                    <a:pt x="103" y="1"/>
                    <a:pt x="97" y="0"/>
                    <a:pt x="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8944578" y="1992945"/>
              <a:ext cx="15064" cy="8028"/>
            </a:xfrm>
            <a:custGeom>
              <a:avLst/>
              <a:gdLst/>
              <a:ahLst/>
              <a:cxnLst/>
              <a:rect l="l" t="t" r="r" b="b"/>
              <a:pathLst>
                <a:path w="152" h="81" extrusionOk="0">
                  <a:moveTo>
                    <a:pt x="54" y="1"/>
                  </a:moveTo>
                  <a:cubicBezTo>
                    <a:pt x="0" y="1"/>
                    <a:pt x="0" y="81"/>
                    <a:pt x="54" y="81"/>
                  </a:cubicBezTo>
                  <a:lnTo>
                    <a:pt x="98" y="81"/>
                  </a:lnTo>
                  <a:cubicBezTo>
                    <a:pt x="152" y="81"/>
                    <a:pt x="152" y="1"/>
                    <a:pt x="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8864997" y="1969951"/>
              <a:ext cx="15560" cy="11993"/>
            </a:xfrm>
            <a:custGeom>
              <a:avLst/>
              <a:gdLst/>
              <a:ahLst/>
              <a:cxnLst/>
              <a:rect l="l" t="t" r="r" b="b"/>
              <a:pathLst>
                <a:path w="157" h="121" extrusionOk="0">
                  <a:moveTo>
                    <a:pt x="81" y="1"/>
                  </a:moveTo>
                  <a:cubicBezTo>
                    <a:pt x="45" y="10"/>
                    <a:pt x="18" y="27"/>
                    <a:pt x="9" y="63"/>
                  </a:cubicBezTo>
                  <a:cubicBezTo>
                    <a:pt x="0" y="90"/>
                    <a:pt x="18" y="108"/>
                    <a:pt x="45" y="108"/>
                  </a:cubicBezTo>
                  <a:cubicBezTo>
                    <a:pt x="56" y="117"/>
                    <a:pt x="69" y="120"/>
                    <a:pt x="82" y="120"/>
                  </a:cubicBezTo>
                  <a:cubicBezTo>
                    <a:pt x="120" y="120"/>
                    <a:pt x="156" y="85"/>
                    <a:pt x="143" y="45"/>
                  </a:cubicBezTo>
                  <a:cubicBezTo>
                    <a:pt x="134" y="18"/>
                    <a:pt x="107" y="1"/>
                    <a:pt x="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7993271" y="1977880"/>
              <a:ext cx="23092" cy="23094"/>
            </a:xfrm>
            <a:custGeom>
              <a:avLst/>
              <a:gdLst/>
              <a:ahLst/>
              <a:cxnLst/>
              <a:rect l="l" t="t" r="r" b="b"/>
              <a:pathLst>
                <a:path w="233" h="233" extrusionOk="0">
                  <a:moveTo>
                    <a:pt x="116" y="1"/>
                  </a:moveTo>
                  <a:cubicBezTo>
                    <a:pt x="54" y="1"/>
                    <a:pt x="0" y="54"/>
                    <a:pt x="0" y="117"/>
                  </a:cubicBezTo>
                  <a:cubicBezTo>
                    <a:pt x="0" y="179"/>
                    <a:pt x="54" y="233"/>
                    <a:pt x="116" y="233"/>
                  </a:cubicBezTo>
                  <a:cubicBezTo>
                    <a:pt x="179" y="233"/>
                    <a:pt x="232" y="179"/>
                    <a:pt x="232" y="117"/>
                  </a:cubicBezTo>
                  <a:cubicBezTo>
                    <a:pt x="232" y="54"/>
                    <a:pt x="179" y="1"/>
                    <a:pt x="116" y="1"/>
                  </a:cubicBezTo>
                  <a:close/>
                </a:path>
              </a:pathLst>
            </a:custGeom>
            <a:solidFill>
              <a:srgbClr val="04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8699690" y="1977880"/>
              <a:ext cx="23092" cy="23094"/>
            </a:xfrm>
            <a:custGeom>
              <a:avLst/>
              <a:gdLst/>
              <a:ahLst/>
              <a:cxnLst/>
              <a:rect l="l" t="t" r="r" b="b"/>
              <a:pathLst>
                <a:path w="233" h="233" extrusionOk="0">
                  <a:moveTo>
                    <a:pt x="116" y="1"/>
                  </a:moveTo>
                  <a:cubicBezTo>
                    <a:pt x="54" y="1"/>
                    <a:pt x="0" y="54"/>
                    <a:pt x="0" y="117"/>
                  </a:cubicBezTo>
                  <a:cubicBezTo>
                    <a:pt x="0" y="179"/>
                    <a:pt x="54" y="233"/>
                    <a:pt x="116" y="233"/>
                  </a:cubicBezTo>
                  <a:cubicBezTo>
                    <a:pt x="179" y="233"/>
                    <a:pt x="232" y="179"/>
                    <a:pt x="232" y="117"/>
                  </a:cubicBezTo>
                  <a:cubicBezTo>
                    <a:pt x="232" y="54"/>
                    <a:pt x="179" y="1"/>
                    <a:pt x="116" y="1"/>
                  </a:cubicBezTo>
                  <a:close/>
                </a:path>
              </a:pathLst>
            </a:custGeom>
            <a:solidFill>
              <a:srgbClr val="04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16"/>
            <p:cNvSpPr/>
            <p:nvPr/>
          </p:nvSpPr>
          <p:spPr>
            <a:xfrm rot="3433724">
              <a:off x="7573318" y="1951000"/>
              <a:ext cx="90286" cy="59568"/>
            </a:xfrm>
            <a:custGeom>
              <a:avLst/>
              <a:gdLst/>
              <a:ahLst/>
              <a:cxnLst/>
              <a:rect l="l" t="t" r="r" b="b"/>
              <a:pathLst>
                <a:path w="911" h="601" extrusionOk="0">
                  <a:moveTo>
                    <a:pt x="790" y="0"/>
                  </a:moveTo>
                  <a:cubicBezTo>
                    <a:pt x="744" y="0"/>
                    <a:pt x="706" y="40"/>
                    <a:pt x="652" y="61"/>
                  </a:cubicBezTo>
                  <a:cubicBezTo>
                    <a:pt x="509" y="123"/>
                    <a:pt x="393" y="293"/>
                    <a:pt x="233" y="310"/>
                  </a:cubicBezTo>
                  <a:cubicBezTo>
                    <a:pt x="188" y="319"/>
                    <a:pt x="135" y="310"/>
                    <a:pt x="90" y="328"/>
                  </a:cubicBezTo>
                  <a:cubicBezTo>
                    <a:pt x="37" y="346"/>
                    <a:pt x="1" y="400"/>
                    <a:pt x="10" y="444"/>
                  </a:cubicBezTo>
                  <a:cubicBezTo>
                    <a:pt x="19" y="462"/>
                    <a:pt x="37" y="480"/>
                    <a:pt x="54" y="498"/>
                  </a:cubicBezTo>
                  <a:cubicBezTo>
                    <a:pt x="102" y="539"/>
                    <a:pt x="180" y="600"/>
                    <a:pt x="252" y="600"/>
                  </a:cubicBezTo>
                  <a:cubicBezTo>
                    <a:pt x="288" y="600"/>
                    <a:pt x="322" y="584"/>
                    <a:pt x="349" y="542"/>
                  </a:cubicBezTo>
                  <a:cubicBezTo>
                    <a:pt x="367" y="507"/>
                    <a:pt x="376" y="489"/>
                    <a:pt x="411" y="462"/>
                  </a:cubicBezTo>
                  <a:cubicBezTo>
                    <a:pt x="420" y="462"/>
                    <a:pt x="429" y="462"/>
                    <a:pt x="438" y="453"/>
                  </a:cubicBezTo>
                  <a:cubicBezTo>
                    <a:pt x="483" y="435"/>
                    <a:pt x="536" y="435"/>
                    <a:pt x="590" y="435"/>
                  </a:cubicBezTo>
                  <a:cubicBezTo>
                    <a:pt x="652" y="435"/>
                    <a:pt x="723" y="408"/>
                    <a:pt x="795" y="391"/>
                  </a:cubicBezTo>
                  <a:cubicBezTo>
                    <a:pt x="831" y="382"/>
                    <a:pt x="866" y="373"/>
                    <a:pt x="884" y="337"/>
                  </a:cubicBezTo>
                  <a:cubicBezTo>
                    <a:pt x="911" y="301"/>
                    <a:pt x="884" y="43"/>
                    <a:pt x="839" y="16"/>
                  </a:cubicBezTo>
                  <a:cubicBezTo>
                    <a:pt x="822" y="5"/>
                    <a:pt x="805" y="0"/>
                    <a:pt x="790" y="0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7667951" y="2053879"/>
              <a:ext cx="25768" cy="21310"/>
            </a:xfrm>
            <a:custGeom>
              <a:avLst/>
              <a:gdLst/>
              <a:ahLst/>
              <a:cxnLst/>
              <a:rect l="l" t="t" r="r" b="b"/>
              <a:pathLst>
                <a:path w="260" h="215" extrusionOk="0">
                  <a:moveTo>
                    <a:pt x="143" y="0"/>
                  </a:moveTo>
                  <a:cubicBezTo>
                    <a:pt x="72" y="0"/>
                    <a:pt x="0" y="89"/>
                    <a:pt x="36" y="152"/>
                  </a:cubicBezTo>
                  <a:cubicBezTo>
                    <a:pt x="52" y="195"/>
                    <a:pt x="93" y="215"/>
                    <a:pt x="136" y="215"/>
                  </a:cubicBezTo>
                  <a:cubicBezTo>
                    <a:pt x="164" y="215"/>
                    <a:pt x="193" y="206"/>
                    <a:pt x="215" y="188"/>
                  </a:cubicBezTo>
                  <a:cubicBezTo>
                    <a:pt x="241" y="152"/>
                    <a:pt x="259" y="116"/>
                    <a:pt x="250" y="72"/>
                  </a:cubicBezTo>
                  <a:lnTo>
                    <a:pt x="250" y="72"/>
                  </a:lnTo>
                  <a:lnTo>
                    <a:pt x="250" y="81"/>
                  </a:lnTo>
                  <a:cubicBezTo>
                    <a:pt x="241" y="36"/>
                    <a:pt x="197" y="0"/>
                    <a:pt x="143" y="0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090850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17"/>
          <p:cNvSpPr txBox="1">
            <a:spLocks noGrp="1"/>
          </p:cNvSpPr>
          <p:nvPr>
            <p:ph type="body" idx="1"/>
          </p:nvPr>
        </p:nvSpPr>
        <p:spPr>
          <a:xfrm>
            <a:off x="960000" y="1519401"/>
            <a:ext cx="10272000" cy="16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600">
                <a:solidFill>
                  <a:schemeClr val="dk1"/>
                </a:solidFill>
              </a:defRPr>
            </a:lvl1pPr>
            <a:lvl2pPr marL="1219170" lvl="1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2pPr>
            <a:lvl3pPr marL="1828754" lvl="2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>
                <a:solidFill>
                  <a:schemeClr val="dk1"/>
                </a:solidFill>
              </a:defRPr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>
                <a:solidFill>
                  <a:schemeClr val="dk1"/>
                </a:solidFill>
              </a:defRPr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357" name="Google Shape;357;p17"/>
          <p:cNvGrpSpPr/>
          <p:nvPr/>
        </p:nvGrpSpPr>
        <p:grpSpPr>
          <a:xfrm rot="5128484">
            <a:off x="-3625133" y="3774958"/>
            <a:ext cx="7803324" cy="7956812"/>
            <a:chOff x="6206442" y="2492651"/>
            <a:chExt cx="5852391" cy="5967505"/>
          </a:xfrm>
        </p:grpSpPr>
        <p:sp>
          <p:nvSpPr>
            <p:cNvPr id="358" name="Google Shape;358;p17"/>
            <p:cNvSpPr/>
            <p:nvPr/>
          </p:nvSpPr>
          <p:spPr>
            <a:xfrm rot="4301948">
              <a:off x="6820078" y="3321888"/>
              <a:ext cx="4860269" cy="4309031"/>
            </a:xfrm>
            <a:custGeom>
              <a:avLst/>
              <a:gdLst/>
              <a:ahLst/>
              <a:cxnLst/>
              <a:rect l="l" t="t" r="r" b="b"/>
              <a:pathLst>
                <a:path w="194415" h="172365" extrusionOk="0">
                  <a:moveTo>
                    <a:pt x="187969" y="126586"/>
                  </a:moveTo>
                  <a:cubicBezTo>
                    <a:pt x="172746" y="143051"/>
                    <a:pt x="105624" y="177944"/>
                    <a:pt x="82297" y="171604"/>
                  </a:cubicBezTo>
                  <a:cubicBezTo>
                    <a:pt x="58970" y="165264"/>
                    <a:pt x="61723" y="109120"/>
                    <a:pt x="48007" y="88546"/>
                  </a:cubicBezTo>
                  <a:cubicBezTo>
                    <a:pt x="34291" y="67972"/>
                    <a:pt x="-253" y="62892"/>
                    <a:pt x="1" y="48160"/>
                  </a:cubicBezTo>
                  <a:cubicBezTo>
                    <a:pt x="255" y="33428"/>
                    <a:pt x="33166" y="-2644"/>
                    <a:pt x="49531" y="154"/>
                  </a:cubicBezTo>
                  <a:cubicBezTo>
                    <a:pt x="65897" y="2952"/>
                    <a:pt x="77510" y="52840"/>
                    <a:pt x="98194" y="64950"/>
                  </a:cubicBezTo>
                  <a:cubicBezTo>
                    <a:pt x="118879" y="77060"/>
                    <a:pt x="158676" y="62541"/>
                    <a:pt x="173638" y="72814"/>
                  </a:cubicBezTo>
                  <a:cubicBezTo>
                    <a:pt x="188601" y="83087"/>
                    <a:pt x="203193" y="110121"/>
                    <a:pt x="187969" y="126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59" name="Google Shape;359;p17"/>
            <p:cNvSpPr/>
            <p:nvPr/>
          </p:nvSpPr>
          <p:spPr>
            <a:xfrm rot="4301948">
              <a:off x="6584928" y="3321888"/>
              <a:ext cx="4860269" cy="4309031"/>
            </a:xfrm>
            <a:custGeom>
              <a:avLst/>
              <a:gdLst/>
              <a:ahLst/>
              <a:cxnLst/>
              <a:rect l="l" t="t" r="r" b="b"/>
              <a:pathLst>
                <a:path w="194415" h="172365" extrusionOk="0">
                  <a:moveTo>
                    <a:pt x="187969" y="126586"/>
                  </a:moveTo>
                  <a:cubicBezTo>
                    <a:pt x="172746" y="143051"/>
                    <a:pt x="105624" y="177944"/>
                    <a:pt x="82297" y="171604"/>
                  </a:cubicBezTo>
                  <a:cubicBezTo>
                    <a:pt x="58970" y="165264"/>
                    <a:pt x="61723" y="109120"/>
                    <a:pt x="48007" y="88546"/>
                  </a:cubicBezTo>
                  <a:cubicBezTo>
                    <a:pt x="34291" y="67972"/>
                    <a:pt x="-253" y="62892"/>
                    <a:pt x="1" y="48160"/>
                  </a:cubicBezTo>
                  <a:cubicBezTo>
                    <a:pt x="255" y="33428"/>
                    <a:pt x="33166" y="-2644"/>
                    <a:pt x="49531" y="154"/>
                  </a:cubicBezTo>
                  <a:cubicBezTo>
                    <a:pt x="65897" y="2952"/>
                    <a:pt x="77510" y="52840"/>
                    <a:pt x="98194" y="64950"/>
                  </a:cubicBezTo>
                  <a:cubicBezTo>
                    <a:pt x="118879" y="77060"/>
                    <a:pt x="158676" y="62541"/>
                    <a:pt x="173638" y="72814"/>
                  </a:cubicBezTo>
                  <a:cubicBezTo>
                    <a:pt x="188601" y="83087"/>
                    <a:pt x="203193" y="110121"/>
                    <a:pt x="187969" y="12658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60" name="Google Shape;360;p17"/>
          <p:cNvGrpSpPr/>
          <p:nvPr/>
        </p:nvGrpSpPr>
        <p:grpSpPr>
          <a:xfrm>
            <a:off x="8275257" y="3323536"/>
            <a:ext cx="7803188" cy="7956673"/>
            <a:chOff x="6206442" y="2492651"/>
            <a:chExt cx="5852391" cy="5967505"/>
          </a:xfrm>
        </p:grpSpPr>
        <p:sp>
          <p:nvSpPr>
            <p:cNvPr id="361" name="Google Shape;361;p17"/>
            <p:cNvSpPr/>
            <p:nvPr/>
          </p:nvSpPr>
          <p:spPr>
            <a:xfrm rot="4301948">
              <a:off x="6820078" y="3321888"/>
              <a:ext cx="4860269" cy="4309031"/>
            </a:xfrm>
            <a:custGeom>
              <a:avLst/>
              <a:gdLst/>
              <a:ahLst/>
              <a:cxnLst/>
              <a:rect l="l" t="t" r="r" b="b"/>
              <a:pathLst>
                <a:path w="194415" h="172365" extrusionOk="0">
                  <a:moveTo>
                    <a:pt x="187969" y="126586"/>
                  </a:moveTo>
                  <a:cubicBezTo>
                    <a:pt x="172746" y="143051"/>
                    <a:pt x="105624" y="177944"/>
                    <a:pt x="82297" y="171604"/>
                  </a:cubicBezTo>
                  <a:cubicBezTo>
                    <a:pt x="58970" y="165264"/>
                    <a:pt x="61723" y="109120"/>
                    <a:pt x="48007" y="88546"/>
                  </a:cubicBezTo>
                  <a:cubicBezTo>
                    <a:pt x="34291" y="67972"/>
                    <a:pt x="-253" y="62892"/>
                    <a:pt x="1" y="48160"/>
                  </a:cubicBezTo>
                  <a:cubicBezTo>
                    <a:pt x="255" y="33428"/>
                    <a:pt x="33166" y="-2644"/>
                    <a:pt x="49531" y="154"/>
                  </a:cubicBezTo>
                  <a:cubicBezTo>
                    <a:pt x="65897" y="2952"/>
                    <a:pt x="77510" y="52840"/>
                    <a:pt x="98194" y="64950"/>
                  </a:cubicBezTo>
                  <a:cubicBezTo>
                    <a:pt x="118879" y="77060"/>
                    <a:pt x="158676" y="62541"/>
                    <a:pt x="173638" y="72814"/>
                  </a:cubicBezTo>
                  <a:cubicBezTo>
                    <a:pt x="188601" y="83087"/>
                    <a:pt x="203193" y="110121"/>
                    <a:pt x="187969" y="126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62" name="Google Shape;362;p17"/>
            <p:cNvSpPr/>
            <p:nvPr/>
          </p:nvSpPr>
          <p:spPr>
            <a:xfrm rot="4301948">
              <a:off x="6584928" y="3321888"/>
              <a:ext cx="4860269" cy="4309031"/>
            </a:xfrm>
            <a:custGeom>
              <a:avLst/>
              <a:gdLst/>
              <a:ahLst/>
              <a:cxnLst/>
              <a:rect l="l" t="t" r="r" b="b"/>
              <a:pathLst>
                <a:path w="194415" h="172365" extrusionOk="0">
                  <a:moveTo>
                    <a:pt x="187969" y="126586"/>
                  </a:moveTo>
                  <a:cubicBezTo>
                    <a:pt x="172746" y="143051"/>
                    <a:pt x="105624" y="177944"/>
                    <a:pt x="82297" y="171604"/>
                  </a:cubicBezTo>
                  <a:cubicBezTo>
                    <a:pt x="58970" y="165264"/>
                    <a:pt x="61723" y="109120"/>
                    <a:pt x="48007" y="88546"/>
                  </a:cubicBezTo>
                  <a:cubicBezTo>
                    <a:pt x="34291" y="67972"/>
                    <a:pt x="-253" y="62892"/>
                    <a:pt x="1" y="48160"/>
                  </a:cubicBezTo>
                  <a:cubicBezTo>
                    <a:pt x="255" y="33428"/>
                    <a:pt x="33166" y="-2644"/>
                    <a:pt x="49531" y="154"/>
                  </a:cubicBezTo>
                  <a:cubicBezTo>
                    <a:pt x="65897" y="2952"/>
                    <a:pt x="77510" y="52840"/>
                    <a:pt x="98194" y="64950"/>
                  </a:cubicBezTo>
                  <a:cubicBezTo>
                    <a:pt x="118879" y="77060"/>
                    <a:pt x="158676" y="62541"/>
                    <a:pt x="173638" y="72814"/>
                  </a:cubicBezTo>
                  <a:cubicBezTo>
                    <a:pt x="188601" y="83087"/>
                    <a:pt x="203193" y="110121"/>
                    <a:pt x="187969" y="12658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63" name="Google Shape;363;p17"/>
          <p:cNvGrpSpPr/>
          <p:nvPr/>
        </p:nvGrpSpPr>
        <p:grpSpPr>
          <a:xfrm>
            <a:off x="-1861428" y="4491607"/>
            <a:ext cx="3260352" cy="3306316"/>
            <a:chOff x="-666750" y="1567027"/>
            <a:chExt cx="3000692" cy="3042996"/>
          </a:xfrm>
        </p:grpSpPr>
        <p:sp>
          <p:nvSpPr>
            <p:cNvPr id="364" name="Google Shape;364;p17"/>
            <p:cNvSpPr/>
            <p:nvPr/>
          </p:nvSpPr>
          <p:spPr>
            <a:xfrm>
              <a:off x="-666750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17"/>
            <p:cNvSpPr/>
            <p:nvPr/>
          </p:nvSpPr>
          <p:spPr>
            <a:xfrm>
              <a:off x="254301" y="1567027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66" name="Google Shape;366;p17"/>
          <p:cNvGrpSpPr/>
          <p:nvPr/>
        </p:nvGrpSpPr>
        <p:grpSpPr>
          <a:xfrm>
            <a:off x="9763939" y="4594223"/>
            <a:ext cx="3260352" cy="3306316"/>
            <a:chOff x="-666750" y="1567027"/>
            <a:chExt cx="3000692" cy="3042996"/>
          </a:xfrm>
        </p:grpSpPr>
        <p:sp>
          <p:nvSpPr>
            <p:cNvPr id="367" name="Google Shape;367;p17"/>
            <p:cNvSpPr/>
            <p:nvPr/>
          </p:nvSpPr>
          <p:spPr>
            <a:xfrm>
              <a:off x="-666750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254301" y="1567027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6063740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8"/>
          <p:cNvSpPr txBox="1">
            <a:spLocks noGrp="1"/>
          </p:cNvSpPr>
          <p:nvPr>
            <p:ph type="title"/>
          </p:nvPr>
        </p:nvSpPr>
        <p:spPr>
          <a:xfrm>
            <a:off x="9601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18"/>
          <p:cNvSpPr txBox="1">
            <a:spLocks noGrp="1"/>
          </p:cNvSpPr>
          <p:nvPr>
            <p:ph type="title" idx="2" hasCustomPrompt="1"/>
          </p:nvPr>
        </p:nvSpPr>
        <p:spPr>
          <a:xfrm>
            <a:off x="2002767" y="5323324"/>
            <a:ext cx="1395600" cy="5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372" name="Google Shape;372;p18"/>
          <p:cNvSpPr txBox="1">
            <a:spLocks noGrp="1"/>
          </p:cNvSpPr>
          <p:nvPr>
            <p:ph type="title" idx="3" hasCustomPrompt="1"/>
          </p:nvPr>
        </p:nvSpPr>
        <p:spPr>
          <a:xfrm>
            <a:off x="5398297" y="5323424"/>
            <a:ext cx="1395600" cy="5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373" name="Google Shape;373;p18"/>
          <p:cNvSpPr txBox="1">
            <a:spLocks noGrp="1"/>
          </p:cNvSpPr>
          <p:nvPr>
            <p:ph type="title" idx="4" hasCustomPrompt="1"/>
          </p:nvPr>
        </p:nvSpPr>
        <p:spPr>
          <a:xfrm>
            <a:off x="8794032" y="5323424"/>
            <a:ext cx="1395600" cy="5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374" name="Google Shape;374;p18"/>
          <p:cNvSpPr txBox="1">
            <a:spLocks noGrp="1"/>
          </p:cNvSpPr>
          <p:nvPr>
            <p:ph type="subTitle" idx="1"/>
          </p:nvPr>
        </p:nvSpPr>
        <p:spPr>
          <a:xfrm>
            <a:off x="1250367" y="3451800"/>
            <a:ext cx="2900400" cy="11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5" name="Google Shape;375;p18"/>
          <p:cNvSpPr txBox="1">
            <a:spLocks noGrp="1"/>
          </p:cNvSpPr>
          <p:nvPr>
            <p:ph type="subTitle" idx="5"/>
          </p:nvPr>
        </p:nvSpPr>
        <p:spPr>
          <a:xfrm>
            <a:off x="4645897" y="3451800"/>
            <a:ext cx="2900400" cy="11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6" name="Google Shape;376;p18"/>
          <p:cNvSpPr txBox="1">
            <a:spLocks noGrp="1"/>
          </p:cNvSpPr>
          <p:nvPr>
            <p:ph type="subTitle" idx="6"/>
          </p:nvPr>
        </p:nvSpPr>
        <p:spPr>
          <a:xfrm>
            <a:off x="8041632" y="3451800"/>
            <a:ext cx="2900400" cy="11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7" name="Google Shape;377;p18"/>
          <p:cNvSpPr txBox="1">
            <a:spLocks noGrp="1"/>
          </p:cNvSpPr>
          <p:nvPr>
            <p:ph type="subTitle" idx="7"/>
          </p:nvPr>
        </p:nvSpPr>
        <p:spPr>
          <a:xfrm>
            <a:off x="1250367" y="3026967"/>
            <a:ext cx="2900400" cy="5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  <p:sp>
        <p:nvSpPr>
          <p:cNvPr id="378" name="Google Shape;378;p18"/>
          <p:cNvSpPr txBox="1">
            <a:spLocks noGrp="1"/>
          </p:cNvSpPr>
          <p:nvPr>
            <p:ph type="subTitle" idx="8"/>
          </p:nvPr>
        </p:nvSpPr>
        <p:spPr>
          <a:xfrm>
            <a:off x="4645897" y="3026967"/>
            <a:ext cx="2900400" cy="5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  <p:sp>
        <p:nvSpPr>
          <p:cNvPr id="379" name="Google Shape;379;p18"/>
          <p:cNvSpPr txBox="1">
            <a:spLocks noGrp="1"/>
          </p:cNvSpPr>
          <p:nvPr>
            <p:ph type="subTitle" idx="9"/>
          </p:nvPr>
        </p:nvSpPr>
        <p:spPr>
          <a:xfrm>
            <a:off x="8041632" y="3026967"/>
            <a:ext cx="2900400" cy="5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  <p:grpSp>
        <p:nvGrpSpPr>
          <p:cNvPr id="380" name="Google Shape;380;p18"/>
          <p:cNvGrpSpPr/>
          <p:nvPr/>
        </p:nvGrpSpPr>
        <p:grpSpPr>
          <a:xfrm rot="482896">
            <a:off x="-2348122" y="6090840"/>
            <a:ext cx="5732527" cy="5191261"/>
            <a:chOff x="5784660" y="-970761"/>
            <a:chExt cx="4299614" cy="3893645"/>
          </a:xfrm>
        </p:grpSpPr>
        <p:sp>
          <p:nvSpPr>
            <p:cNvPr id="381" name="Google Shape;381;p18"/>
            <p:cNvSpPr/>
            <p:nvPr/>
          </p:nvSpPr>
          <p:spPr>
            <a:xfrm>
              <a:off x="5868774" y="-830916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82" name="Google Shape;382;p18"/>
            <p:cNvSpPr/>
            <p:nvPr/>
          </p:nvSpPr>
          <p:spPr>
            <a:xfrm>
              <a:off x="5784660" y="-970761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3" name="Google Shape;383;p18"/>
          <p:cNvGrpSpPr/>
          <p:nvPr/>
        </p:nvGrpSpPr>
        <p:grpSpPr>
          <a:xfrm rot="-668752">
            <a:off x="8478794" y="-2229575"/>
            <a:ext cx="5861948" cy="5095843"/>
            <a:chOff x="5868774" y="-899147"/>
            <a:chExt cx="4396633" cy="3822031"/>
          </a:xfrm>
        </p:grpSpPr>
        <p:sp>
          <p:nvSpPr>
            <p:cNvPr id="384" name="Google Shape;384;p18"/>
            <p:cNvSpPr/>
            <p:nvPr/>
          </p:nvSpPr>
          <p:spPr>
            <a:xfrm>
              <a:off x="5868774" y="-830916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85" name="Google Shape;385;p18"/>
            <p:cNvSpPr/>
            <p:nvPr/>
          </p:nvSpPr>
          <p:spPr>
            <a:xfrm>
              <a:off x="6049906" y="-899147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8"/>
          <p:cNvGrpSpPr/>
          <p:nvPr/>
        </p:nvGrpSpPr>
        <p:grpSpPr>
          <a:xfrm rot="7348931">
            <a:off x="7825352" y="4568958"/>
            <a:ext cx="5732421" cy="5191165"/>
            <a:chOff x="5784660" y="-970761"/>
            <a:chExt cx="4299614" cy="3893645"/>
          </a:xfrm>
        </p:grpSpPr>
        <p:sp>
          <p:nvSpPr>
            <p:cNvPr id="387" name="Google Shape;387;p18"/>
            <p:cNvSpPr/>
            <p:nvPr/>
          </p:nvSpPr>
          <p:spPr>
            <a:xfrm>
              <a:off x="5868774" y="-830916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88" name="Google Shape;388;p18"/>
            <p:cNvSpPr/>
            <p:nvPr/>
          </p:nvSpPr>
          <p:spPr>
            <a:xfrm>
              <a:off x="5784660" y="-970761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9" name="Google Shape;389;p18"/>
          <p:cNvGrpSpPr/>
          <p:nvPr/>
        </p:nvGrpSpPr>
        <p:grpSpPr>
          <a:xfrm rot="-7712179">
            <a:off x="-3355309" y="-1415980"/>
            <a:ext cx="5862076" cy="5095955"/>
            <a:chOff x="5868774" y="-899147"/>
            <a:chExt cx="4396633" cy="3822031"/>
          </a:xfrm>
        </p:grpSpPr>
        <p:sp>
          <p:nvSpPr>
            <p:cNvPr id="390" name="Google Shape;390;p18"/>
            <p:cNvSpPr/>
            <p:nvPr/>
          </p:nvSpPr>
          <p:spPr>
            <a:xfrm>
              <a:off x="5868774" y="-830916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91" name="Google Shape;391;p18"/>
            <p:cNvSpPr/>
            <p:nvPr/>
          </p:nvSpPr>
          <p:spPr>
            <a:xfrm>
              <a:off x="6049906" y="-899147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92" name="Google Shape;392;p18"/>
          <p:cNvGrpSpPr/>
          <p:nvPr/>
        </p:nvGrpSpPr>
        <p:grpSpPr>
          <a:xfrm>
            <a:off x="-1112045" y="5346590"/>
            <a:ext cx="3260352" cy="3306316"/>
            <a:chOff x="-666750" y="1567027"/>
            <a:chExt cx="3000692" cy="3042996"/>
          </a:xfrm>
        </p:grpSpPr>
        <p:sp>
          <p:nvSpPr>
            <p:cNvPr id="393" name="Google Shape;393;p18"/>
            <p:cNvSpPr/>
            <p:nvPr/>
          </p:nvSpPr>
          <p:spPr>
            <a:xfrm>
              <a:off x="-666750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254301" y="1567027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5" name="Google Shape;395;p18"/>
          <p:cNvGrpSpPr/>
          <p:nvPr/>
        </p:nvGrpSpPr>
        <p:grpSpPr>
          <a:xfrm>
            <a:off x="9064039" y="-1654443"/>
            <a:ext cx="3260352" cy="3306316"/>
            <a:chOff x="-666750" y="1567027"/>
            <a:chExt cx="3000692" cy="3042996"/>
          </a:xfrm>
        </p:grpSpPr>
        <p:sp>
          <p:nvSpPr>
            <p:cNvPr id="396" name="Google Shape;396;p18"/>
            <p:cNvSpPr/>
            <p:nvPr/>
          </p:nvSpPr>
          <p:spPr>
            <a:xfrm>
              <a:off x="-666750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254301" y="1567027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98" name="Google Shape;398;p18"/>
          <p:cNvSpPr/>
          <p:nvPr/>
        </p:nvSpPr>
        <p:spPr>
          <a:xfrm>
            <a:off x="10812674" y="5932223"/>
            <a:ext cx="1194193" cy="1296663"/>
          </a:xfrm>
          <a:custGeom>
            <a:avLst/>
            <a:gdLst/>
            <a:ahLst/>
            <a:cxnLst/>
            <a:rect l="l" t="t" r="r" b="b"/>
            <a:pathLst>
              <a:path w="4988" h="5416" extrusionOk="0">
                <a:moveTo>
                  <a:pt x="4532" y="0"/>
                </a:moveTo>
                <a:lnTo>
                  <a:pt x="4532" y="0"/>
                </a:lnTo>
                <a:cubicBezTo>
                  <a:pt x="4586" y="526"/>
                  <a:pt x="4514" y="1115"/>
                  <a:pt x="4148" y="1508"/>
                </a:cubicBezTo>
                <a:cubicBezTo>
                  <a:pt x="3827" y="1847"/>
                  <a:pt x="3346" y="1980"/>
                  <a:pt x="2882" y="2016"/>
                </a:cubicBezTo>
                <a:cubicBezTo>
                  <a:pt x="2418" y="2061"/>
                  <a:pt x="1954" y="2025"/>
                  <a:pt x="1490" y="2105"/>
                </a:cubicBezTo>
                <a:cubicBezTo>
                  <a:pt x="1035" y="2177"/>
                  <a:pt x="562" y="2391"/>
                  <a:pt x="330" y="2792"/>
                </a:cubicBezTo>
                <a:cubicBezTo>
                  <a:pt x="0" y="3345"/>
                  <a:pt x="241" y="4086"/>
                  <a:pt x="696" y="4532"/>
                </a:cubicBezTo>
                <a:cubicBezTo>
                  <a:pt x="1160" y="4987"/>
                  <a:pt x="1784" y="5201"/>
                  <a:pt x="2391" y="5415"/>
                </a:cubicBezTo>
                <a:cubicBezTo>
                  <a:pt x="2114" y="5228"/>
                  <a:pt x="1775" y="4969"/>
                  <a:pt x="1526" y="4746"/>
                </a:cubicBezTo>
                <a:cubicBezTo>
                  <a:pt x="1383" y="4621"/>
                  <a:pt x="1240" y="4478"/>
                  <a:pt x="1160" y="4300"/>
                </a:cubicBezTo>
                <a:cubicBezTo>
                  <a:pt x="973" y="3872"/>
                  <a:pt x="1231" y="3345"/>
                  <a:pt x="1624" y="3078"/>
                </a:cubicBezTo>
                <a:cubicBezTo>
                  <a:pt x="2016" y="2819"/>
                  <a:pt x="2507" y="2748"/>
                  <a:pt x="2971" y="2685"/>
                </a:cubicBezTo>
                <a:cubicBezTo>
                  <a:pt x="3444" y="2623"/>
                  <a:pt x="3934" y="2543"/>
                  <a:pt x="4318" y="2275"/>
                </a:cubicBezTo>
                <a:cubicBezTo>
                  <a:pt x="4675" y="2025"/>
                  <a:pt x="4907" y="1615"/>
                  <a:pt x="4942" y="1187"/>
                </a:cubicBezTo>
                <a:cubicBezTo>
                  <a:pt x="4987" y="758"/>
                  <a:pt x="4835" y="303"/>
                  <a:pt x="4532" y="0"/>
                </a:cubicBezTo>
                <a:close/>
              </a:path>
            </a:pathLst>
          </a:custGeom>
          <a:solidFill>
            <a:srgbClr val="FFFFFF">
              <a:alpha val="369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51696318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1" name="Google Shape;401;p19"/>
          <p:cNvSpPr txBox="1">
            <a:spLocks noGrp="1"/>
          </p:cNvSpPr>
          <p:nvPr>
            <p:ph type="subTitle" idx="1"/>
          </p:nvPr>
        </p:nvSpPr>
        <p:spPr>
          <a:xfrm>
            <a:off x="3565867" y="3544933"/>
            <a:ext cx="654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19"/>
          <p:cNvSpPr txBox="1">
            <a:spLocks noGrp="1"/>
          </p:cNvSpPr>
          <p:nvPr>
            <p:ph type="subTitle" idx="2"/>
          </p:nvPr>
        </p:nvSpPr>
        <p:spPr>
          <a:xfrm>
            <a:off x="3566076" y="2129867"/>
            <a:ext cx="654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19"/>
          <p:cNvSpPr txBox="1">
            <a:spLocks noGrp="1"/>
          </p:cNvSpPr>
          <p:nvPr>
            <p:ph type="subTitle" idx="3"/>
          </p:nvPr>
        </p:nvSpPr>
        <p:spPr>
          <a:xfrm>
            <a:off x="3565867" y="4960000"/>
            <a:ext cx="654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19"/>
          <p:cNvSpPr txBox="1">
            <a:spLocks noGrp="1"/>
          </p:cNvSpPr>
          <p:nvPr>
            <p:ph type="subTitle" idx="4"/>
          </p:nvPr>
        </p:nvSpPr>
        <p:spPr>
          <a:xfrm>
            <a:off x="3565875" y="3240133"/>
            <a:ext cx="6542000" cy="4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  <p:sp>
        <p:nvSpPr>
          <p:cNvPr id="405" name="Google Shape;405;p19"/>
          <p:cNvSpPr txBox="1">
            <a:spLocks noGrp="1"/>
          </p:cNvSpPr>
          <p:nvPr>
            <p:ph type="subTitle" idx="5"/>
          </p:nvPr>
        </p:nvSpPr>
        <p:spPr>
          <a:xfrm>
            <a:off x="3566089" y="1825067"/>
            <a:ext cx="6542000" cy="4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  <p:sp>
        <p:nvSpPr>
          <p:cNvPr id="406" name="Google Shape;406;p19"/>
          <p:cNvSpPr txBox="1">
            <a:spLocks noGrp="1"/>
          </p:cNvSpPr>
          <p:nvPr>
            <p:ph type="subTitle" idx="6"/>
          </p:nvPr>
        </p:nvSpPr>
        <p:spPr>
          <a:xfrm>
            <a:off x="3565873" y="4655200"/>
            <a:ext cx="6542000" cy="4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-2454332" y="3480276"/>
            <a:ext cx="6851341" cy="6395065"/>
            <a:chOff x="-1840749" y="2610206"/>
            <a:chExt cx="5138506" cy="4796299"/>
          </a:xfrm>
        </p:grpSpPr>
        <p:sp>
          <p:nvSpPr>
            <p:cNvPr id="408" name="Google Shape;408;p19"/>
            <p:cNvSpPr/>
            <p:nvPr/>
          </p:nvSpPr>
          <p:spPr>
            <a:xfrm rot="9810459">
              <a:off x="-1394619" y="3131373"/>
              <a:ext cx="4215686" cy="3753966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09" name="Google Shape;409;p19"/>
            <p:cNvSpPr/>
            <p:nvPr/>
          </p:nvSpPr>
          <p:spPr>
            <a:xfrm>
              <a:off x="-1222743" y="3491645"/>
              <a:ext cx="4520500" cy="3665400"/>
            </a:xfrm>
            <a:custGeom>
              <a:avLst/>
              <a:gdLst/>
              <a:ahLst/>
              <a:cxnLst/>
              <a:rect l="l" t="t" r="r" b="b"/>
              <a:pathLst>
                <a:path w="180820" h="146616" extrusionOk="0">
                  <a:moveTo>
                    <a:pt x="175341" y="109810"/>
                  </a:moveTo>
                  <a:cubicBezTo>
                    <a:pt x="162480" y="124082"/>
                    <a:pt x="109407" y="137543"/>
                    <a:pt x="83842" y="141668"/>
                  </a:cubicBezTo>
                  <a:cubicBezTo>
                    <a:pt x="58278" y="145793"/>
                    <a:pt x="35819" y="153105"/>
                    <a:pt x="21954" y="134560"/>
                  </a:cubicBezTo>
                  <a:cubicBezTo>
                    <a:pt x="8089" y="116015"/>
                    <a:pt x="-2825" y="52735"/>
                    <a:pt x="652" y="30399"/>
                  </a:cubicBezTo>
                  <a:cubicBezTo>
                    <a:pt x="4129" y="8063"/>
                    <a:pt x="29056" y="-2610"/>
                    <a:pt x="42814" y="542"/>
                  </a:cubicBezTo>
                  <a:cubicBezTo>
                    <a:pt x="56572" y="3694"/>
                    <a:pt x="63501" y="40061"/>
                    <a:pt x="83200" y="49310"/>
                  </a:cubicBezTo>
                  <a:cubicBezTo>
                    <a:pt x="102899" y="58559"/>
                    <a:pt x="145653" y="45955"/>
                    <a:pt x="161010" y="56038"/>
                  </a:cubicBezTo>
                  <a:cubicBezTo>
                    <a:pt x="176367" y="66121"/>
                    <a:pt x="188202" y="95538"/>
                    <a:pt x="175341" y="10981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10" name="Google Shape;410;p19"/>
          <p:cNvGrpSpPr/>
          <p:nvPr/>
        </p:nvGrpSpPr>
        <p:grpSpPr>
          <a:xfrm>
            <a:off x="9829754" y="-1897567"/>
            <a:ext cx="6582100" cy="5949633"/>
            <a:chOff x="7372315" y="-1423176"/>
            <a:chExt cx="4936575" cy="4462225"/>
          </a:xfrm>
        </p:grpSpPr>
        <p:sp>
          <p:nvSpPr>
            <p:cNvPr id="411" name="Google Shape;411;p19"/>
            <p:cNvSpPr/>
            <p:nvPr/>
          </p:nvSpPr>
          <p:spPr>
            <a:xfrm>
              <a:off x="7448515" y="-1423176"/>
              <a:ext cx="4860375" cy="4309125"/>
            </a:xfrm>
            <a:custGeom>
              <a:avLst/>
              <a:gdLst/>
              <a:ahLst/>
              <a:cxnLst/>
              <a:rect l="l" t="t" r="r" b="b"/>
              <a:pathLst>
                <a:path w="194415" h="172365" extrusionOk="0">
                  <a:moveTo>
                    <a:pt x="187969" y="126586"/>
                  </a:moveTo>
                  <a:cubicBezTo>
                    <a:pt x="172746" y="143051"/>
                    <a:pt x="105624" y="177944"/>
                    <a:pt x="82297" y="171604"/>
                  </a:cubicBezTo>
                  <a:cubicBezTo>
                    <a:pt x="58970" y="165264"/>
                    <a:pt x="61723" y="109120"/>
                    <a:pt x="48007" y="88546"/>
                  </a:cubicBezTo>
                  <a:cubicBezTo>
                    <a:pt x="34291" y="67972"/>
                    <a:pt x="-253" y="62892"/>
                    <a:pt x="1" y="48160"/>
                  </a:cubicBezTo>
                  <a:cubicBezTo>
                    <a:pt x="255" y="33428"/>
                    <a:pt x="33166" y="-2644"/>
                    <a:pt x="49531" y="154"/>
                  </a:cubicBezTo>
                  <a:cubicBezTo>
                    <a:pt x="65897" y="2952"/>
                    <a:pt x="77510" y="52840"/>
                    <a:pt x="98194" y="64950"/>
                  </a:cubicBezTo>
                  <a:cubicBezTo>
                    <a:pt x="118879" y="77060"/>
                    <a:pt x="158676" y="62541"/>
                    <a:pt x="173638" y="72814"/>
                  </a:cubicBezTo>
                  <a:cubicBezTo>
                    <a:pt x="188601" y="83087"/>
                    <a:pt x="203193" y="110121"/>
                    <a:pt x="187969" y="126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12" name="Google Shape;412;p19"/>
            <p:cNvSpPr/>
            <p:nvPr/>
          </p:nvSpPr>
          <p:spPr>
            <a:xfrm>
              <a:off x="7372315" y="-1270076"/>
              <a:ext cx="4860375" cy="4309125"/>
            </a:xfrm>
            <a:custGeom>
              <a:avLst/>
              <a:gdLst/>
              <a:ahLst/>
              <a:cxnLst/>
              <a:rect l="l" t="t" r="r" b="b"/>
              <a:pathLst>
                <a:path w="194415" h="172365" extrusionOk="0">
                  <a:moveTo>
                    <a:pt x="187969" y="126586"/>
                  </a:moveTo>
                  <a:cubicBezTo>
                    <a:pt x="172746" y="143051"/>
                    <a:pt x="105624" y="177944"/>
                    <a:pt x="82297" y="171604"/>
                  </a:cubicBezTo>
                  <a:cubicBezTo>
                    <a:pt x="58970" y="165264"/>
                    <a:pt x="61723" y="109120"/>
                    <a:pt x="48007" y="88546"/>
                  </a:cubicBezTo>
                  <a:cubicBezTo>
                    <a:pt x="34291" y="67972"/>
                    <a:pt x="-253" y="62892"/>
                    <a:pt x="1" y="48160"/>
                  </a:cubicBezTo>
                  <a:cubicBezTo>
                    <a:pt x="255" y="33428"/>
                    <a:pt x="33166" y="-2644"/>
                    <a:pt x="49531" y="154"/>
                  </a:cubicBezTo>
                  <a:cubicBezTo>
                    <a:pt x="65897" y="2952"/>
                    <a:pt x="77510" y="52840"/>
                    <a:pt x="98194" y="64950"/>
                  </a:cubicBezTo>
                  <a:cubicBezTo>
                    <a:pt x="118879" y="77060"/>
                    <a:pt x="158676" y="62541"/>
                    <a:pt x="173638" y="72814"/>
                  </a:cubicBezTo>
                  <a:cubicBezTo>
                    <a:pt x="188601" y="83087"/>
                    <a:pt x="203193" y="110121"/>
                    <a:pt x="187969" y="12658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13" name="Google Shape;413;p19"/>
          <p:cNvGrpSpPr/>
          <p:nvPr/>
        </p:nvGrpSpPr>
        <p:grpSpPr>
          <a:xfrm>
            <a:off x="-1476961" y="5174674"/>
            <a:ext cx="3260352" cy="3306316"/>
            <a:chOff x="-666750" y="1567027"/>
            <a:chExt cx="3000692" cy="3042996"/>
          </a:xfrm>
        </p:grpSpPr>
        <p:sp>
          <p:nvSpPr>
            <p:cNvPr id="414" name="Google Shape;414;p19"/>
            <p:cNvSpPr/>
            <p:nvPr/>
          </p:nvSpPr>
          <p:spPr>
            <a:xfrm>
              <a:off x="-666750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254301" y="1567027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6" name="Google Shape;416;p19"/>
          <p:cNvGrpSpPr/>
          <p:nvPr/>
        </p:nvGrpSpPr>
        <p:grpSpPr>
          <a:xfrm>
            <a:off x="8793316" y="322135"/>
            <a:ext cx="4625253" cy="6412992"/>
            <a:chOff x="6482387" y="848201"/>
            <a:chExt cx="3468940" cy="4809744"/>
          </a:xfrm>
        </p:grpSpPr>
        <p:grpSp>
          <p:nvGrpSpPr>
            <p:cNvPr id="417" name="Google Shape;417;p19"/>
            <p:cNvGrpSpPr/>
            <p:nvPr/>
          </p:nvGrpSpPr>
          <p:grpSpPr>
            <a:xfrm>
              <a:off x="6482387" y="2085582"/>
              <a:ext cx="3468940" cy="3572363"/>
              <a:chOff x="5839590" y="1567014"/>
              <a:chExt cx="4256891" cy="4383805"/>
            </a:xfrm>
          </p:grpSpPr>
          <p:grpSp>
            <p:nvGrpSpPr>
              <p:cNvPr id="418" name="Google Shape;418;p19"/>
              <p:cNvGrpSpPr/>
              <p:nvPr/>
            </p:nvGrpSpPr>
            <p:grpSpPr>
              <a:xfrm>
                <a:off x="5839590" y="4503577"/>
                <a:ext cx="2577179" cy="1447242"/>
                <a:chOff x="3362865" y="4799939"/>
                <a:chExt cx="2577179" cy="1447242"/>
              </a:xfrm>
            </p:grpSpPr>
            <p:sp>
              <p:nvSpPr>
                <p:cNvPr id="419" name="Google Shape;419;p19"/>
                <p:cNvSpPr/>
                <p:nvPr/>
              </p:nvSpPr>
              <p:spPr>
                <a:xfrm>
                  <a:off x="4402683" y="5446878"/>
                  <a:ext cx="94529" cy="149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" h="678" extrusionOk="0">
                      <a:moveTo>
                        <a:pt x="366" y="0"/>
                      </a:moveTo>
                      <a:cubicBezTo>
                        <a:pt x="206" y="187"/>
                        <a:pt x="81" y="419"/>
                        <a:pt x="0" y="651"/>
                      </a:cubicBezTo>
                      <a:lnTo>
                        <a:pt x="81" y="678"/>
                      </a:lnTo>
                      <a:cubicBezTo>
                        <a:pt x="161" y="455"/>
                        <a:pt x="277" y="232"/>
                        <a:pt x="429" y="54"/>
                      </a:cubicBezTo>
                      <a:lnTo>
                        <a:pt x="36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20" name="Google Shape;420;p19"/>
                <p:cNvSpPr/>
                <p:nvPr/>
              </p:nvSpPr>
              <p:spPr>
                <a:xfrm>
                  <a:off x="4532467" y="5642105"/>
                  <a:ext cx="33052" cy="30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137" extrusionOk="0">
                      <a:moveTo>
                        <a:pt x="70" y="0"/>
                      </a:moveTo>
                      <a:cubicBezTo>
                        <a:pt x="61" y="0"/>
                        <a:pt x="52" y="2"/>
                        <a:pt x="45" y="6"/>
                      </a:cubicBezTo>
                      <a:lnTo>
                        <a:pt x="36" y="6"/>
                      </a:lnTo>
                      <a:cubicBezTo>
                        <a:pt x="0" y="24"/>
                        <a:pt x="0" y="86"/>
                        <a:pt x="45" y="95"/>
                      </a:cubicBezTo>
                      <a:cubicBezTo>
                        <a:pt x="54" y="104"/>
                        <a:pt x="63" y="113"/>
                        <a:pt x="72" y="131"/>
                      </a:cubicBezTo>
                      <a:cubicBezTo>
                        <a:pt x="77" y="135"/>
                        <a:pt x="85" y="137"/>
                        <a:pt x="92" y="137"/>
                      </a:cubicBezTo>
                      <a:cubicBezTo>
                        <a:pt x="119" y="137"/>
                        <a:pt x="150" y="114"/>
                        <a:pt x="143" y="86"/>
                      </a:cubicBezTo>
                      <a:cubicBezTo>
                        <a:pt x="134" y="69"/>
                        <a:pt x="116" y="33"/>
                        <a:pt x="98" y="15"/>
                      </a:cubicBezTo>
                      <a:cubicBezTo>
                        <a:pt x="93" y="5"/>
                        <a:pt x="82" y="0"/>
                        <a:pt x="70" y="0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21" name="Google Shape;421;p19"/>
                <p:cNvSpPr/>
                <p:nvPr/>
              </p:nvSpPr>
              <p:spPr>
                <a:xfrm>
                  <a:off x="5572285" y="4799939"/>
                  <a:ext cx="367760" cy="4426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9" h="2009" extrusionOk="0">
                      <a:moveTo>
                        <a:pt x="1035" y="1"/>
                      </a:moveTo>
                      <a:cubicBezTo>
                        <a:pt x="857" y="144"/>
                        <a:pt x="625" y="188"/>
                        <a:pt x="420" y="278"/>
                      </a:cubicBezTo>
                      <a:cubicBezTo>
                        <a:pt x="268" y="349"/>
                        <a:pt x="125" y="447"/>
                        <a:pt x="0" y="563"/>
                      </a:cubicBezTo>
                      <a:cubicBezTo>
                        <a:pt x="54" y="634"/>
                        <a:pt x="116" y="750"/>
                        <a:pt x="143" y="822"/>
                      </a:cubicBezTo>
                      <a:cubicBezTo>
                        <a:pt x="277" y="1196"/>
                        <a:pt x="366" y="1607"/>
                        <a:pt x="402" y="2008"/>
                      </a:cubicBezTo>
                      <a:cubicBezTo>
                        <a:pt x="803" y="1785"/>
                        <a:pt x="1285" y="1589"/>
                        <a:pt x="1669" y="1330"/>
                      </a:cubicBezTo>
                      <a:cubicBezTo>
                        <a:pt x="1597" y="1205"/>
                        <a:pt x="1651" y="1045"/>
                        <a:pt x="1597" y="911"/>
                      </a:cubicBezTo>
                      <a:cubicBezTo>
                        <a:pt x="1579" y="857"/>
                        <a:pt x="1535" y="813"/>
                        <a:pt x="1508" y="768"/>
                      </a:cubicBezTo>
                      <a:cubicBezTo>
                        <a:pt x="1330" y="527"/>
                        <a:pt x="1267" y="197"/>
                        <a:pt x="103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22" name="Google Shape;422;p19"/>
                <p:cNvSpPr/>
                <p:nvPr/>
              </p:nvSpPr>
              <p:spPr>
                <a:xfrm>
                  <a:off x="5774784" y="4879484"/>
                  <a:ext cx="27764" cy="356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162" extrusionOk="0">
                      <a:moveTo>
                        <a:pt x="56" y="0"/>
                      </a:moveTo>
                      <a:cubicBezTo>
                        <a:pt x="34" y="0"/>
                        <a:pt x="10" y="13"/>
                        <a:pt x="0" y="41"/>
                      </a:cubicBezTo>
                      <a:cubicBezTo>
                        <a:pt x="0" y="68"/>
                        <a:pt x="0" y="95"/>
                        <a:pt x="0" y="122"/>
                      </a:cubicBezTo>
                      <a:cubicBezTo>
                        <a:pt x="6" y="146"/>
                        <a:pt x="24" y="161"/>
                        <a:pt x="46" y="161"/>
                      </a:cubicBezTo>
                      <a:cubicBezTo>
                        <a:pt x="57" y="161"/>
                        <a:pt x="69" y="157"/>
                        <a:pt x="81" y="148"/>
                      </a:cubicBezTo>
                      <a:cubicBezTo>
                        <a:pt x="116" y="122"/>
                        <a:pt x="125" y="68"/>
                        <a:pt x="98" y="33"/>
                      </a:cubicBezTo>
                      <a:cubicBezTo>
                        <a:pt x="94" y="11"/>
                        <a:pt x="76" y="0"/>
                        <a:pt x="56" y="0"/>
                      </a:cubicBezTo>
                      <a:close/>
                    </a:path>
                  </a:pathLst>
                </a:custGeom>
                <a:solidFill>
                  <a:srgbClr val="5526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23" name="Google Shape;423;p19"/>
                <p:cNvSpPr/>
                <p:nvPr/>
              </p:nvSpPr>
              <p:spPr>
                <a:xfrm>
                  <a:off x="5729613" y="4988777"/>
                  <a:ext cx="25781" cy="27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127" extrusionOk="0">
                      <a:moveTo>
                        <a:pt x="45" y="0"/>
                      </a:moveTo>
                      <a:cubicBezTo>
                        <a:pt x="36" y="0"/>
                        <a:pt x="27" y="9"/>
                        <a:pt x="18" y="9"/>
                      </a:cubicBezTo>
                      <a:cubicBezTo>
                        <a:pt x="9" y="18"/>
                        <a:pt x="0" y="45"/>
                        <a:pt x="0" y="54"/>
                      </a:cubicBezTo>
                      <a:cubicBezTo>
                        <a:pt x="8" y="86"/>
                        <a:pt x="24" y="126"/>
                        <a:pt x="60" y="126"/>
                      </a:cubicBezTo>
                      <a:cubicBezTo>
                        <a:pt x="64" y="126"/>
                        <a:pt x="68" y="126"/>
                        <a:pt x="71" y="125"/>
                      </a:cubicBezTo>
                      <a:cubicBezTo>
                        <a:pt x="116" y="116"/>
                        <a:pt x="107" y="63"/>
                        <a:pt x="89" y="27"/>
                      </a:cubicBezTo>
                      <a:cubicBezTo>
                        <a:pt x="89" y="18"/>
                        <a:pt x="71" y="0"/>
                        <a:pt x="54" y="0"/>
                      </a:cubicBezTo>
                      <a:close/>
                    </a:path>
                  </a:pathLst>
                </a:custGeom>
                <a:solidFill>
                  <a:srgbClr val="5526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24" name="Google Shape;424;p19"/>
                <p:cNvSpPr/>
                <p:nvPr/>
              </p:nvSpPr>
              <p:spPr>
                <a:xfrm>
                  <a:off x="5808056" y="5089255"/>
                  <a:ext cx="47595" cy="33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" h="150" extrusionOk="0">
                      <a:moveTo>
                        <a:pt x="83" y="0"/>
                      </a:moveTo>
                      <a:cubicBezTo>
                        <a:pt x="51" y="0"/>
                        <a:pt x="22" y="13"/>
                        <a:pt x="10" y="44"/>
                      </a:cubicBezTo>
                      <a:cubicBezTo>
                        <a:pt x="1" y="71"/>
                        <a:pt x="19" y="89"/>
                        <a:pt x="37" y="98"/>
                      </a:cubicBezTo>
                      <a:cubicBezTo>
                        <a:pt x="48" y="98"/>
                        <a:pt x="60" y="94"/>
                        <a:pt x="72" y="94"/>
                      </a:cubicBezTo>
                      <a:cubicBezTo>
                        <a:pt x="78" y="94"/>
                        <a:pt x="84" y="95"/>
                        <a:pt x="90" y="98"/>
                      </a:cubicBezTo>
                      <a:cubicBezTo>
                        <a:pt x="117" y="106"/>
                        <a:pt x="117" y="115"/>
                        <a:pt x="126" y="133"/>
                      </a:cubicBezTo>
                      <a:cubicBezTo>
                        <a:pt x="137" y="145"/>
                        <a:pt x="151" y="150"/>
                        <a:pt x="164" y="150"/>
                      </a:cubicBezTo>
                      <a:cubicBezTo>
                        <a:pt x="190" y="150"/>
                        <a:pt x="215" y="128"/>
                        <a:pt x="215" y="98"/>
                      </a:cubicBezTo>
                      <a:cubicBezTo>
                        <a:pt x="215" y="45"/>
                        <a:pt x="143" y="0"/>
                        <a:pt x="83" y="0"/>
                      </a:cubicBezTo>
                      <a:close/>
                    </a:path>
                  </a:pathLst>
                </a:custGeom>
                <a:solidFill>
                  <a:srgbClr val="5526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25" name="Google Shape;425;p19"/>
                <p:cNvSpPr/>
                <p:nvPr/>
              </p:nvSpPr>
              <p:spPr>
                <a:xfrm>
                  <a:off x="5666593" y="4908130"/>
                  <a:ext cx="23798" cy="32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147" extrusionOk="0">
                      <a:moveTo>
                        <a:pt x="54" y="1"/>
                      </a:moveTo>
                      <a:cubicBezTo>
                        <a:pt x="45" y="1"/>
                        <a:pt x="36" y="1"/>
                        <a:pt x="27" y="10"/>
                      </a:cubicBezTo>
                      <a:cubicBezTo>
                        <a:pt x="1" y="18"/>
                        <a:pt x="1" y="45"/>
                        <a:pt x="1" y="72"/>
                      </a:cubicBezTo>
                      <a:cubicBezTo>
                        <a:pt x="1" y="72"/>
                        <a:pt x="1" y="81"/>
                        <a:pt x="1" y="81"/>
                      </a:cubicBezTo>
                      <a:cubicBezTo>
                        <a:pt x="1" y="99"/>
                        <a:pt x="10" y="117"/>
                        <a:pt x="18" y="126"/>
                      </a:cubicBezTo>
                      <a:cubicBezTo>
                        <a:pt x="27" y="140"/>
                        <a:pt x="40" y="146"/>
                        <a:pt x="52" y="146"/>
                      </a:cubicBezTo>
                      <a:cubicBezTo>
                        <a:pt x="79" y="146"/>
                        <a:pt x="108" y="120"/>
                        <a:pt x="108" y="90"/>
                      </a:cubicBezTo>
                      <a:cubicBezTo>
                        <a:pt x="99" y="63"/>
                        <a:pt x="90" y="10"/>
                        <a:pt x="54" y="1"/>
                      </a:cubicBezTo>
                      <a:close/>
                    </a:path>
                  </a:pathLst>
                </a:custGeom>
                <a:solidFill>
                  <a:srgbClr val="5526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26" name="Google Shape;426;p19"/>
                <p:cNvSpPr/>
                <p:nvPr/>
              </p:nvSpPr>
              <p:spPr>
                <a:xfrm>
                  <a:off x="5825243" y="5003760"/>
                  <a:ext cx="27103" cy="19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87" extrusionOk="0">
                      <a:moveTo>
                        <a:pt x="62" y="1"/>
                      </a:moveTo>
                      <a:cubicBezTo>
                        <a:pt x="57" y="1"/>
                        <a:pt x="53" y="2"/>
                        <a:pt x="48" y="4"/>
                      </a:cubicBezTo>
                      <a:cubicBezTo>
                        <a:pt x="0" y="28"/>
                        <a:pt x="23" y="87"/>
                        <a:pt x="60" y="87"/>
                      </a:cubicBezTo>
                      <a:cubicBezTo>
                        <a:pt x="65" y="87"/>
                        <a:pt x="70" y="86"/>
                        <a:pt x="75" y="84"/>
                      </a:cubicBezTo>
                      <a:cubicBezTo>
                        <a:pt x="122" y="60"/>
                        <a:pt x="99" y="1"/>
                        <a:pt x="62" y="1"/>
                      </a:cubicBezTo>
                      <a:close/>
                    </a:path>
                  </a:pathLst>
                </a:custGeom>
                <a:solidFill>
                  <a:srgbClr val="5526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27" name="Google Shape;427;p19"/>
                <p:cNvSpPr/>
                <p:nvPr/>
              </p:nvSpPr>
              <p:spPr>
                <a:xfrm>
                  <a:off x="5772801" y="5045185"/>
                  <a:ext cx="29747" cy="31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" h="142" extrusionOk="0">
                      <a:moveTo>
                        <a:pt x="57" y="1"/>
                      </a:moveTo>
                      <a:cubicBezTo>
                        <a:pt x="34" y="1"/>
                        <a:pt x="9" y="18"/>
                        <a:pt x="9" y="48"/>
                      </a:cubicBezTo>
                      <a:lnTo>
                        <a:pt x="9" y="57"/>
                      </a:lnTo>
                      <a:cubicBezTo>
                        <a:pt x="0" y="66"/>
                        <a:pt x="0" y="74"/>
                        <a:pt x="0" y="83"/>
                      </a:cubicBezTo>
                      <a:cubicBezTo>
                        <a:pt x="0" y="83"/>
                        <a:pt x="0" y="92"/>
                        <a:pt x="0" y="101"/>
                      </a:cubicBezTo>
                      <a:cubicBezTo>
                        <a:pt x="5" y="128"/>
                        <a:pt x="25" y="141"/>
                        <a:pt x="45" y="141"/>
                      </a:cubicBezTo>
                      <a:cubicBezTo>
                        <a:pt x="65" y="141"/>
                        <a:pt x="85" y="128"/>
                        <a:pt x="90" y="101"/>
                      </a:cubicBezTo>
                      <a:cubicBezTo>
                        <a:pt x="116" y="92"/>
                        <a:pt x="134" y="66"/>
                        <a:pt x="116" y="39"/>
                      </a:cubicBezTo>
                      <a:cubicBezTo>
                        <a:pt x="98" y="21"/>
                        <a:pt x="90" y="12"/>
                        <a:pt x="72" y="3"/>
                      </a:cubicBezTo>
                      <a:cubicBezTo>
                        <a:pt x="67" y="2"/>
                        <a:pt x="62" y="1"/>
                        <a:pt x="57" y="1"/>
                      </a:cubicBezTo>
                      <a:close/>
                    </a:path>
                  </a:pathLst>
                </a:custGeom>
                <a:solidFill>
                  <a:srgbClr val="5526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28" name="Google Shape;428;p19"/>
                <p:cNvSpPr/>
                <p:nvPr/>
              </p:nvSpPr>
              <p:spPr>
                <a:xfrm>
                  <a:off x="3362865" y="4866925"/>
                  <a:ext cx="2380634" cy="13802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04" h="6264" extrusionOk="0">
                      <a:moveTo>
                        <a:pt x="10161" y="0"/>
                      </a:moveTo>
                      <a:cubicBezTo>
                        <a:pt x="8868" y="1098"/>
                        <a:pt x="7021" y="1954"/>
                        <a:pt x="5406" y="2632"/>
                      </a:cubicBezTo>
                      <a:cubicBezTo>
                        <a:pt x="3658" y="3372"/>
                        <a:pt x="1856" y="4024"/>
                        <a:pt x="0" y="4639"/>
                      </a:cubicBezTo>
                      <a:cubicBezTo>
                        <a:pt x="63" y="5210"/>
                        <a:pt x="196" y="5808"/>
                        <a:pt x="642" y="6263"/>
                      </a:cubicBezTo>
                      <a:cubicBezTo>
                        <a:pt x="643" y="6263"/>
                        <a:pt x="644" y="6263"/>
                        <a:pt x="645" y="6263"/>
                      </a:cubicBezTo>
                      <a:cubicBezTo>
                        <a:pt x="744" y="6263"/>
                        <a:pt x="3214" y="5283"/>
                        <a:pt x="6049" y="4077"/>
                      </a:cubicBezTo>
                      <a:cubicBezTo>
                        <a:pt x="8422" y="3069"/>
                        <a:pt x="8752" y="2766"/>
                        <a:pt x="9189" y="2507"/>
                      </a:cubicBezTo>
                      <a:cubicBezTo>
                        <a:pt x="9965" y="2043"/>
                        <a:pt x="10375" y="1865"/>
                        <a:pt x="10804" y="1499"/>
                      </a:cubicBezTo>
                      <a:cubicBezTo>
                        <a:pt x="10759" y="1481"/>
                        <a:pt x="10759" y="1401"/>
                        <a:pt x="10750" y="1347"/>
                      </a:cubicBezTo>
                      <a:cubicBezTo>
                        <a:pt x="10741" y="1294"/>
                        <a:pt x="10741" y="1231"/>
                        <a:pt x="10714" y="1187"/>
                      </a:cubicBezTo>
                      <a:cubicBezTo>
                        <a:pt x="10688" y="1124"/>
                        <a:pt x="10616" y="1089"/>
                        <a:pt x="10580" y="1026"/>
                      </a:cubicBezTo>
                      <a:cubicBezTo>
                        <a:pt x="10527" y="946"/>
                        <a:pt x="10536" y="839"/>
                        <a:pt x="10500" y="750"/>
                      </a:cubicBezTo>
                      <a:cubicBezTo>
                        <a:pt x="10465" y="643"/>
                        <a:pt x="10384" y="562"/>
                        <a:pt x="10313" y="473"/>
                      </a:cubicBezTo>
                      <a:cubicBezTo>
                        <a:pt x="10241" y="393"/>
                        <a:pt x="10179" y="286"/>
                        <a:pt x="10188" y="179"/>
                      </a:cubicBezTo>
                      <a:cubicBezTo>
                        <a:pt x="10197" y="116"/>
                        <a:pt x="10197" y="54"/>
                        <a:pt x="1016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29" name="Google Shape;429;p19"/>
                <p:cNvSpPr/>
                <p:nvPr/>
              </p:nvSpPr>
              <p:spPr>
                <a:xfrm>
                  <a:off x="4740695" y="5120544"/>
                  <a:ext cx="959613" cy="575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5" h="2613" extrusionOk="0">
                      <a:moveTo>
                        <a:pt x="4292" y="0"/>
                      </a:moveTo>
                      <a:cubicBezTo>
                        <a:pt x="4051" y="473"/>
                        <a:pt x="3302" y="901"/>
                        <a:pt x="2909" y="1097"/>
                      </a:cubicBezTo>
                      <a:cubicBezTo>
                        <a:pt x="2659" y="1213"/>
                        <a:pt x="2517" y="1472"/>
                        <a:pt x="2267" y="1561"/>
                      </a:cubicBezTo>
                      <a:cubicBezTo>
                        <a:pt x="1981" y="1659"/>
                        <a:pt x="1687" y="1731"/>
                        <a:pt x="1410" y="1838"/>
                      </a:cubicBezTo>
                      <a:cubicBezTo>
                        <a:pt x="1143" y="1936"/>
                        <a:pt x="884" y="2061"/>
                        <a:pt x="634" y="2204"/>
                      </a:cubicBezTo>
                      <a:cubicBezTo>
                        <a:pt x="438" y="2320"/>
                        <a:pt x="152" y="2427"/>
                        <a:pt x="1" y="2596"/>
                      </a:cubicBezTo>
                      <a:cubicBezTo>
                        <a:pt x="23" y="2608"/>
                        <a:pt x="48" y="2613"/>
                        <a:pt x="76" y="2613"/>
                      </a:cubicBezTo>
                      <a:cubicBezTo>
                        <a:pt x="218" y="2613"/>
                        <a:pt x="423" y="2480"/>
                        <a:pt x="527" y="2436"/>
                      </a:cubicBezTo>
                      <a:cubicBezTo>
                        <a:pt x="714" y="2364"/>
                        <a:pt x="902" y="2248"/>
                        <a:pt x="1098" y="2204"/>
                      </a:cubicBezTo>
                      <a:cubicBezTo>
                        <a:pt x="1544" y="2105"/>
                        <a:pt x="1375" y="2159"/>
                        <a:pt x="1446" y="2123"/>
                      </a:cubicBezTo>
                      <a:cubicBezTo>
                        <a:pt x="1660" y="2025"/>
                        <a:pt x="1990" y="1838"/>
                        <a:pt x="2186" y="1704"/>
                      </a:cubicBezTo>
                      <a:cubicBezTo>
                        <a:pt x="2365" y="1579"/>
                        <a:pt x="2409" y="1517"/>
                        <a:pt x="2588" y="1401"/>
                      </a:cubicBezTo>
                      <a:cubicBezTo>
                        <a:pt x="2873" y="1204"/>
                        <a:pt x="3203" y="1080"/>
                        <a:pt x="3507" y="919"/>
                      </a:cubicBezTo>
                      <a:cubicBezTo>
                        <a:pt x="3703" y="812"/>
                        <a:pt x="3890" y="696"/>
                        <a:pt x="4069" y="562"/>
                      </a:cubicBezTo>
                      <a:cubicBezTo>
                        <a:pt x="4158" y="509"/>
                        <a:pt x="4238" y="437"/>
                        <a:pt x="4292" y="339"/>
                      </a:cubicBezTo>
                      <a:cubicBezTo>
                        <a:pt x="4345" y="241"/>
                        <a:pt x="4354" y="107"/>
                        <a:pt x="4292" y="0"/>
                      </a:cubicBezTo>
                      <a:close/>
                    </a:path>
                  </a:pathLst>
                </a:custGeom>
                <a:solidFill>
                  <a:srgbClr val="B0B0B0">
                    <a:alpha val="38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30" name="Google Shape;430;p19"/>
                <p:cNvSpPr/>
                <p:nvPr/>
              </p:nvSpPr>
              <p:spPr>
                <a:xfrm>
                  <a:off x="3362865" y="5446878"/>
                  <a:ext cx="1332882" cy="800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9" h="3632" extrusionOk="0">
                      <a:moveTo>
                        <a:pt x="5406" y="0"/>
                      </a:moveTo>
                      <a:cubicBezTo>
                        <a:pt x="3658" y="740"/>
                        <a:pt x="1856" y="1392"/>
                        <a:pt x="0" y="2007"/>
                      </a:cubicBezTo>
                      <a:cubicBezTo>
                        <a:pt x="63" y="2578"/>
                        <a:pt x="196" y="3176"/>
                        <a:pt x="642" y="3631"/>
                      </a:cubicBezTo>
                      <a:cubicBezTo>
                        <a:pt x="643" y="3631"/>
                        <a:pt x="644" y="3631"/>
                        <a:pt x="645" y="3631"/>
                      </a:cubicBezTo>
                      <a:cubicBezTo>
                        <a:pt x="744" y="3631"/>
                        <a:pt x="3214" y="2651"/>
                        <a:pt x="6049" y="1454"/>
                      </a:cubicBezTo>
                      <a:cubicBezTo>
                        <a:pt x="5995" y="669"/>
                        <a:pt x="5415" y="0"/>
                        <a:pt x="541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31" name="Google Shape;431;p19"/>
                <p:cNvSpPr/>
                <p:nvPr/>
              </p:nvSpPr>
              <p:spPr>
                <a:xfrm>
                  <a:off x="3384459" y="5920403"/>
                  <a:ext cx="135734" cy="299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1357" extrusionOk="0">
                      <a:moveTo>
                        <a:pt x="72" y="1"/>
                      </a:moveTo>
                      <a:lnTo>
                        <a:pt x="0" y="46"/>
                      </a:lnTo>
                      <a:cubicBezTo>
                        <a:pt x="0" y="54"/>
                        <a:pt x="357" y="563"/>
                        <a:pt x="446" y="813"/>
                      </a:cubicBezTo>
                      <a:cubicBezTo>
                        <a:pt x="527" y="1063"/>
                        <a:pt x="500" y="1348"/>
                        <a:pt x="500" y="1348"/>
                      </a:cubicBezTo>
                      <a:lnTo>
                        <a:pt x="580" y="1357"/>
                      </a:lnTo>
                      <a:cubicBezTo>
                        <a:pt x="580" y="1348"/>
                        <a:pt x="616" y="1054"/>
                        <a:pt x="518" y="786"/>
                      </a:cubicBezTo>
                      <a:cubicBezTo>
                        <a:pt x="428" y="518"/>
                        <a:pt x="81" y="19"/>
                        <a:pt x="7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32" name="Google Shape;432;p19"/>
                <p:cNvSpPr/>
                <p:nvPr/>
              </p:nvSpPr>
              <p:spPr>
                <a:xfrm>
                  <a:off x="5277461" y="5126273"/>
                  <a:ext cx="88580" cy="808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" h="367" extrusionOk="0">
                      <a:moveTo>
                        <a:pt x="54" y="1"/>
                      </a:moveTo>
                      <a:lnTo>
                        <a:pt x="0" y="63"/>
                      </a:lnTo>
                      <a:cubicBezTo>
                        <a:pt x="125" y="153"/>
                        <a:pt x="241" y="260"/>
                        <a:pt x="348" y="367"/>
                      </a:cubicBezTo>
                      <a:lnTo>
                        <a:pt x="402" y="304"/>
                      </a:lnTo>
                      <a:cubicBezTo>
                        <a:pt x="295" y="197"/>
                        <a:pt x="170" y="90"/>
                        <a:pt x="5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33" name="Google Shape;433;p19"/>
                <p:cNvSpPr/>
                <p:nvPr/>
              </p:nvSpPr>
              <p:spPr>
                <a:xfrm>
                  <a:off x="5240002" y="5153816"/>
                  <a:ext cx="88800" cy="1595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724" extrusionOk="0">
                      <a:moveTo>
                        <a:pt x="72" y="1"/>
                      </a:moveTo>
                      <a:lnTo>
                        <a:pt x="1" y="36"/>
                      </a:lnTo>
                      <a:cubicBezTo>
                        <a:pt x="117" y="259"/>
                        <a:pt x="233" y="483"/>
                        <a:pt x="322" y="723"/>
                      </a:cubicBezTo>
                      <a:lnTo>
                        <a:pt x="402" y="697"/>
                      </a:lnTo>
                      <a:cubicBezTo>
                        <a:pt x="304" y="456"/>
                        <a:pt x="197" y="215"/>
                        <a:pt x="7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34" name="Google Shape;434;p19"/>
                <p:cNvSpPr/>
                <p:nvPr/>
              </p:nvSpPr>
              <p:spPr>
                <a:xfrm>
                  <a:off x="5120133" y="5407436"/>
                  <a:ext cx="74918" cy="163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742" extrusionOk="0">
                      <a:moveTo>
                        <a:pt x="259" y="1"/>
                      </a:moveTo>
                      <a:cubicBezTo>
                        <a:pt x="206" y="259"/>
                        <a:pt x="125" y="491"/>
                        <a:pt x="1" y="696"/>
                      </a:cubicBezTo>
                      <a:lnTo>
                        <a:pt x="72" y="741"/>
                      </a:lnTo>
                      <a:cubicBezTo>
                        <a:pt x="197" y="527"/>
                        <a:pt x="286" y="286"/>
                        <a:pt x="340" y="18"/>
                      </a:cubicBezTo>
                      <a:lnTo>
                        <a:pt x="25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35" name="Google Shape;435;p19"/>
                <p:cNvSpPr/>
                <p:nvPr/>
              </p:nvSpPr>
              <p:spPr>
                <a:xfrm>
                  <a:off x="4548112" y="5440928"/>
                  <a:ext cx="96512" cy="1496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" h="679" extrusionOk="0">
                      <a:moveTo>
                        <a:pt x="72" y="0"/>
                      </a:moveTo>
                      <a:lnTo>
                        <a:pt x="1" y="54"/>
                      </a:lnTo>
                      <a:cubicBezTo>
                        <a:pt x="161" y="232"/>
                        <a:pt x="277" y="455"/>
                        <a:pt x="357" y="678"/>
                      </a:cubicBezTo>
                      <a:lnTo>
                        <a:pt x="438" y="651"/>
                      </a:lnTo>
                      <a:cubicBezTo>
                        <a:pt x="357" y="420"/>
                        <a:pt x="224" y="188"/>
                        <a:pt x="7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36" name="Google Shape;436;p19"/>
                <p:cNvSpPr/>
                <p:nvPr/>
              </p:nvSpPr>
              <p:spPr>
                <a:xfrm>
                  <a:off x="3535838" y="5743244"/>
                  <a:ext cx="1134349" cy="436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8" h="1983" extrusionOk="0">
                      <a:moveTo>
                        <a:pt x="5009" y="0"/>
                      </a:moveTo>
                      <a:cubicBezTo>
                        <a:pt x="4848" y="0"/>
                        <a:pt x="4698" y="75"/>
                        <a:pt x="4559" y="145"/>
                      </a:cubicBezTo>
                      <a:cubicBezTo>
                        <a:pt x="3702" y="573"/>
                        <a:pt x="2801" y="912"/>
                        <a:pt x="1847" y="1082"/>
                      </a:cubicBezTo>
                      <a:cubicBezTo>
                        <a:pt x="1731" y="1099"/>
                        <a:pt x="1624" y="1117"/>
                        <a:pt x="1517" y="1162"/>
                      </a:cubicBezTo>
                      <a:cubicBezTo>
                        <a:pt x="1374" y="1215"/>
                        <a:pt x="1240" y="1305"/>
                        <a:pt x="1106" y="1385"/>
                      </a:cubicBezTo>
                      <a:cubicBezTo>
                        <a:pt x="973" y="1456"/>
                        <a:pt x="0" y="1581"/>
                        <a:pt x="143" y="1947"/>
                      </a:cubicBezTo>
                      <a:cubicBezTo>
                        <a:pt x="153" y="1972"/>
                        <a:pt x="184" y="1982"/>
                        <a:pt x="230" y="1982"/>
                      </a:cubicBezTo>
                      <a:cubicBezTo>
                        <a:pt x="485" y="1982"/>
                        <a:pt x="1201" y="1661"/>
                        <a:pt x="1329" y="1608"/>
                      </a:cubicBezTo>
                      <a:cubicBezTo>
                        <a:pt x="1454" y="1563"/>
                        <a:pt x="1579" y="1519"/>
                        <a:pt x="1704" y="1465"/>
                      </a:cubicBezTo>
                      <a:cubicBezTo>
                        <a:pt x="2025" y="1349"/>
                        <a:pt x="2337" y="1233"/>
                        <a:pt x="2650" y="1108"/>
                      </a:cubicBezTo>
                      <a:cubicBezTo>
                        <a:pt x="3497" y="778"/>
                        <a:pt x="4327" y="412"/>
                        <a:pt x="5148" y="20"/>
                      </a:cubicBezTo>
                      <a:cubicBezTo>
                        <a:pt x="5101" y="6"/>
                        <a:pt x="5054" y="0"/>
                        <a:pt x="5009" y="0"/>
                      </a:cubicBezTo>
                      <a:close/>
                    </a:path>
                  </a:pathLst>
                </a:custGeom>
                <a:solidFill>
                  <a:srgbClr val="3D1D03">
                    <a:alpha val="321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37" name="Google Shape;437;p19"/>
                <p:cNvSpPr/>
                <p:nvPr/>
              </p:nvSpPr>
              <p:spPr>
                <a:xfrm>
                  <a:off x="4356851" y="5577764"/>
                  <a:ext cx="42968" cy="25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" h="114" extrusionOk="0">
                      <a:moveTo>
                        <a:pt x="136" y="1"/>
                      </a:moveTo>
                      <a:cubicBezTo>
                        <a:pt x="131" y="1"/>
                        <a:pt x="125" y="2"/>
                        <a:pt x="119" y="4"/>
                      </a:cubicBezTo>
                      <a:lnTo>
                        <a:pt x="48" y="39"/>
                      </a:lnTo>
                      <a:cubicBezTo>
                        <a:pt x="0" y="55"/>
                        <a:pt x="23" y="114"/>
                        <a:pt x="60" y="114"/>
                      </a:cubicBezTo>
                      <a:cubicBezTo>
                        <a:pt x="65" y="114"/>
                        <a:pt x="70" y="113"/>
                        <a:pt x="75" y="111"/>
                      </a:cubicBezTo>
                      <a:lnTo>
                        <a:pt x="155" y="75"/>
                      </a:lnTo>
                      <a:cubicBezTo>
                        <a:pt x="195" y="59"/>
                        <a:pt x="178" y="1"/>
                        <a:pt x="136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38" name="Google Shape;438;p19"/>
                <p:cNvSpPr/>
                <p:nvPr/>
              </p:nvSpPr>
              <p:spPr>
                <a:xfrm>
                  <a:off x="4339664" y="5660173"/>
                  <a:ext cx="35696" cy="24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" h="112" extrusionOk="0">
                      <a:moveTo>
                        <a:pt x="122" y="1"/>
                      </a:moveTo>
                      <a:cubicBezTo>
                        <a:pt x="118" y="1"/>
                        <a:pt x="113" y="2"/>
                        <a:pt x="108" y="4"/>
                      </a:cubicBezTo>
                      <a:lnTo>
                        <a:pt x="90" y="4"/>
                      </a:lnTo>
                      <a:cubicBezTo>
                        <a:pt x="90" y="4"/>
                        <a:pt x="81" y="4"/>
                        <a:pt x="81" y="13"/>
                      </a:cubicBezTo>
                      <a:lnTo>
                        <a:pt x="45" y="22"/>
                      </a:lnTo>
                      <a:cubicBezTo>
                        <a:pt x="1" y="40"/>
                        <a:pt x="19" y="94"/>
                        <a:pt x="45" y="103"/>
                      </a:cubicBezTo>
                      <a:cubicBezTo>
                        <a:pt x="54" y="111"/>
                        <a:pt x="72" y="111"/>
                        <a:pt x="81" y="111"/>
                      </a:cubicBezTo>
                      <a:cubicBezTo>
                        <a:pt x="117" y="111"/>
                        <a:pt x="135" y="85"/>
                        <a:pt x="153" y="58"/>
                      </a:cubicBezTo>
                      <a:cubicBezTo>
                        <a:pt x="161" y="40"/>
                        <a:pt x="153" y="22"/>
                        <a:pt x="144" y="13"/>
                      </a:cubicBezTo>
                      <a:cubicBezTo>
                        <a:pt x="137" y="7"/>
                        <a:pt x="131" y="1"/>
                        <a:pt x="122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39" name="Google Shape;439;p19"/>
                <p:cNvSpPr/>
                <p:nvPr/>
              </p:nvSpPr>
              <p:spPr>
                <a:xfrm>
                  <a:off x="4198642" y="5667886"/>
                  <a:ext cx="29306" cy="24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" h="109" extrusionOk="0">
                      <a:moveTo>
                        <a:pt x="42" y="0"/>
                      </a:moveTo>
                      <a:cubicBezTo>
                        <a:pt x="17" y="0"/>
                        <a:pt x="0" y="28"/>
                        <a:pt x="7" y="50"/>
                      </a:cubicBezTo>
                      <a:cubicBezTo>
                        <a:pt x="7" y="50"/>
                        <a:pt x="7" y="50"/>
                        <a:pt x="7" y="59"/>
                      </a:cubicBezTo>
                      <a:cubicBezTo>
                        <a:pt x="0" y="80"/>
                        <a:pt x="17" y="108"/>
                        <a:pt x="42" y="108"/>
                      </a:cubicBezTo>
                      <a:cubicBezTo>
                        <a:pt x="48" y="108"/>
                        <a:pt x="54" y="107"/>
                        <a:pt x="61" y="103"/>
                      </a:cubicBezTo>
                      <a:cubicBezTo>
                        <a:pt x="70" y="94"/>
                        <a:pt x="79" y="85"/>
                        <a:pt x="97" y="85"/>
                      </a:cubicBezTo>
                      <a:cubicBezTo>
                        <a:pt x="132" y="68"/>
                        <a:pt x="123" y="14"/>
                        <a:pt x="79" y="5"/>
                      </a:cubicBezTo>
                      <a:lnTo>
                        <a:pt x="61" y="5"/>
                      </a:lnTo>
                      <a:cubicBezTo>
                        <a:pt x="54" y="2"/>
                        <a:pt x="48" y="0"/>
                        <a:pt x="42" y="0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40" name="Google Shape;440;p19"/>
                <p:cNvSpPr/>
                <p:nvPr/>
              </p:nvSpPr>
              <p:spPr>
                <a:xfrm>
                  <a:off x="4282814" y="5661055"/>
                  <a:ext cx="23136" cy="226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103" extrusionOk="0">
                      <a:moveTo>
                        <a:pt x="58" y="1"/>
                      </a:moveTo>
                      <a:cubicBezTo>
                        <a:pt x="47" y="1"/>
                        <a:pt x="35" y="4"/>
                        <a:pt x="27" y="9"/>
                      </a:cubicBezTo>
                      <a:cubicBezTo>
                        <a:pt x="18" y="18"/>
                        <a:pt x="18" y="18"/>
                        <a:pt x="9" y="27"/>
                      </a:cubicBezTo>
                      <a:cubicBezTo>
                        <a:pt x="0" y="36"/>
                        <a:pt x="0" y="54"/>
                        <a:pt x="0" y="63"/>
                      </a:cubicBezTo>
                      <a:cubicBezTo>
                        <a:pt x="0" y="72"/>
                        <a:pt x="0" y="81"/>
                        <a:pt x="9" y="81"/>
                      </a:cubicBezTo>
                      <a:cubicBezTo>
                        <a:pt x="20" y="95"/>
                        <a:pt x="36" y="102"/>
                        <a:pt x="52" y="102"/>
                      </a:cubicBezTo>
                      <a:cubicBezTo>
                        <a:pt x="76" y="102"/>
                        <a:pt x="98" y="86"/>
                        <a:pt x="98" y="54"/>
                      </a:cubicBezTo>
                      <a:cubicBezTo>
                        <a:pt x="98" y="54"/>
                        <a:pt x="98" y="45"/>
                        <a:pt x="98" y="45"/>
                      </a:cubicBezTo>
                      <a:cubicBezTo>
                        <a:pt x="104" y="15"/>
                        <a:pt x="81" y="1"/>
                        <a:pt x="58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41" name="Google Shape;441;p19"/>
                <p:cNvSpPr/>
                <p:nvPr/>
              </p:nvSpPr>
              <p:spPr>
                <a:xfrm>
                  <a:off x="4170658" y="5741702"/>
                  <a:ext cx="37679" cy="26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" h="119" extrusionOk="0">
                      <a:moveTo>
                        <a:pt x="45" y="0"/>
                      </a:moveTo>
                      <a:cubicBezTo>
                        <a:pt x="10" y="0"/>
                        <a:pt x="1" y="36"/>
                        <a:pt x="10" y="63"/>
                      </a:cubicBezTo>
                      <a:cubicBezTo>
                        <a:pt x="1" y="80"/>
                        <a:pt x="10" y="107"/>
                        <a:pt x="36" y="116"/>
                      </a:cubicBezTo>
                      <a:cubicBezTo>
                        <a:pt x="43" y="118"/>
                        <a:pt x="49" y="119"/>
                        <a:pt x="55" y="119"/>
                      </a:cubicBezTo>
                      <a:cubicBezTo>
                        <a:pt x="82" y="119"/>
                        <a:pt x="102" y="104"/>
                        <a:pt x="117" y="89"/>
                      </a:cubicBezTo>
                      <a:cubicBezTo>
                        <a:pt x="126" y="80"/>
                        <a:pt x="126" y="80"/>
                        <a:pt x="134" y="80"/>
                      </a:cubicBezTo>
                      <a:cubicBezTo>
                        <a:pt x="170" y="63"/>
                        <a:pt x="170" y="0"/>
                        <a:pt x="126" y="0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42" name="Google Shape;442;p19"/>
                <p:cNvSpPr/>
                <p:nvPr/>
              </p:nvSpPr>
              <p:spPr>
                <a:xfrm>
                  <a:off x="4061806" y="5725837"/>
                  <a:ext cx="51341" cy="26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" h="120" extrusionOk="0">
                      <a:moveTo>
                        <a:pt x="163" y="0"/>
                      </a:moveTo>
                      <a:cubicBezTo>
                        <a:pt x="161" y="0"/>
                        <a:pt x="158" y="0"/>
                        <a:pt x="156" y="1"/>
                      </a:cubicBezTo>
                      <a:cubicBezTo>
                        <a:pt x="120" y="19"/>
                        <a:pt x="84" y="28"/>
                        <a:pt x="49" y="36"/>
                      </a:cubicBezTo>
                      <a:cubicBezTo>
                        <a:pt x="0" y="53"/>
                        <a:pt x="25" y="119"/>
                        <a:pt x="69" y="119"/>
                      </a:cubicBezTo>
                      <a:cubicBezTo>
                        <a:pt x="74" y="119"/>
                        <a:pt x="79" y="119"/>
                        <a:pt x="84" y="117"/>
                      </a:cubicBezTo>
                      <a:lnTo>
                        <a:pt x="182" y="81"/>
                      </a:lnTo>
                      <a:cubicBezTo>
                        <a:pt x="233" y="64"/>
                        <a:pt x="204" y="0"/>
                        <a:pt x="163" y="0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43" name="Google Shape;443;p19"/>
                <p:cNvSpPr/>
                <p:nvPr/>
              </p:nvSpPr>
              <p:spPr>
                <a:xfrm>
                  <a:off x="3958463" y="5711514"/>
                  <a:ext cx="35476" cy="34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" h="155" extrusionOk="0">
                      <a:moveTo>
                        <a:pt x="118" y="1"/>
                      </a:moveTo>
                      <a:cubicBezTo>
                        <a:pt x="107" y="1"/>
                        <a:pt x="97" y="5"/>
                        <a:pt x="89" y="12"/>
                      </a:cubicBezTo>
                      <a:cubicBezTo>
                        <a:pt x="54" y="30"/>
                        <a:pt x="36" y="57"/>
                        <a:pt x="18" y="93"/>
                      </a:cubicBezTo>
                      <a:cubicBezTo>
                        <a:pt x="0" y="128"/>
                        <a:pt x="27" y="155"/>
                        <a:pt x="63" y="155"/>
                      </a:cubicBezTo>
                      <a:cubicBezTo>
                        <a:pt x="89" y="146"/>
                        <a:pt x="116" y="137"/>
                        <a:pt x="134" y="110"/>
                      </a:cubicBezTo>
                      <a:cubicBezTo>
                        <a:pt x="143" y="101"/>
                        <a:pt x="143" y="93"/>
                        <a:pt x="143" y="84"/>
                      </a:cubicBezTo>
                      <a:cubicBezTo>
                        <a:pt x="152" y="75"/>
                        <a:pt x="161" y="48"/>
                        <a:pt x="152" y="30"/>
                      </a:cubicBezTo>
                      <a:cubicBezTo>
                        <a:pt x="147" y="9"/>
                        <a:pt x="132" y="1"/>
                        <a:pt x="118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44" name="Google Shape;444;p19"/>
                <p:cNvSpPr/>
                <p:nvPr/>
              </p:nvSpPr>
              <p:spPr>
                <a:xfrm>
                  <a:off x="3924310" y="5788195"/>
                  <a:ext cx="39002" cy="23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07" extrusionOk="0">
                      <a:moveTo>
                        <a:pt x="116" y="0"/>
                      </a:moveTo>
                      <a:cubicBezTo>
                        <a:pt x="111" y="0"/>
                        <a:pt x="107" y="1"/>
                        <a:pt x="102" y="3"/>
                      </a:cubicBezTo>
                      <a:lnTo>
                        <a:pt x="39" y="30"/>
                      </a:lnTo>
                      <a:cubicBezTo>
                        <a:pt x="1" y="45"/>
                        <a:pt x="15" y="107"/>
                        <a:pt x="54" y="107"/>
                      </a:cubicBezTo>
                      <a:cubicBezTo>
                        <a:pt x="60" y="107"/>
                        <a:pt x="67" y="105"/>
                        <a:pt x="75" y="101"/>
                      </a:cubicBezTo>
                      <a:lnTo>
                        <a:pt x="128" y="84"/>
                      </a:lnTo>
                      <a:cubicBezTo>
                        <a:pt x="176" y="60"/>
                        <a:pt x="153" y="0"/>
                        <a:pt x="116" y="0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45" name="Google Shape;445;p19"/>
                <p:cNvSpPr/>
                <p:nvPr/>
              </p:nvSpPr>
              <p:spPr>
                <a:xfrm>
                  <a:off x="4021483" y="5822128"/>
                  <a:ext cx="37018" cy="24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" h="110" extrusionOk="0">
                      <a:moveTo>
                        <a:pt x="123" y="0"/>
                      </a:moveTo>
                      <a:cubicBezTo>
                        <a:pt x="121" y="0"/>
                        <a:pt x="118" y="0"/>
                        <a:pt x="116" y="1"/>
                      </a:cubicBezTo>
                      <a:cubicBezTo>
                        <a:pt x="107" y="1"/>
                        <a:pt x="98" y="10"/>
                        <a:pt x="89" y="10"/>
                      </a:cubicBezTo>
                      <a:cubicBezTo>
                        <a:pt x="84" y="8"/>
                        <a:pt x="79" y="8"/>
                        <a:pt x="74" y="8"/>
                      </a:cubicBezTo>
                      <a:cubicBezTo>
                        <a:pt x="50" y="8"/>
                        <a:pt x="23" y="25"/>
                        <a:pt x="9" y="54"/>
                      </a:cubicBezTo>
                      <a:cubicBezTo>
                        <a:pt x="1" y="78"/>
                        <a:pt x="28" y="109"/>
                        <a:pt x="53" y="109"/>
                      </a:cubicBezTo>
                      <a:cubicBezTo>
                        <a:pt x="56" y="109"/>
                        <a:pt x="59" y="109"/>
                        <a:pt x="62" y="108"/>
                      </a:cubicBezTo>
                      <a:cubicBezTo>
                        <a:pt x="80" y="99"/>
                        <a:pt x="89" y="99"/>
                        <a:pt x="98" y="90"/>
                      </a:cubicBezTo>
                      <a:cubicBezTo>
                        <a:pt x="100" y="93"/>
                        <a:pt x="104" y="94"/>
                        <a:pt x="107" y="94"/>
                      </a:cubicBezTo>
                      <a:cubicBezTo>
                        <a:pt x="116" y="94"/>
                        <a:pt x="127" y="88"/>
                        <a:pt x="133" y="81"/>
                      </a:cubicBezTo>
                      <a:cubicBezTo>
                        <a:pt x="167" y="64"/>
                        <a:pt x="161" y="0"/>
                        <a:pt x="123" y="0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46" name="Google Shape;446;p19"/>
                <p:cNvSpPr/>
                <p:nvPr/>
              </p:nvSpPr>
              <p:spPr>
                <a:xfrm>
                  <a:off x="3773592" y="5783568"/>
                  <a:ext cx="35256" cy="27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" h="124" extrusionOk="0">
                      <a:moveTo>
                        <a:pt x="75" y="1"/>
                      </a:moveTo>
                      <a:cubicBezTo>
                        <a:pt x="35" y="1"/>
                        <a:pt x="1" y="28"/>
                        <a:pt x="1" y="78"/>
                      </a:cubicBezTo>
                      <a:cubicBezTo>
                        <a:pt x="1" y="94"/>
                        <a:pt x="15" y="124"/>
                        <a:pt x="37" y="124"/>
                      </a:cubicBezTo>
                      <a:cubicBezTo>
                        <a:pt x="40" y="124"/>
                        <a:pt x="42" y="123"/>
                        <a:pt x="45" y="122"/>
                      </a:cubicBezTo>
                      <a:cubicBezTo>
                        <a:pt x="63" y="113"/>
                        <a:pt x="81" y="105"/>
                        <a:pt x="99" y="96"/>
                      </a:cubicBezTo>
                      <a:cubicBezTo>
                        <a:pt x="103" y="97"/>
                        <a:pt x="108" y="98"/>
                        <a:pt x="113" y="98"/>
                      </a:cubicBezTo>
                      <a:cubicBezTo>
                        <a:pt x="136" y="98"/>
                        <a:pt x="160" y="81"/>
                        <a:pt x="152" y="51"/>
                      </a:cubicBezTo>
                      <a:cubicBezTo>
                        <a:pt x="152" y="24"/>
                        <a:pt x="126" y="6"/>
                        <a:pt x="108" y="6"/>
                      </a:cubicBezTo>
                      <a:cubicBezTo>
                        <a:pt x="97" y="3"/>
                        <a:pt x="86" y="1"/>
                        <a:pt x="75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47" name="Google Shape;447;p19"/>
                <p:cNvSpPr/>
                <p:nvPr/>
              </p:nvSpPr>
              <p:spPr>
                <a:xfrm>
                  <a:off x="3850273" y="5798331"/>
                  <a:ext cx="31289" cy="24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9" extrusionOk="0">
                      <a:moveTo>
                        <a:pt x="98" y="1"/>
                      </a:moveTo>
                      <a:cubicBezTo>
                        <a:pt x="95" y="1"/>
                        <a:pt x="93" y="1"/>
                        <a:pt x="90" y="2"/>
                      </a:cubicBezTo>
                      <a:cubicBezTo>
                        <a:pt x="81" y="2"/>
                        <a:pt x="81" y="11"/>
                        <a:pt x="72" y="11"/>
                      </a:cubicBezTo>
                      <a:lnTo>
                        <a:pt x="63" y="11"/>
                      </a:lnTo>
                      <a:cubicBezTo>
                        <a:pt x="54" y="20"/>
                        <a:pt x="36" y="29"/>
                        <a:pt x="27" y="38"/>
                      </a:cubicBezTo>
                      <a:cubicBezTo>
                        <a:pt x="1" y="64"/>
                        <a:pt x="18" y="109"/>
                        <a:pt x="54" y="109"/>
                      </a:cubicBezTo>
                      <a:cubicBezTo>
                        <a:pt x="81" y="109"/>
                        <a:pt x="99" y="100"/>
                        <a:pt x="117" y="73"/>
                      </a:cubicBezTo>
                      <a:cubicBezTo>
                        <a:pt x="142" y="57"/>
                        <a:pt x="135" y="1"/>
                        <a:pt x="98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48" name="Google Shape;448;p19"/>
                <p:cNvSpPr/>
                <p:nvPr/>
              </p:nvSpPr>
              <p:spPr>
                <a:xfrm>
                  <a:off x="3885749" y="5856723"/>
                  <a:ext cx="35476" cy="24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" h="112" extrusionOk="0">
                      <a:moveTo>
                        <a:pt x="105" y="1"/>
                      </a:moveTo>
                      <a:cubicBezTo>
                        <a:pt x="100" y="1"/>
                        <a:pt x="94" y="2"/>
                        <a:pt x="89" y="4"/>
                      </a:cubicBezTo>
                      <a:cubicBezTo>
                        <a:pt x="71" y="4"/>
                        <a:pt x="71" y="13"/>
                        <a:pt x="63" y="22"/>
                      </a:cubicBezTo>
                      <a:cubicBezTo>
                        <a:pt x="54" y="22"/>
                        <a:pt x="36" y="31"/>
                        <a:pt x="45" y="31"/>
                      </a:cubicBezTo>
                      <a:cubicBezTo>
                        <a:pt x="0" y="49"/>
                        <a:pt x="27" y="112"/>
                        <a:pt x="71" y="112"/>
                      </a:cubicBezTo>
                      <a:cubicBezTo>
                        <a:pt x="89" y="112"/>
                        <a:pt x="107" y="103"/>
                        <a:pt x="125" y="94"/>
                      </a:cubicBezTo>
                      <a:cubicBezTo>
                        <a:pt x="143" y="76"/>
                        <a:pt x="161" y="49"/>
                        <a:pt x="143" y="22"/>
                      </a:cubicBezTo>
                      <a:cubicBezTo>
                        <a:pt x="136" y="9"/>
                        <a:pt x="120" y="1"/>
                        <a:pt x="105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49" name="Google Shape;449;p19"/>
                <p:cNvSpPr/>
                <p:nvPr/>
              </p:nvSpPr>
              <p:spPr>
                <a:xfrm>
                  <a:off x="3672012" y="5884487"/>
                  <a:ext cx="51782" cy="33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" h="151" extrusionOk="0">
                      <a:moveTo>
                        <a:pt x="198" y="1"/>
                      </a:moveTo>
                      <a:cubicBezTo>
                        <a:pt x="194" y="1"/>
                        <a:pt x="190" y="1"/>
                        <a:pt x="185" y="3"/>
                      </a:cubicBezTo>
                      <a:lnTo>
                        <a:pt x="140" y="3"/>
                      </a:lnTo>
                      <a:cubicBezTo>
                        <a:pt x="105" y="3"/>
                        <a:pt x="78" y="12"/>
                        <a:pt x="51" y="39"/>
                      </a:cubicBezTo>
                      <a:cubicBezTo>
                        <a:pt x="51" y="48"/>
                        <a:pt x="51" y="48"/>
                        <a:pt x="51" y="57"/>
                      </a:cubicBezTo>
                      <a:lnTo>
                        <a:pt x="42" y="57"/>
                      </a:lnTo>
                      <a:cubicBezTo>
                        <a:pt x="1" y="82"/>
                        <a:pt x="21" y="138"/>
                        <a:pt x="61" y="138"/>
                      </a:cubicBezTo>
                      <a:cubicBezTo>
                        <a:pt x="63" y="138"/>
                        <a:pt x="66" y="138"/>
                        <a:pt x="69" y="137"/>
                      </a:cubicBezTo>
                      <a:cubicBezTo>
                        <a:pt x="80" y="146"/>
                        <a:pt x="94" y="150"/>
                        <a:pt x="108" y="150"/>
                      </a:cubicBezTo>
                      <a:cubicBezTo>
                        <a:pt x="149" y="150"/>
                        <a:pt x="196" y="115"/>
                        <a:pt x="203" y="75"/>
                      </a:cubicBezTo>
                      <a:cubicBezTo>
                        <a:pt x="235" y="59"/>
                        <a:pt x="231" y="1"/>
                        <a:pt x="198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50" name="Google Shape;450;p19"/>
                <p:cNvSpPr/>
                <p:nvPr/>
              </p:nvSpPr>
              <p:spPr>
                <a:xfrm>
                  <a:off x="3794746" y="5854960"/>
                  <a:ext cx="42968" cy="27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" h="127" extrusionOk="0">
                      <a:moveTo>
                        <a:pt x="133" y="1"/>
                      </a:moveTo>
                      <a:cubicBezTo>
                        <a:pt x="128" y="1"/>
                        <a:pt x="124" y="2"/>
                        <a:pt x="119" y="4"/>
                      </a:cubicBezTo>
                      <a:lnTo>
                        <a:pt x="110" y="4"/>
                      </a:lnTo>
                      <a:cubicBezTo>
                        <a:pt x="101" y="4"/>
                        <a:pt x="92" y="12"/>
                        <a:pt x="83" y="12"/>
                      </a:cubicBezTo>
                      <a:lnTo>
                        <a:pt x="74" y="21"/>
                      </a:lnTo>
                      <a:cubicBezTo>
                        <a:pt x="56" y="30"/>
                        <a:pt x="38" y="39"/>
                        <a:pt x="30" y="57"/>
                      </a:cubicBezTo>
                      <a:cubicBezTo>
                        <a:pt x="1" y="86"/>
                        <a:pt x="24" y="127"/>
                        <a:pt x="58" y="127"/>
                      </a:cubicBezTo>
                      <a:cubicBezTo>
                        <a:pt x="66" y="127"/>
                        <a:pt x="75" y="125"/>
                        <a:pt x="83" y="120"/>
                      </a:cubicBezTo>
                      <a:lnTo>
                        <a:pt x="110" y="93"/>
                      </a:lnTo>
                      <a:cubicBezTo>
                        <a:pt x="128" y="84"/>
                        <a:pt x="137" y="84"/>
                        <a:pt x="154" y="75"/>
                      </a:cubicBezTo>
                      <a:cubicBezTo>
                        <a:pt x="194" y="59"/>
                        <a:pt x="170" y="1"/>
                        <a:pt x="133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51" name="Google Shape;451;p19"/>
                <p:cNvSpPr/>
                <p:nvPr/>
              </p:nvSpPr>
              <p:spPr>
                <a:xfrm>
                  <a:off x="3579026" y="5843943"/>
                  <a:ext cx="39442" cy="25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" h="117" extrusionOk="0">
                      <a:moveTo>
                        <a:pt x="125" y="0"/>
                      </a:moveTo>
                      <a:cubicBezTo>
                        <a:pt x="81" y="0"/>
                        <a:pt x="45" y="18"/>
                        <a:pt x="18" y="54"/>
                      </a:cubicBezTo>
                      <a:cubicBezTo>
                        <a:pt x="0" y="71"/>
                        <a:pt x="18" y="116"/>
                        <a:pt x="45" y="116"/>
                      </a:cubicBezTo>
                      <a:cubicBezTo>
                        <a:pt x="99" y="116"/>
                        <a:pt x="134" y="107"/>
                        <a:pt x="161" y="71"/>
                      </a:cubicBezTo>
                      <a:cubicBezTo>
                        <a:pt x="170" y="54"/>
                        <a:pt x="179" y="45"/>
                        <a:pt x="170" y="27"/>
                      </a:cubicBezTo>
                      <a:cubicBezTo>
                        <a:pt x="161" y="9"/>
                        <a:pt x="152" y="0"/>
                        <a:pt x="125" y="0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52" name="Google Shape;452;p19"/>
                <p:cNvSpPr/>
                <p:nvPr/>
              </p:nvSpPr>
              <p:spPr>
                <a:xfrm>
                  <a:off x="4481787" y="5636156"/>
                  <a:ext cx="33052" cy="30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137" extrusionOk="0">
                      <a:moveTo>
                        <a:pt x="80" y="0"/>
                      </a:moveTo>
                      <a:cubicBezTo>
                        <a:pt x="68" y="0"/>
                        <a:pt x="57" y="5"/>
                        <a:pt x="52" y="15"/>
                      </a:cubicBezTo>
                      <a:cubicBezTo>
                        <a:pt x="34" y="33"/>
                        <a:pt x="16" y="69"/>
                        <a:pt x="7" y="87"/>
                      </a:cubicBezTo>
                      <a:cubicBezTo>
                        <a:pt x="0" y="114"/>
                        <a:pt x="31" y="137"/>
                        <a:pt x="54" y="137"/>
                      </a:cubicBezTo>
                      <a:cubicBezTo>
                        <a:pt x="60" y="137"/>
                        <a:pt x="66" y="135"/>
                        <a:pt x="70" y="131"/>
                      </a:cubicBezTo>
                      <a:cubicBezTo>
                        <a:pt x="87" y="113"/>
                        <a:pt x="96" y="104"/>
                        <a:pt x="105" y="96"/>
                      </a:cubicBezTo>
                      <a:cubicBezTo>
                        <a:pt x="150" y="87"/>
                        <a:pt x="150" y="24"/>
                        <a:pt x="114" y="6"/>
                      </a:cubicBezTo>
                      <a:lnTo>
                        <a:pt x="105" y="6"/>
                      </a:lnTo>
                      <a:cubicBezTo>
                        <a:pt x="98" y="3"/>
                        <a:pt x="89" y="0"/>
                        <a:pt x="80" y="0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53" name="Google Shape;453;p19"/>
                <p:cNvSpPr/>
                <p:nvPr/>
              </p:nvSpPr>
              <p:spPr>
                <a:xfrm>
                  <a:off x="4231694" y="5603544"/>
                  <a:ext cx="61036" cy="32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" h="146" extrusionOk="0">
                      <a:moveTo>
                        <a:pt x="194" y="1"/>
                      </a:moveTo>
                      <a:cubicBezTo>
                        <a:pt x="127" y="1"/>
                        <a:pt x="74" y="27"/>
                        <a:pt x="27" y="74"/>
                      </a:cubicBezTo>
                      <a:cubicBezTo>
                        <a:pt x="0" y="101"/>
                        <a:pt x="36" y="145"/>
                        <a:pt x="63" y="145"/>
                      </a:cubicBezTo>
                      <a:cubicBezTo>
                        <a:pt x="107" y="136"/>
                        <a:pt x="143" y="119"/>
                        <a:pt x="179" y="83"/>
                      </a:cubicBezTo>
                      <a:lnTo>
                        <a:pt x="214" y="83"/>
                      </a:lnTo>
                      <a:cubicBezTo>
                        <a:pt x="259" y="83"/>
                        <a:pt x="277" y="3"/>
                        <a:pt x="223" y="3"/>
                      </a:cubicBezTo>
                      <a:cubicBezTo>
                        <a:pt x="213" y="2"/>
                        <a:pt x="203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454" name="Google Shape;454;p19"/>
              <p:cNvSpPr/>
              <p:nvPr/>
            </p:nvSpPr>
            <p:spPr>
              <a:xfrm>
                <a:off x="7094907" y="2625340"/>
                <a:ext cx="3001574" cy="1984670"/>
              </a:xfrm>
              <a:custGeom>
                <a:avLst/>
                <a:gdLst/>
                <a:ahLst/>
                <a:cxnLst/>
                <a:rect l="l" t="t" r="r" b="b"/>
                <a:pathLst>
                  <a:path w="13622" h="9007" extrusionOk="0">
                    <a:moveTo>
                      <a:pt x="1624" y="1"/>
                    </a:moveTo>
                    <a:cubicBezTo>
                      <a:pt x="958" y="1"/>
                      <a:pt x="362" y="220"/>
                      <a:pt x="227" y="951"/>
                    </a:cubicBezTo>
                    <a:cubicBezTo>
                      <a:pt x="1" y="2199"/>
                      <a:pt x="2543" y="2289"/>
                      <a:pt x="4665" y="2289"/>
                    </a:cubicBezTo>
                    <a:cubicBezTo>
                      <a:pt x="5024" y="2289"/>
                      <a:pt x="5372" y="2286"/>
                      <a:pt x="5692" y="2286"/>
                    </a:cubicBezTo>
                    <a:cubicBezTo>
                      <a:pt x="6616" y="2286"/>
                      <a:pt x="7310" y="2308"/>
                      <a:pt x="7399" y="2477"/>
                    </a:cubicBezTo>
                    <a:cubicBezTo>
                      <a:pt x="7703" y="3056"/>
                      <a:pt x="4544" y="3226"/>
                      <a:pt x="5240" y="4091"/>
                    </a:cubicBezTo>
                    <a:cubicBezTo>
                      <a:pt x="5927" y="4957"/>
                      <a:pt x="10013" y="5233"/>
                      <a:pt x="10031" y="6214"/>
                    </a:cubicBezTo>
                    <a:cubicBezTo>
                      <a:pt x="10058" y="7374"/>
                      <a:pt x="4420" y="6250"/>
                      <a:pt x="5669" y="9007"/>
                    </a:cubicBezTo>
                    <a:cubicBezTo>
                      <a:pt x="5669" y="9007"/>
                      <a:pt x="5327" y="7710"/>
                      <a:pt x="8039" y="7710"/>
                    </a:cubicBezTo>
                    <a:cubicBezTo>
                      <a:pt x="8722" y="7710"/>
                      <a:pt x="9600" y="7792"/>
                      <a:pt x="10727" y="7999"/>
                    </a:cubicBezTo>
                    <a:cubicBezTo>
                      <a:pt x="10949" y="8040"/>
                      <a:pt x="11151" y="8059"/>
                      <a:pt x="11331" y="8059"/>
                    </a:cubicBezTo>
                    <a:cubicBezTo>
                      <a:pt x="13622" y="8059"/>
                      <a:pt x="12617" y="4978"/>
                      <a:pt x="9772" y="4341"/>
                    </a:cubicBezTo>
                    <a:cubicBezTo>
                      <a:pt x="6703" y="3663"/>
                      <a:pt x="9968" y="3636"/>
                      <a:pt x="9567" y="2548"/>
                    </a:cubicBezTo>
                    <a:cubicBezTo>
                      <a:pt x="9166" y="1460"/>
                      <a:pt x="2127" y="1816"/>
                      <a:pt x="2180" y="1022"/>
                    </a:cubicBezTo>
                    <a:cubicBezTo>
                      <a:pt x="2207" y="597"/>
                      <a:pt x="2505" y="458"/>
                      <a:pt x="3109" y="458"/>
                    </a:cubicBezTo>
                    <a:cubicBezTo>
                      <a:pt x="3303" y="458"/>
                      <a:pt x="3528" y="472"/>
                      <a:pt x="3786" y="496"/>
                    </a:cubicBezTo>
                    <a:cubicBezTo>
                      <a:pt x="3786" y="496"/>
                      <a:pt x="2625" y="1"/>
                      <a:pt x="1624" y="1"/>
                    </a:cubicBezTo>
                    <a:close/>
                  </a:path>
                </a:pathLst>
              </a:custGeom>
              <a:solidFill>
                <a:srgbClr val="FFFFFF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5" name="Google Shape;455;p19"/>
              <p:cNvSpPr/>
              <p:nvPr/>
            </p:nvSpPr>
            <p:spPr>
              <a:xfrm>
                <a:off x="8076553" y="1567014"/>
                <a:ext cx="1097110" cy="1193402"/>
              </a:xfrm>
              <a:custGeom>
                <a:avLst/>
                <a:gdLst/>
                <a:ahLst/>
                <a:cxnLst/>
                <a:rect l="l" t="t" r="r" b="b"/>
                <a:pathLst>
                  <a:path w="4979" h="5416" extrusionOk="0">
                    <a:moveTo>
                      <a:pt x="455" y="0"/>
                    </a:moveTo>
                    <a:lnTo>
                      <a:pt x="455" y="0"/>
                    </a:lnTo>
                    <a:cubicBezTo>
                      <a:pt x="152" y="303"/>
                      <a:pt x="0" y="758"/>
                      <a:pt x="36" y="1187"/>
                    </a:cubicBezTo>
                    <a:cubicBezTo>
                      <a:pt x="81" y="1615"/>
                      <a:pt x="313" y="2025"/>
                      <a:pt x="669" y="2275"/>
                    </a:cubicBezTo>
                    <a:cubicBezTo>
                      <a:pt x="1053" y="2543"/>
                      <a:pt x="1544" y="2623"/>
                      <a:pt x="2008" y="2685"/>
                    </a:cubicBezTo>
                    <a:cubicBezTo>
                      <a:pt x="2480" y="2748"/>
                      <a:pt x="2962" y="2819"/>
                      <a:pt x="3355" y="3078"/>
                    </a:cubicBezTo>
                    <a:cubicBezTo>
                      <a:pt x="3747" y="3345"/>
                      <a:pt x="4015" y="3872"/>
                      <a:pt x="3818" y="4300"/>
                    </a:cubicBezTo>
                    <a:cubicBezTo>
                      <a:pt x="3747" y="4478"/>
                      <a:pt x="3604" y="4621"/>
                      <a:pt x="3462" y="4746"/>
                    </a:cubicBezTo>
                    <a:cubicBezTo>
                      <a:pt x="3212" y="4969"/>
                      <a:pt x="2873" y="5228"/>
                      <a:pt x="2587" y="5415"/>
                    </a:cubicBezTo>
                    <a:cubicBezTo>
                      <a:pt x="3203" y="5201"/>
                      <a:pt x="3827" y="4987"/>
                      <a:pt x="4282" y="4532"/>
                    </a:cubicBezTo>
                    <a:cubicBezTo>
                      <a:pt x="4746" y="4086"/>
                      <a:pt x="4978" y="3345"/>
                      <a:pt x="4657" y="2792"/>
                    </a:cubicBezTo>
                    <a:cubicBezTo>
                      <a:pt x="4425" y="2391"/>
                      <a:pt x="3952" y="2177"/>
                      <a:pt x="3497" y="2105"/>
                    </a:cubicBezTo>
                    <a:cubicBezTo>
                      <a:pt x="3033" y="2025"/>
                      <a:pt x="2561" y="2061"/>
                      <a:pt x="2097" y="2016"/>
                    </a:cubicBezTo>
                    <a:cubicBezTo>
                      <a:pt x="1633" y="1980"/>
                      <a:pt x="1151" y="1847"/>
                      <a:pt x="839" y="1508"/>
                    </a:cubicBezTo>
                    <a:cubicBezTo>
                      <a:pt x="473" y="1115"/>
                      <a:pt x="402" y="526"/>
                      <a:pt x="455" y="0"/>
                    </a:cubicBezTo>
                    <a:close/>
                  </a:path>
                </a:pathLst>
              </a:custGeom>
              <a:solidFill>
                <a:srgbClr val="FFFFFF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456" name="Google Shape;456;p19"/>
            <p:cNvSpPr/>
            <p:nvPr/>
          </p:nvSpPr>
          <p:spPr>
            <a:xfrm rot="8302675">
              <a:off x="8498349" y="1022896"/>
              <a:ext cx="895654" cy="972507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7725731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9" name="Google Shape;459;p20"/>
          <p:cNvSpPr txBox="1">
            <a:spLocks noGrp="1"/>
          </p:cNvSpPr>
          <p:nvPr>
            <p:ph type="subTitle" idx="1"/>
          </p:nvPr>
        </p:nvSpPr>
        <p:spPr>
          <a:xfrm>
            <a:off x="960167" y="3962667"/>
            <a:ext cx="3411200" cy="13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0" name="Google Shape;460;p20"/>
          <p:cNvSpPr txBox="1">
            <a:spLocks noGrp="1"/>
          </p:cNvSpPr>
          <p:nvPr>
            <p:ph type="subTitle" idx="2"/>
          </p:nvPr>
        </p:nvSpPr>
        <p:spPr>
          <a:xfrm>
            <a:off x="4390600" y="3962667"/>
            <a:ext cx="3411200" cy="13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1" name="Google Shape;461;p20"/>
          <p:cNvSpPr txBox="1">
            <a:spLocks noGrp="1"/>
          </p:cNvSpPr>
          <p:nvPr>
            <p:ph type="subTitle" idx="3"/>
          </p:nvPr>
        </p:nvSpPr>
        <p:spPr>
          <a:xfrm>
            <a:off x="7821033" y="3962667"/>
            <a:ext cx="3411200" cy="13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2" name="Google Shape;462;p20"/>
          <p:cNvSpPr txBox="1">
            <a:spLocks noGrp="1"/>
          </p:cNvSpPr>
          <p:nvPr>
            <p:ph type="subTitle" idx="4"/>
          </p:nvPr>
        </p:nvSpPr>
        <p:spPr>
          <a:xfrm>
            <a:off x="960167" y="3537833"/>
            <a:ext cx="3411200" cy="5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63" name="Google Shape;463;p20"/>
          <p:cNvSpPr txBox="1">
            <a:spLocks noGrp="1"/>
          </p:cNvSpPr>
          <p:nvPr>
            <p:ph type="subTitle" idx="5"/>
          </p:nvPr>
        </p:nvSpPr>
        <p:spPr>
          <a:xfrm>
            <a:off x="4390600" y="3537833"/>
            <a:ext cx="3411200" cy="5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64" name="Google Shape;464;p20"/>
          <p:cNvSpPr txBox="1">
            <a:spLocks noGrp="1"/>
          </p:cNvSpPr>
          <p:nvPr>
            <p:ph type="subTitle" idx="6"/>
          </p:nvPr>
        </p:nvSpPr>
        <p:spPr>
          <a:xfrm>
            <a:off x="7821035" y="3537833"/>
            <a:ext cx="3411200" cy="5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465" name="Google Shape;465;p20"/>
          <p:cNvGrpSpPr/>
          <p:nvPr/>
        </p:nvGrpSpPr>
        <p:grpSpPr>
          <a:xfrm>
            <a:off x="-4457533" y="2983821"/>
            <a:ext cx="8603112" cy="8026607"/>
            <a:chOff x="-3609850" y="2466465"/>
            <a:chExt cx="6452334" cy="6019955"/>
          </a:xfrm>
        </p:grpSpPr>
        <p:sp>
          <p:nvSpPr>
            <p:cNvPr id="466" name="Google Shape;466;p20"/>
            <p:cNvSpPr/>
            <p:nvPr/>
          </p:nvSpPr>
          <p:spPr>
            <a:xfrm rot="9217780">
              <a:off x="-2905691" y="3321740"/>
              <a:ext cx="4860690" cy="4309404"/>
            </a:xfrm>
            <a:custGeom>
              <a:avLst/>
              <a:gdLst/>
              <a:ahLst/>
              <a:cxnLst/>
              <a:rect l="l" t="t" r="r" b="b"/>
              <a:pathLst>
                <a:path w="194415" h="172365" extrusionOk="0">
                  <a:moveTo>
                    <a:pt x="187969" y="126586"/>
                  </a:moveTo>
                  <a:cubicBezTo>
                    <a:pt x="172746" y="143051"/>
                    <a:pt x="105624" y="177944"/>
                    <a:pt x="82297" y="171604"/>
                  </a:cubicBezTo>
                  <a:cubicBezTo>
                    <a:pt x="58970" y="165264"/>
                    <a:pt x="61723" y="109120"/>
                    <a:pt x="48007" y="88546"/>
                  </a:cubicBezTo>
                  <a:cubicBezTo>
                    <a:pt x="34291" y="67972"/>
                    <a:pt x="-253" y="62892"/>
                    <a:pt x="1" y="48160"/>
                  </a:cubicBezTo>
                  <a:cubicBezTo>
                    <a:pt x="255" y="33428"/>
                    <a:pt x="33166" y="-2644"/>
                    <a:pt x="49531" y="154"/>
                  </a:cubicBezTo>
                  <a:cubicBezTo>
                    <a:pt x="65897" y="2952"/>
                    <a:pt x="77510" y="52840"/>
                    <a:pt x="98194" y="64950"/>
                  </a:cubicBezTo>
                  <a:cubicBezTo>
                    <a:pt x="118879" y="77060"/>
                    <a:pt x="158676" y="62541"/>
                    <a:pt x="173638" y="72814"/>
                  </a:cubicBezTo>
                  <a:cubicBezTo>
                    <a:pt x="188601" y="83087"/>
                    <a:pt x="203193" y="110121"/>
                    <a:pt x="187969" y="126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67" name="Google Shape;467;p20"/>
            <p:cNvSpPr/>
            <p:nvPr/>
          </p:nvSpPr>
          <p:spPr>
            <a:xfrm rot="9217780">
              <a:off x="-2722366" y="3321740"/>
              <a:ext cx="4860690" cy="4309404"/>
            </a:xfrm>
            <a:custGeom>
              <a:avLst/>
              <a:gdLst/>
              <a:ahLst/>
              <a:cxnLst/>
              <a:rect l="l" t="t" r="r" b="b"/>
              <a:pathLst>
                <a:path w="194415" h="172365" extrusionOk="0">
                  <a:moveTo>
                    <a:pt x="187969" y="126586"/>
                  </a:moveTo>
                  <a:cubicBezTo>
                    <a:pt x="172746" y="143051"/>
                    <a:pt x="105624" y="177944"/>
                    <a:pt x="82297" y="171604"/>
                  </a:cubicBezTo>
                  <a:cubicBezTo>
                    <a:pt x="58970" y="165264"/>
                    <a:pt x="61723" y="109120"/>
                    <a:pt x="48007" y="88546"/>
                  </a:cubicBezTo>
                  <a:cubicBezTo>
                    <a:pt x="34291" y="67972"/>
                    <a:pt x="-253" y="62892"/>
                    <a:pt x="1" y="48160"/>
                  </a:cubicBezTo>
                  <a:cubicBezTo>
                    <a:pt x="255" y="33428"/>
                    <a:pt x="33166" y="-2644"/>
                    <a:pt x="49531" y="154"/>
                  </a:cubicBezTo>
                  <a:cubicBezTo>
                    <a:pt x="65897" y="2952"/>
                    <a:pt x="77510" y="52840"/>
                    <a:pt x="98194" y="64950"/>
                  </a:cubicBezTo>
                  <a:cubicBezTo>
                    <a:pt x="118879" y="77060"/>
                    <a:pt x="158676" y="62541"/>
                    <a:pt x="173638" y="72814"/>
                  </a:cubicBezTo>
                  <a:cubicBezTo>
                    <a:pt x="188601" y="83087"/>
                    <a:pt x="203193" y="110121"/>
                    <a:pt x="187969" y="12658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68" name="Google Shape;468;p20"/>
          <p:cNvGrpSpPr/>
          <p:nvPr/>
        </p:nvGrpSpPr>
        <p:grpSpPr>
          <a:xfrm>
            <a:off x="8275257" y="3323536"/>
            <a:ext cx="7803188" cy="7956673"/>
            <a:chOff x="6206442" y="2492651"/>
            <a:chExt cx="5852391" cy="5967505"/>
          </a:xfrm>
        </p:grpSpPr>
        <p:sp>
          <p:nvSpPr>
            <p:cNvPr id="469" name="Google Shape;469;p20"/>
            <p:cNvSpPr/>
            <p:nvPr/>
          </p:nvSpPr>
          <p:spPr>
            <a:xfrm rot="4301948">
              <a:off x="6820078" y="3321888"/>
              <a:ext cx="4860269" cy="4309031"/>
            </a:xfrm>
            <a:custGeom>
              <a:avLst/>
              <a:gdLst/>
              <a:ahLst/>
              <a:cxnLst/>
              <a:rect l="l" t="t" r="r" b="b"/>
              <a:pathLst>
                <a:path w="194415" h="172365" extrusionOk="0">
                  <a:moveTo>
                    <a:pt x="187969" y="126586"/>
                  </a:moveTo>
                  <a:cubicBezTo>
                    <a:pt x="172746" y="143051"/>
                    <a:pt x="105624" y="177944"/>
                    <a:pt x="82297" y="171604"/>
                  </a:cubicBezTo>
                  <a:cubicBezTo>
                    <a:pt x="58970" y="165264"/>
                    <a:pt x="61723" y="109120"/>
                    <a:pt x="48007" y="88546"/>
                  </a:cubicBezTo>
                  <a:cubicBezTo>
                    <a:pt x="34291" y="67972"/>
                    <a:pt x="-253" y="62892"/>
                    <a:pt x="1" y="48160"/>
                  </a:cubicBezTo>
                  <a:cubicBezTo>
                    <a:pt x="255" y="33428"/>
                    <a:pt x="33166" y="-2644"/>
                    <a:pt x="49531" y="154"/>
                  </a:cubicBezTo>
                  <a:cubicBezTo>
                    <a:pt x="65897" y="2952"/>
                    <a:pt x="77510" y="52840"/>
                    <a:pt x="98194" y="64950"/>
                  </a:cubicBezTo>
                  <a:cubicBezTo>
                    <a:pt x="118879" y="77060"/>
                    <a:pt x="158676" y="62541"/>
                    <a:pt x="173638" y="72814"/>
                  </a:cubicBezTo>
                  <a:cubicBezTo>
                    <a:pt x="188601" y="83087"/>
                    <a:pt x="203193" y="110121"/>
                    <a:pt x="187969" y="126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70" name="Google Shape;470;p20"/>
            <p:cNvSpPr/>
            <p:nvPr/>
          </p:nvSpPr>
          <p:spPr>
            <a:xfrm rot="4301948">
              <a:off x="6584928" y="3321888"/>
              <a:ext cx="4860269" cy="4309031"/>
            </a:xfrm>
            <a:custGeom>
              <a:avLst/>
              <a:gdLst/>
              <a:ahLst/>
              <a:cxnLst/>
              <a:rect l="l" t="t" r="r" b="b"/>
              <a:pathLst>
                <a:path w="194415" h="172365" extrusionOk="0">
                  <a:moveTo>
                    <a:pt x="187969" y="126586"/>
                  </a:moveTo>
                  <a:cubicBezTo>
                    <a:pt x="172746" y="143051"/>
                    <a:pt x="105624" y="177944"/>
                    <a:pt x="82297" y="171604"/>
                  </a:cubicBezTo>
                  <a:cubicBezTo>
                    <a:pt x="58970" y="165264"/>
                    <a:pt x="61723" y="109120"/>
                    <a:pt x="48007" y="88546"/>
                  </a:cubicBezTo>
                  <a:cubicBezTo>
                    <a:pt x="34291" y="67972"/>
                    <a:pt x="-253" y="62892"/>
                    <a:pt x="1" y="48160"/>
                  </a:cubicBezTo>
                  <a:cubicBezTo>
                    <a:pt x="255" y="33428"/>
                    <a:pt x="33166" y="-2644"/>
                    <a:pt x="49531" y="154"/>
                  </a:cubicBezTo>
                  <a:cubicBezTo>
                    <a:pt x="65897" y="2952"/>
                    <a:pt x="77510" y="52840"/>
                    <a:pt x="98194" y="64950"/>
                  </a:cubicBezTo>
                  <a:cubicBezTo>
                    <a:pt x="118879" y="77060"/>
                    <a:pt x="158676" y="62541"/>
                    <a:pt x="173638" y="72814"/>
                  </a:cubicBezTo>
                  <a:cubicBezTo>
                    <a:pt x="188601" y="83087"/>
                    <a:pt x="203193" y="110121"/>
                    <a:pt x="187969" y="12658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71" name="Google Shape;471;p20"/>
          <p:cNvGrpSpPr/>
          <p:nvPr/>
        </p:nvGrpSpPr>
        <p:grpSpPr>
          <a:xfrm rot="-2927939">
            <a:off x="2946113" y="6523616"/>
            <a:ext cx="5732795" cy="5191504"/>
            <a:chOff x="5784660" y="-970761"/>
            <a:chExt cx="4299614" cy="3893645"/>
          </a:xfrm>
        </p:grpSpPr>
        <p:sp>
          <p:nvSpPr>
            <p:cNvPr id="472" name="Google Shape;472;p20"/>
            <p:cNvSpPr/>
            <p:nvPr/>
          </p:nvSpPr>
          <p:spPr>
            <a:xfrm>
              <a:off x="5868774" y="-830916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73" name="Google Shape;473;p20"/>
            <p:cNvSpPr/>
            <p:nvPr/>
          </p:nvSpPr>
          <p:spPr>
            <a:xfrm>
              <a:off x="5784660" y="-970761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74" name="Google Shape;474;p20"/>
          <p:cNvGrpSpPr/>
          <p:nvPr/>
        </p:nvGrpSpPr>
        <p:grpSpPr>
          <a:xfrm rot="-2927939">
            <a:off x="-3347387" y="-2543417"/>
            <a:ext cx="5732795" cy="5191504"/>
            <a:chOff x="5784660" y="-970761"/>
            <a:chExt cx="4299614" cy="3893645"/>
          </a:xfrm>
        </p:grpSpPr>
        <p:sp>
          <p:nvSpPr>
            <p:cNvPr id="475" name="Google Shape;475;p20"/>
            <p:cNvSpPr/>
            <p:nvPr/>
          </p:nvSpPr>
          <p:spPr>
            <a:xfrm>
              <a:off x="5868774" y="-830916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76" name="Google Shape;476;p20"/>
            <p:cNvSpPr/>
            <p:nvPr/>
          </p:nvSpPr>
          <p:spPr>
            <a:xfrm>
              <a:off x="5784660" y="-970761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77" name="Google Shape;477;p20"/>
          <p:cNvGrpSpPr/>
          <p:nvPr/>
        </p:nvGrpSpPr>
        <p:grpSpPr>
          <a:xfrm rot="-2927939">
            <a:off x="10780813" y="-2822817"/>
            <a:ext cx="5732795" cy="5191504"/>
            <a:chOff x="5784660" y="-970761"/>
            <a:chExt cx="4299614" cy="3893645"/>
          </a:xfrm>
        </p:grpSpPr>
        <p:sp>
          <p:nvSpPr>
            <p:cNvPr id="478" name="Google Shape;478;p20"/>
            <p:cNvSpPr/>
            <p:nvPr/>
          </p:nvSpPr>
          <p:spPr>
            <a:xfrm>
              <a:off x="5868774" y="-830916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79" name="Google Shape;479;p20"/>
            <p:cNvSpPr/>
            <p:nvPr/>
          </p:nvSpPr>
          <p:spPr>
            <a:xfrm>
              <a:off x="5784660" y="-970761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80" name="Google Shape;480;p20"/>
          <p:cNvGrpSpPr/>
          <p:nvPr/>
        </p:nvGrpSpPr>
        <p:grpSpPr>
          <a:xfrm>
            <a:off x="9610855" y="5343974"/>
            <a:ext cx="3260352" cy="3306316"/>
            <a:chOff x="-666750" y="1567027"/>
            <a:chExt cx="3000692" cy="3042996"/>
          </a:xfrm>
        </p:grpSpPr>
        <p:sp>
          <p:nvSpPr>
            <p:cNvPr id="481" name="Google Shape;481;p20"/>
            <p:cNvSpPr/>
            <p:nvPr/>
          </p:nvSpPr>
          <p:spPr>
            <a:xfrm>
              <a:off x="-666750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20"/>
            <p:cNvSpPr/>
            <p:nvPr/>
          </p:nvSpPr>
          <p:spPr>
            <a:xfrm>
              <a:off x="254301" y="1567027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3" name="Google Shape;483;p20"/>
          <p:cNvGrpSpPr/>
          <p:nvPr/>
        </p:nvGrpSpPr>
        <p:grpSpPr>
          <a:xfrm>
            <a:off x="-2300195" y="4131840"/>
            <a:ext cx="3260352" cy="3666083"/>
            <a:chOff x="-666750" y="1235912"/>
            <a:chExt cx="3000692" cy="3374110"/>
          </a:xfrm>
        </p:grpSpPr>
        <p:sp>
          <p:nvSpPr>
            <p:cNvPr id="484" name="Google Shape;484;p20"/>
            <p:cNvSpPr/>
            <p:nvPr/>
          </p:nvSpPr>
          <p:spPr>
            <a:xfrm>
              <a:off x="-666750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20"/>
            <p:cNvSpPr/>
            <p:nvPr/>
          </p:nvSpPr>
          <p:spPr>
            <a:xfrm>
              <a:off x="932237" y="1235912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6" name="Google Shape;486;p20"/>
          <p:cNvGrpSpPr/>
          <p:nvPr/>
        </p:nvGrpSpPr>
        <p:grpSpPr>
          <a:xfrm>
            <a:off x="4855139" y="5819657"/>
            <a:ext cx="3260352" cy="3306316"/>
            <a:chOff x="-666750" y="1567027"/>
            <a:chExt cx="3000692" cy="3042996"/>
          </a:xfrm>
        </p:grpSpPr>
        <p:sp>
          <p:nvSpPr>
            <p:cNvPr id="487" name="Google Shape;487;p20"/>
            <p:cNvSpPr/>
            <p:nvPr/>
          </p:nvSpPr>
          <p:spPr>
            <a:xfrm>
              <a:off x="-666750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20"/>
            <p:cNvSpPr/>
            <p:nvPr/>
          </p:nvSpPr>
          <p:spPr>
            <a:xfrm>
              <a:off x="254301" y="1567027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2105864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1" name="Google Shape;491;p21"/>
          <p:cNvSpPr txBox="1">
            <a:spLocks noGrp="1"/>
          </p:cNvSpPr>
          <p:nvPr>
            <p:ph type="subTitle" idx="1"/>
          </p:nvPr>
        </p:nvSpPr>
        <p:spPr>
          <a:xfrm>
            <a:off x="960200" y="4026033"/>
            <a:ext cx="2568000" cy="13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2" name="Google Shape;492;p21"/>
          <p:cNvSpPr txBox="1">
            <a:spLocks noGrp="1"/>
          </p:cNvSpPr>
          <p:nvPr>
            <p:ph type="subTitle" idx="2"/>
          </p:nvPr>
        </p:nvSpPr>
        <p:spPr>
          <a:xfrm>
            <a:off x="960200" y="3548633"/>
            <a:ext cx="2568000" cy="54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  <p:sp>
        <p:nvSpPr>
          <p:cNvPr id="493" name="Google Shape;493;p21"/>
          <p:cNvSpPr txBox="1">
            <a:spLocks noGrp="1"/>
          </p:cNvSpPr>
          <p:nvPr>
            <p:ph type="subTitle" idx="3"/>
          </p:nvPr>
        </p:nvSpPr>
        <p:spPr>
          <a:xfrm>
            <a:off x="3528200" y="4026033"/>
            <a:ext cx="2568000" cy="13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4" name="Google Shape;494;p21"/>
          <p:cNvSpPr txBox="1">
            <a:spLocks noGrp="1"/>
          </p:cNvSpPr>
          <p:nvPr>
            <p:ph type="subTitle" idx="4"/>
          </p:nvPr>
        </p:nvSpPr>
        <p:spPr>
          <a:xfrm>
            <a:off x="3528200" y="3548633"/>
            <a:ext cx="2568000" cy="54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  <p:sp>
        <p:nvSpPr>
          <p:cNvPr id="495" name="Google Shape;495;p21"/>
          <p:cNvSpPr txBox="1">
            <a:spLocks noGrp="1"/>
          </p:cNvSpPr>
          <p:nvPr>
            <p:ph type="subTitle" idx="5"/>
          </p:nvPr>
        </p:nvSpPr>
        <p:spPr>
          <a:xfrm>
            <a:off x="6096200" y="4026033"/>
            <a:ext cx="2568000" cy="13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21"/>
          <p:cNvSpPr txBox="1">
            <a:spLocks noGrp="1"/>
          </p:cNvSpPr>
          <p:nvPr>
            <p:ph type="subTitle" idx="6"/>
          </p:nvPr>
        </p:nvSpPr>
        <p:spPr>
          <a:xfrm>
            <a:off x="6096200" y="3548633"/>
            <a:ext cx="2568000" cy="54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  <p:sp>
        <p:nvSpPr>
          <p:cNvPr id="497" name="Google Shape;497;p21"/>
          <p:cNvSpPr txBox="1">
            <a:spLocks noGrp="1"/>
          </p:cNvSpPr>
          <p:nvPr>
            <p:ph type="subTitle" idx="7"/>
          </p:nvPr>
        </p:nvSpPr>
        <p:spPr>
          <a:xfrm>
            <a:off x="8664200" y="4026033"/>
            <a:ext cx="2568000" cy="13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21"/>
          <p:cNvSpPr txBox="1">
            <a:spLocks noGrp="1"/>
          </p:cNvSpPr>
          <p:nvPr>
            <p:ph type="subTitle" idx="8"/>
          </p:nvPr>
        </p:nvSpPr>
        <p:spPr>
          <a:xfrm>
            <a:off x="8664200" y="3548633"/>
            <a:ext cx="2568000" cy="54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  <p:grpSp>
        <p:nvGrpSpPr>
          <p:cNvPr id="499" name="Google Shape;499;p21"/>
          <p:cNvGrpSpPr/>
          <p:nvPr/>
        </p:nvGrpSpPr>
        <p:grpSpPr>
          <a:xfrm rot="482896">
            <a:off x="-1357156" y="5506640"/>
            <a:ext cx="5732527" cy="5191261"/>
            <a:chOff x="5784660" y="-970761"/>
            <a:chExt cx="4299614" cy="3893645"/>
          </a:xfrm>
        </p:grpSpPr>
        <p:sp>
          <p:nvSpPr>
            <p:cNvPr id="500" name="Google Shape;500;p21"/>
            <p:cNvSpPr/>
            <p:nvPr/>
          </p:nvSpPr>
          <p:spPr>
            <a:xfrm>
              <a:off x="5868774" y="-830916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501" name="Google Shape;501;p21"/>
            <p:cNvSpPr/>
            <p:nvPr/>
          </p:nvSpPr>
          <p:spPr>
            <a:xfrm>
              <a:off x="5784660" y="-970761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502" name="Google Shape;502;p21"/>
          <p:cNvGrpSpPr/>
          <p:nvPr/>
        </p:nvGrpSpPr>
        <p:grpSpPr>
          <a:xfrm rot="7348931">
            <a:off x="7825352" y="4302024"/>
            <a:ext cx="5732421" cy="5191165"/>
            <a:chOff x="5784660" y="-970761"/>
            <a:chExt cx="4299614" cy="3893645"/>
          </a:xfrm>
        </p:grpSpPr>
        <p:sp>
          <p:nvSpPr>
            <p:cNvPr id="503" name="Google Shape;503;p21"/>
            <p:cNvSpPr/>
            <p:nvPr/>
          </p:nvSpPr>
          <p:spPr>
            <a:xfrm>
              <a:off x="5868774" y="-830916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504" name="Google Shape;504;p21"/>
            <p:cNvSpPr/>
            <p:nvPr/>
          </p:nvSpPr>
          <p:spPr>
            <a:xfrm>
              <a:off x="5784660" y="-970761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505" name="Google Shape;505;p21"/>
          <p:cNvGrpSpPr/>
          <p:nvPr/>
        </p:nvGrpSpPr>
        <p:grpSpPr>
          <a:xfrm rot="440549">
            <a:off x="-3205175" y="-2125532"/>
            <a:ext cx="6911537" cy="6278800"/>
            <a:chOff x="-1896339" y="-1700496"/>
            <a:chExt cx="5183653" cy="4709100"/>
          </a:xfrm>
        </p:grpSpPr>
        <p:sp>
          <p:nvSpPr>
            <p:cNvPr id="506" name="Google Shape;506;p21"/>
            <p:cNvSpPr/>
            <p:nvPr/>
          </p:nvSpPr>
          <p:spPr>
            <a:xfrm rot="5400000">
              <a:off x="-1635702" y="-1863035"/>
              <a:ext cx="4611000" cy="5132275"/>
            </a:xfrm>
            <a:custGeom>
              <a:avLst/>
              <a:gdLst/>
              <a:ahLst/>
              <a:cxnLst/>
              <a:rect l="l" t="t" r="r" b="b"/>
              <a:pathLst>
                <a:path w="184440" h="205291" extrusionOk="0">
                  <a:moveTo>
                    <a:pt x="175662" y="168485"/>
                  </a:moveTo>
                  <a:cubicBezTo>
                    <a:pt x="161006" y="182167"/>
                    <a:pt x="109728" y="196218"/>
                    <a:pt x="84163" y="200343"/>
                  </a:cubicBezTo>
                  <a:cubicBezTo>
                    <a:pt x="58599" y="204468"/>
                    <a:pt x="36140" y="211780"/>
                    <a:pt x="22275" y="193235"/>
                  </a:cubicBezTo>
                  <a:cubicBezTo>
                    <a:pt x="8410" y="174690"/>
                    <a:pt x="-3550" y="121256"/>
                    <a:pt x="973" y="89074"/>
                  </a:cubicBezTo>
                  <a:cubicBezTo>
                    <a:pt x="5497" y="56892"/>
                    <a:pt x="33087" y="-3323"/>
                    <a:pt x="49416" y="143"/>
                  </a:cubicBezTo>
                  <a:cubicBezTo>
                    <a:pt x="65745" y="3609"/>
                    <a:pt x="78499" y="90186"/>
                    <a:pt x="98946" y="109871"/>
                  </a:cubicBezTo>
                  <a:cubicBezTo>
                    <a:pt x="119393" y="129556"/>
                    <a:pt x="159312" y="108484"/>
                    <a:pt x="172098" y="118253"/>
                  </a:cubicBezTo>
                  <a:cubicBezTo>
                    <a:pt x="184884" y="128022"/>
                    <a:pt x="190318" y="154803"/>
                    <a:pt x="175662" y="16848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507" name="Google Shape;507;p21"/>
            <p:cNvSpPr/>
            <p:nvPr/>
          </p:nvSpPr>
          <p:spPr>
            <a:xfrm>
              <a:off x="-1761536" y="-1700496"/>
              <a:ext cx="5048850" cy="4709100"/>
            </a:xfrm>
            <a:custGeom>
              <a:avLst/>
              <a:gdLst/>
              <a:ahLst/>
              <a:cxnLst/>
              <a:rect l="l" t="t" r="r" b="b"/>
              <a:pathLst>
                <a:path w="201954" h="188364" extrusionOk="0">
                  <a:moveTo>
                    <a:pt x="38747" y="179586"/>
                  </a:moveTo>
                  <a:cubicBezTo>
                    <a:pt x="25065" y="164930"/>
                    <a:pt x="11014" y="113652"/>
                    <a:pt x="6889" y="88087"/>
                  </a:cubicBezTo>
                  <a:cubicBezTo>
                    <a:pt x="2764" y="62523"/>
                    <a:pt x="-9496" y="40707"/>
                    <a:pt x="13997" y="26199"/>
                  </a:cubicBezTo>
                  <a:cubicBezTo>
                    <a:pt x="37490" y="11692"/>
                    <a:pt x="116759" y="-4262"/>
                    <a:pt x="147846" y="1042"/>
                  </a:cubicBezTo>
                  <a:cubicBezTo>
                    <a:pt x="178933" y="6346"/>
                    <a:pt x="208932" y="41053"/>
                    <a:pt x="200518" y="58024"/>
                  </a:cubicBezTo>
                  <a:cubicBezTo>
                    <a:pt x="192104" y="74995"/>
                    <a:pt x="115951" y="83204"/>
                    <a:pt x="97361" y="102870"/>
                  </a:cubicBezTo>
                  <a:cubicBezTo>
                    <a:pt x="78771" y="122536"/>
                    <a:pt x="98748" y="163236"/>
                    <a:pt x="88979" y="176022"/>
                  </a:cubicBezTo>
                  <a:cubicBezTo>
                    <a:pt x="79210" y="188808"/>
                    <a:pt x="52429" y="194242"/>
                    <a:pt x="38747" y="17958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508" name="Google Shape;508;p21"/>
          <p:cNvGrpSpPr/>
          <p:nvPr/>
        </p:nvGrpSpPr>
        <p:grpSpPr>
          <a:xfrm>
            <a:off x="8074398" y="-2955429"/>
            <a:ext cx="6595253" cy="5892869"/>
            <a:chOff x="5937998" y="-2216572"/>
            <a:chExt cx="4946440" cy="4419652"/>
          </a:xfrm>
        </p:grpSpPr>
        <p:sp>
          <p:nvSpPr>
            <p:cNvPr id="509" name="Google Shape;509;p21"/>
            <p:cNvSpPr/>
            <p:nvPr/>
          </p:nvSpPr>
          <p:spPr>
            <a:xfrm>
              <a:off x="6112538" y="-2216572"/>
              <a:ext cx="4771900" cy="4168175"/>
            </a:xfrm>
            <a:custGeom>
              <a:avLst/>
              <a:gdLst/>
              <a:ahLst/>
              <a:cxnLst/>
              <a:rect l="l" t="t" r="r" b="b"/>
              <a:pathLst>
                <a:path w="190876" h="166727" extrusionOk="0">
                  <a:moveTo>
                    <a:pt x="7432" y="40211"/>
                  </a:moveTo>
                  <a:cubicBezTo>
                    <a:pt x="23556" y="24625"/>
                    <a:pt x="92535" y="-6450"/>
                    <a:pt x="115471" y="1189"/>
                  </a:cubicBezTo>
                  <a:cubicBezTo>
                    <a:pt x="138407" y="8828"/>
                    <a:pt x="132509" y="64733"/>
                    <a:pt x="145050" y="86046"/>
                  </a:cubicBezTo>
                  <a:cubicBezTo>
                    <a:pt x="157591" y="107359"/>
                    <a:pt x="193540" y="115675"/>
                    <a:pt x="190718" y="129065"/>
                  </a:cubicBezTo>
                  <a:cubicBezTo>
                    <a:pt x="187896" y="142455"/>
                    <a:pt x="144300" y="170099"/>
                    <a:pt x="128116" y="166387"/>
                  </a:cubicBezTo>
                  <a:cubicBezTo>
                    <a:pt x="111932" y="162675"/>
                    <a:pt x="111846" y="118738"/>
                    <a:pt x="93614" y="106791"/>
                  </a:cubicBezTo>
                  <a:cubicBezTo>
                    <a:pt x="75382" y="94844"/>
                    <a:pt x="33089" y="105804"/>
                    <a:pt x="18725" y="94707"/>
                  </a:cubicBezTo>
                  <a:cubicBezTo>
                    <a:pt x="4361" y="83610"/>
                    <a:pt x="-8692" y="55797"/>
                    <a:pt x="7432" y="40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510" name="Google Shape;510;p21"/>
            <p:cNvSpPr/>
            <p:nvPr/>
          </p:nvSpPr>
          <p:spPr>
            <a:xfrm>
              <a:off x="5937998" y="-2159820"/>
              <a:ext cx="4707975" cy="4362900"/>
            </a:xfrm>
            <a:custGeom>
              <a:avLst/>
              <a:gdLst/>
              <a:ahLst/>
              <a:cxnLst/>
              <a:rect l="l" t="t" r="r" b="b"/>
              <a:pathLst>
                <a:path w="188319" h="174516" extrusionOk="0">
                  <a:moveTo>
                    <a:pt x="5008" y="40227"/>
                  </a:moveTo>
                  <a:cubicBezTo>
                    <a:pt x="19621" y="24124"/>
                    <a:pt x="90111" y="-6434"/>
                    <a:pt x="113047" y="1205"/>
                  </a:cubicBezTo>
                  <a:cubicBezTo>
                    <a:pt x="135983" y="8844"/>
                    <a:pt x="130085" y="64749"/>
                    <a:pt x="142626" y="86062"/>
                  </a:cubicBezTo>
                  <a:cubicBezTo>
                    <a:pt x="155167" y="107375"/>
                    <a:pt x="189374" y="114385"/>
                    <a:pt x="188294" y="129081"/>
                  </a:cubicBezTo>
                  <a:cubicBezTo>
                    <a:pt x="187214" y="143777"/>
                    <a:pt x="152329" y="177948"/>
                    <a:pt x="136145" y="174236"/>
                  </a:cubicBezTo>
                  <a:cubicBezTo>
                    <a:pt x="119961" y="170524"/>
                    <a:pt x="109653" y="119543"/>
                    <a:pt x="91190" y="106807"/>
                  </a:cubicBezTo>
                  <a:cubicBezTo>
                    <a:pt x="72728" y="94072"/>
                    <a:pt x="39734" y="108920"/>
                    <a:pt x="25370" y="97823"/>
                  </a:cubicBezTo>
                  <a:cubicBezTo>
                    <a:pt x="11006" y="86726"/>
                    <a:pt x="-9605" y="56330"/>
                    <a:pt x="5008" y="402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511" name="Google Shape;511;p21"/>
          <p:cNvGrpSpPr/>
          <p:nvPr/>
        </p:nvGrpSpPr>
        <p:grpSpPr>
          <a:xfrm>
            <a:off x="-1692328" y="4877523"/>
            <a:ext cx="3260352" cy="3306316"/>
            <a:chOff x="-666750" y="1567027"/>
            <a:chExt cx="3000692" cy="3042996"/>
          </a:xfrm>
        </p:grpSpPr>
        <p:sp>
          <p:nvSpPr>
            <p:cNvPr id="512" name="Google Shape;512;p21"/>
            <p:cNvSpPr/>
            <p:nvPr/>
          </p:nvSpPr>
          <p:spPr>
            <a:xfrm>
              <a:off x="-666750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21"/>
            <p:cNvSpPr/>
            <p:nvPr/>
          </p:nvSpPr>
          <p:spPr>
            <a:xfrm>
              <a:off x="254301" y="1567027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14" name="Google Shape;514;p21"/>
          <p:cNvGrpSpPr/>
          <p:nvPr/>
        </p:nvGrpSpPr>
        <p:grpSpPr>
          <a:xfrm>
            <a:off x="8522906" y="-1563053"/>
            <a:ext cx="4056887" cy="2202381"/>
            <a:chOff x="-1912854" y="1922552"/>
            <a:chExt cx="3733790" cy="2026980"/>
          </a:xfrm>
        </p:grpSpPr>
        <p:sp>
          <p:nvSpPr>
            <p:cNvPr id="515" name="Google Shape;515;p21"/>
            <p:cNvSpPr/>
            <p:nvPr/>
          </p:nvSpPr>
          <p:spPr>
            <a:xfrm>
              <a:off x="-1912854" y="1922552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21"/>
            <p:cNvSpPr/>
            <p:nvPr/>
          </p:nvSpPr>
          <p:spPr>
            <a:xfrm>
              <a:off x="721843" y="2756130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17" name="Google Shape;517;p21"/>
          <p:cNvGrpSpPr/>
          <p:nvPr/>
        </p:nvGrpSpPr>
        <p:grpSpPr>
          <a:xfrm>
            <a:off x="8243491" y="5703856"/>
            <a:ext cx="4080900" cy="2156416"/>
            <a:chOff x="254301" y="1567027"/>
            <a:chExt cx="3755890" cy="1984676"/>
          </a:xfrm>
        </p:grpSpPr>
        <p:sp>
          <p:nvSpPr>
            <p:cNvPr id="518" name="Google Shape;518;p21"/>
            <p:cNvSpPr/>
            <p:nvPr/>
          </p:nvSpPr>
          <p:spPr>
            <a:xfrm>
              <a:off x="1009499" y="156703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" name="Google Shape;519;p21"/>
            <p:cNvSpPr/>
            <p:nvPr/>
          </p:nvSpPr>
          <p:spPr>
            <a:xfrm>
              <a:off x="254301" y="1567027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0" name="Google Shape;520;p21"/>
          <p:cNvGrpSpPr/>
          <p:nvPr/>
        </p:nvGrpSpPr>
        <p:grpSpPr>
          <a:xfrm>
            <a:off x="-44393" y="-1483054"/>
            <a:ext cx="4454533" cy="2850715"/>
            <a:chOff x="-962045" y="1922552"/>
            <a:chExt cx="4099767" cy="2623679"/>
          </a:xfrm>
        </p:grpSpPr>
        <p:sp>
          <p:nvSpPr>
            <p:cNvPr id="521" name="Google Shape;521;p21"/>
            <p:cNvSpPr/>
            <p:nvPr/>
          </p:nvSpPr>
          <p:spPr>
            <a:xfrm>
              <a:off x="137030" y="1922552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21"/>
            <p:cNvSpPr/>
            <p:nvPr/>
          </p:nvSpPr>
          <p:spPr>
            <a:xfrm>
              <a:off x="-962045" y="3352829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06431240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25" name="Google Shape;525;p22"/>
          <p:cNvSpPr txBox="1">
            <a:spLocks noGrp="1"/>
          </p:cNvSpPr>
          <p:nvPr>
            <p:ph type="subTitle" idx="1"/>
          </p:nvPr>
        </p:nvSpPr>
        <p:spPr>
          <a:xfrm>
            <a:off x="2441367" y="2248155"/>
            <a:ext cx="3551200" cy="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6" name="Google Shape;526;p22"/>
          <p:cNvSpPr txBox="1">
            <a:spLocks noGrp="1"/>
          </p:cNvSpPr>
          <p:nvPr>
            <p:ph type="subTitle" idx="2"/>
          </p:nvPr>
        </p:nvSpPr>
        <p:spPr>
          <a:xfrm>
            <a:off x="6190400" y="2248155"/>
            <a:ext cx="3551200" cy="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7" name="Google Shape;527;p22"/>
          <p:cNvSpPr txBox="1">
            <a:spLocks noGrp="1"/>
          </p:cNvSpPr>
          <p:nvPr>
            <p:ph type="subTitle" idx="3"/>
          </p:nvPr>
        </p:nvSpPr>
        <p:spPr>
          <a:xfrm>
            <a:off x="2441367" y="3759539"/>
            <a:ext cx="3551200" cy="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8" name="Google Shape;528;p22"/>
          <p:cNvSpPr txBox="1">
            <a:spLocks noGrp="1"/>
          </p:cNvSpPr>
          <p:nvPr>
            <p:ph type="subTitle" idx="4"/>
          </p:nvPr>
        </p:nvSpPr>
        <p:spPr>
          <a:xfrm>
            <a:off x="6190400" y="3759539"/>
            <a:ext cx="3551200" cy="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22"/>
          <p:cNvSpPr txBox="1">
            <a:spLocks noGrp="1"/>
          </p:cNvSpPr>
          <p:nvPr>
            <p:ph type="subTitle" idx="5"/>
          </p:nvPr>
        </p:nvSpPr>
        <p:spPr>
          <a:xfrm>
            <a:off x="2441368" y="1943355"/>
            <a:ext cx="3551200" cy="4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  <p:sp>
        <p:nvSpPr>
          <p:cNvPr id="530" name="Google Shape;530;p22"/>
          <p:cNvSpPr txBox="1">
            <a:spLocks noGrp="1"/>
          </p:cNvSpPr>
          <p:nvPr>
            <p:ph type="subTitle" idx="6"/>
          </p:nvPr>
        </p:nvSpPr>
        <p:spPr>
          <a:xfrm>
            <a:off x="6190408" y="1943355"/>
            <a:ext cx="3551200" cy="4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  <p:sp>
        <p:nvSpPr>
          <p:cNvPr id="531" name="Google Shape;531;p22"/>
          <p:cNvSpPr txBox="1">
            <a:spLocks noGrp="1"/>
          </p:cNvSpPr>
          <p:nvPr>
            <p:ph type="subTitle" idx="7"/>
          </p:nvPr>
        </p:nvSpPr>
        <p:spPr>
          <a:xfrm>
            <a:off x="2441368" y="3454739"/>
            <a:ext cx="3551200" cy="4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  <p:sp>
        <p:nvSpPr>
          <p:cNvPr id="532" name="Google Shape;532;p22"/>
          <p:cNvSpPr txBox="1">
            <a:spLocks noGrp="1"/>
          </p:cNvSpPr>
          <p:nvPr>
            <p:ph type="subTitle" idx="8"/>
          </p:nvPr>
        </p:nvSpPr>
        <p:spPr>
          <a:xfrm>
            <a:off x="6190408" y="3454739"/>
            <a:ext cx="3551200" cy="4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  <p:sp>
        <p:nvSpPr>
          <p:cNvPr id="533" name="Google Shape;533;p22"/>
          <p:cNvSpPr txBox="1">
            <a:spLocks noGrp="1"/>
          </p:cNvSpPr>
          <p:nvPr>
            <p:ph type="subTitle" idx="9"/>
          </p:nvPr>
        </p:nvSpPr>
        <p:spPr>
          <a:xfrm>
            <a:off x="2441367" y="5270905"/>
            <a:ext cx="3551200" cy="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4" name="Google Shape;534;p22"/>
          <p:cNvSpPr txBox="1">
            <a:spLocks noGrp="1"/>
          </p:cNvSpPr>
          <p:nvPr>
            <p:ph type="subTitle" idx="13"/>
          </p:nvPr>
        </p:nvSpPr>
        <p:spPr>
          <a:xfrm>
            <a:off x="6190400" y="5270905"/>
            <a:ext cx="3551200" cy="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5" name="Google Shape;535;p22"/>
          <p:cNvSpPr txBox="1">
            <a:spLocks noGrp="1"/>
          </p:cNvSpPr>
          <p:nvPr>
            <p:ph type="subTitle" idx="14"/>
          </p:nvPr>
        </p:nvSpPr>
        <p:spPr>
          <a:xfrm>
            <a:off x="2441368" y="4966105"/>
            <a:ext cx="3551200" cy="4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  <p:sp>
        <p:nvSpPr>
          <p:cNvPr id="536" name="Google Shape;536;p22"/>
          <p:cNvSpPr txBox="1">
            <a:spLocks noGrp="1"/>
          </p:cNvSpPr>
          <p:nvPr>
            <p:ph type="subTitle" idx="15"/>
          </p:nvPr>
        </p:nvSpPr>
        <p:spPr>
          <a:xfrm>
            <a:off x="6190408" y="4966105"/>
            <a:ext cx="3551200" cy="4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accent1"/>
              </a:buClr>
              <a:buSzPts val="2000"/>
              <a:buFont typeface="Cairo"/>
              <a:buNone/>
              <a:defRPr sz="2667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  <p:grpSp>
        <p:nvGrpSpPr>
          <p:cNvPr id="537" name="Google Shape;537;p22"/>
          <p:cNvGrpSpPr/>
          <p:nvPr/>
        </p:nvGrpSpPr>
        <p:grpSpPr>
          <a:xfrm rot="-1364649">
            <a:off x="8811501" y="5942949"/>
            <a:ext cx="5861920" cy="5095819"/>
            <a:chOff x="5868774" y="-899147"/>
            <a:chExt cx="4396633" cy="3822031"/>
          </a:xfrm>
        </p:grpSpPr>
        <p:sp>
          <p:nvSpPr>
            <p:cNvPr id="538" name="Google Shape;538;p22"/>
            <p:cNvSpPr/>
            <p:nvPr/>
          </p:nvSpPr>
          <p:spPr>
            <a:xfrm>
              <a:off x="5868774" y="-830916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539" name="Google Shape;539;p22"/>
            <p:cNvSpPr/>
            <p:nvPr/>
          </p:nvSpPr>
          <p:spPr>
            <a:xfrm>
              <a:off x="6049906" y="-899147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540" name="Google Shape;540;p22"/>
          <p:cNvGrpSpPr/>
          <p:nvPr/>
        </p:nvGrpSpPr>
        <p:grpSpPr>
          <a:xfrm rot="-2927939">
            <a:off x="-3693420" y="5895099"/>
            <a:ext cx="5732795" cy="5191504"/>
            <a:chOff x="5784660" y="-970761"/>
            <a:chExt cx="4299614" cy="3893645"/>
          </a:xfrm>
        </p:grpSpPr>
        <p:sp>
          <p:nvSpPr>
            <p:cNvPr id="541" name="Google Shape;541;p22"/>
            <p:cNvSpPr/>
            <p:nvPr/>
          </p:nvSpPr>
          <p:spPr>
            <a:xfrm>
              <a:off x="5868774" y="-830916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542" name="Google Shape;542;p22"/>
            <p:cNvSpPr/>
            <p:nvPr/>
          </p:nvSpPr>
          <p:spPr>
            <a:xfrm>
              <a:off x="5784660" y="-970761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543" name="Google Shape;543;p22"/>
          <p:cNvGrpSpPr/>
          <p:nvPr/>
        </p:nvGrpSpPr>
        <p:grpSpPr>
          <a:xfrm rot="-173341">
            <a:off x="9652929" y="-1864003"/>
            <a:ext cx="5862007" cy="5095893"/>
            <a:chOff x="5868774" y="-899147"/>
            <a:chExt cx="4396633" cy="3822031"/>
          </a:xfrm>
        </p:grpSpPr>
        <p:sp>
          <p:nvSpPr>
            <p:cNvPr id="544" name="Google Shape;544;p22"/>
            <p:cNvSpPr/>
            <p:nvPr/>
          </p:nvSpPr>
          <p:spPr>
            <a:xfrm>
              <a:off x="5868774" y="-830916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545" name="Google Shape;545;p22"/>
            <p:cNvSpPr/>
            <p:nvPr/>
          </p:nvSpPr>
          <p:spPr>
            <a:xfrm>
              <a:off x="6049906" y="-899147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546" name="Google Shape;546;p22"/>
          <p:cNvGrpSpPr/>
          <p:nvPr/>
        </p:nvGrpSpPr>
        <p:grpSpPr>
          <a:xfrm rot="7787938">
            <a:off x="-3002778" y="-4103406"/>
            <a:ext cx="5862215" cy="5096075"/>
            <a:chOff x="5868774" y="-899147"/>
            <a:chExt cx="4396633" cy="3822031"/>
          </a:xfrm>
        </p:grpSpPr>
        <p:sp>
          <p:nvSpPr>
            <p:cNvPr id="547" name="Google Shape;547;p22"/>
            <p:cNvSpPr/>
            <p:nvPr/>
          </p:nvSpPr>
          <p:spPr>
            <a:xfrm>
              <a:off x="5868774" y="-830916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548" name="Google Shape;548;p22"/>
            <p:cNvSpPr/>
            <p:nvPr/>
          </p:nvSpPr>
          <p:spPr>
            <a:xfrm>
              <a:off x="6049906" y="-899147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549" name="Google Shape;549;p22"/>
          <p:cNvGrpSpPr/>
          <p:nvPr/>
        </p:nvGrpSpPr>
        <p:grpSpPr>
          <a:xfrm>
            <a:off x="-1865961" y="5211090"/>
            <a:ext cx="3260352" cy="3306316"/>
            <a:chOff x="-666750" y="1567027"/>
            <a:chExt cx="3000692" cy="3042996"/>
          </a:xfrm>
        </p:grpSpPr>
        <p:sp>
          <p:nvSpPr>
            <p:cNvPr id="550" name="Google Shape;550;p22"/>
            <p:cNvSpPr/>
            <p:nvPr/>
          </p:nvSpPr>
          <p:spPr>
            <a:xfrm>
              <a:off x="-666750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22"/>
            <p:cNvSpPr/>
            <p:nvPr/>
          </p:nvSpPr>
          <p:spPr>
            <a:xfrm>
              <a:off x="254301" y="1567027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2" name="Google Shape;552;p22"/>
          <p:cNvGrpSpPr/>
          <p:nvPr/>
        </p:nvGrpSpPr>
        <p:grpSpPr>
          <a:xfrm>
            <a:off x="9843191" y="-171160"/>
            <a:ext cx="3189339" cy="2798328"/>
            <a:chOff x="-2107247" y="1917683"/>
            <a:chExt cx="2935335" cy="2575465"/>
          </a:xfrm>
        </p:grpSpPr>
        <p:sp>
          <p:nvSpPr>
            <p:cNvPr id="553" name="Google Shape;553;p22"/>
            <p:cNvSpPr/>
            <p:nvPr/>
          </p:nvSpPr>
          <p:spPr>
            <a:xfrm flipH="1">
              <a:off x="-1124563" y="2508455"/>
              <a:ext cx="1952651" cy="1984692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22"/>
            <p:cNvSpPr/>
            <p:nvPr/>
          </p:nvSpPr>
          <p:spPr>
            <a:xfrm>
              <a:off x="-2107247" y="1917683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5614069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6" name="Google Shape;556;p23"/>
          <p:cNvGrpSpPr/>
          <p:nvPr/>
        </p:nvGrpSpPr>
        <p:grpSpPr>
          <a:xfrm>
            <a:off x="-2537619" y="-2795197"/>
            <a:ext cx="7087467" cy="6148000"/>
            <a:chOff x="-1896339" y="-1602398"/>
            <a:chExt cx="5315600" cy="4611000"/>
          </a:xfrm>
        </p:grpSpPr>
        <p:sp>
          <p:nvSpPr>
            <p:cNvPr id="557" name="Google Shape;557;p23"/>
            <p:cNvSpPr/>
            <p:nvPr/>
          </p:nvSpPr>
          <p:spPr>
            <a:xfrm rot="5400000">
              <a:off x="-1635702" y="-1863035"/>
              <a:ext cx="4611000" cy="5132275"/>
            </a:xfrm>
            <a:custGeom>
              <a:avLst/>
              <a:gdLst/>
              <a:ahLst/>
              <a:cxnLst/>
              <a:rect l="l" t="t" r="r" b="b"/>
              <a:pathLst>
                <a:path w="184440" h="205291" extrusionOk="0">
                  <a:moveTo>
                    <a:pt x="175662" y="168485"/>
                  </a:moveTo>
                  <a:cubicBezTo>
                    <a:pt x="161006" y="182167"/>
                    <a:pt x="109728" y="196218"/>
                    <a:pt x="84163" y="200343"/>
                  </a:cubicBezTo>
                  <a:cubicBezTo>
                    <a:pt x="58599" y="204468"/>
                    <a:pt x="36140" y="211780"/>
                    <a:pt x="22275" y="193235"/>
                  </a:cubicBezTo>
                  <a:cubicBezTo>
                    <a:pt x="8410" y="174690"/>
                    <a:pt x="-3550" y="121256"/>
                    <a:pt x="973" y="89074"/>
                  </a:cubicBezTo>
                  <a:cubicBezTo>
                    <a:pt x="5497" y="56892"/>
                    <a:pt x="33087" y="-3323"/>
                    <a:pt x="49416" y="143"/>
                  </a:cubicBezTo>
                  <a:cubicBezTo>
                    <a:pt x="65745" y="3609"/>
                    <a:pt x="78499" y="90186"/>
                    <a:pt x="98946" y="109871"/>
                  </a:cubicBezTo>
                  <a:cubicBezTo>
                    <a:pt x="119393" y="129556"/>
                    <a:pt x="159312" y="108484"/>
                    <a:pt x="172098" y="118253"/>
                  </a:cubicBezTo>
                  <a:cubicBezTo>
                    <a:pt x="184884" y="128022"/>
                    <a:pt x="190318" y="154803"/>
                    <a:pt x="175662" y="16848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558" name="Google Shape;558;p23"/>
            <p:cNvSpPr/>
            <p:nvPr/>
          </p:nvSpPr>
          <p:spPr>
            <a:xfrm rot="5400000">
              <a:off x="-1452377" y="-1863035"/>
              <a:ext cx="4611000" cy="5132275"/>
            </a:xfrm>
            <a:custGeom>
              <a:avLst/>
              <a:gdLst/>
              <a:ahLst/>
              <a:cxnLst/>
              <a:rect l="l" t="t" r="r" b="b"/>
              <a:pathLst>
                <a:path w="184440" h="205291" extrusionOk="0">
                  <a:moveTo>
                    <a:pt x="175662" y="168485"/>
                  </a:moveTo>
                  <a:cubicBezTo>
                    <a:pt x="161006" y="182167"/>
                    <a:pt x="109728" y="196218"/>
                    <a:pt x="84163" y="200343"/>
                  </a:cubicBezTo>
                  <a:cubicBezTo>
                    <a:pt x="58599" y="204468"/>
                    <a:pt x="36140" y="211780"/>
                    <a:pt x="22275" y="193235"/>
                  </a:cubicBezTo>
                  <a:cubicBezTo>
                    <a:pt x="8410" y="174690"/>
                    <a:pt x="-3550" y="121256"/>
                    <a:pt x="973" y="89074"/>
                  </a:cubicBezTo>
                  <a:cubicBezTo>
                    <a:pt x="5497" y="56892"/>
                    <a:pt x="33087" y="-3323"/>
                    <a:pt x="49416" y="143"/>
                  </a:cubicBezTo>
                  <a:cubicBezTo>
                    <a:pt x="65745" y="3609"/>
                    <a:pt x="78499" y="90186"/>
                    <a:pt x="98946" y="109871"/>
                  </a:cubicBezTo>
                  <a:cubicBezTo>
                    <a:pt x="119393" y="129556"/>
                    <a:pt x="159312" y="108484"/>
                    <a:pt x="172098" y="118253"/>
                  </a:cubicBezTo>
                  <a:cubicBezTo>
                    <a:pt x="184884" y="128022"/>
                    <a:pt x="190318" y="154803"/>
                    <a:pt x="175662" y="16848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559" name="Google Shape;559;p23"/>
          <p:cNvGrpSpPr/>
          <p:nvPr/>
        </p:nvGrpSpPr>
        <p:grpSpPr>
          <a:xfrm>
            <a:off x="-4813133" y="3288620"/>
            <a:ext cx="8603112" cy="8026607"/>
            <a:chOff x="-3609850" y="2466465"/>
            <a:chExt cx="6452334" cy="6019955"/>
          </a:xfrm>
        </p:grpSpPr>
        <p:sp>
          <p:nvSpPr>
            <p:cNvPr id="560" name="Google Shape;560;p23"/>
            <p:cNvSpPr/>
            <p:nvPr/>
          </p:nvSpPr>
          <p:spPr>
            <a:xfrm rot="9217780">
              <a:off x="-2905691" y="3321740"/>
              <a:ext cx="4860690" cy="4309404"/>
            </a:xfrm>
            <a:custGeom>
              <a:avLst/>
              <a:gdLst/>
              <a:ahLst/>
              <a:cxnLst/>
              <a:rect l="l" t="t" r="r" b="b"/>
              <a:pathLst>
                <a:path w="194415" h="172365" extrusionOk="0">
                  <a:moveTo>
                    <a:pt x="187969" y="126586"/>
                  </a:moveTo>
                  <a:cubicBezTo>
                    <a:pt x="172746" y="143051"/>
                    <a:pt x="105624" y="177944"/>
                    <a:pt x="82297" y="171604"/>
                  </a:cubicBezTo>
                  <a:cubicBezTo>
                    <a:pt x="58970" y="165264"/>
                    <a:pt x="61723" y="109120"/>
                    <a:pt x="48007" y="88546"/>
                  </a:cubicBezTo>
                  <a:cubicBezTo>
                    <a:pt x="34291" y="67972"/>
                    <a:pt x="-253" y="62892"/>
                    <a:pt x="1" y="48160"/>
                  </a:cubicBezTo>
                  <a:cubicBezTo>
                    <a:pt x="255" y="33428"/>
                    <a:pt x="33166" y="-2644"/>
                    <a:pt x="49531" y="154"/>
                  </a:cubicBezTo>
                  <a:cubicBezTo>
                    <a:pt x="65897" y="2952"/>
                    <a:pt x="77510" y="52840"/>
                    <a:pt x="98194" y="64950"/>
                  </a:cubicBezTo>
                  <a:cubicBezTo>
                    <a:pt x="118879" y="77060"/>
                    <a:pt x="158676" y="62541"/>
                    <a:pt x="173638" y="72814"/>
                  </a:cubicBezTo>
                  <a:cubicBezTo>
                    <a:pt x="188601" y="83087"/>
                    <a:pt x="203193" y="110121"/>
                    <a:pt x="187969" y="126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561" name="Google Shape;561;p23"/>
            <p:cNvSpPr/>
            <p:nvPr/>
          </p:nvSpPr>
          <p:spPr>
            <a:xfrm rot="9217780">
              <a:off x="-2722366" y="3321740"/>
              <a:ext cx="4860690" cy="4309404"/>
            </a:xfrm>
            <a:custGeom>
              <a:avLst/>
              <a:gdLst/>
              <a:ahLst/>
              <a:cxnLst/>
              <a:rect l="l" t="t" r="r" b="b"/>
              <a:pathLst>
                <a:path w="194415" h="172365" extrusionOk="0">
                  <a:moveTo>
                    <a:pt x="187969" y="126586"/>
                  </a:moveTo>
                  <a:cubicBezTo>
                    <a:pt x="172746" y="143051"/>
                    <a:pt x="105624" y="177944"/>
                    <a:pt x="82297" y="171604"/>
                  </a:cubicBezTo>
                  <a:cubicBezTo>
                    <a:pt x="58970" y="165264"/>
                    <a:pt x="61723" y="109120"/>
                    <a:pt x="48007" y="88546"/>
                  </a:cubicBezTo>
                  <a:cubicBezTo>
                    <a:pt x="34291" y="67972"/>
                    <a:pt x="-253" y="62892"/>
                    <a:pt x="1" y="48160"/>
                  </a:cubicBezTo>
                  <a:cubicBezTo>
                    <a:pt x="255" y="33428"/>
                    <a:pt x="33166" y="-2644"/>
                    <a:pt x="49531" y="154"/>
                  </a:cubicBezTo>
                  <a:cubicBezTo>
                    <a:pt x="65897" y="2952"/>
                    <a:pt x="77510" y="52840"/>
                    <a:pt x="98194" y="64950"/>
                  </a:cubicBezTo>
                  <a:cubicBezTo>
                    <a:pt x="118879" y="77060"/>
                    <a:pt x="158676" y="62541"/>
                    <a:pt x="173638" y="72814"/>
                  </a:cubicBezTo>
                  <a:cubicBezTo>
                    <a:pt x="188601" y="83087"/>
                    <a:pt x="203193" y="110121"/>
                    <a:pt x="187969" y="12658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562" name="Google Shape;562;p23"/>
          <p:cNvGrpSpPr/>
          <p:nvPr/>
        </p:nvGrpSpPr>
        <p:grpSpPr>
          <a:xfrm>
            <a:off x="8330190" y="3607369"/>
            <a:ext cx="7803188" cy="7956673"/>
            <a:chOff x="6206442" y="2492651"/>
            <a:chExt cx="5852391" cy="5967505"/>
          </a:xfrm>
        </p:grpSpPr>
        <p:sp>
          <p:nvSpPr>
            <p:cNvPr id="563" name="Google Shape;563;p23"/>
            <p:cNvSpPr/>
            <p:nvPr/>
          </p:nvSpPr>
          <p:spPr>
            <a:xfrm rot="4301948">
              <a:off x="6820078" y="3321888"/>
              <a:ext cx="4860269" cy="4309031"/>
            </a:xfrm>
            <a:custGeom>
              <a:avLst/>
              <a:gdLst/>
              <a:ahLst/>
              <a:cxnLst/>
              <a:rect l="l" t="t" r="r" b="b"/>
              <a:pathLst>
                <a:path w="194415" h="172365" extrusionOk="0">
                  <a:moveTo>
                    <a:pt x="187969" y="126586"/>
                  </a:moveTo>
                  <a:cubicBezTo>
                    <a:pt x="172746" y="143051"/>
                    <a:pt x="105624" y="177944"/>
                    <a:pt x="82297" y="171604"/>
                  </a:cubicBezTo>
                  <a:cubicBezTo>
                    <a:pt x="58970" y="165264"/>
                    <a:pt x="61723" y="109120"/>
                    <a:pt x="48007" y="88546"/>
                  </a:cubicBezTo>
                  <a:cubicBezTo>
                    <a:pt x="34291" y="67972"/>
                    <a:pt x="-253" y="62892"/>
                    <a:pt x="1" y="48160"/>
                  </a:cubicBezTo>
                  <a:cubicBezTo>
                    <a:pt x="255" y="33428"/>
                    <a:pt x="33166" y="-2644"/>
                    <a:pt x="49531" y="154"/>
                  </a:cubicBezTo>
                  <a:cubicBezTo>
                    <a:pt x="65897" y="2952"/>
                    <a:pt x="77510" y="52840"/>
                    <a:pt x="98194" y="64950"/>
                  </a:cubicBezTo>
                  <a:cubicBezTo>
                    <a:pt x="118879" y="77060"/>
                    <a:pt x="158676" y="62541"/>
                    <a:pt x="173638" y="72814"/>
                  </a:cubicBezTo>
                  <a:cubicBezTo>
                    <a:pt x="188601" y="83087"/>
                    <a:pt x="203193" y="110121"/>
                    <a:pt x="187969" y="126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564" name="Google Shape;564;p23"/>
            <p:cNvSpPr/>
            <p:nvPr/>
          </p:nvSpPr>
          <p:spPr>
            <a:xfrm rot="4301948">
              <a:off x="6584928" y="3321888"/>
              <a:ext cx="4860269" cy="4309031"/>
            </a:xfrm>
            <a:custGeom>
              <a:avLst/>
              <a:gdLst/>
              <a:ahLst/>
              <a:cxnLst/>
              <a:rect l="l" t="t" r="r" b="b"/>
              <a:pathLst>
                <a:path w="194415" h="172365" extrusionOk="0">
                  <a:moveTo>
                    <a:pt x="187969" y="126586"/>
                  </a:moveTo>
                  <a:cubicBezTo>
                    <a:pt x="172746" y="143051"/>
                    <a:pt x="105624" y="177944"/>
                    <a:pt x="82297" y="171604"/>
                  </a:cubicBezTo>
                  <a:cubicBezTo>
                    <a:pt x="58970" y="165264"/>
                    <a:pt x="61723" y="109120"/>
                    <a:pt x="48007" y="88546"/>
                  </a:cubicBezTo>
                  <a:cubicBezTo>
                    <a:pt x="34291" y="67972"/>
                    <a:pt x="-253" y="62892"/>
                    <a:pt x="1" y="48160"/>
                  </a:cubicBezTo>
                  <a:cubicBezTo>
                    <a:pt x="255" y="33428"/>
                    <a:pt x="33166" y="-2644"/>
                    <a:pt x="49531" y="154"/>
                  </a:cubicBezTo>
                  <a:cubicBezTo>
                    <a:pt x="65897" y="2952"/>
                    <a:pt x="77510" y="52840"/>
                    <a:pt x="98194" y="64950"/>
                  </a:cubicBezTo>
                  <a:cubicBezTo>
                    <a:pt x="118879" y="77060"/>
                    <a:pt x="158676" y="62541"/>
                    <a:pt x="173638" y="72814"/>
                  </a:cubicBezTo>
                  <a:cubicBezTo>
                    <a:pt x="188601" y="83087"/>
                    <a:pt x="203193" y="110121"/>
                    <a:pt x="187969" y="12658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565" name="Google Shape;565;p23"/>
          <p:cNvGrpSpPr/>
          <p:nvPr/>
        </p:nvGrpSpPr>
        <p:grpSpPr>
          <a:xfrm>
            <a:off x="7917331" y="-2955429"/>
            <a:ext cx="6595253" cy="5892869"/>
            <a:chOff x="5937998" y="-2216572"/>
            <a:chExt cx="4946440" cy="4419652"/>
          </a:xfrm>
        </p:grpSpPr>
        <p:sp>
          <p:nvSpPr>
            <p:cNvPr id="566" name="Google Shape;566;p23"/>
            <p:cNvSpPr/>
            <p:nvPr/>
          </p:nvSpPr>
          <p:spPr>
            <a:xfrm>
              <a:off x="6112538" y="-2216572"/>
              <a:ext cx="4771900" cy="4168175"/>
            </a:xfrm>
            <a:custGeom>
              <a:avLst/>
              <a:gdLst/>
              <a:ahLst/>
              <a:cxnLst/>
              <a:rect l="l" t="t" r="r" b="b"/>
              <a:pathLst>
                <a:path w="190876" h="166727" extrusionOk="0">
                  <a:moveTo>
                    <a:pt x="7432" y="40211"/>
                  </a:moveTo>
                  <a:cubicBezTo>
                    <a:pt x="23556" y="24625"/>
                    <a:pt x="92535" y="-6450"/>
                    <a:pt x="115471" y="1189"/>
                  </a:cubicBezTo>
                  <a:cubicBezTo>
                    <a:pt x="138407" y="8828"/>
                    <a:pt x="132509" y="64733"/>
                    <a:pt x="145050" y="86046"/>
                  </a:cubicBezTo>
                  <a:cubicBezTo>
                    <a:pt x="157591" y="107359"/>
                    <a:pt x="193540" y="115675"/>
                    <a:pt x="190718" y="129065"/>
                  </a:cubicBezTo>
                  <a:cubicBezTo>
                    <a:pt x="187896" y="142455"/>
                    <a:pt x="144300" y="170099"/>
                    <a:pt x="128116" y="166387"/>
                  </a:cubicBezTo>
                  <a:cubicBezTo>
                    <a:pt x="111932" y="162675"/>
                    <a:pt x="111846" y="118738"/>
                    <a:pt x="93614" y="106791"/>
                  </a:cubicBezTo>
                  <a:cubicBezTo>
                    <a:pt x="75382" y="94844"/>
                    <a:pt x="33089" y="105804"/>
                    <a:pt x="18725" y="94707"/>
                  </a:cubicBezTo>
                  <a:cubicBezTo>
                    <a:pt x="4361" y="83610"/>
                    <a:pt x="-8692" y="55797"/>
                    <a:pt x="7432" y="40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567" name="Google Shape;567;p23"/>
            <p:cNvSpPr/>
            <p:nvPr/>
          </p:nvSpPr>
          <p:spPr>
            <a:xfrm>
              <a:off x="5937998" y="-2159820"/>
              <a:ext cx="4707975" cy="4362900"/>
            </a:xfrm>
            <a:custGeom>
              <a:avLst/>
              <a:gdLst/>
              <a:ahLst/>
              <a:cxnLst/>
              <a:rect l="l" t="t" r="r" b="b"/>
              <a:pathLst>
                <a:path w="188319" h="174516" extrusionOk="0">
                  <a:moveTo>
                    <a:pt x="5008" y="40227"/>
                  </a:moveTo>
                  <a:cubicBezTo>
                    <a:pt x="19621" y="24124"/>
                    <a:pt x="90111" y="-6434"/>
                    <a:pt x="113047" y="1205"/>
                  </a:cubicBezTo>
                  <a:cubicBezTo>
                    <a:pt x="135983" y="8844"/>
                    <a:pt x="130085" y="64749"/>
                    <a:pt x="142626" y="86062"/>
                  </a:cubicBezTo>
                  <a:cubicBezTo>
                    <a:pt x="155167" y="107375"/>
                    <a:pt x="189374" y="114385"/>
                    <a:pt x="188294" y="129081"/>
                  </a:cubicBezTo>
                  <a:cubicBezTo>
                    <a:pt x="187214" y="143777"/>
                    <a:pt x="152329" y="177948"/>
                    <a:pt x="136145" y="174236"/>
                  </a:cubicBezTo>
                  <a:cubicBezTo>
                    <a:pt x="119961" y="170524"/>
                    <a:pt x="109653" y="119543"/>
                    <a:pt x="91190" y="106807"/>
                  </a:cubicBezTo>
                  <a:cubicBezTo>
                    <a:pt x="72728" y="94072"/>
                    <a:pt x="39734" y="108920"/>
                    <a:pt x="25370" y="97823"/>
                  </a:cubicBezTo>
                  <a:cubicBezTo>
                    <a:pt x="11006" y="86726"/>
                    <a:pt x="-9605" y="56330"/>
                    <a:pt x="5008" y="402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568" name="Google Shape;568;p23"/>
          <p:cNvGrpSpPr/>
          <p:nvPr/>
        </p:nvGrpSpPr>
        <p:grpSpPr>
          <a:xfrm>
            <a:off x="11018521" y="-146477"/>
            <a:ext cx="3260352" cy="3388716"/>
            <a:chOff x="-616191" y="1491189"/>
            <a:chExt cx="3000692" cy="3118833"/>
          </a:xfrm>
        </p:grpSpPr>
        <p:sp>
          <p:nvSpPr>
            <p:cNvPr id="569" name="Google Shape;569;p23"/>
            <p:cNvSpPr/>
            <p:nvPr/>
          </p:nvSpPr>
          <p:spPr>
            <a:xfrm>
              <a:off x="-616191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23"/>
            <p:cNvSpPr/>
            <p:nvPr/>
          </p:nvSpPr>
          <p:spPr>
            <a:xfrm>
              <a:off x="-217598" y="1491189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71" name="Google Shape;571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72" name="Google Shape;572;p23"/>
          <p:cNvGrpSpPr/>
          <p:nvPr/>
        </p:nvGrpSpPr>
        <p:grpSpPr>
          <a:xfrm>
            <a:off x="-439576" y="4405573"/>
            <a:ext cx="3749239" cy="3727528"/>
            <a:chOff x="448128" y="1086692"/>
            <a:chExt cx="3450642" cy="3430662"/>
          </a:xfrm>
        </p:grpSpPr>
        <p:sp>
          <p:nvSpPr>
            <p:cNvPr id="573" name="Google Shape;573;p23"/>
            <p:cNvSpPr/>
            <p:nvPr/>
          </p:nvSpPr>
          <p:spPr>
            <a:xfrm flipH="1">
              <a:off x="684174" y="2532661"/>
              <a:ext cx="3214597" cy="1984692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23"/>
            <p:cNvSpPr/>
            <p:nvPr/>
          </p:nvSpPr>
          <p:spPr>
            <a:xfrm>
              <a:off x="448128" y="1086692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924161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77" name="Google Shape;577;p24"/>
          <p:cNvGrpSpPr/>
          <p:nvPr/>
        </p:nvGrpSpPr>
        <p:grpSpPr>
          <a:xfrm>
            <a:off x="-2528452" y="-2136531"/>
            <a:ext cx="7087467" cy="6148000"/>
            <a:chOff x="-1896339" y="-1602398"/>
            <a:chExt cx="5315600" cy="4611000"/>
          </a:xfrm>
        </p:grpSpPr>
        <p:sp>
          <p:nvSpPr>
            <p:cNvPr id="578" name="Google Shape;578;p24"/>
            <p:cNvSpPr/>
            <p:nvPr/>
          </p:nvSpPr>
          <p:spPr>
            <a:xfrm rot="5400000">
              <a:off x="-1635702" y="-1863035"/>
              <a:ext cx="4611000" cy="5132275"/>
            </a:xfrm>
            <a:custGeom>
              <a:avLst/>
              <a:gdLst/>
              <a:ahLst/>
              <a:cxnLst/>
              <a:rect l="l" t="t" r="r" b="b"/>
              <a:pathLst>
                <a:path w="184440" h="205291" extrusionOk="0">
                  <a:moveTo>
                    <a:pt x="175662" y="168485"/>
                  </a:moveTo>
                  <a:cubicBezTo>
                    <a:pt x="161006" y="182167"/>
                    <a:pt x="109728" y="196218"/>
                    <a:pt x="84163" y="200343"/>
                  </a:cubicBezTo>
                  <a:cubicBezTo>
                    <a:pt x="58599" y="204468"/>
                    <a:pt x="36140" y="211780"/>
                    <a:pt x="22275" y="193235"/>
                  </a:cubicBezTo>
                  <a:cubicBezTo>
                    <a:pt x="8410" y="174690"/>
                    <a:pt x="-3550" y="121256"/>
                    <a:pt x="973" y="89074"/>
                  </a:cubicBezTo>
                  <a:cubicBezTo>
                    <a:pt x="5497" y="56892"/>
                    <a:pt x="33087" y="-3323"/>
                    <a:pt x="49416" y="143"/>
                  </a:cubicBezTo>
                  <a:cubicBezTo>
                    <a:pt x="65745" y="3609"/>
                    <a:pt x="78499" y="90186"/>
                    <a:pt x="98946" y="109871"/>
                  </a:cubicBezTo>
                  <a:cubicBezTo>
                    <a:pt x="119393" y="129556"/>
                    <a:pt x="159312" y="108484"/>
                    <a:pt x="172098" y="118253"/>
                  </a:cubicBezTo>
                  <a:cubicBezTo>
                    <a:pt x="184884" y="128022"/>
                    <a:pt x="190318" y="154803"/>
                    <a:pt x="175662" y="16848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579" name="Google Shape;579;p24"/>
            <p:cNvSpPr/>
            <p:nvPr/>
          </p:nvSpPr>
          <p:spPr>
            <a:xfrm rot="5400000">
              <a:off x="-1452377" y="-1863035"/>
              <a:ext cx="4611000" cy="5132275"/>
            </a:xfrm>
            <a:custGeom>
              <a:avLst/>
              <a:gdLst/>
              <a:ahLst/>
              <a:cxnLst/>
              <a:rect l="l" t="t" r="r" b="b"/>
              <a:pathLst>
                <a:path w="184440" h="205291" extrusionOk="0">
                  <a:moveTo>
                    <a:pt x="175662" y="168485"/>
                  </a:moveTo>
                  <a:cubicBezTo>
                    <a:pt x="161006" y="182167"/>
                    <a:pt x="109728" y="196218"/>
                    <a:pt x="84163" y="200343"/>
                  </a:cubicBezTo>
                  <a:cubicBezTo>
                    <a:pt x="58599" y="204468"/>
                    <a:pt x="36140" y="211780"/>
                    <a:pt x="22275" y="193235"/>
                  </a:cubicBezTo>
                  <a:cubicBezTo>
                    <a:pt x="8410" y="174690"/>
                    <a:pt x="-3550" y="121256"/>
                    <a:pt x="973" y="89074"/>
                  </a:cubicBezTo>
                  <a:cubicBezTo>
                    <a:pt x="5497" y="56892"/>
                    <a:pt x="33087" y="-3323"/>
                    <a:pt x="49416" y="143"/>
                  </a:cubicBezTo>
                  <a:cubicBezTo>
                    <a:pt x="65745" y="3609"/>
                    <a:pt x="78499" y="90186"/>
                    <a:pt x="98946" y="109871"/>
                  </a:cubicBezTo>
                  <a:cubicBezTo>
                    <a:pt x="119393" y="129556"/>
                    <a:pt x="159312" y="108484"/>
                    <a:pt x="172098" y="118253"/>
                  </a:cubicBezTo>
                  <a:cubicBezTo>
                    <a:pt x="184884" y="128022"/>
                    <a:pt x="190318" y="154803"/>
                    <a:pt x="175662" y="16848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580" name="Google Shape;580;p24"/>
          <p:cNvGrpSpPr/>
          <p:nvPr/>
        </p:nvGrpSpPr>
        <p:grpSpPr>
          <a:xfrm>
            <a:off x="8275257" y="3323536"/>
            <a:ext cx="7803188" cy="7956673"/>
            <a:chOff x="6206442" y="2492651"/>
            <a:chExt cx="5852391" cy="5967505"/>
          </a:xfrm>
        </p:grpSpPr>
        <p:sp>
          <p:nvSpPr>
            <p:cNvPr id="581" name="Google Shape;581;p24"/>
            <p:cNvSpPr/>
            <p:nvPr/>
          </p:nvSpPr>
          <p:spPr>
            <a:xfrm rot="4301948">
              <a:off x="6820078" y="3321888"/>
              <a:ext cx="4860269" cy="4309031"/>
            </a:xfrm>
            <a:custGeom>
              <a:avLst/>
              <a:gdLst/>
              <a:ahLst/>
              <a:cxnLst/>
              <a:rect l="l" t="t" r="r" b="b"/>
              <a:pathLst>
                <a:path w="194415" h="172365" extrusionOk="0">
                  <a:moveTo>
                    <a:pt x="187969" y="126586"/>
                  </a:moveTo>
                  <a:cubicBezTo>
                    <a:pt x="172746" y="143051"/>
                    <a:pt x="105624" y="177944"/>
                    <a:pt x="82297" y="171604"/>
                  </a:cubicBezTo>
                  <a:cubicBezTo>
                    <a:pt x="58970" y="165264"/>
                    <a:pt x="61723" y="109120"/>
                    <a:pt x="48007" y="88546"/>
                  </a:cubicBezTo>
                  <a:cubicBezTo>
                    <a:pt x="34291" y="67972"/>
                    <a:pt x="-253" y="62892"/>
                    <a:pt x="1" y="48160"/>
                  </a:cubicBezTo>
                  <a:cubicBezTo>
                    <a:pt x="255" y="33428"/>
                    <a:pt x="33166" y="-2644"/>
                    <a:pt x="49531" y="154"/>
                  </a:cubicBezTo>
                  <a:cubicBezTo>
                    <a:pt x="65897" y="2952"/>
                    <a:pt x="77510" y="52840"/>
                    <a:pt x="98194" y="64950"/>
                  </a:cubicBezTo>
                  <a:cubicBezTo>
                    <a:pt x="118879" y="77060"/>
                    <a:pt x="158676" y="62541"/>
                    <a:pt x="173638" y="72814"/>
                  </a:cubicBezTo>
                  <a:cubicBezTo>
                    <a:pt x="188601" y="83087"/>
                    <a:pt x="203193" y="110121"/>
                    <a:pt x="187969" y="126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582" name="Google Shape;582;p24"/>
            <p:cNvSpPr/>
            <p:nvPr/>
          </p:nvSpPr>
          <p:spPr>
            <a:xfrm rot="4301948">
              <a:off x="6584928" y="3321888"/>
              <a:ext cx="4860269" cy="4309031"/>
            </a:xfrm>
            <a:custGeom>
              <a:avLst/>
              <a:gdLst/>
              <a:ahLst/>
              <a:cxnLst/>
              <a:rect l="l" t="t" r="r" b="b"/>
              <a:pathLst>
                <a:path w="194415" h="172365" extrusionOk="0">
                  <a:moveTo>
                    <a:pt x="187969" y="126586"/>
                  </a:moveTo>
                  <a:cubicBezTo>
                    <a:pt x="172746" y="143051"/>
                    <a:pt x="105624" y="177944"/>
                    <a:pt x="82297" y="171604"/>
                  </a:cubicBezTo>
                  <a:cubicBezTo>
                    <a:pt x="58970" y="165264"/>
                    <a:pt x="61723" y="109120"/>
                    <a:pt x="48007" y="88546"/>
                  </a:cubicBezTo>
                  <a:cubicBezTo>
                    <a:pt x="34291" y="67972"/>
                    <a:pt x="-253" y="62892"/>
                    <a:pt x="1" y="48160"/>
                  </a:cubicBezTo>
                  <a:cubicBezTo>
                    <a:pt x="255" y="33428"/>
                    <a:pt x="33166" y="-2644"/>
                    <a:pt x="49531" y="154"/>
                  </a:cubicBezTo>
                  <a:cubicBezTo>
                    <a:pt x="65897" y="2952"/>
                    <a:pt x="77510" y="52840"/>
                    <a:pt x="98194" y="64950"/>
                  </a:cubicBezTo>
                  <a:cubicBezTo>
                    <a:pt x="118879" y="77060"/>
                    <a:pt x="158676" y="62541"/>
                    <a:pt x="173638" y="72814"/>
                  </a:cubicBezTo>
                  <a:cubicBezTo>
                    <a:pt x="188601" y="83087"/>
                    <a:pt x="203193" y="110121"/>
                    <a:pt x="187969" y="12658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583" name="Google Shape;583;p24"/>
          <p:cNvGrpSpPr/>
          <p:nvPr/>
        </p:nvGrpSpPr>
        <p:grpSpPr>
          <a:xfrm>
            <a:off x="10881221" y="2266057"/>
            <a:ext cx="3260352" cy="3306316"/>
            <a:chOff x="-666750" y="1567027"/>
            <a:chExt cx="3000692" cy="3042996"/>
          </a:xfrm>
        </p:grpSpPr>
        <p:sp>
          <p:nvSpPr>
            <p:cNvPr id="584" name="Google Shape;584;p24"/>
            <p:cNvSpPr/>
            <p:nvPr/>
          </p:nvSpPr>
          <p:spPr>
            <a:xfrm>
              <a:off x="-666750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24"/>
            <p:cNvSpPr/>
            <p:nvPr/>
          </p:nvSpPr>
          <p:spPr>
            <a:xfrm>
              <a:off x="254301" y="1567027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6" name="Google Shape;586;p24"/>
          <p:cNvGrpSpPr/>
          <p:nvPr/>
        </p:nvGrpSpPr>
        <p:grpSpPr>
          <a:xfrm>
            <a:off x="-2407346" y="312363"/>
            <a:ext cx="3800531" cy="5855511"/>
            <a:chOff x="-1805509" y="234272"/>
            <a:chExt cx="2850398" cy="4391633"/>
          </a:xfrm>
        </p:grpSpPr>
        <p:grpSp>
          <p:nvGrpSpPr>
            <p:cNvPr id="587" name="Google Shape;587;p24"/>
            <p:cNvGrpSpPr/>
            <p:nvPr/>
          </p:nvGrpSpPr>
          <p:grpSpPr>
            <a:xfrm>
              <a:off x="-1805509" y="1507217"/>
              <a:ext cx="2445264" cy="3118687"/>
              <a:chOff x="-1163927" y="977077"/>
              <a:chExt cx="3000692" cy="3827080"/>
            </a:xfrm>
          </p:grpSpPr>
          <p:sp>
            <p:nvSpPr>
              <p:cNvPr id="588" name="Google Shape;588;p24"/>
              <p:cNvSpPr/>
              <p:nvPr/>
            </p:nvSpPr>
            <p:spPr>
              <a:xfrm>
                <a:off x="-1163927" y="2819487"/>
                <a:ext cx="3000692" cy="1984670"/>
              </a:xfrm>
              <a:custGeom>
                <a:avLst/>
                <a:gdLst/>
                <a:ahLst/>
                <a:cxnLst/>
                <a:rect l="l" t="t" r="r" b="b"/>
                <a:pathLst>
                  <a:path w="13618" h="9007" extrusionOk="0">
                    <a:moveTo>
                      <a:pt x="11993" y="1"/>
                    </a:moveTo>
                    <a:cubicBezTo>
                      <a:pt x="10991" y="1"/>
                      <a:pt x="9827" y="496"/>
                      <a:pt x="9827" y="496"/>
                    </a:cubicBezTo>
                    <a:cubicBezTo>
                      <a:pt x="10085" y="472"/>
                      <a:pt x="10311" y="458"/>
                      <a:pt x="10506" y="458"/>
                    </a:cubicBezTo>
                    <a:cubicBezTo>
                      <a:pt x="11112" y="458"/>
                      <a:pt x="11415" y="597"/>
                      <a:pt x="11442" y="1022"/>
                    </a:cubicBezTo>
                    <a:cubicBezTo>
                      <a:pt x="11487" y="1816"/>
                      <a:pt x="4448" y="1460"/>
                      <a:pt x="4046" y="2548"/>
                    </a:cubicBezTo>
                    <a:cubicBezTo>
                      <a:pt x="3654" y="3636"/>
                      <a:pt x="6910" y="3663"/>
                      <a:pt x="3841" y="4341"/>
                    </a:cubicBezTo>
                    <a:cubicBezTo>
                      <a:pt x="1005" y="4978"/>
                      <a:pt x="1" y="8059"/>
                      <a:pt x="2291" y="8059"/>
                    </a:cubicBezTo>
                    <a:cubicBezTo>
                      <a:pt x="2472" y="8059"/>
                      <a:pt x="2673" y="8040"/>
                      <a:pt x="2896" y="7999"/>
                    </a:cubicBezTo>
                    <a:cubicBezTo>
                      <a:pt x="4020" y="7792"/>
                      <a:pt x="4897" y="7710"/>
                      <a:pt x="5580" y="7710"/>
                    </a:cubicBezTo>
                    <a:cubicBezTo>
                      <a:pt x="8289" y="7710"/>
                      <a:pt x="7954" y="9007"/>
                      <a:pt x="7954" y="9007"/>
                    </a:cubicBezTo>
                    <a:cubicBezTo>
                      <a:pt x="9203" y="6250"/>
                      <a:pt x="3565" y="7374"/>
                      <a:pt x="3582" y="6214"/>
                    </a:cubicBezTo>
                    <a:cubicBezTo>
                      <a:pt x="3609" y="5233"/>
                      <a:pt x="7695" y="4957"/>
                      <a:pt x="8382" y="4091"/>
                    </a:cubicBezTo>
                    <a:cubicBezTo>
                      <a:pt x="9078" y="3226"/>
                      <a:pt x="5920" y="3056"/>
                      <a:pt x="6223" y="2477"/>
                    </a:cubicBezTo>
                    <a:cubicBezTo>
                      <a:pt x="6313" y="2308"/>
                      <a:pt x="7007" y="2286"/>
                      <a:pt x="7931" y="2286"/>
                    </a:cubicBezTo>
                    <a:cubicBezTo>
                      <a:pt x="8250" y="2286"/>
                      <a:pt x="8597" y="2289"/>
                      <a:pt x="8957" y="2289"/>
                    </a:cubicBezTo>
                    <a:cubicBezTo>
                      <a:pt x="11078" y="2289"/>
                      <a:pt x="13618" y="2199"/>
                      <a:pt x="13387" y="951"/>
                    </a:cubicBezTo>
                    <a:cubicBezTo>
                      <a:pt x="13255" y="220"/>
                      <a:pt x="12660" y="1"/>
                      <a:pt x="11993" y="1"/>
                    </a:cubicBezTo>
                    <a:close/>
                  </a:path>
                </a:pathLst>
              </a:custGeom>
              <a:solidFill>
                <a:srgbClr val="FFFFFF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9" name="Google Shape;589;p24"/>
              <p:cNvSpPr/>
              <p:nvPr/>
            </p:nvSpPr>
            <p:spPr>
              <a:xfrm>
                <a:off x="591367" y="977077"/>
                <a:ext cx="1099093" cy="1193402"/>
              </a:xfrm>
              <a:custGeom>
                <a:avLst/>
                <a:gdLst/>
                <a:ahLst/>
                <a:cxnLst/>
                <a:rect l="l" t="t" r="r" b="b"/>
                <a:pathLst>
                  <a:path w="4988" h="5416" extrusionOk="0">
                    <a:moveTo>
                      <a:pt x="4532" y="0"/>
                    </a:moveTo>
                    <a:lnTo>
                      <a:pt x="4532" y="0"/>
                    </a:lnTo>
                    <a:cubicBezTo>
                      <a:pt x="4586" y="526"/>
                      <a:pt x="4514" y="1115"/>
                      <a:pt x="4148" y="1508"/>
                    </a:cubicBezTo>
                    <a:cubicBezTo>
                      <a:pt x="3827" y="1847"/>
                      <a:pt x="3346" y="1980"/>
                      <a:pt x="2882" y="2016"/>
                    </a:cubicBezTo>
                    <a:cubicBezTo>
                      <a:pt x="2418" y="2061"/>
                      <a:pt x="1954" y="2025"/>
                      <a:pt x="1490" y="2105"/>
                    </a:cubicBezTo>
                    <a:cubicBezTo>
                      <a:pt x="1035" y="2177"/>
                      <a:pt x="562" y="2391"/>
                      <a:pt x="330" y="2792"/>
                    </a:cubicBezTo>
                    <a:cubicBezTo>
                      <a:pt x="0" y="3345"/>
                      <a:pt x="241" y="4086"/>
                      <a:pt x="696" y="4532"/>
                    </a:cubicBezTo>
                    <a:cubicBezTo>
                      <a:pt x="1160" y="4987"/>
                      <a:pt x="1784" y="5201"/>
                      <a:pt x="2391" y="5415"/>
                    </a:cubicBezTo>
                    <a:cubicBezTo>
                      <a:pt x="2114" y="5228"/>
                      <a:pt x="1775" y="4969"/>
                      <a:pt x="1526" y="4746"/>
                    </a:cubicBezTo>
                    <a:cubicBezTo>
                      <a:pt x="1383" y="4621"/>
                      <a:pt x="1240" y="4478"/>
                      <a:pt x="1160" y="4300"/>
                    </a:cubicBezTo>
                    <a:cubicBezTo>
                      <a:pt x="973" y="3872"/>
                      <a:pt x="1231" y="3345"/>
                      <a:pt x="1624" y="3078"/>
                    </a:cubicBezTo>
                    <a:cubicBezTo>
                      <a:pt x="2016" y="2819"/>
                      <a:pt x="2507" y="2748"/>
                      <a:pt x="2971" y="2685"/>
                    </a:cubicBezTo>
                    <a:cubicBezTo>
                      <a:pt x="3444" y="2623"/>
                      <a:pt x="3934" y="2543"/>
                      <a:pt x="4318" y="2275"/>
                    </a:cubicBezTo>
                    <a:cubicBezTo>
                      <a:pt x="4675" y="2025"/>
                      <a:pt x="4907" y="1615"/>
                      <a:pt x="4942" y="1187"/>
                    </a:cubicBezTo>
                    <a:cubicBezTo>
                      <a:pt x="4987" y="758"/>
                      <a:pt x="4835" y="303"/>
                      <a:pt x="4532" y="0"/>
                    </a:cubicBezTo>
                    <a:close/>
                  </a:path>
                </a:pathLst>
              </a:custGeom>
              <a:solidFill>
                <a:srgbClr val="FFFFFF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590" name="Google Shape;590;p24"/>
            <p:cNvSpPr/>
            <p:nvPr/>
          </p:nvSpPr>
          <p:spPr>
            <a:xfrm rot="10800000">
              <a:off x="-1400359" y="234272"/>
              <a:ext cx="2445248" cy="1617297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5330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01" name="Google Shape;101;p6"/>
          <p:cNvGrpSpPr/>
          <p:nvPr/>
        </p:nvGrpSpPr>
        <p:grpSpPr>
          <a:xfrm>
            <a:off x="-2454332" y="3683476"/>
            <a:ext cx="6851341" cy="6395065"/>
            <a:chOff x="-1840749" y="2762606"/>
            <a:chExt cx="5138506" cy="4796299"/>
          </a:xfrm>
        </p:grpSpPr>
        <p:sp>
          <p:nvSpPr>
            <p:cNvPr id="102" name="Google Shape;102;p6"/>
            <p:cNvSpPr/>
            <p:nvPr/>
          </p:nvSpPr>
          <p:spPr>
            <a:xfrm rot="9810459">
              <a:off x="-1394619" y="3283773"/>
              <a:ext cx="4215686" cy="3753966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103" name="Google Shape;103;p6"/>
            <p:cNvSpPr/>
            <p:nvPr/>
          </p:nvSpPr>
          <p:spPr>
            <a:xfrm>
              <a:off x="-1222743" y="3644045"/>
              <a:ext cx="4520500" cy="3665400"/>
            </a:xfrm>
            <a:custGeom>
              <a:avLst/>
              <a:gdLst/>
              <a:ahLst/>
              <a:cxnLst/>
              <a:rect l="l" t="t" r="r" b="b"/>
              <a:pathLst>
                <a:path w="180820" h="146616" extrusionOk="0">
                  <a:moveTo>
                    <a:pt x="175341" y="109810"/>
                  </a:moveTo>
                  <a:cubicBezTo>
                    <a:pt x="162480" y="124082"/>
                    <a:pt x="109407" y="137543"/>
                    <a:pt x="83842" y="141668"/>
                  </a:cubicBezTo>
                  <a:cubicBezTo>
                    <a:pt x="58278" y="145793"/>
                    <a:pt x="35819" y="153105"/>
                    <a:pt x="21954" y="134560"/>
                  </a:cubicBezTo>
                  <a:cubicBezTo>
                    <a:pt x="8089" y="116015"/>
                    <a:pt x="-2825" y="52735"/>
                    <a:pt x="652" y="30399"/>
                  </a:cubicBezTo>
                  <a:cubicBezTo>
                    <a:pt x="4129" y="8063"/>
                    <a:pt x="29056" y="-2610"/>
                    <a:pt x="42814" y="542"/>
                  </a:cubicBezTo>
                  <a:cubicBezTo>
                    <a:pt x="56572" y="3694"/>
                    <a:pt x="63501" y="40061"/>
                    <a:pt x="83200" y="49310"/>
                  </a:cubicBezTo>
                  <a:cubicBezTo>
                    <a:pt x="102899" y="58559"/>
                    <a:pt x="145653" y="45955"/>
                    <a:pt x="161010" y="56038"/>
                  </a:cubicBezTo>
                  <a:cubicBezTo>
                    <a:pt x="176367" y="66121"/>
                    <a:pt x="188202" y="95538"/>
                    <a:pt x="175341" y="10981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04" name="Google Shape;104;p6"/>
          <p:cNvGrpSpPr/>
          <p:nvPr/>
        </p:nvGrpSpPr>
        <p:grpSpPr>
          <a:xfrm>
            <a:off x="9829754" y="-1897567"/>
            <a:ext cx="6582100" cy="5949633"/>
            <a:chOff x="7372315" y="-1423176"/>
            <a:chExt cx="4936575" cy="4462225"/>
          </a:xfrm>
        </p:grpSpPr>
        <p:sp>
          <p:nvSpPr>
            <p:cNvPr id="105" name="Google Shape;105;p6"/>
            <p:cNvSpPr/>
            <p:nvPr/>
          </p:nvSpPr>
          <p:spPr>
            <a:xfrm>
              <a:off x="7448515" y="-1423176"/>
              <a:ext cx="4860375" cy="4309125"/>
            </a:xfrm>
            <a:custGeom>
              <a:avLst/>
              <a:gdLst/>
              <a:ahLst/>
              <a:cxnLst/>
              <a:rect l="l" t="t" r="r" b="b"/>
              <a:pathLst>
                <a:path w="194415" h="172365" extrusionOk="0">
                  <a:moveTo>
                    <a:pt x="187969" y="126586"/>
                  </a:moveTo>
                  <a:cubicBezTo>
                    <a:pt x="172746" y="143051"/>
                    <a:pt x="105624" y="177944"/>
                    <a:pt x="82297" y="171604"/>
                  </a:cubicBezTo>
                  <a:cubicBezTo>
                    <a:pt x="58970" y="165264"/>
                    <a:pt x="61723" y="109120"/>
                    <a:pt x="48007" y="88546"/>
                  </a:cubicBezTo>
                  <a:cubicBezTo>
                    <a:pt x="34291" y="67972"/>
                    <a:pt x="-253" y="62892"/>
                    <a:pt x="1" y="48160"/>
                  </a:cubicBezTo>
                  <a:cubicBezTo>
                    <a:pt x="255" y="33428"/>
                    <a:pt x="33166" y="-2644"/>
                    <a:pt x="49531" y="154"/>
                  </a:cubicBezTo>
                  <a:cubicBezTo>
                    <a:pt x="65897" y="2952"/>
                    <a:pt x="77510" y="52840"/>
                    <a:pt x="98194" y="64950"/>
                  </a:cubicBezTo>
                  <a:cubicBezTo>
                    <a:pt x="118879" y="77060"/>
                    <a:pt x="158676" y="62541"/>
                    <a:pt x="173638" y="72814"/>
                  </a:cubicBezTo>
                  <a:cubicBezTo>
                    <a:pt x="188601" y="83087"/>
                    <a:pt x="203193" y="110121"/>
                    <a:pt x="187969" y="126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106" name="Google Shape;106;p6"/>
            <p:cNvSpPr/>
            <p:nvPr/>
          </p:nvSpPr>
          <p:spPr>
            <a:xfrm>
              <a:off x="7372315" y="-1270076"/>
              <a:ext cx="4860375" cy="4309125"/>
            </a:xfrm>
            <a:custGeom>
              <a:avLst/>
              <a:gdLst/>
              <a:ahLst/>
              <a:cxnLst/>
              <a:rect l="l" t="t" r="r" b="b"/>
              <a:pathLst>
                <a:path w="194415" h="172365" extrusionOk="0">
                  <a:moveTo>
                    <a:pt x="187969" y="126586"/>
                  </a:moveTo>
                  <a:cubicBezTo>
                    <a:pt x="172746" y="143051"/>
                    <a:pt x="105624" y="177944"/>
                    <a:pt x="82297" y="171604"/>
                  </a:cubicBezTo>
                  <a:cubicBezTo>
                    <a:pt x="58970" y="165264"/>
                    <a:pt x="61723" y="109120"/>
                    <a:pt x="48007" y="88546"/>
                  </a:cubicBezTo>
                  <a:cubicBezTo>
                    <a:pt x="34291" y="67972"/>
                    <a:pt x="-253" y="62892"/>
                    <a:pt x="1" y="48160"/>
                  </a:cubicBezTo>
                  <a:cubicBezTo>
                    <a:pt x="255" y="33428"/>
                    <a:pt x="33166" y="-2644"/>
                    <a:pt x="49531" y="154"/>
                  </a:cubicBezTo>
                  <a:cubicBezTo>
                    <a:pt x="65897" y="2952"/>
                    <a:pt x="77510" y="52840"/>
                    <a:pt x="98194" y="64950"/>
                  </a:cubicBezTo>
                  <a:cubicBezTo>
                    <a:pt x="118879" y="77060"/>
                    <a:pt x="158676" y="62541"/>
                    <a:pt x="173638" y="72814"/>
                  </a:cubicBezTo>
                  <a:cubicBezTo>
                    <a:pt x="188601" y="83087"/>
                    <a:pt x="203193" y="110121"/>
                    <a:pt x="187969" y="12658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07" name="Google Shape;107;p6"/>
          <p:cNvGrpSpPr/>
          <p:nvPr/>
        </p:nvGrpSpPr>
        <p:grpSpPr>
          <a:xfrm>
            <a:off x="-1476961" y="5174674"/>
            <a:ext cx="3260352" cy="3306316"/>
            <a:chOff x="-666750" y="1567027"/>
            <a:chExt cx="3000692" cy="3042996"/>
          </a:xfrm>
        </p:grpSpPr>
        <p:sp>
          <p:nvSpPr>
            <p:cNvPr id="108" name="Google Shape;108;p6"/>
            <p:cNvSpPr/>
            <p:nvPr/>
          </p:nvSpPr>
          <p:spPr>
            <a:xfrm>
              <a:off x="-666750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6"/>
            <p:cNvSpPr/>
            <p:nvPr/>
          </p:nvSpPr>
          <p:spPr>
            <a:xfrm>
              <a:off x="254301" y="1567027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0" name="Google Shape;110;p6"/>
          <p:cNvGrpSpPr/>
          <p:nvPr/>
        </p:nvGrpSpPr>
        <p:grpSpPr>
          <a:xfrm>
            <a:off x="10849107" y="93902"/>
            <a:ext cx="3862861" cy="3111524"/>
            <a:chOff x="8136830" y="70426"/>
            <a:chExt cx="2897146" cy="2333643"/>
          </a:xfrm>
        </p:grpSpPr>
        <p:sp>
          <p:nvSpPr>
            <p:cNvPr id="111" name="Google Shape;111;p6"/>
            <p:cNvSpPr/>
            <p:nvPr/>
          </p:nvSpPr>
          <p:spPr>
            <a:xfrm rot="8302675">
              <a:off x="8346749" y="245121"/>
              <a:ext cx="895654" cy="972507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6"/>
            <p:cNvSpPr/>
            <p:nvPr/>
          </p:nvSpPr>
          <p:spPr>
            <a:xfrm>
              <a:off x="8588729" y="786772"/>
              <a:ext cx="2445248" cy="1617297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6549265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2" name="Google Shape;592;p25"/>
          <p:cNvGrpSpPr/>
          <p:nvPr/>
        </p:nvGrpSpPr>
        <p:grpSpPr>
          <a:xfrm>
            <a:off x="-2537619" y="-3234697"/>
            <a:ext cx="7087467" cy="6148000"/>
            <a:chOff x="-1896339" y="-1602398"/>
            <a:chExt cx="5315600" cy="4611000"/>
          </a:xfrm>
        </p:grpSpPr>
        <p:sp>
          <p:nvSpPr>
            <p:cNvPr id="593" name="Google Shape;593;p25"/>
            <p:cNvSpPr/>
            <p:nvPr/>
          </p:nvSpPr>
          <p:spPr>
            <a:xfrm rot="5400000">
              <a:off x="-1635702" y="-1863035"/>
              <a:ext cx="4611000" cy="5132275"/>
            </a:xfrm>
            <a:custGeom>
              <a:avLst/>
              <a:gdLst/>
              <a:ahLst/>
              <a:cxnLst/>
              <a:rect l="l" t="t" r="r" b="b"/>
              <a:pathLst>
                <a:path w="184440" h="205291" extrusionOk="0">
                  <a:moveTo>
                    <a:pt x="175662" y="168485"/>
                  </a:moveTo>
                  <a:cubicBezTo>
                    <a:pt x="161006" y="182167"/>
                    <a:pt x="109728" y="196218"/>
                    <a:pt x="84163" y="200343"/>
                  </a:cubicBezTo>
                  <a:cubicBezTo>
                    <a:pt x="58599" y="204468"/>
                    <a:pt x="36140" y="211780"/>
                    <a:pt x="22275" y="193235"/>
                  </a:cubicBezTo>
                  <a:cubicBezTo>
                    <a:pt x="8410" y="174690"/>
                    <a:pt x="-3550" y="121256"/>
                    <a:pt x="973" y="89074"/>
                  </a:cubicBezTo>
                  <a:cubicBezTo>
                    <a:pt x="5497" y="56892"/>
                    <a:pt x="33087" y="-3323"/>
                    <a:pt x="49416" y="143"/>
                  </a:cubicBezTo>
                  <a:cubicBezTo>
                    <a:pt x="65745" y="3609"/>
                    <a:pt x="78499" y="90186"/>
                    <a:pt x="98946" y="109871"/>
                  </a:cubicBezTo>
                  <a:cubicBezTo>
                    <a:pt x="119393" y="129556"/>
                    <a:pt x="159312" y="108484"/>
                    <a:pt x="172098" y="118253"/>
                  </a:cubicBezTo>
                  <a:cubicBezTo>
                    <a:pt x="184884" y="128022"/>
                    <a:pt x="190318" y="154803"/>
                    <a:pt x="175662" y="16848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594" name="Google Shape;594;p25"/>
            <p:cNvSpPr/>
            <p:nvPr/>
          </p:nvSpPr>
          <p:spPr>
            <a:xfrm rot="5400000">
              <a:off x="-1452377" y="-1863035"/>
              <a:ext cx="4611000" cy="5132275"/>
            </a:xfrm>
            <a:custGeom>
              <a:avLst/>
              <a:gdLst/>
              <a:ahLst/>
              <a:cxnLst/>
              <a:rect l="l" t="t" r="r" b="b"/>
              <a:pathLst>
                <a:path w="184440" h="205291" extrusionOk="0">
                  <a:moveTo>
                    <a:pt x="175662" y="168485"/>
                  </a:moveTo>
                  <a:cubicBezTo>
                    <a:pt x="161006" y="182167"/>
                    <a:pt x="109728" y="196218"/>
                    <a:pt x="84163" y="200343"/>
                  </a:cubicBezTo>
                  <a:cubicBezTo>
                    <a:pt x="58599" y="204468"/>
                    <a:pt x="36140" y="211780"/>
                    <a:pt x="22275" y="193235"/>
                  </a:cubicBezTo>
                  <a:cubicBezTo>
                    <a:pt x="8410" y="174690"/>
                    <a:pt x="-3550" y="121256"/>
                    <a:pt x="973" y="89074"/>
                  </a:cubicBezTo>
                  <a:cubicBezTo>
                    <a:pt x="5497" y="56892"/>
                    <a:pt x="33087" y="-3323"/>
                    <a:pt x="49416" y="143"/>
                  </a:cubicBezTo>
                  <a:cubicBezTo>
                    <a:pt x="65745" y="3609"/>
                    <a:pt x="78499" y="90186"/>
                    <a:pt x="98946" y="109871"/>
                  </a:cubicBezTo>
                  <a:cubicBezTo>
                    <a:pt x="119393" y="129556"/>
                    <a:pt x="159312" y="108484"/>
                    <a:pt x="172098" y="118253"/>
                  </a:cubicBezTo>
                  <a:cubicBezTo>
                    <a:pt x="184884" y="128022"/>
                    <a:pt x="190318" y="154803"/>
                    <a:pt x="175662" y="16848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595" name="Google Shape;595;p25"/>
          <p:cNvGrpSpPr/>
          <p:nvPr/>
        </p:nvGrpSpPr>
        <p:grpSpPr>
          <a:xfrm rot="509636">
            <a:off x="-4598586" y="3196944"/>
            <a:ext cx="8602839" cy="8026351"/>
            <a:chOff x="-3609850" y="2466465"/>
            <a:chExt cx="6452334" cy="6019955"/>
          </a:xfrm>
        </p:grpSpPr>
        <p:sp>
          <p:nvSpPr>
            <p:cNvPr id="596" name="Google Shape;596;p25"/>
            <p:cNvSpPr/>
            <p:nvPr/>
          </p:nvSpPr>
          <p:spPr>
            <a:xfrm rot="9217780">
              <a:off x="-2905691" y="3321740"/>
              <a:ext cx="4860690" cy="4309404"/>
            </a:xfrm>
            <a:custGeom>
              <a:avLst/>
              <a:gdLst/>
              <a:ahLst/>
              <a:cxnLst/>
              <a:rect l="l" t="t" r="r" b="b"/>
              <a:pathLst>
                <a:path w="194415" h="172365" extrusionOk="0">
                  <a:moveTo>
                    <a:pt x="187969" y="126586"/>
                  </a:moveTo>
                  <a:cubicBezTo>
                    <a:pt x="172746" y="143051"/>
                    <a:pt x="105624" y="177944"/>
                    <a:pt x="82297" y="171604"/>
                  </a:cubicBezTo>
                  <a:cubicBezTo>
                    <a:pt x="58970" y="165264"/>
                    <a:pt x="61723" y="109120"/>
                    <a:pt x="48007" y="88546"/>
                  </a:cubicBezTo>
                  <a:cubicBezTo>
                    <a:pt x="34291" y="67972"/>
                    <a:pt x="-253" y="62892"/>
                    <a:pt x="1" y="48160"/>
                  </a:cubicBezTo>
                  <a:cubicBezTo>
                    <a:pt x="255" y="33428"/>
                    <a:pt x="33166" y="-2644"/>
                    <a:pt x="49531" y="154"/>
                  </a:cubicBezTo>
                  <a:cubicBezTo>
                    <a:pt x="65897" y="2952"/>
                    <a:pt x="77510" y="52840"/>
                    <a:pt x="98194" y="64950"/>
                  </a:cubicBezTo>
                  <a:cubicBezTo>
                    <a:pt x="118879" y="77060"/>
                    <a:pt x="158676" y="62541"/>
                    <a:pt x="173638" y="72814"/>
                  </a:cubicBezTo>
                  <a:cubicBezTo>
                    <a:pt x="188601" y="83087"/>
                    <a:pt x="203193" y="110121"/>
                    <a:pt x="187969" y="126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597" name="Google Shape;597;p25"/>
            <p:cNvSpPr/>
            <p:nvPr/>
          </p:nvSpPr>
          <p:spPr>
            <a:xfrm rot="9217780">
              <a:off x="-2722366" y="3321740"/>
              <a:ext cx="4860690" cy="4309404"/>
            </a:xfrm>
            <a:custGeom>
              <a:avLst/>
              <a:gdLst/>
              <a:ahLst/>
              <a:cxnLst/>
              <a:rect l="l" t="t" r="r" b="b"/>
              <a:pathLst>
                <a:path w="194415" h="172365" extrusionOk="0">
                  <a:moveTo>
                    <a:pt x="187969" y="126586"/>
                  </a:moveTo>
                  <a:cubicBezTo>
                    <a:pt x="172746" y="143051"/>
                    <a:pt x="105624" y="177944"/>
                    <a:pt x="82297" y="171604"/>
                  </a:cubicBezTo>
                  <a:cubicBezTo>
                    <a:pt x="58970" y="165264"/>
                    <a:pt x="61723" y="109120"/>
                    <a:pt x="48007" y="88546"/>
                  </a:cubicBezTo>
                  <a:cubicBezTo>
                    <a:pt x="34291" y="67972"/>
                    <a:pt x="-253" y="62892"/>
                    <a:pt x="1" y="48160"/>
                  </a:cubicBezTo>
                  <a:cubicBezTo>
                    <a:pt x="255" y="33428"/>
                    <a:pt x="33166" y="-2644"/>
                    <a:pt x="49531" y="154"/>
                  </a:cubicBezTo>
                  <a:cubicBezTo>
                    <a:pt x="65897" y="2952"/>
                    <a:pt x="77510" y="52840"/>
                    <a:pt x="98194" y="64950"/>
                  </a:cubicBezTo>
                  <a:cubicBezTo>
                    <a:pt x="118879" y="77060"/>
                    <a:pt x="158676" y="62541"/>
                    <a:pt x="173638" y="72814"/>
                  </a:cubicBezTo>
                  <a:cubicBezTo>
                    <a:pt x="188601" y="83087"/>
                    <a:pt x="203193" y="110121"/>
                    <a:pt x="187969" y="12658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598" name="Google Shape;598;p25"/>
          <p:cNvGrpSpPr/>
          <p:nvPr/>
        </p:nvGrpSpPr>
        <p:grpSpPr>
          <a:xfrm rot="1687706">
            <a:off x="7120536" y="3929536"/>
            <a:ext cx="7802365" cy="7955835"/>
            <a:chOff x="6206442" y="2492651"/>
            <a:chExt cx="5852391" cy="5967505"/>
          </a:xfrm>
        </p:grpSpPr>
        <p:sp>
          <p:nvSpPr>
            <p:cNvPr id="599" name="Google Shape;599;p25"/>
            <p:cNvSpPr/>
            <p:nvPr/>
          </p:nvSpPr>
          <p:spPr>
            <a:xfrm rot="4301948">
              <a:off x="6820078" y="3321888"/>
              <a:ext cx="4860269" cy="4309031"/>
            </a:xfrm>
            <a:custGeom>
              <a:avLst/>
              <a:gdLst/>
              <a:ahLst/>
              <a:cxnLst/>
              <a:rect l="l" t="t" r="r" b="b"/>
              <a:pathLst>
                <a:path w="194415" h="172365" extrusionOk="0">
                  <a:moveTo>
                    <a:pt x="187969" y="126586"/>
                  </a:moveTo>
                  <a:cubicBezTo>
                    <a:pt x="172746" y="143051"/>
                    <a:pt x="105624" y="177944"/>
                    <a:pt x="82297" y="171604"/>
                  </a:cubicBezTo>
                  <a:cubicBezTo>
                    <a:pt x="58970" y="165264"/>
                    <a:pt x="61723" y="109120"/>
                    <a:pt x="48007" y="88546"/>
                  </a:cubicBezTo>
                  <a:cubicBezTo>
                    <a:pt x="34291" y="67972"/>
                    <a:pt x="-253" y="62892"/>
                    <a:pt x="1" y="48160"/>
                  </a:cubicBezTo>
                  <a:cubicBezTo>
                    <a:pt x="255" y="33428"/>
                    <a:pt x="33166" y="-2644"/>
                    <a:pt x="49531" y="154"/>
                  </a:cubicBezTo>
                  <a:cubicBezTo>
                    <a:pt x="65897" y="2952"/>
                    <a:pt x="77510" y="52840"/>
                    <a:pt x="98194" y="64950"/>
                  </a:cubicBezTo>
                  <a:cubicBezTo>
                    <a:pt x="118879" y="77060"/>
                    <a:pt x="158676" y="62541"/>
                    <a:pt x="173638" y="72814"/>
                  </a:cubicBezTo>
                  <a:cubicBezTo>
                    <a:pt x="188601" y="83087"/>
                    <a:pt x="203193" y="110121"/>
                    <a:pt x="187969" y="126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600" name="Google Shape;600;p25"/>
            <p:cNvSpPr/>
            <p:nvPr/>
          </p:nvSpPr>
          <p:spPr>
            <a:xfrm rot="4301948">
              <a:off x="6584928" y="3321888"/>
              <a:ext cx="4860269" cy="4309031"/>
            </a:xfrm>
            <a:custGeom>
              <a:avLst/>
              <a:gdLst/>
              <a:ahLst/>
              <a:cxnLst/>
              <a:rect l="l" t="t" r="r" b="b"/>
              <a:pathLst>
                <a:path w="194415" h="172365" extrusionOk="0">
                  <a:moveTo>
                    <a:pt x="187969" y="126586"/>
                  </a:moveTo>
                  <a:cubicBezTo>
                    <a:pt x="172746" y="143051"/>
                    <a:pt x="105624" y="177944"/>
                    <a:pt x="82297" y="171604"/>
                  </a:cubicBezTo>
                  <a:cubicBezTo>
                    <a:pt x="58970" y="165264"/>
                    <a:pt x="61723" y="109120"/>
                    <a:pt x="48007" y="88546"/>
                  </a:cubicBezTo>
                  <a:cubicBezTo>
                    <a:pt x="34291" y="67972"/>
                    <a:pt x="-253" y="62892"/>
                    <a:pt x="1" y="48160"/>
                  </a:cubicBezTo>
                  <a:cubicBezTo>
                    <a:pt x="255" y="33428"/>
                    <a:pt x="33166" y="-2644"/>
                    <a:pt x="49531" y="154"/>
                  </a:cubicBezTo>
                  <a:cubicBezTo>
                    <a:pt x="65897" y="2952"/>
                    <a:pt x="77510" y="52840"/>
                    <a:pt x="98194" y="64950"/>
                  </a:cubicBezTo>
                  <a:cubicBezTo>
                    <a:pt x="118879" y="77060"/>
                    <a:pt x="158676" y="62541"/>
                    <a:pt x="173638" y="72814"/>
                  </a:cubicBezTo>
                  <a:cubicBezTo>
                    <a:pt x="188601" y="83087"/>
                    <a:pt x="203193" y="110121"/>
                    <a:pt x="187969" y="12658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601" name="Google Shape;601;p25"/>
          <p:cNvGrpSpPr/>
          <p:nvPr/>
        </p:nvGrpSpPr>
        <p:grpSpPr>
          <a:xfrm rot="-1401621">
            <a:off x="6649643" y="-3716438"/>
            <a:ext cx="6595043" cy="5892681"/>
            <a:chOff x="5937998" y="-2216572"/>
            <a:chExt cx="4946440" cy="4419652"/>
          </a:xfrm>
        </p:grpSpPr>
        <p:sp>
          <p:nvSpPr>
            <p:cNvPr id="602" name="Google Shape;602;p25"/>
            <p:cNvSpPr/>
            <p:nvPr/>
          </p:nvSpPr>
          <p:spPr>
            <a:xfrm>
              <a:off x="6112538" y="-2216572"/>
              <a:ext cx="4771900" cy="4168175"/>
            </a:xfrm>
            <a:custGeom>
              <a:avLst/>
              <a:gdLst/>
              <a:ahLst/>
              <a:cxnLst/>
              <a:rect l="l" t="t" r="r" b="b"/>
              <a:pathLst>
                <a:path w="190876" h="166727" extrusionOk="0">
                  <a:moveTo>
                    <a:pt x="7432" y="40211"/>
                  </a:moveTo>
                  <a:cubicBezTo>
                    <a:pt x="23556" y="24625"/>
                    <a:pt x="92535" y="-6450"/>
                    <a:pt x="115471" y="1189"/>
                  </a:cubicBezTo>
                  <a:cubicBezTo>
                    <a:pt x="138407" y="8828"/>
                    <a:pt x="132509" y="64733"/>
                    <a:pt x="145050" y="86046"/>
                  </a:cubicBezTo>
                  <a:cubicBezTo>
                    <a:pt x="157591" y="107359"/>
                    <a:pt x="193540" y="115675"/>
                    <a:pt x="190718" y="129065"/>
                  </a:cubicBezTo>
                  <a:cubicBezTo>
                    <a:pt x="187896" y="142455"/>
                    <a:pt x="144300" y="170099"/>
                    <a:pt x="128116" y="166387"/>
                  </a:cubicBezTo>
                  <a:cubicBezTo>
                    <a:pt x="111932" y="162675"/>
                    <a:pt x="111846" y="118738"/>
                    <a:pt x="93614" y="106791"/>
                  </a:cubicBezTo>
                  <a:cubicBezTo>
                    <a:pt x="75382" y="94844"/>
                    <a:pt x="33089" y="105804"/>
                    <a:pt x="18725" y="94707"/>
                  </a:cubicBezTo>
                  <a:cubicBezTo>
                    <a:pt x="4361" y="83610"/>
                    <a:pt x="-8692" y="55797"/>
                    <a:pt x="7432" y="40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603" name="Google Shape;603;p25"/>
            <p:cNvSpPr/>
            <p:nvPr/>
          </p:nvSpPr>
          <p:spPr>
            <a:xfrm>
              <a:off x="5937998" y="-2159820"/>
              <a:ext cx="4707975" cy="4362900"/>
            </a:xfrm>
            <a:custGeom>
              <a:avLst/>
              <a:gdLst/>
              <a:ahLst/>
              <a:cxnLst/>
              <a:rect l="l" t="t" r="r" b="b"/>
              <a:pathLst>
                <a:path w="188319" h="174516" extrusionOk="0">
                  <a:moveTo>
                    <a:pt x="5008" y="40227"/>
                  </a:moveTo>
                  <a:cubicBezTo>
                    <a:pt x="19621" y="24124"/>
                    <a:pt x="90111" y="-6434"/>
                    <a:pt x="113047" y="1205"/>
                  </a:cubicBezTo>
                  <a:cubicBezTo>
                    <a:pt x="135983" y="8844"/>
                    <a:pt x="130085" y="64749"/>
                    <a:pt x="142626" y="86062"/>
                  </a:cubicBezTo>
                  <a:cubicBezTo>
                    <a:pt x="155167" y="107375"/>
                    <a:pt x="189374" y="114385"/>
                    <a:pt x="188294" y="129081"/>
                  </a:cubicBezTo>
                  <a:cubicBezTo>
                    <a:pt x="187214" y="143777"/>
                    <a:pt x="152329" y="177948"/>
                    <a:pt x="136145" y="174236"/>
                  </a:cubicBezTo>
                  <a:cubicBezTo>
                    <a:pt x="119961" y="170524"/>
                    <a:pt x="109653" y="119543"/>
                    <a:pt x="91190" y="106807"/>
                  </a:cubicBezTo>
                  <a:cubicBezTo>
                    <a:pt x="72728" y="94072"/>
                    <a:pt x="39734" y="108920"/>
                    <a:pt x="25370" y="97823"/>
                  </a:cubicBezTo>
                  <a:cubicBezTo>
                    <a:pt x="11006" y="86726"/>
                    <a:pt x="-9605" y="56330"/>
                    <a:pt x="5008" y="402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604" name="Google Shape;604;p25"/>
          <p:cNvGrpSpPr/>
          <p:nvPr/>
        </p:nvGrpSpPr>
        <p:grpSpPr>
          <a:xfrm>
            <a:off x="11018521" y="2380623"/>
            <a:ext cx="3260352" cy="3388716"/>
            <a:chOff x="-616191" y="1491189"/>
            <a:chExt cx="3000692" cy="3118833"/>
          </a:xfrm>
        </p:grpSpPr>
        <p:sp>
          <p:nvSpPr>
            <p:cNvPr id="605" name="Google Shape;605;p25"/>
            <p:cNvSpPr/>
            <p:nvPr/>
          </p:nvSpPr>
          <p:spPr>
            <a:xfrm>
              <a:off x="-616191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" name="Google Shape;606;p25"/>
            <p:cNvSpPr/>
            <p:nvPr/>
          </p:nvSpPr>
          <p:spPr>
            <a:xfrm>
              <a:off x="-217598" y="1491189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07" name="Google Shape;607;p25"/>
          <p:cNvSpPr txBox="1">
            <a:spLocks noGrp="1"/>
          </p:cNvSpPr>
          <p:nvPr>
            <p:ph type="title"/>
          </p:nvPr>
        </p:nvSpPr>
        <p:spPr>
          <a:xfrm>
            <a:off x="2269400" y="593367"/>
            <a:ext cx="7653200" cy="13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08" name="Google Shape;608;p25"/>
          <p:cNvGrpSpPr/>
          <p:nvPr/>
        </p:nvGrpSpPr>
        <p:grpSpPr>
          <a:xfrm>
            <a:off x="-439576" y="4405573"/>
            <a:ext cx="3749239" cy="3727528"/>
            <a:chOff x="448128" y="1086692"/>
            <a:chExt cx="3450642" cy="3430662"/>
          </a:xfrm>
        </p:grpSpPr>
        <p:sp>
          <p:nvSpPr>
            <p:cNvPr id="609" name="Google Shape;609;p25"/>
            <p:cNvSpPr/>
            <p:nvPr/>
          </p:nvSpPr>
          <p:spPr>
            <a:xfrm flipH="1">
              <a:off x="684174" y="2532661"/>
              <a:ext cx="3214597" cy="1984692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0" name="Google Shape;610;p25"/>
            <p:cNvSpPr/>
            <p:nvPr/>
          </p:nvSpPr>
          <p:spPr>
            <a:xfrm>
              <a:off x="448128" y="1086692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3770122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26"/>
          <p:cNvSpPr txBox="1">
            <a:spLocks noGrp="1"/>
          </p:cNvSpPr>
          <p:nvPr>
            <p:ph type="title"/>
          </p:nvPr>
        </p:nvSpPr>
        <p:spPr>
          <a:xfrm>
            <a:off x="3130600" y="778183"/>
            <a:ext cx="5930800" cy="16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1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13" name="Google Shape;613;p26"/>
          <p:cNvSpPr txBox="1">
            <a:spLocks noGrp="1"/>
          </p:cNvSpPr>
          <p:nvPr>
            <p:ph type="subTitle" idx="1"/>
          </p:nvPr>
        </p:nvSpPr>
        <p:spPr>
          <a:xfrm>
            <a:off x="3130633" y="2171084"/>
            <a:ext cx="5930800" cy="14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4" name="Google Shape;614;p26"/>
          <p:cNvSpPr txBox="1"/>
          <p:nvPr/>
        </p:nvSpPr>
        <p:spPr>
          <a:xfrm>
            <a:off x="3966100" y="4400417"/>
            <a:ext cx="42596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67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CREDITS:</a:t>
            </a:r>
            <a:r>
              <a:rPr lang="en" sz="1467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This presentation template was created by </a:t>
            </a:r>
            <a:r>
              <a:rPr lang="en" sz="1467" b="1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and includes icons by </a:t>
            </a:r>
            <a:r>
              <a:rPr lang="en" sz="1467" b="1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and infographics &amp; images by </a:t>
            </a:r>
            <a:r>
              <a:rPr lang="en" sz="1467" b="1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467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endParaRPr sz="1467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grpSp>
        <p:nvGrpSpPr>
          <p:cNvPr id="615" name="Google Shape;615;p26"/>
          <p:cNvGrpSpPr/>
          <p:nvPr/>
        </p:nvGrpSpPr>
        <p:grpSpPr>
          <a:xfrm rot="1847332">
            <a:off x="-1264978" y="-2272144"/>
            <a:ext cx="4431891" cy="4490919"/>
            <a:chOff x="-104300" y="-369425"/>
            <a:chExt cx="3323761" cy="3368030"/>
          </a:xfrm>
        </p:grpSpPr>
        <p:sp>
          <p:nvSpPr>
            <p:cNvPr id="616" name="Google Shape;616;p26"/>
            <p:cNvSpPr/>
            <p:nvPr/>
          </p:nvSpPr>
          <p:spPr>
            <a:xfrm>
              <a:off x="-76174" y="-195499"/>
              <a:ext cx="3295634" cy="3194104"/>
            </a:xfrm>
            <a:custGeom>
              <a:avLst/>
              <a:gdLst/>
              <a:ahLst/>
              <a:cxnLst/>
              <a:rect l="l" t="t" r="r" b="b"/>
              <a:pathLst>
                <a:path w="30814" h="29864" extrusionOk="0">
                  <a:moveTo>
                    <a:pt x="1" y="1"/>
                  </a:moveTo>
                  <a:lnTo>
                    <a:pt x="72" y="29779"/>
                  </a:lnTo>
                  <a:cubicBezTo>
                    <a:pt x="411" y="29836"/>
                    <a:pt x="761" y="29863"/>
                    <a:pt x="1115" y="29863"/>
                  </a:cubicBezTo>
                  <a:cubicBezTo>
                    <a:pt x="3545" y="29863"/>
                    <a:pt x="6179" y="28559"/>
                    <a:pt x="7066" y="26371"/>
                  </a:cubicBezTo>
                  <a:cubicBezTo>
                    <a:pt x="11295" y="15916"/>
                    <a:pt x="26799" y="21250"/>
                    <a:pt x="29074" y="13525"/>
                  </a:cubicBezTo>
                  <a:cubicBezTo>
                    <a:pt x="30814" y="7637"/>
                    <a:pt x="23079" y="4604"/>
                    <a:pt x="23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7" name="Google Shape;617;p26"/>
            <p:cNvSpPr/>
            <p:nvPr/>
          </p:nvSpPr>
          <p:spPr>
            <a:xfrm>
              <a:off x="-104300" y="-369425"/>
              <a:ext cx="3323752" cy="3221355"/>
            </a:xfrm>
            <a:custGeom>
              <a:avLst/>
              <a:gdLst/>
              <a:ahLst/>
              <a:cxnLst/>
              <a:rect l="l" t="t" r="r" b="b"/>
              <a:pathLst>
                <a:path w="30814" h="29864" extrusionOk="0">
                  <a:moveTo>
                    <a:pt x="1" y="1"/>
                  </a:moveTo>
                  <a:lnTo>
                    <a:pt x="72" y="29779"/>
                  </a:lnTo>
                  <a:cubicBezTo>
                    <a:pt x="411" y="29836"/>
                    <a:pt x="761" y="29863"/>
                    <a:pt x="1115" y="29863"/>
                  </a:cubicBezTo>
                  <a:cubicBezTo>
                    <a:pt x="3545" y="29863"/>
                    <a:pt x="6179" y="28559"/>
                    <a:pt x="7066" y="26371"/>
                  </a:cubicBezTo>
                  <a:cubicBezTo>
                    <a:pt x="11295" y="15916"/>
                    <a:pt x="26799" y="21250"/>
                    <a:pt x="29074" y="13525"/>
                  </a:cubicBezTo>
                  <a:cubicBezTo>
                    <a:pt x="30814" y="7637"/>
                    <a:pt x="23079" y="4604"/>
                    <a:pt x="2363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8" name="Google Shape;618;p26"/>
          <p:cNvGrpSpPr/>
          <p:nvPr/>
        </p:nvGrpSpPr>
        <p:grpSpPr>
          <a:xfrm rot="-6974377">
            <a:off x="7335355" y="6417963"/>
            <a:ext cx="5861831" cy="5095741"/>
            <a:chOff x="5868774" y="-899147"/>
            <a:chExt cx="4396633" cy="3822031"/>
          </a:xfrm>
        </p:grpSpPr>
        <p:sp>
          <p:nvSpPr>
            <p:cNvPr id="619" name="Google Shape;619;p26"/>
            <p:cNvSpPr/>
            <p:nvPr/>
          </p:nvSpPr>
          <p:spPr>
            <a:xfrm>
              <a:off x="5868774" y="-830916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620" name="Google Shape;620;p26"/>
            <p:cNvSpPr/>
            <p:nvPr/>
          </p:nvSpPr>
          <p:spPr>
            <a:xfrm>
              <a:off x="6049906" y="-899147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621" name="Google Shape;621;p26"/>
          <p:cNvGrpSpPr/>
          <p:nvPr/>
        </p:nvGrpSpPr>
        <p:grpSpPr>
          <a:xfrm rot="-2927939">
            <a:off x="109401" y="6391058"/>
            <a:ext cx="5862152" cy="5096020"/>
            <a:chOff x="5868774" y="-899147"/>
            <a:chExt cx="4396633" cy="3822031"/>
          </a:xfrm>
        </p:grpSpPr>
        <p:sp>
          <p:nvSpPr>
            <p:cNvPr id="622" name="Google Shape;622;p26"/>
            <p:cNvSpPr/>
            <p:nvPr/>
          </p:nvSpPr>
          <p:spPr>
            <a:xfrm>
              <a:off x="5868774" y="-830916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623" name="Google Shape;623;p26"/>
            <p:cNvSpPr/>
            <p:nvPr/>
          </p:nvSpPr>
          <p:spPr>
            <a:xfrm>
              <a:off x="6049906" y="-899147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624" name="Google Shape;624;p26"/>
          <p:cNvGrpSpPr/>
          <p:nvPr/>
        </p:nvGrpSpPr>
        <p:grpSpPr>
          <a:xfrm>
            <a:off x="1164639" y="4705163"/>
            <a:ext cx="3260352" cy="3570544"/>
            <a:chOff x="-666750" y="1323843"/>
            <a:chExt cx="3000692" cy="3286179"/>
          </a:xfrm>
        </p:grpSpPr>
        <p:sp>
          <p:nvSpPr>
            <p:cNvPr id="625" name="Google Shape;625;p26"/>
            <p:cNvSpPr/>
            <p:nvPr/>
          </p:nvSpPr>
          <p:spPr>
            <a:xfrm>
              <a:off x="-666750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6" name="Google Shape;626;p26"/>
            <p:cNvSpPr/>
            <p:nvPr/>
          </p:nvSpPr>
          <p:spPr>
            <a:xfrm rot="-1174900">
              <a:off x="441320" y="1473514"/>
              <a:ext cx="1099101" cy="1193410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7" name="Google Shape;627;p26"/>
          <p:cNvGrpSpPr/>
          <p:nvPr/>
        </p:nvGrpSpPr>
        <p:grpSpPr>
          <a:xfrm>
            <a:off x="950972" y="-1679843"/>
            <a:ext cx="3260352" cy="3306316"/>
            <a:chOff x="-666750" y="1567027"/>
            <a:chExt cx="3000692" cy="3042996"/>
          </a:xfrm>
        </p:grpSpPr>
        <p:sp>
          <p:nvSpPr>
            <p:cNvPr id="628" name="Google Shape;628;p26"/>
            <p:cNvSpPr/>
            <p:nvPr/>
          </p:nvSpPr>
          <p:spPr>
            <a:xfrm>
              <a:off x="-666750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26"/>
            <p:cNvSpPr/>
            <p:nvPr/>
          </p:nvSpPr>
          <p:spPr>
            <a:xfrm>
              <a:off x="254301" y="1567027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30" name="Google Shape;630;p26"/>
          <p:cNvSpPr/>
          <p:nvPr/>
        </p:nvSpPr>
        <p:spPr>
          <a:xfrm rot="1303356" flipH="1">
            <a:off x="8864604" y="5700295"/>
            <a:ext cx="1102101" cy="1296671"/>
          </a:xfrm>
          <a:custGeom>
            <a:avLst/>
            <a:gdLst/>
            <a:ahLst/>
            <a:cxnLst/>
            <a:rect l="l" t="t" r="r" b="b"/>
            <a:pathLst>
              <a:path w="4988" h="5416" extrusionOk="0">
                <a:moveTo>
                  <a:pt x="4532" y="0"/>
                </a:moveTo>
                <a:lnTo>
                  <a:pt x="4532" y="0"/>
                </a:lnTo>
                <a:cubicBezTo>
                  <a:pt x="4586" y="526"/>
                  <a:pt x="4514" y="1115"/>
                  <a:pt x="4148" y="1508"/>
                </a:cubicBezTo>
                <a:cubicBezTo>
                  <a:pt x="3827" y="1847"/>
                  <a:pt x="3346" y="1980"/>
                  <a:pt x="2882" y="2016"/>
                </a:cubicBezTo>
                <a:cubicBezTo>
                  <a:pt x="2418" y="2061"/>
                  <a:pt x="1954" y="2025"/>
                  <a:pt x="1490" y="2105"/>
                </a:cubicBezTo>
                <a:cubicBezTo>
                  <a:pt x="1035" y="2177"/>
                  <a:pt x="562" y="2391"/>
                  <a:pt x="330" y="2792"/>
                </a:cubicBezTo>
                <a:cubicBezTo>
                  <a:pt x="0" y="3345"/>
                  <a:pt x="241" y="4086"/>
                  <a:pt x="696" y="4532"/>
                </a:cubicBezTo>
                <a:cubicBezTo>
                  <a:pt x="1160" y="4987"/>
                  <a:pt x="1784" y="5201"/>
                  <a:pt x="2391" y="5415"/>
                </a:cubicBezTo>
                <a:cubicBezTo>
                  <a:pt x="2114" y="5228"/>
                  <a:pt x="1775" y="4969"/>
                  <a:pt x="1526" y="4746"/>
                </a:cubicBezTo>
                <a:cubicBezTo>
                  <a:pt x="1383" y="4621"/>
                  <a:pt x="1240" y="4478"/>
                  <a:pt x="1160" y="4300"/>
                </a:cubicBezTo>
                <a:cubicBezTo>
                  <a:pt x="973" y="3872"/>
                  <a:pt x="1231" y="3345"/>
                  <a:pt x="1624" y="3078"/>
                </a:cubicBezTo>
                <a:cubicBezTo>
                  <a:pt x="2016" y="2819"/>
                  <a:pt x="2507" y="2748"/>
                  <a:pt x="2971" y="2685"/>
                </a:cubicBezTo>
                <a:cubicBezTo>
                  <a:pt x="3444" y="2623"/>
                  <a:pt x="3934" y="2543"/>
                  <a:pt x="4318" y="2275"/>
                </a:cubicBezTo>
                <a:cubicBezTo>
                  <a:pt x="4675" y="2025"/>
                  <a:pt x="4907" y="1615"/>
                  <a:pt x="4942" y="1187"/>
                </a:cubicBezTo>
                <a:cubicBezTo>
                  <a:pt x="4987" y="758"/>
                  <a:pt x="4835" y="303"/>
                  <a:pt x="4532" y="0"/>
                </a:cubicBezTo>
                <a:close/>
              </a:path>
            </a:pathLst>
          </a:custGeom>
          <a:solidFill>
            <a:srgbClr val="FFFFFF">
              <a:alpha val="369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31" name="Google Shape;631;p26"/>
          <p:cNvGrpSpPr/>
          <p:nvPr/>
        </p:nvGrpSpPr>
        <p:grpSpPr>
          <a:xfrm rot="8885216">
            <a:off x="7982646" y="-4301508"/>
            <a:ext cx="5861823" cy="5095735"/>
            <a:chOff x="5868774" y="-899147"/>
            <a:chExt cx="4396633" cy="3822031"/>
          </a:xfrm>
        </p:grpSpPr>
        <p:sp>
          <p:nvSpPr>
            <p:cNvPr id="632" name="Google Shape;632;p26"/>
            <p:cNvSpPr/>
            <p:nvPr/>
          </p:nvSpPr>
          <p:spPr>
            <a:xfrm>
              <a:off x="5868774" y="-830916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633" name="Google Shape;633;p26"/>
            <p:cNvSpPr/>
            <p:nvPr/>
          </p:nvSpPr>
          <p:spPr>
            <a:xfrm>
              <a:off x="6049906" y="-899147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34" name="Google Shape;634;p26"/>
          <p:cNvSpPr/>
          <p:nvPr/>
        </p:nvSpPr>
        <p:spPr>
          <a:xfrm>
            <a:off x="9061405" y="-1104886"/>
            <a:ext cx="3260331" cy="2156396"/>
          </a:xfrm>
          <a:custGeom>
            <a:avLst/>
            <a:gdLst/>
            <a:ahLst/>
            <a:cxnLst/>
            <a:rect l="l" t="t" r="r" b="b"/>
            <a:pathLst>
              <a:path w="13618" h="9007" extrusionOk="0">
                <a:moveTo>
                  <a:pt x="11993" y="1"/>
                </a:moveTo>
                <a:cubicBezTo>
                  <a:pt x="10991" y="1"/>
                  <a:pt x="9827" y="496"/>
                  <a:pt x="9827" y="496"/>
                </a:cubicBezTo>
                <a:cubicBezTo>
                  <a:pt x="10085" y="472"/>
                  <a:pt x="10311" y="458"/>
                  <a:pt x="10506" y="458"/>
                </a:cubicBezTo>
                <a:cubicBezTo>
                  <a:pt x="11112" y="458"/>
                  <a:pt x="11415" y="597"/>
                  <a:pt x="11442" y="1022"/>
                </a:cubicBezTo>
                <a:cubicBezTo>
                  <a:pt x="11487" y="1816"/>
                  <a:pt x="4448" y="1460"/>
                  <a:pt x="4046" y="2548"/>
                </a:cubicBezTo>
                <a:cubicBezTo>
                  <a:pt x="3654" y="3636"/>
                  <a:pt x="6910" y="3663"/>
                  <a:pt x="3841" y="4341"/>
                </a:cubicBezTo>
                <a:cubicBezTo>
                  <a:pt x="1005" y="4978"/>
                  <a:pt x="1" y="8059"/>
                  <a:pt x="2291" y="8059"/>
                </a:cubicBezTo>
                <a:cubicBezTo>
                  <a:pt x="2472" y="8059"/>
                  <a:pt x="2673" y="8040"/>
                  <a:pt x="2896" y="7999"/>
                </a:cubicBezTo>
                <a:cubicBezTo>
                  <a:pt x="4020" y="7792"/>
                  <a:pt x="4897" y="7710"/>
                  <a:pt x="5580" y="7710"/>
                </a:cubicBezTo>
                <a:cubicBezTo>
                  <a:pt x="8289" y="7710"/>
                  <a:pt x="7954" y="9007"/>
                  <a:pt x="7954" y="9007"/>
                </a:cubicBezTo>
                <a:cubicBezTo>
                  <a:pt x="9203" y="6250"/>
                  <a:pt x="3565" y="7374"/>
                  <a:pt x="3582" y="6214"/>
                </a:cubicBezTo>
                <a:cubicBezTo>
                  <a:pt x="3609" y="5233"/>
                  <a:pt x="7695" y="4957"/>
                  <a:pt x="8382" y="4091"/>
                </a:cubicBezTo>
                <a:cubicBezTo>
                  <a:pt x="9078" y="3226"/>
                  <a:pt x="5920" y="3056"/>
                  <a:pt x="6223" y="2477"/>
                </a:cubicBezTo>
                <a:cubicBezTo>
                  <a:pt x="6313" y="2308"/>
                  <a:pt x="7007" y="2286"/>
                  <a:pt x="7931" y="2286"/>
                </a:cubicBezTo>
                <a:cubicBezTo>
                  <a:pt x="8250" y="2286"/>
                  <a:pt x="8597" y="2289"/>
                  <a:pt x="8957" y="2289"/>
                </a:cubicBezTo>
                <a:cubicBezTo>
                  <a:pt x="11078" y="2289"/>
                  <a:pt x="13618" y="2199"/>
                  <a:pt x="13387" y="951"/>
                </a:cubicBezTo>
                <a:cubicBezTo>
                  <a:pt x="13255" y="220"/>
                  <a:pt x="12660" y="1"/>
                  <a:pt x="11993" y="1"/>
                </a:cubicBezTo>
                <a:close/>
              </a:path>
            </a:pathLst>
          </a:custGeom>
          <a:solidFill>
            <a:srgbClr val="FFFFFF">
              <a:alpha val="369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2336635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6" name="Google Shape;636;p27"/>
          <p:cNvGrpSpPr/>
          <p:nvPr/>
        </p:nvGrpSpPr>
        <p:grpSpPr>
          <a:xfrm>
            <a:off x="-1981852" y="4848469"/>
            <a:ext cx="6965251" cy="6300400"/>
            <a:chOff x="-1896339" y="-1716698"/>
            <a:chExt cx="5223938" cy="4725300"/>
          </a:xfrm>
        </p:grpSpPr>
        <p:sp>
          <p:nvSpPr>
            <p:cNvPr id="637" name="Google Shape;637;p27"/>
            <p:cNvSpPr/>
            <p:nvPr/>
          </p:nvSpPr>
          <p:spPr>
            <a:xfrm rot="5400000">
              <a:off x="-1635702" y="-1863035"/>
              <a:ext cx="4611000" cy="5132275"/>
            </a:xfrm>
            <a:custGeom>
              <a:avLst/>
              <a:gdLst/>
              <a:ahLst/>
              <a:cxnLst/>
              <a:rect l="l" t="t" r="r" b="b"/>
              <a:pathLst>
                <a:path w="184440" h="205291" extrusionOk="0">
                  <a:moveTo>
                    <a:pt x="175662" y="168485"/>
                  </a:moveTo>
                  <a:cubicBezTo>
                    <a:pt x="161006" y="182167"/>
                    <a:pt x="109728" y="196218"/>
                    <a:pt x="84163" y="200343"/>
                  </a:cubicBezTo>
                  <a:cubicBezTo>
                    <a:pt x="58599" y="204468"/>
                    <a:pt x="36140" y="211780"/>
                    <a:pt x="22275" y="193235"/>
                  </a:cubicBezTo>
                  <a:cubicBezTo>
                    <a:pt x="8410" y="174690"/>
                    <a:pt x="-3550" y="121256"/>
                    <a:pt x="973" y="89074"/>
                  </a:cubicBezTo>
                  <a:cubicBezTo>
                    <a:pt x="5497" y="56892"/>
                    <a:pt x="33087" y="-3323"/>
                    <a:pt x="49416" y="143"/>
                  </a:cubicBezTo>
                  <a:cubicBezTo>
                    <a:pt x="65745" y="3609"/>
                    <a:pt x="78499" y="90186"/>
                    <a:pt x="98946" y="109871"/>
                  </a:cubicBezTo>
                  <a:cubicBezTo>
                    <a:pt x="119393" y="129556"/>
                    <a:pt x="159312" y="108484"/>
                    <a:pt x="172098" y="118253"/>
                  </a:cubicBezTo>
                  <a:cubicBezTo>
                    <a:pt x="184884" y="128022"/>
                    <a:pt x="190318" y="154803"/>
                    <a:pt x="175662" y="16848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638" name="Google Shape;638;p27"/>
            <p:cNvSpPr/>
            <p:nvPr/>
          </p:nvSpPr>
          <p:spPr>
            <a:xfrm rot="5400000">
              <a:off x="-1544039" y="-1977335"/>
              <a:ext cx="4611000" cy="5132275"/>
            </a:xfrm>
            <a:custGeom>
              <a:avLst/>
              <a:gdLst/>
              <a:ahLst/>
              <a:cxnLst/>
              <a:rect l="l" t="t" r="r" b="b"/>
              <a:pathLst>
                <a:path w="184440" h="205291" extrusionOk="0">
                  <a:moveTo>
                    <a:pt x="175662" y="168485"/>
                  </a:moveTo>
                  <a:cubicBezTo>
                    <a:pt x="161006" y="182167"/>
                    <a:pt x="109728" y="196218"/>
                    <a:pt x="84163" y="200343"/>
                  </a:cubicBezTo>
                  <a:cubicBezTo>
                    <a:pt x="58599" y="204468"/>
                    <a:pt x="36140" y="211780"/>
                    <a:pt x="22275" y="193235"/>
                  </a:cubicBezTo>
                  <a:cubicBezTo>
                    <a:pt x="8410" y="174690"/>
                    <a:pt x="-3550" y="121256"/>
                    <a:pt x="973" y="89074"/>
                  </a:cubicBezTo>
                  <a:cubicBezTo>
                    <a:pt x="5497" y="56892"/>
                    <a:pt x="33087" y="-3323"/>
                    <a:pt x="49416" y="143"/>
                  </a:cubicBezTo>
                  <a:cubicBezTo>
                    <a:pt x="65745" y="3609"/>
                    <a:pt x="78499" y="90186"/>
                    <a:pt x="98946" y="109871"/>
                  </a:cubicBezTo>
                  <a:cubicBezTo>
                    <a:pt x="119393" y="129556"/>
                    <a:pt x="159312" y="108484"/>
                    <a:pt x="172098" y="118253"/>
                  </a:cubicBezTo>
                  <a:cubicBezTo>
                    <a:pt x="184884" y="128022"/>
                    <a:pt x="190318" y="154803"/>
                    <a:pt x="175662" y="16848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639" name="Google Shape;639;p27"/>
          <p:cNvGrpSpPr/>
          <p:nvPr/>
        </p:nvGrpSpPr>
        <p:grpSpPr>
          <a:xfrm>
            <a:off x="7665657" y="1113736"/>
            <a:ext cx="7803188" cy="7956673"/>
            <a:chOff x="6206442" y="2492651"/>
            <a:chExt cx="5852391" cy="5967505"/>
          </a:xfrm>
        </p:grpSpPr>
        <p:sp>
          <p:nvSpPr>
            <p:cNvPr id="640" name="Google Shape;640;p27"/>
            <p:cNvSpPr/>
            <p:nvPr/>
          </p:nvSpPr>
          <p:spPr>
            <a:xfrm rot="4301948">
              <a:off x="6820078" y="3321888"/>
              <a:ext cx="4860269" cy="4309031"/>
            </a:xfrm>
            <a:custGeom>
              <a:avLst/>
              <a:gdLst/>
              <a:ahLst/>
              <a:cxnLst/>
              <a:rect l="l" t="t" r="r" b="b"/>
              <a:pathLst>
                <a:path w="194415" h="172365" extrusionOk="0">
                  <a:moveTo>
                    <a:pt x="187969" y="126586"/>
                  </a:moveTo>
                  <a:cubicBezTo>
                    <a:pt x="172746" y="143051"/>
                    <a:pt x="105624" y="177944"/>
                    <a:pt x="82297" y="171604"/>
                  </a:cubicBezTo>
                  <a:cubicBezTo>
                    <a:pt x="58970" y="165264"/>
                    <a:pt x="61723" y="109120"/>
                    <a:pt x="48007" y="88546"/>
                  </a:cubicBezTo>
                  <a:cubicBezTo>
                    <a:pt x="34291" y="67972"/>
                    <a:pt x="-253" y="62892"/>
                    <a:pt x="1" y="48160"/>
                  </a:cubicBezTo>
                  <a:cubicBezTo>
                    <a:pt x="255" y="33428"/>
                    <a:pt x="33166" y="-2644"/>
                    <a:pt x="49531" y="154"/>
                  </a:cubicBezTo>
                  <a:cubicBezTo>
                    <a:pt x="65897" y="2952"/>
                    <a:pt x="77510" y="52840"/>
                    <a:pt x="98194" y="64950"/>
                  </a:cubicBezTo>
                  <a:cubicBezTo>
                    <a:pt x="118879" y="77060"/>
                    <a:pt x="158676" y="62541"/>
                    <a:pt x="173638" y="72814"/>
                  </a:cubicBezTo>
                  <a:cubicBezTo>
                    <a:pt x="188601" y="83087"/>
                    <a:pt x="203193" y="110121"/>
                    <a:pt x="187969" y="126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641" name="Google Shape;641;p27"/>
            <p:cNvSpPr/>
            <p:nvPr/>
          </p:nvSpPr>
          <p:spPr>
            <a:xfrm rot="4301948">
              <a:off x="6584928" y="3321888"/>
              <a:ext cx="4860269" cy="4309031"/>
            </a:xfrm>
            <a:custGeom>
              <a:avLst/>
              <a:gdLst/>
              <a:ahLst/>
              <a:cxnLst/>
              <a:rect l="l" t="t" r="r" b="b"/>
              <a:pathLst>
                <a:path w="194415" h="172365" extrusionOk="0">
                  <a:moveTo>
                    <a:pt x="187969" y="126586"/>
                  </a:moveTo>
                  <a:cubicBezTo>
                    <a:pt x="172746" y="143051"/>
                    <a:pt x="105624" y="177944"/>
                    <a:pt x="82297" y="171604"/>
                  </a:cubicBezTo>
                  <a:cubicBezTo>
                    <a:pt x="58970" y="165264"/>
                    <a:pt x="61723" y="109120"/>
                    <a:pt x="48007" y="88546"/>
                  </a:cubicBezTo>
                  <a:cubicBezTo>
                    <a:pt x="34291" y="67972"/>
                    <a:pt x="-253" y="62892"/>
                    <a:pt x="1" y="48160"/>
                  </a:cubicBezTo>
                  <a:cubicBezTo>
                    <a:pt x="255" y="33428"/>
                    <a:pt x="33166" y="-2644"/>
                    <a:pt x="49531" y="154"/>
                  </a:cubicBezTo>
                  <a:cubicBezTo>
                    <a:pt x="65897" y="2952"/>
                    <a:pt x="77510" y="52840"/>
                    <a:pt x="98194" y="64950"/>
                  </a:cubicBezTo>
                  <a:cubicBezTo>
                    <a:pt x="118879" y="77060"/>
                    <a:pt x="158676" y="62541"/>
                    <a:pt x="173638" y="72814"/>
                  </a:cubicBezTo>
                  <a:cubicBezTo>
                    <a:pt x="188601" y="83087"/>
                    <a:pt x="203193" y="110121"/>
                    <a:pt x="187969" y="12658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642" name="Google Shape;642;p27"/>
          <p:cNvGrpSpPr/>
          <p:nvPr/>
        </p:nvGrpSpPr>
        <p:grpSpPr>
          <a:xfrm>
            <a:off x="-383412" y="4086457"/>
            <a:ext cx="3260352" cy="3306316"/>
            <a:chOff x="-666750" y="1567027"/>
            <a:chExt cx="3000692" cy="3042996"/>
          </a:xfrm>
        </p:grpSpPr>
        <p:sp>
          <p:nvSpPr>
            <p:cNvPr id="643" name="Google Shape;643;p27"/>
            <p:cNvSpPr/>
            <p:nvPr/>
          </p:nvSpPr>
          <p:spPr>
            <a:xfrm>
              <a:off x="-666750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27"/>
            <p:cNvSpPr/>
            <p:nvPr/>
          </p:nvSpPr>
          <p:spPr>
            <a:xfrm>
              <a:off x="254301" y="1567027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45" name="Google Shape;645;p27"/>
          <p:cNvGrpSpPr/>
          <p:nvPr/>
        </p:nvGrpSpPr>
        <p:grpSpPr>
          <a:xfrm>
            <a:off x="8931655" y="3551690"/>
            <a:ext cx="3260352" cy="3306316"/>
            <a:chOff x="-666750" y="1567027"/>
            <a:chExt cx="3000692" cy="3042996"/>
          </a:xfrm>
        </p:grpSpPr>
        <p:sp>
          <p:nvSpPr>
            <p:cNvPr id="646" name="Google Shape;646;p27"/>
            <p:cNvSpPr/>
            <p:nvPr/>
          </p:nvSpPr>
          <p:spPr>
            <a:xfrm>
              <a:off x="-666750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27"/>
            <p:cNvSpPr/>
            <p:nvPr/>
          </p:nvSpPr>
          <p:spPr>
            <a:xfrm>
              <a:off x="254301" y="1567027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58395144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9" name="Google Shape;649;p28"/>
          <p:cNvGrpSpPr/>
          <p:nvPr/>
        </p:nvGrpSpPr>
        <p:grpSpPr>
          <a:xfrm>
            <a:off x="-2528452" y="-2136531"/>
            <a:ext cx="7087467" cy="6148000"/>
            <a:chOff x="-1896339" y="-1602398"/>
            <a:chExt cx="5315600" cy="4611000"/>
          </a:xfrm>
        </p:grpSpPr>
        <p:sp>
          <p:nvSpPr>
            <p:cNvPr id="650" name="Google Shape;650;p28"/>
            <p:cNvSpPr/>
            <p:nvPr/>
          </p:nvSpPr>
          <p:spPr>
            <a:xfrm rot="5400000">
              <a:off x="-1635702" y="-1863035"/>
              <a:ext cx="4611000" cy="5132275"/>
            </a:xfrm>
            <a:custGeom>
              <a:avLst/>
              <a:gdLst/>
              <a:ahLst/>
              <a:cxnLst/>
              <a:rect l="l" t="t" r="r" b="b"/>
              <a:pathLst>
                <a:path w="184440" h="205291" extrusionOk="0">
                  <a:moveTo>
                    <a:pt x="175662" y="168485"/>
                  </a:moveTo>
                  <a:cubicBezTo>
                    <a:pt x="161006" y="182167"/>
                    <a:pt x="109728" y="196218"/>
                    <a:pt x="84163" y="200343"/>
                  </a:cubicBezTo>
                  <a:cubicBezTo>
                    <a:pt x="58599" y="204468"/>
                    <a:pt x="36140" y="211780"/>
                    <a:pt x="22275" y="193235"/>
                  </a:cubicBezTo>
                  <a:cubicBezTo>
                    <a:pt x="8410" y="174690"/>
                    <a:pt x="-3550" y="121256"/>
                    <a:pt x="973" y="89074"/>
                  </a:cubicBezTo>
                  <a:cubicBezTo>
                    <a:pt x="5497" y="56892"/>
                    <a:pt x="33087" y="-3323"/>
                    <a:pt x="49416" y="143"/>
                  </a:cubicBezTo>
                  <a:cubicBezTo>
                    <a:pt x="65745" y="3609"/>
                    <a:pt x="78499" y="90186"/>
                    <a:pt x="98946" y="109871"/>
                  </a:cubicBezTo>
                  <a:cubicBezTo>
                    <a:pt x="119393" y="129556"/>
                    <a:pt x="159312" y="108484"/>
                    <a:pt x="172098" y="118253"/>
                  </a:cubicBezTo>
                  <a:cubicBezTo>
                    <a:pt x="184884" y="128022"/>
                    <a:pt x="190318" y="154803"/>
                    <a:pt x="175662" y="16848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651" name="Google Shape;651;p28"/>
            <p:cNvSpPr/>
            <p:nvPr/>
          </p:nvSpPr>
          <p:spPr>
            <a:xfrm rot="5400000">
              <a:off x="-1452377" y="-1863035"/>
              <a:ext cx="4611000" cy="5132275"/>
            </a:xfrm>
            <a:custGeom>
              <a:avLst/>
              <a:gdLst/>
              <a:ahLst/>
              <a:cxnLst/>
              <a:rect l="l" t="t" r="r" b="b"/>
              <a:pathLst>
                <a:path w="184440" h="205291" extrusionOk="0">
                  <a:moveTo>
                    <a:pt x="175662" y="168485"/>
                  </a:moveTo>
                  <a:cubicBezTo>
                    <a:pt x="161006" y="182167"/>
                    <a:pt x="109728" y="196218"/>
                    <a:pt x="84163" y="200343"/>
                  </a:cubicBezTo>
                  <a:cubicBezTo>
                    <a:pt x="58599" y="204468"/>
                    <a:pt x="36140" y="211780"/>
                    <a:pt x="22275" y="193235"/>
                  </a:cubicBezTo>
                  <a:cubicBezTo>
                    <a:pt x="8410" y="174690"/>
                    <a:pt x="-3550" y="121256"/>
                    <a:pt x="973" y="89074"/>
                  </a:cubicBezTo>
                  <a:cubicBezTo>
                    <a:pt x="5497" y="56892"/>
                    <a:pt x="33087" y="-3323"/>
                    <a:pt x="49416" y="143"/>
                  </a:cubicBezTo>
                  <a:cubicBezTo>
                    <a:pt x="65745" y="3609"/>
                    <a:pt x="78499" y="90186"/>
                    <a:pt x="98946" y="109871"/>
                  </a:cubicBezTo>
                  <a:cubicBezTo>
                    <a:pt x="119393" y="129556"/>
                    <a:pt x="159312" y="108484"/>
                    <a:pt x="172098" y="118253"/>
                  </a:cubicBezTo>
                  <a:cubicBezTo>
                    <a:pt x="184884" y="128022"/>
                    <a:pt x="190318" y="154803"/>
                    <a:pt x="175662" y="16848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652" name="Google Shape;652;p28"/>
          <p:cNvGrpSpPr/>
          <p:nvPr/>
        </p:nvGrpSpPr>
        <p:grpSpPr>
          <a:xfrm>
            <a:off x="-4813133" y="3288620"/>
            <a:ext cx="8603112" cy="8026607"/>
            <a:chOff x="-3609850" y="2466465"/>
            <a:chExt cx="6452334" cy="6019955"/>
          </a:xfrm>
        </p:grpSpPr>
        <p:sp>
          <p:nvSpPr>
            <p:cNvPr id="653" name="Google Shape;653;p28"/>
            <p:cNvSpPr/>
            <p:nvPr/>
          </p:nvSpPr>
          <p:spPr>
            <a:xfrm rot="9217780">
              <a:off x="-2905691" y="3321740"/>
              <a:ext cx="4860690" cy="4309404"/>
            </a:xfrm>
            <a:custGeom>
              <a:avLst/>
              <a:gdLst/>
              <a:ahLst/>
              <a:cxnLst/>
              <a:rect l="l" t="t" r="r" b="b"/>
              <a:pathLst>
                <a:path w="194415" h="172365" extrusionOk="0">
                  <a:moveTo>
                    <a:pt x="187969" y="126586"/>
                  </a:moveTo>
                  <a:cubicBezTo>
                    <a:pt x="172746" y="143051"/>
                    <a:pt x="105624" y="177944"/>
                    <a:pt x="82297" y="171604"/>
                  </a:cubicBezTo>
                  <a:cubicBezTo>
                    <a:pt x="58970" y="165264"/>
                    <a:pt x="61723" y="109120"/>
                    <a:pt x="48007" y="88546"/>
                  </a:cubicBezTo>
                  <a:cubicBezTo>
                    <a:pt x="34291" y="67972"/>
                    <a:pt x="-253" y="62892"/>
                    <a:pt x="1" y="48160"/>
                  </a:cubicBezTo>
                  <a:cubicBezTo>
                    <a:pt x="255" y="33428"/>
                    <a:pt x="33166" y="-2644"/>
                    <a:pt x="49531" y="154"/>
                  </a:cubicBezTo>
                  <a:cubicBezTo>
                    <a:pt x="65897" y="2952"/>
                    <a:pt x="77510" y="52840"/>
                    <a:pt x="98194" y="64950"/>
                  </a:cubicBezTo>
                  <a:cubicBezTo>
                    <a:pt x="118879" y="77060"/>
                    <a:pt x="158676" y="62541"/>
                    <a:pt x="173638" y="72814"/>
                  </a:cubicBezTo>
                  <a:cubicBezTo>
                    <a:pt x="188601" y="83087"/>
                    <a:pt x="203193" y="110121"/>
                    <a:pt x="187969" y="126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654" name="Google Shape;654;p28"/>
            <p:cNvSpPr/>
            <p:nvPr/>
          </p:nvSpPr>
          <p:spPr>
            <a:xfrm rot="9217780">
              <a:off x="-2722366" y="3321740"/>
              <a:ext cx="4860690" cy="4309404"/>
            </a:xfrm>
            <a:custGeom>
              <a:avLst/>
              <a:gdLst/>
              <a:ahLst/>
              <a:cxnLst/>
              <a:rect l="l" t="t" r="r" b="b"/>
              <a:pathLst>
                <a:path w="194415" h="172365" extrusionOk="0">
                  <a:moveTo>
                    <a:pt x="187969" y="126586"/>
                  </a:moveTo>
                  <a:cubicBezTo>
                    <a:pt x="172746" y="143051"/>
                    <a:pt x="105624" y="177944"/>
                    <a:pt x="82297" y="171604"/>
                  </a:cubicBezTo>
                  <a:cubicBezTo>
                    <a:pt x="58970" y="165264"/>
                    <a:pt x="61723" y="109120"/>
                    <a:pt x="48007" y="88546"/>
                  </a:cubicBezTo>
                  <a:cubicBezTo>
                    <a:pt x="34291" y="67972"/>
                    <a:pt x="-253" y="62892"/>
                    <a:pt x="1" y="48160"/>
                  </a:cubicBezTo>
                  <a:cubicBezTo>
                    <a:pt x="255" y="33428"/>
                    <a:pt x="33166" y="-2644"/>
                    <a:pt x="49531" y="154"/>
                  </a:cubicBezTo>
                  <a:cubicBezTo>
                    <a:pt x="65897" y="2952"/>
                    <a:pt x="77510" y="52840"/>
                    <a:pt x="98194" y="64950"/>
                  </a:cubicBezTo>
                  <a:cubicBezTo>
                    <a:pt x="118879" y="77060"/>
                    <a:pt x="158676" y="62541"/>
                    <a:pt x="173638" y="72814"/>
                  </a:cubicBezTo>
                  <a:cubicBezTo>
                    <a:pt x="188601" y="83087"/>
                    <a:pt x="203193" y="110121"/>
                    <a:pt x="187969" y="12658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655" name="Google Shape;655;p28"/>
          <p:cNvGrpSpPr/>
          <p:nvPr/>
        </p:nvGrpSpPr>
        <p:grpSpPr>
          <a:xfrm>
            <a:off x="8275257" y="3323536"/>
            <a:ext cx="7803188" cy="7956673"/>
            <a:chOff x="6206442" y="2492651"/>
            <a:chExt cx="5852391" cy="5967505"/>
          </a:xfrm>
        </p:grpSpPr>
        <p:sp>
          <p:nvSpPr>
            <p:cNvPr id="656" name="Google Shape;656;p28"/>
            <p:cNvSpPr/>
            <p:nvPr/>
          </p:nvSpPr>
          <p:spPr>
            <a:xfrm rot="4301948">
              <a:off x="6820078" y="3321888"/>
              <a:ext cx="4860269" cy="4309031"/>
            </a:xfrm>
            <a:custGeom>
              <a:avLst/>
              <a:gdLst/>
              <a:ahLst/>
              <a:cxnLst/>
              <a:rect l="l" t="t" r="r" b="b"/>
              <a:pathLst>
                <a:path w="194415" h="172365" extrusionOk="0">
                  <a:moveTo>
                    <a:pt x="187969" y="126586"/>
                  </a:moveTo>
                  <a:cubicBezTo>
                    <a:pt x="172746" y="143051"/>
                    <a:pt x="105624" y="177944"/>
                    <a:pt x="82297" y="171604"/>
                  </a:cubicBezTo>
                  <a:cubicBezTo>
                    <a:pt x="58970" y="165264"/>
                    <a:pt x="61723" y="109120"/>
                    <a:pt x="48007" y="88546"/>
                  </a:cubicBezTo>
                  <a:cubicBezTo>
                    <a:pt x="34291" y="67972"/>
                    <a:pt x="-253" y="62892"/>
                    <a:pt x="1" y="48160"/>
                  </a:cubicBezTo>
                  <a:cubicBezTo>
                    <a:pt x="255" y="33428"/>
                    <a:pt x="33166" y="-2644"/>
                    <a:pt x="49531" y="154"/>
                  </a:cubicBezTo>
                  <a:cubicBezTo>
                    <a:pt x="65897" y="2952"/>
                    <a:pt x="77510" y="52840"/>
                    <a:pt x="98194" y="64950"/>
                  </a:cubicBezTo>
                  <a:cubicBezTo>
                    <a:pt x="118879" y="77060"/>
                    <a:pt x="158676" y="62541"/>
                    <a:pt x="173638" y="72814"/>
                  </a:cubicBezTo>
                  <a:cubicBezTo>
                    <a:pt x="188601" y="83087"/>
                    <a:pt x="203193" y="110121"/>
                    <a:pt x="187969" y="126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657" name="Google Shape;657;p28"/>
            <p:cNvSpPr/>
            <p:nvPr/>
          </p:nvSpPr>
          <p:spPr>
            <a:xfrm rot="4301948">
              <a:off x="6584928" y="3321888"/>
              <a:ext cx="4860269" cy="4309031"/>
            </a:xfrm>
            <a:custGeom>
              <a:avLst/>
              <a:gdLst/>
              <a:ahLst/>
              <a:cxnLst/>
              <a:rect l="l" t="t" r="r" b="b"/>
              <a:pathLst>
                <a:path w="194415" h="172365" extrusionOk="0">
                  <a:moveTo>
                    <a:pt x="187969" y="126586"/>
                  </a:moveTo>
                  <a:cubicBezTo>
                    <a:pt x="172746" y="143051"/>
                    <a:pt x="105624" y="177944"/>
                    <a:pt x="82297" y="171604"/>
                  </a:cubicBezTo>
                  <a:cubicBezTo>
                    <a:pt x="58970" y="165264"/>
                    <a:pt x="61723" y="109120"/>
                    <a:pt x="48007" y="88546"/>
                  </a:cubicBezTo>
                  <a:cubicBezTo>
                    <a:pt x="34291" y="67972"/>
                    <a:pt x="-253" y="62892"/>
                    <a:pt x="1" y="48160"/>
                  </a:cubicBezTo>
                  <a:cubicBezTo>
                    <a:pt x="255" y="33428"/>
                    <a:pt x="33166" y="-2644"/>
                    <a:pt x="49531" y="154"/>
                  </a:cubicBezTo>
                  <a:cubicBezTo>
                    <a:pt x="65897" y="2952"/>
                    <a:pt x="77510" y="52840"/>
                    <a:pt x="98194" y="64950"/>
                  </a:cubicBezTo>
                  <a:cubicBezTo>
                    <a:pt x="118879" y="77060"/>
                    <a:pt x="158676" y="62541"/>
                    <a:pt x="173638" y="72814"/>
                  </a:cubicBezTo>
                  <a:cubicBezTo>
                    <a:pt x="188601" y="83087"/>
                    <a:pt x="203193" y="110121"/>
                    <a:pt x="187969" y="12658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658" name="Google Shape;658;p28"/>
          <p:cNvGrpSpPr/>
          <p:nvPr/>
        </p:nvGrpSpPr>
        <p:grpSpPr>
          <a:xfrm>
            <a:off x="7917331" y="-2955429"/>
            <a:ext cx="6595253" cy="5892869"/>
            <a:chOff x="5937998" y="-2216572"/>
            <a:chExt cx="4946440" cy="4419652"/>
          </a:xfrm>
        </p:grpSpPr>
        <p:sp>
          <p:nvSpPr>
            <p:cNvPr id="659" name="Google Shape;659;p28"/>
            <p:cNvSpPr/>
            <p:nvPr/>
          </p:nvSpPr>
          <p:spPr>
            <a:xfrm>
              <a:off x="6112538" y="-2216572"/>
              <a:ext cx="4771900" cy="4168175"/>
            </a:xfrm>
            <a:custGeom>
              <a:avLst/>
              <a:gdLst/>
              <a:ahLst/>
              <a:cxnLst/>
              <a:rect l="l" t="t" r="r" b="b"/>
              <a:pathLst>
                <a:path w="190876" h="166727" extrusionOk="0">
                  <a:moveTo>
                    <a:pt x="7432" y="40211"/>
                  </a:moveTo>
                  <a:cubicBezTo>
                    <a:pt x="23556" y="24625"/>
                    <a:pt x="92535" y="-6450"/>
                    <a:pt x="115471" y="1189"/>
                  </a:cubicBezTo>
                  <a:cubicBezTo>
                    <a:pt x="138407" y="8828"/>
                    <a:pt x="132509" y="64733"/>
                    <a:pt x="145050" y="86046"/>
                  </a:cubicBezTo>
                  <a:cubicBezTo>
                    <a:pt x="157591" y="107359"/>
                    <a:pt x="193540" y="115675"/>
                    <a:pt x="190718" y="129065"/>
                  </a:cubicBezTo>
                  <a:cubicBezTo>
                    <a:pt x="187896" y="142455"/>
                    <a:pt x="144300" y="170099"/>
                    <a:pt x="128116" y="166387"/>
                  </a:cubicBezTo>
                  <a:cubicBezTo>
                    <a:pt x="111932" y="162675"/>
                    <a:pt x="111846" y="118738"/>
                    <a:pt x="93614" y="106791"/>
                  </a:cubicBezTo>
                  <a:cubicBezTo>
                    <a:pt x="75382" y="94844"/>
                    <a:pt x="33089" y="105804"/>
                    <a:pt x="18725" y="94707"/>
                  </a:cubicBezTo>
                  <a:cubicBezTo>
                    <a:pt x="4361" y="83610"/>
                    <a:pt x="-8692" y="55797"/>
                    <a:pt x="7432" y="40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660" name="Google Shape;660;p28"/>
            <p:cNvSpPr/>
            <p:nvPr/>
          </p:nvSpPr>
          <p:spPr>
            <a:xfrm>
              <a:off x="5937998" y="-2159820"/>
              <a:ext cx="4707975" cy="4362900"/>
            </a:xfrm>
            <a:custGeom>
              <a:avLst/>
              <a:gdLst/>
              <a:ahLst/>
              <a:cxnLst/>
              <a:rect l="l" t="t" r="r" b="b"/>
              <a:pathLst>
                <a:path w="188319" h="174516" extrusionOk="0">
                  <a:moveTo>
                    <a:pt x="5008" y="40227"/>
                  </a:moveTo>
                  <a:cubicBezTo>
                    <a:pt x="19621" y="24124"/>
                    <a:pt x="90111" y="-6434"/>
                    <a:pt x="113047" y="1205"/>
                  </a:cubicBezTo>
                  <a:cubicBezTo>
                    <a:pt x="135983" y="8844"/>
                    <a:pt x="130085" y="64749"/>
                    <a:pt x="142626" y="86062"/>
                  </a:cubicBezTo>
                  <a:cubicBezTo>
                    <a:pt x="155167" y="107375"/>
                    <a:pt x="189374" y="114385"/>
                    <a:pt x="188294" y="129081"/>
                  </a:cubicBezTo>
                  <a:cubicBezTo>
                    <a:pt x="187214" y="143777"/>
                    <a:pt x="152329" y="177948"/>
                    <a:pt x="136145" y="174236"/>
                  </a:cubicBezTo>
                  <a:cubicBezTo>
                    <a:pt x="119961" y="170524"/>
                    <a:pt x="109653" y="119543"/>
                    <a:pt x="91190" y="106807"/>
                  </a:cubicBezTo>
                  <a:cubicBezTo>
                    <a:pt x="72728" y="94072"/>
                    <a:pt x="39734" y="108920"/>
                    <a:pt x="25370" y="97823"/>
                  </a:cubicBezTo>
                  <a:cubicBezTo>
                    <a:pt x="11006" y="86726"/>
                    <a:pt x="-9605" y="56330"/>
                    <a:pt x="5008" y="402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661" name="Google Shape;661;p28"/>
          <p:cNvGrpSpPr/>
          <p:nvPr/>
        </p:nvGrpSpPr>
        <p:grpSpPr>
          <a:xfrm>
            <a:off x="-1867145" y="2650623"/>
            <a:ext cx="3260352" cy="3306316"/>
            <a:chOff x="-666750" y="1567027"/>
            <a:chExt cx="3000692" cy="3042996"/>
          </a:xfrm>
        </p:grpSpPr>
        <p:sp>
          <p:nvSpPr>
            <p:cNvPr id="662" name="Google Shape;662;p28"/>
            <p:cNvSpPr/>
            <p:nvPr/>
          </p:nvSpPr>
          <p:spPr>
            <a:xfrm>
              <a:off x="-666750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" name="Google Shape;663;p28"/>
            <p:cNvSpPr/>
            <p:nvPr/>
          </p:nvSpPr>
          <p:spPr>
            <a:xfrm>
              <a:off x="254301" y="1567027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64" name="Google Shape;664;p28"/>
          <p:cNvGrpSpPr/>
          <p:nvPr/>
        </p:nvGrpSpPr>
        <p:grpSpPr>
          <a:xfrm>
            <a:off x="10798788" y="-10"/>
            <a:ext cx="3260352" cy="3306316"/>
            <a:chOff x="-666750" y="1567027"/>
            <a:chExt cx="3000692" cy="3042996"/>
          </a:xfrm>
        </p:grpSpPr>
        <p:sp>
          <p:nvSpPr>
            <p:cNvPr id="665" name="Google Shape;665;p28"/>
            <p:cNvSpPr/>
            <p:nvPr/>
          </p:nvSpPr>
          <p:spPr>
            <a:xfrm>
              <a:off x="-666750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6" name="Google Shape;666;p28"/>
            <p:cNvSpPr/>
            <p:nvPr/>
          </p:nvSpPr>
          <p:spPr>
            <a:xfrm>
              <a:off x="254301" y="1567027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12741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7"/>
          <p:cNvGrpSpPr/>
          <p:nvPr/>
        </p:nvGrpSpPr>
        <p:grpSpPr>
          <a:xfrm rot="-9604421">
            <a:off x="7480037" y="3116213"/>
            <a:ext cx="5858153" cy="6152601"/>
            <a:chOff x="-1896316" y="-1605982"/>
            <a:chExt cx="4393763" cy="4614607"/>
          </a:xfrm>
        </p:grpSpPr>
        <p:sp>
          <p:nvSpPr>
            <p:cNvPr id="115" name="Google Shape;115;p7"/>
            <p:cNvSpPr/>
            <p:nvPr/>
          </p:nvSpPr>
          <p:spPr>
            <a:xfrm>
              <a:off x="-1896316" y="-1601900"/>
              <a:ext cx="4176575" cy="4610525"/>
            </a:xfrm>
            <a:custGeom>
              <a:avLst/>
              <a:gdLst/>
              <a:ahLst/>
              <a:cxnLst/>
              <a:rect l="l" t="t" r="r" b="b"/>
              <a:pathLst>
                <a:path w="167063" h="184421" extrusionOk="0">
                  <a:moveTo>
                    <a:pt x="36806" y="175642"/>
                  </a:moveTo>
                  <a:cubicBezTo>
                    <a:pt x="23124" y="160986"/>
                    <a:pt x="9072" y="109709"/>
                    <a:pt x="4947" y="84144"/>
                  </a:cubicBezTo>
                  <a:cubicBezTo>
                    <a:pt x="822" y="58580"/>
                    <a:pt x="-6490" y="36120"/>
                    <a:pt x="12055" y="22255"/>
                  </a:cubicBezTo>
                  <a:cubicBezTo>
                    <a:pt x="30600" y="8390"/>
                    <a:pt x="90430" y="-3508"/>
                    <a:pt x="116216" y="953"/>
                  </a:cubicBezTo>
                  <a:cubicBezTo>
                    <a:pt x="142002" y="5415"/>
                    <a:pt x="170239" y="32695"/>
                    <a:pt x="166773" y="49024"/>
                  </a:cubicBezTo>
                  <a:cubicBezTo>
                    <a:pt x="163307" y="65353"/>
                    <a:pt x="108708" y="78418"/>
                    <a:pt x="95419" y="98927"/>
                  </a:cubicBezTo>
                  <a:cubicBezTo>
                    <a:pt x="82130" y="119436"/>
                    <a:pt x="96806" y="159292"/>
                    <a:pt x="87037" y="172078"/>
                  </a:cubicBezTo>
                  <a:cubicBezTo>
                    <a:pt x="77268" y="184864"/>
                    <a:pt x="50488" y="190298"/>
                    <a:pt x="36806" y="17564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116" name="Google Shape;116;p7"/>
            <p:cNvSpPr/>
            <p:nvPr/>
          </p:nvSpPr>
          <p:spPr>
            <a:xfrm>
              <a:off x="-1713003" y="-1605982"/>
              <a:ext cx="4210450" cy="4614600"/>
            </a:xfrm>
            <a:custGeom>
              <a:avLst/>
              <a:gdLst/>
              <a:ahLst/>
              <a:cxnLst/>
              <a:rect l="l" t="t" r="r" b="b"/>
              <a:pathLst>
                <a:path w="168418" h="184584" extrusionOk="0">
                  <a:moveTo>
                    <a:pt x="36806" y="175805"/>
                  </a:moveTo>
                  <a:cubicBezTo>
                    <a:pt x="23124" y="161149"/>
                    <a:pt x="9072" y="109870"/>
                    <a:pt x="4947" y="84306"/>
                  </a:cubicBezTo>
                  <a:cubicBezTo>
                    <a:pt x="822" y="58742"/>
                    <a:pt x="-6489" y="36284"/>
                    <a:pt x="12056" y="22419"/>
                  </a:cubicBezTo>
                  <a:cubicBezTo>
                    <a:pt x="30601" y="8554"/>
                    <a:pt x="90202" y="-3849"/>
                    <a:pt x="116216" y="1116"/>
                  </a:cubicBezTo>
                  <a:cubicBezTo>
                    <a:pt x="142230" y="6081"/>
                    <a:pt x="171604" y="35878"/>
                    <a:pt x="168138" y="52207"/>
                  </a:cubicBezTo>
                  <a:cubicBezTo>
                    <a:pt x="164672" y="68536"/>
                    <a:pt x="108937" y="79083"/>
                    <a:pt x="95420" y="99089"/>
                  </a:cubicBezTo>
                  <a:cubicBezTo>
                    <a:pt x="81903" y="119095"/>
                    <a:pt x="96807" y="159455"/>
                    <a:pt x="87038" y="172241"/>
                  </a:cubicBezTo>
                  <a:cubicBezTo>
                    <a:pt x="77269" y="185027"/>
                    <a:pt x="50488" y="190461"/>
                    <a:pt x="36806" y="17580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17" name="Google Shape;117;p7"/>
          <p:cNvGrpSpPr/>
          <p:nvPr/>
        </p:nvGrpSpPr>
        <p:grpSpPr>
          <a:xfrm rot="-4187561">
            <a:off x="-2600669" y="3088292"/>
            <a:ext cx="7802781" cy="7956259"/>
            <a:chOff x="6206442" y="2492651"/>
            <a:chExt cx="5852391" cy="5967505"/>
          </a:xfrm>
        </p:grpSpPr>
        <p:sp>
          <p:nvSpPr>
            <p:cNvPr id="118" name="Google Shape;118;p7"/>
            <p:cNvSpPr/>
            <p:nvPr/>
          </p:nvSpPr>
          <p:spPr>
            <a:xfrm rot="4301948">
              <a:off x="6820078" y="3321888"/>
              <a:ext cx="4860269" cy="4309031"/>
            </a:xfrm>
            <a:custGeom>
              <a:avLst/>
              <a:gdLst/>
              <a:ahLst/>
              <a:cxnLst/>
              <a:rect l="l" t="t" r="r" b="b"/>
              <a:pathLst>
                <a:path w="194415" h="172365" extrusionOk="0">
                  <a:moveTo>
                    <a:pt x="187969" y="126586"/>
                  </a:moveTo>
                  <a:cubicBezTo>
                    <a:pt x="172746" y="143051"/>
                    <a:pt x="105624" y="177944"/>
                    <a:pt x="82297" y="171604"/>
                  </a:cubicBezTo>
                  <a:cubicBezTo>
                    <a:pt x="58970" y="165264"/>
                    <a:pt x="61723" y="109120"/>
                    <a:pt x="48007" y="88546"/>
                  </a:cubicBezTo>
                  <a:cubicBezTo>
                    <a:pt x="34291" y="67972"/>
                    <a:pt x="-253" y="62892"/>
                    <a:pt x="1" y="48160"/>
                  </a:cubicBezTo>
                  <a:cubicBezTo>
                    <a:pt x="255" y="33428"/>
                    <a:pt x="33166" y="-2644"/>
                    <a:pt x="49531" y="154"/>
                  </a:cubicBezTo>
                  <a:cubicBezTo>
                    <a:pt x="65897" y="2952"/>
                    <a:pt x="77510" y="52840"/>
                    <a:pt x="98194" y="64950"/>
                  </a:cubicBezTo>
                  <a:cubicBezTo>
                    <a:pt x="118879" y="77060"/>
                    <a:pt x="158676" y="62541"/>
                    <a:pt x="173638" y="72814"/>
                  </a:cubicBezTo>
                  <a:cubicBezTo>
                    <a:pt x="188601" y="83087"/>
                    <a:pt x="203193" y="110121"/>
                    <a:pt x="187969" y="126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119" name="Google Shape;119;p7"/>
            <p:cNvSpPr/>
            <p:nvPr/>
          </p:nvSpPr>
          <p:spPr>
            <a:xfrm rot="4301948">
              <a:off x="6584928" y="3321888"/>
              <a:ext cx="4860269" cy="4309031"/>
            </a:xfrm>
            <a:custGeom>
              <a:avLst/>
              <a:gdLst/>
              <a:ahLst/>
              <a:cxnLst/>
              <a:rect l="l" t="t" r="r" b="b"/>
              <a:pathLst>
                <a:path w="194415" h="172365" extrusionOk="0">
                  <a:moveTo>
                    <a:pt x="187969" y="126586"/>
                  </a:moveTo>
                  <a:cubicBezTo>
                    <a:pt x="172746" y="143051"/>
                    <a:pt x="105624" y="177944"/>
                    <a:pt x="82297" y="171604"/>
                  </a:cubicBezTo>
                  <a:cubicBezTo>
                    <a:pt x="58970" y="165264"/>
                    <a:pt x="61723" y="109120"/>
                    <a:pt x="48007" y="88546"/>
                  </a:cubicBezTo>
                  <a:cubicBezTo>
                    <a:pt x="34291" y="67972"/>
                    <a:pt x="-253" y="62892"/>
                    <a:pt x="1" y="48160"/>
                  </a:cubicBezTo>
                  <a:cubicBezTo>
                    <a:pt x="255" y="33428"/>
                    <a:pt x="33166" y="-2644"/>
                    <a:pt x="49531" y="154"/>
                  </a:cubicBezTo>
                  <a:cubicBezTo>
                    <a:pt x="65897" y="2952"/>
                    <a:pt x="77510" y="52840"/>
                    <a:pt x="98194" y="64950"/>
                  </a:cubicBezTo>
                  <a:cubicBezTo>
                    <a:pt x="118879" y="77060"/>
                    <a:pt x="158676" y="62541"/>
                    <a:pt x="173638" y="72814"/>
                  </a:cubicBezTo>
                  <a:cubicBezTo>
                    <a:pt x="188601" y="83087"/>
                    <a:pt x="203193" y="110121"/>
                    <a:pt x="187969" y="12658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0" name="Google Shape;120;p7"/>
          <p:cNvGrpSpPr/>
          <p:nvPr/>
        </p:nvGrpSpPr>
        <p:grpSpPr>
          <a:xfrm>
            <a:off x="-1497961" y="4539357"/>
            <a:ext cx="3260352" cy="3306316"/>
            <a:chOff x="-666750" y="1567027"/>
            <a:chExt cx="3000692" cy="3042996"/>
          </a:xfrm>
        </p:grpSpPr>
        <p:sp>
          <p:nvSpPr>
            <p:cNvPr id="121" name="Google Shape;121;p7"/>
            <p:cNvSpPr/>
            <p:nvPr/>
          </p:nvSpPr>
          <p:spPr>
            <a:xfrm>
              <a:off x="-666750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254301" y="1567027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3" name="Google Shape;123;p7"/>
          <p:cNvSpPr txBox="1">
            <a:spLocks noGrp="1"/>
          </p:cNvSpPr>
          <p:nvPr>
            <p:ph type="title"/>
          </p:nvPr>
        </p:nvSpPr>
        <p:spPr>
          <a:xfrm>
            <a:off x="950967" y="1294233"/>
            <a:ext cx="4615200" cy="14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7"/>
          <p:cNvSpPr txBox="1">
            <a:spLocks noGrp="1"/>
          </p:cNvSpPr>
          <p:nvPr>
            <p:ph type="subTitle" idx="1"/>
          </p:nvPr>
        </p:nvSpPr>
        <p:spPr>
          <a:xfrm>
            <a:off x="950967" y="2637767"/>
            <a:ext cx="4615200" cy="29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25" name="Google Shape;125;p7"/>
          <p:cNvGrpSpPr/>
          <p:nvPr/>
        </p:nvGrpSpPr>
        <p:grpSpPr>
          <a:xfrm rot="-5220118">
            <a:off x="6392410" y="-4751699"/>
            <a:ext cx="5858167" cy="6152616"/>
            <a:chOff x="-1896316" y="-1605982"/>
            <a:chExt cx="4393763" cy="4614607"/>
          </a:xfrm>
        </p:grpSpPr>
        <p:sp>
          <p:nvSpPr>
            <p:cNvPr id="126" name="Google Shape;126;p7"/>
            <p:cNvSpPr/>
            <p:nvPr/>
          </p:nvSpPr>
          <p:spPr>
            <a:xfrm>
              <a:off x="-1896316" y="-1601900"/>
              <a:ext cx="4176575" cy="4610525"/>
            </a:xfrm>
            <a:custGeom>
              <a:avLst/>
              <a:gdLst/>
              <a:ahLst/>
              <a:cxnLst/>
              <a:rect l="l" t="t" r="r" b="b"/>
              <a:pathLst>
                <a:path w="167063" h="184421" extrusionOk="0">
                  <a:moveTo>
                    <a:pt x="36806" y="175642"/>
                  </a:moveTo>
                  <a:cubicBezTo>
                    <a:pt x="23124" y="160986"/>
                    <a:pt x="9072" y="109709"/>
                    <a:pt x="4947" y="84144"/>
                  </a:cubicBezTo>
                  <a:cubicBezTo>
                    <a:pt x="822" y="58580"/>
                    <a:pt x="-6490" y="36120"/>
                    <a:pt x="12055" y="22255"/>
                  </a:cubicBezTo>
                  <a:cubicBezTo>
                    <a:pt x="30600" y="8390"/>
                    <a:pt x="90430" y="-3508"/>
                    <a:pt x="116216" y="953"/>
                  </a:cubicBezTo>
                  <a:cubicBezTo>
                    <a:pt x="142002" y="5415"/>
                    <a:pt x="170239" y="32695"/>
                    <a:pt x="166773" y="49024"/>
                  </a:cubicBezTo>
                  <a:cubicBezTo>
                    <a:pt x="163307" y="65353"/>
                    <a:pt x="108708" y="78418"/>
                    <a:pt x="95419" y="98927"/>
                  </a:cubicBezTo>
                  <a:cubicBezTo>
                    <a:pt x="82130" y="119436"/>
                    <a:pt x="96806" y="159292"/>
                    <a:pt x="87037" y="172078"/>
                  </a:cubicBezTo>
                  <a:cubicBezTo>
                    <a:pt x="77268" y="184864"/>
                    <a:pt x="50488" y="190298"/>
                    <a:pt x="36806" y="17564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127" name="Google Shape;127;p7"/>
            <p:cNvSpPr/>
            <p:nvPr/>
          </p:nvSpPr>
          <p:spPr>
            <a:xfrm>
              <a:off x="-1713003" y="-1605982"/>
              <a:ext cx="4210450" cy="4614600"/>
            </a:xfrm>
            <a:custGeom>
              <a:avLst/>
              <a:gdLst/>
              <a:ahLst/>
              <a:cxnLst/>
              <a:rect l="l" t="t" r="r" b="b"/>
              <a:pathLst>
                <a:path w="168418" h="184584" extrusionOk="0">
                  <a:moveTo>
                    <a:pt x="36806" y="175805"/>
                  </a:moveTo>
                  <a:cubicBezTo>
                    <a:pt x="23124" y="161149"/>
                    <a:pt x="9072" y="109870"/>
                    <a:pt x="4947" y="84306"/>
                  </a:cubicBezTo>
                  <a:cubicBezTo>
                    <a:pt x="822" y="58742"/>
                    <a:pt x="-6489" y="36284"/>
                    <a:pt x="12056" y="22419"/>
                  </a:cubicBezTo>
                  <a:cubicBezTo>
                    <a:pt x="30601" y="8554"/>
                    <a:pt x="90202" y="-3849"/>
                    <a:pt x="116216" y="1116"/>
                  </a:cubicBezTo>
                  <a:cubicBezTo>
                    <a:pt x="142230" y="6081"/>
                    <a:pt x="171604" y="35878"/>
                    <a:pt x="168138" y="52207"/>
                  </a:cubicBezTo>
                  <a:cubicBezTo>
                    <a:pt x="164672" y="68536"/>
                    <a:pt x="108937" y="79083"/>
                    <a:pt x="95420" y="99089"/>
                  </a:cubicBezTo>
                  <a:cubicBezTo>
                    <a:pt x="81903" y="119095"/>
                    <a:pt x="96807" y="159455"/>
                    <a:pt x="87038" y="172241"/>
                  </a:cubicBezTo>
                  <a:cubicBezTo>
                    <a:pt x="77269" y="185027"/>
                    <a:pt x="50488" y="190461"/>
                    <a:pt x="36806" y="17580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28" name="Google Shape;128;p7"/>
          <p:cNvSpPr/>
          <p:nvPr/>
        </p:nvSpPr>
        <p:spPr>
          <a:xfrm flipH="1">
            <a:off x="6606973" y="-1174186"/>
            <a:ext cx="3260352" cy="2156411"/>
          </a:xfrm>
          <a:custGeom>
            <a:avLst/>
            <a:gdLst/>
            <a:ahLst/>
            <a:cxnLst/>
            <a:rect l="l" t="t" r="r" b="b"/>
            <a:pathLst>
              <a:path w="13618" h="9007" extrusionOk="0">
                <a:moveTo>
                  <a:pt x="11993" y="1"/>
                </a:moveTo>
                <a:cubicBezTo>
                  <a:pt x="10991" y="1"/>
                  <a:pt x="9827" y="496"/>
                  <a:pt x="9827" y="496"/>
                </a:cubicBezTo>
                <a:cubicBezTo>
                  <a:pt x="10085" y="472"/>
                  <a:pt x="10311" y="458"/>
                  <a:pt x="10506" y="458"/>
                </a:cubicBezTo>
                <a:cubicBezTo>
                  <a:pt x="11112" y="458"/>
                  <a:pt x="11415" y="597"/>
                  <a:pt x="11442" y="1022"/>
                </a:cubicBezTo>
                <a:cubicBezTo>
                  <a:pt x="11487" y="1816"/>
                  <a:pt x="4448" y="1460"/>
                  <a:pt x="4046" y="2548"/>
                </a:cubicBezTo>
                <a:cubicBezTo>
                  <a:pt x="3654" y="3636"/>
                  <a:pt x="6910" y="3663"/>
                  <a:pt x="3841" y="4341"/>
                </a:cubicBezTo>
                <a:cubicBezTo>
                  <a:pt x="1005" y="4978"/>
                  <a:pt x="1" y="8059"/>
                  <a:pt x="2291" y="8059"/>
                </a:cubicBezTo>
                <a:cubicBezTo>
                  <a:pt x="2472" y="8059"/>
                  <a:pt x="2673" y="8040"/>
                  <a:pt x="2896" y="7999"/>
                </a:cubicBezTo>
                <a:cubicBezTo>
                  <a:pt x="4020" y="7792"/>
                  <a:pt x="4897" y="7710"/>
                  <a:pt x="5580" y="7710"/>
                </a:cubicBezTo>
                <a:cubicBezTo>
                  <a:pt x="8289" y="7710"/>
                  <a:pt x="7954" y="9007"/>
                  <a:pt x="7954" y="9007"/>
                </a:cubicBezTo>
                <a:cubicBezTo>
                  <a:pt x="9203" y="6250"/>
                  <a:pt x="3565" y="7374"/>
                  <a:pt x="3582" y="6214"/>
                </a:cubicBezTo>
                <a:cubicBezTo>
                  <a:pt x="3609" y="5233"/>
                  <a:pt x="7695" y="4957"/>
                  <a:pt x="8382" y="4091"/>
                </a:cubicBezTo>
                <a:cubicBezTo>
                  <a:pt x="9078" y="3226"/>
                  <a:pt x="5920" y="3056"/>
                  <a:pt x="6223" y="2477"/>
                </a:cubicBezTo>
                <a:cubicBezTo>
                  <a:pt x="6313" y="2308"/>
                  <a:pt x="7007" y="2286"/>
                  <a:pt x="7931" y="2286"/>
                </a:cubicBezTo>
                <a:cubicBezTo>
                  <a:pt x="8250" y="2286"/>
                  <a:pt x="8597" y="2289"/>
                  <a:pt x="8957" y="2289"/>
                </a:cubicBezTo>
                <a:cubicBezTo>
                  <a:pt x="11078" y="2289"/>
                  <a:pt x="13618" y="2199"/>
                  <a:pt x="13387" y="951"/>
                </a:cubicBezTo>
                <a:cubicBezTo>
                  <a:pt x="13255" y="220"/>
                  <a:pt x="12660" y="1"/>
                  <a:pt x="11993" y="1"/>
                </a:cubicBezTo>
                <a:close/>
              </a:path>
            </a:pathLst>
          </a:custGeom>
          <a:solidFill>
            <a:srgbClr val="FFFFFF">
              <a:alpha val="369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9" name="Google Shape;129;p7"/>
          <p:cNvGrpSpPr/>
          <p:nvPr/>
        </p:nvGrpSpPr>
        <p:grpSpPr>
          <a:xfrm>
            <a:off x="9134839" y="4539357"/>
            <a:ext cx="3260352" cy="3306316"/>
            <a:chOff x="-666750" y="1567027"/>
            <a:chExt cx="3000692" cy="3042996"/>
          </a:xfrm>
        </p:grpSpPr>
        <p:sp>
          <p:nvSpPr>
            <p:cNvPr id="130" name="Google Shape;130;p7"/>
            <p:cNvSpPr/>
            <p:nvPr/>
          </p:nvSpPr>
          <p:spPr>
            <a:xfrm>
              <a:off x="-666750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254301" y="1567027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5312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>
            <a:spLocks noGrp="1"/>
          </p:cNvSpPr>
          <p:nvPr>
            <p:ph type="title"/>
          </p:nvPr>
        </p:nvSpPr>
        <p:spPr>
          <a:xfrm>
            <a:off x="950967" y="1798400"/>
            <a:ext cx="7051600" cy="31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666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grpSp>
        <p:nvGrpSpPr>
          <p:cNvPr id="134" name="Google Shape;134;p8"/>
          <p:cNvGrpSpPr/>
          <p:nvPr/>
        </p:nvGrpSpPr>
        <p:grpSpPr>
          <a:xfrm rot="482896">
            <a:off x="-1661956" y="5218540"/>
            <a:ext cx="5732527" cy="5191261"/>
            <a:chOff x="5784660" y="-970761"/>
            <a:chExt cx="4299614" cy="3893645"/>
          </a:xfrm>
        </p:grpSpPr>
        <p:sp>
          <p:nvSpPr>
            <p:cNvPr id="135" name="Google Shape;135;p8"/>
            <p:cNvSpPr/>
            <p:nvPr/>
          </p:nvSpPr>
          <p:spPr>
            <a:xfrm>
              <a:off x="5868774" y="-830916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136" name="Google Shape;136;p8"/>
            <p:cNvSpPr/>
            <p:nvPr/>
          </p:nvSpPr>
          <p:spPr>
            <a:xfrm>
              <a:off x="5784660" y="-970761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37" name="Google Shape;137;p8"/>
          <p:cNvGrpSpPr/>
          <p:nvPr/>
        </p:nvGrpSpPr>
        <p:grpSpPr>
          <a:xfrm rot="-668752">
            <a:off x="8636827" y="-1658808"/>
            <a:ext cx="5861948" cy="5095843"/>
            <a:chOff x="5868774" y="-899147"/>
            <a:chExt cx="4396633" cy="3822031"/>
          </a:xfrm>
        </p:grpSpPr>
        <p:sp>
          <p:nvSpPr>
            <p:cNvPr id="138" name="Google Shape;138;p8"/>
            <p:cNvSpPr/>
            <p:nvPr/>
          </p:nvSpPr>
          <p:spPr>
            <a:xfrm>
              <a:off x="5868774" y="-830916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139" name="Google Shape;139;p8"/>
            <p:cNvSpPr/>
            <p:nvPr/>
          </p:nvSpPr>
          <p:spPr>
            <a:xfrm>
              <a:off x="6049906" y="-899147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40" name="Google Shape;140;p8"/>
          <p:cNvGrpSpPr/>
          <p:nvPr/>
        </p:nvGrpSpPr>
        <p:grpSpPr>
          <a:xfrm rot="7348931">
            <a:off x="7723752" y="4200424"/>
            <a:ext cx="5732421" cy="5191165"/>
            <a:chOff x="5784660" y="-970761"/>
            <a:chExt cx="4299614" cy="3893645"/>
          </a:xfrm>
        </p:grpSpPr>
        <p:sp>
          <p:nvSpPr>
            <p:cNvPr id="141" name="Google Shape;141;p8"/>
            <p:cNvSpPr/>
            <p:nvPr/>
          </p:nvSpPr>
          <p:spPr>
            <a:xfrm>
              <a:off x="5868774" y="-830916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142" name="Google Shape;142;p8"/>
            <p:cNvSpPr/>
            <p:nvPr/>
          </p:nvSpPr>
          <p:spPr>
            <a:xfrm>
              <a:off x="5784660" y="-970761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43" name="Google Shape;143;p8"/>
          <p:cNvGrpSpPr/>
          <p:nvPr/>
        </p:nvGrpSpPr>
        <p:grpSpPr>
          <a:xfrm rot="-5400000">
            <a:off x="-1828422" y="-1523007"/>
            <a:ext cx="5861591" cy="5095532"/>
            <a:chOff x="5868774" y="-899147"/>
            <a:chExt cx="4396633" cy="3822031"/>
          </a:xfrm>
        </p:grpSpPr>
        <p:sp>
          <p:nvSpPr>
            <p:cNvPr id="144" name="Google Shape;144;p8"/>
            <p:cNvSpPr/>
            <p:nvPr/>
          </p:nvSpPr>
          <p:spPr>
            <a:xfrm>
              <a:off x="5868774" y="-830916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145" name="Google Shape;145;p8"/>
            <p:cNvSpPr/>
            <p:nvPr/>
          </p:nvSpPr>
          <p:spPr>
            <a:xfrm>
              <a:off x="6049906" y="-899147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46" name="Google Shape;146;p8"/>
          <p:cNvGrpSpPr/>
          <p:nvPr/>
        </p:nvGrpSpPr>
        <p:grpSpPr>
          <a:xfrm>
            <a:off x="-1324561" y="3955557"/>
            <a:ext cx="3260352" cy="3306316"/>
            <a:chOff x="-666750" y="1567027"/>
            <a:chExt cx="3000692" cy="3042996"/>
          </a:xfrm>
        </p:grpSpPr>
        <p:sp>
          <p:nvSpPr>
            <p:cNvPr id="147" name="Google Shape;147;p8"/>
            <p:cNvSpPr/>
            <p:nvPr/>
          </p:nvSpPr>
          <p:spPr>
            <a:xfrm>
              <a:off x="-666750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254301" y="1567027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9" name="Google Shape;149;p8"/>
          <p:cNvGrpSpPr/>
          <p:nvPr/>
        </p:nvGrpSpPr>
        <p:grpSpPr>
          <a:xfrm flipH="1">
            <a:off x="-425887" y="-2177325"/>
            <a:ext cx="3260352" cy="3306316"/>
            <a:chOff x="-666750" y="1567027"/>
            <a:chExt cx="3000692" cy="3042996"/>
          </a:xfrm>
        </p:grpSpPr>
        <p:sp>
          <p:nvSpPr>
            <p:cNvPr id="150" name="Google Shape;150;p8"/>
            <p:cNvSpPr/>
            <p:nvPr/>
          </p:nvSpPr>
          <p:spPr>
            <a:xfrm>
              <a:off x="-666750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8"/>
            <p:cNvSpPr/>
            <p:nvPr/>
          </p:nvSpPr>
          <p:spPr>
            <a:xfrm>
              <a:off x="254301" y="1567027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29426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 txBox="1">
            <a:spLocks noGrp="1"/>
          </p:cNvSpPr>
          <p:nvPr>
            <p:ph type="title"/>
          </p:nvPr>
        </p:nvSpPr>
        <p:spPr>
          <a:xfrm>
            <a:off x="950967" y="1495233"/>
            <a:ext cx="51784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9"/>
          <p:cNvSpPr txBox="1">
            <a:spLocks noGrp="1"/>
          </p:cNvSpPr>
          <p:nvPr>
            <p:ph type="subTitle" idx="1"/>
          </p:nvPr>
        </p:nvSpPr>
        <p:spPr>
          <a:xfrm>
            <a:off x="950967" y="2295668"/>
            <a:ext cx="5178400" cy="2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5" name="Google Shape;155;p9"/>
          <p:cNvGrpSpPr/>
          <p:nvPr/>
        </p:nvGrpSpPr>
        <p:grpSpPr>
          <a:xfrm>
            <a:off x="6884799" y="-1380501"/>
            <a:ext cx="7469013" cy="4832900"/>
            <a:chOff x="5163599" y="-1035376"/>
            <a:chExt cx="5601760" cy="3624675"/>
          </a:xfrm>
        </p:grpSpPr>
        <p:sp>
          <p:nvSpPr>
            <p:cNvPr id="156" name="Google Shape;156;p9"/>
            <p:cNvSpPr/>
            <p:nvPr/>
          </p:nvSpPr>
          <p:spPr>
            <a:xfrm>
              <a:off x="5441059" y="-958879"/>
              <a:ext cx="5324300" cy="3519875"/>
            </a:xfrm>
            <a:custGeom>
              <a:avLst/>
              <a:gdLst/>
              <a:ahLst/>
              <a:cxnLst/>
              <a:rect l="l" t="t" r="r" b="b"/>
              <a:pathLst>
                <a:path w="212972" h="140795" extrusionOk="0">
                  <a:moveTo>
                    <a:pt x="13260" y="12897"/>
                  </a:moveTo>
                  <a:cubicBezTo>
                    <a:pt x="35309" y="2935"/>
                    <a:pt x="116607" y="-952"/>
                    <a:pt x="149104" y="194"/>
                  </a:cubicBezTo>
                  <a:cubicBezTo>
                    <a:pt x="181601" y="1340"/>
                    <a:pt x="199333" y="-1809"/>
                    <a:pt x="208243" y="19772"/>
                  </a:cubicBezTo>
                  <a:cubicBezTo>
                    <a:pt x="217153" y="41353"/>
                    <a:pt x="212460" y="110962"/>
                    <a:pt x="202566" y="129680"/>
                  </a:cubicBezTo>
                  <a:cubicBezTo>
                    <a:pt x="192672" y="148398"/>
                    <a:pt x="163277" y="139402"/>
                    <a:pt x="148880" y="132081"/>
                  </a:cubicBezTo>
                  <a:cubicBezTo>
                    <a:pt x="134483" y="124760"/>
                    <a:pt x="138195" y="97771"/>
                    <a:pt x="116184" y="85752"/>
                  </a:cubicBezTo>
                  <a:cubicBezTo>
                    <a:pt x="94173" y="73733"/>
                    <a:pt x="33967" y="72108"/>
                    <a:pt x="16813" y="59965"/>
                  </a:cubicBezTo>
                  <a:cubicBezTo>
                    <a:pt x="-341" y="47823"/>
                    <a:pt x="-8788" y="22859"/>
                    <a:pt x="13260" y="1289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157" name="Google Shape;157;p9"/>
            <p:cNvSpPr/>
            <p:nvPr/>
          </p:nvSpPr>
          <p:spPr>
            <a:xfrm>
              <a:off x="5163599" y="-1035376"/>
              <a:ext cx="5376400" cy="3624675"/>
            </a:xfrm>
            <a:custGeom>
              <a:avLst/>
              <a:gdLst/>
              <a:ahLst/>
              <a:cxnLst/>
              <a:rect l="l" t="t" r="r" b="b"/>
              <a:pathLst>
                <a:path w="215056" h="144987" extrusionOk="0">
                  <a:moveTo>
                    <a:pt x="15463" y="12909"/>
                  </a:moveTo>
                  <a:cubicBezTo>
                    <a:pt x="38402" y="2612"/>
                    <a:pt x="118810" y="-940"/>
                    <a:pt x="151307" y="206"/>
                  </a:cubicBezTo>
                  <a:cubicBezTo>
                    <a:pt x="183804" y="1352"/>
                    <a:pt x="201536" y="-1797"/>
                    <a:pt x="210446" y="19784"/>
                  </a:cubicBezTo>
                  <a:cubicBezTo>
                    <a:pt x="219356" y="41365"/>
                    <a:pt x="214196" y="109704"/>
                    <a:pt x="204769" y="129692"/>
                  </a:cubicBezTo>
                  <a:cubicBezTo>
                    <a:pt x="195342" y="149680"/>
                    <a:pt x="169602" y="146679"/>
                    <a:pt x="153882" y="139713"/>
                  </a:cubicBezTo>
                  <a:cubicBezTo>
                    <a:pt x="138162" y="132747"/>
                    <a:pt x="133816" y="100851"/>
                    <a:pt x="110448" y="87897"/>
                  </a:cubicBezTo>
                  <a:cubicBezTo>
                    <a:pt x="87080" y="74943"/>
                    <a:pt x="29505" y="74487"/>
                    <a:pt x="13674" y="61989"/>
                  </a:cubicBezTo>
                  <a:cubicBezTo>
                    <a:pt x="-2157" y="49491"/>
                    <a:pt x="-7476" y="23206"/>
                    <a:pt x="15463" y="1290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58" name="Google Shape;158;p9"/>
          <p:cNvGrpSpPr/>
          <p:nvPr/>
        </p:nvGrpSpPr>
        <p:grpSpPr>
          <a:xfrm>
            <a:off x="5173737" y="4393321"/>
            <a:ext cx="9283651" cy="5598433"/>
            <a:chOff x="3880303" y="3294990"/>
            <a:chExt cx="6962738" cy="4198825"/>
          </a:xfrm>
        </p:grpSpPr>
        <p:sp>
          <p:nvSpPr>
            <p:cNvPr id="159" name="Google Shape;159;p9"/>
            <p:cNvSpPr/>
            <p:nvPr/>
          </p:nvSpPr>
          <p:spPr>
            <a:xfrm>
              <a:off x="4102691" y="3371190"/>
              <a:ext cx="6740350" cy="4122625"/>
            </a:xfrm>
            <a:custGeom>
              <a:avLst/>
              <a:gdLst/>
              <a:ahLst/>
              <a:cxnLst/>
              <a:rect l="l" t="t" r="r" b="b"/>
              <a:pathLst>
                <a:path w="269614" h="164905" extrusionOk="0">
                  <a:moveTo>
                    <a:pt x="7884" y="149932"/>
                  </a:moveTo>
                  <a:cubicBezTo>
                    <a:pt x="-12407" y="131653"/>
                    <a:pt x="9529" y="67764"/>
                    <a:pt x="38968" y="48394"/>
                  </a:cubicBezTo>
                  <a:cubicBezTo>
                    <a:pt x="68408" y="29024"/>
                    <a:pt x="151391" y="41694"/>
                    <a:pt x="184521" y="33714"/>
                  </a:cubicBezTo>
                  <a:cubicBezTo>
                    <a:pt x="217652" y="25734"/>
                    <a:pt x="223816" y="-4274"/>
                    <a:pt x="237751" y="514"/>
                  </a:cubicBezTo>
                  <a:cubicBezTo>
                    <a:pt x="251686" y="5302"/>
                    <a:pt x="275841" y="47739"/>
                    <a:pt x="268129" y="62442"/>
                  </a:cubicBezTo>
                  <a:cubicBezTo>
                    <a:pt x="260417" y="77145"/>
                    <a:pt x="209380" y="72796"/>
                    <a:pt x="191478" y="88734"/>
                  </a:cubicBezTo>
                  <a:cubicBezTo>
                    <a:pt x="173576" y="104672"/>
                    <a:pt x="191315" y="147869"/>
                    <a:pt x="160716" y="158069"/>
                  </a:cubicBezTo>
                  <a:cubicBezTo>
                    <a:pt x="130117" y="168269"/>
                    <a:pt x="28175" y="168211"/>
                    <a:pt x="7884" y="14993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160" name="Google Shape;160;p9"/>
            <p:cNvSpPr/>
            <p:nvPr/>
          </p:nvSpPr>
          <p:spPr>
            <a:xfrm>
              <a:off x="3880303" y="3294990"/>
              <a:ext cx="6740350" cy="4122625"/>
            </a:xfrm>
            <a:custGeom>
              <a:avLst/>
              <a:gdLst/>
              <a:ahLst/>
              <a:cxnLst/>
              <a:rect l="l" t="t" r="r" b="b"/>
              <a:pathLst>
                <a:path w="269614" h="164905" extrusionOk="0">
                  <a:moveTo>
                    <a:pt x="7884" y="149932"/>
                  </a:moveTo>
                  <a:cubicBezTo>
                    <a:pt x="-12407" y="131653"/>
                    <a:pt x="9529" y="67764"/>
                    <a:pt x="38968" y="48394"/>
                  </a:cubicBezTo>
                  <a:cubicBezTo>
                    <a:pt x="68408" y="29024"/>
                    <a:pt x="151391" y="41694"/>
                    <a:pt x="184521" y="33714"/>
                  </a:cubicBezTo>
                  <a:cubicBezTo>
                    <a:pt x="217652" y="25734"/>
                    <a:pt x="223816" y="-4274"/>
                    <a:pt x="237751" y="514"/>
                  </a:cubicBezTo>
                  <a:cubicBezTo>
                    <a:pt x="251686" y="5302"/>
                    <a:pt x="275841" y="47739"/>
                    <a:pt x="268129" y="62442"/>
                  </a:cubicBezTo>
                  <a:cubicBezTo>
                    <a:pt x="260417" y="77145"/>
                    <a:pt x="209380" y="72796"/>
                    <a:pt x="191478" y="88734"/>
                  </a:cubicBezTo>
                  <a:cubicBezTo>
                    <a:pt x="173576" y="104672"/>
                    <a:pt x="191315" y="147869"/>
                    <a:pt x="160716" y="158069"/>
                  </a:cubicBezTo>
                  <a:cubicBezTo>
                    <a:pt x="130117" y="168269"/>
                    <a:pt x="28175" y="168211"/>
                    <a:pt x="7884" y="14993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61" name="Google Shape;161;p9"/>
          <p:cNvGrpSpPr/>
          <p:nvPr/>
        </p:nvGrpSpPr>
        <p:grpSpPr>
          <a:xfrm>
            <a:off x="-2687977" y="1010291"/>
            <a:ext cx="4785417" cy="8049067"/>
            <a:chOff x="-2015983" y="757718"/>
            <a:chExt cx="3589063" cy="6036800"/>
          </a:xfrm>
        </p:grpSpPr>
        <p:sp>
          <p:nvSpPr>
            <p:cNvPr id="162" name="Google Shape;162;p9"/>
            <p:cNvSpPr/>
            <p:nvPr/>
          </p:nvSpPr>
          <p:spPr>
            <a:xfrm>
              <a:off x="-2015983" y="757718"/>
              <a:ext cx="3430450" cy="6036800"/>
            </a:xfrm>
            <a:custGeom>
              <a:avLst/>
              <a:gdLst/>
              <a:ahLst/>
              <a:cxnLst/>
              <a:rect l="l" t="t" r="r" b="b"/>
              <a:pathLst>
                <a:path w="137218" h="241472" extrusionOk="0">
                  <a:moveTo>
                    <a:pt x="108652" y="241447"/>
                  </a:moveTo>
                  <a:cubicBezTo>
                    <a:pt x="86245" y="242325"/>
                    <a:pt x="14111" y="219536"/>
                    <a:pt x="2099" y="198558"/>
                  </a:cubicBezTo>
                  <a:cubicBezTo>
                    <a:pt x="-9912" y="177581"/>
                    <a:pt x="33399" y="146488"/>
                    <a:pt x="36583" y="115582"/>
                  </a:cubicBezTo>
                  <a:cubicBezTo>
                    <a:pt x="39767" y="84677"/>
                    <a:pt x="11701" y="29947"/>
                    <a:pt x="21203" y="13125"/>
                  </a:cubicBezTo>
                  <a:cubicBezTo>
                    <a:pt x="30705" y="-3697"/>
                    <a:pt x="82334" y="-5561"/>
                    <a:pt x="93593" y="14649"/>
                  </a:cubicBezTo>
                  <a:cubicBezTo>
                    <a:pt x="104852" y="34859"/>
                    <a:pt x="81597" y="104610"/>
                    <a:pt x="88755" y="134384"/>
                  </a:cubicBezTo>
                  <a:cubicBezTo>
                    <a:pt x="95913" y="164158"/>
                    <a:pt x="133225" y="175447"/>
                    <a:pt x="136541" y="193291"/>
                  </a:cubicBezTo>
                  <a:cubicBezTo>
                    <a:pt x="139857" y="211135"/>
                    <a:pt x="131059" y="240569"/>
                    <a:pt x="108652" y="2414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163" name="Google Shape;163;p9"/>
            <p:cNvSpPr/>
            <p:nvPr/>
          </p:nvSpPr>
          <p:spPr>
            <a:xfrm>
              <a:off x="-1857371" y="757718"/>
              <a:ext cx="3430450" cy="6036800"/>
            </a:xfrm>
            <a:custGeom>
              <a:avLst/>
              <a:gdLst/>
              <a:ahLst/>
              <a:cxnLst/>
              <a:rect l="l" t="t" r="r" b="b"/>
              <a:pathLst>
                <a:path w="137218" h="241472" extrusionOk="0">
                  <a:moveTo>
                    <a:pt x="108652" y="241447"/>
                  </a:moveTo>
                  <a:cubicBezTo>
                    <a:pt x="86245" y="242325"/>
                    <a:pt x="14111" y="219536"/>
                    <a:pt x="2099" y="198558"/>
                  </a:cubicBezTo>
                  <a:cubicBezTo>
                    <a:pt x="-9912" y="177581"/>
                    <a:pt x="33399" y="146488"/>
                    <a:pt x="36583" y="115582"/>
                  </a:cubicBezTo>
                  <a:cubicBezTo>
                    <a:pt x="39767" y="84677"/>
                    <a:pt x="11701" y="29947"/>
                    <a:pt x="21203" y="13125"/>
                  </a:cubicBezTo>
                  <a:cubicBezTo>
                    <a:pt x="30705" y="-3697"/>
                    <a:pt x="82334" y="-5561"/>
                    <a:pt x="93593" y="14649"/>
                  </a:cubicBezTo>
                  <a:cubicBezTo>
                    <a:pt x="104852" y="34859"/>
                    <a:pt x="81597" y="104610"/>
                    <a:pt x="88755" y="134384"/>
                  </a:cubicBezTo>
                  <a:cubicBezTo>
                    <a:pt x="95913" y="164158"/>
                    <a:pt x="133225" y="175447"/>
                    <a:pt x="136541" y="193291"/>
                  </a:cubicBezTo>
                  <a:cubicBezTo>
                    <a:pt x="139857" y="211135"/>
                    <a:pt x="131059" y="240569"/>
                    <a:pt x="108652" y="24144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64" name="Google Shape;164;p9"/>
          <p:cNvGrpSpPr/>
          <p:nvPr/>
        </p:nvGrpSpPr>
        <p:grpSpPr>
          <a:xfrm>
            <a:off x="-1045161" y="4699723"/>
            <a:ext cx="3260352" cy="3306316"/>
            <a:chOff x="-666750" y="1567027"/>
            <a:chExt cx="3000692" cy="3042996"/>
          </a:xfrm>
        </p:grpSpPr>
        <p:sp>
          <p:nvSpPr>
            <p:cNvPr id="165" name="Google Shape;165;p9"/>
            <p:cNvSpPr/>
            <p:nvPr/>
          </p:nvSpPr>
          <p:spPr>
            <a:xfrm>
              <a:off x="-666750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254301" y="1567027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7" name="Google Shape;167;p9"/>
          <p:cNvGrpSpPr/>
          <p:nvPr/>
        </p:nvGrpSpPr>
        <p:grpSpPr>
          <a:xfrm>
            <a:off x="9064039" y="-1654443"/>
            <a:ext cx="3260352" cy="3306316"/>
            <a:chOff x="-666750" y="1567027"/>
            <a:chExt cx="3000692" cy="3042996"/>
          </a:xfrm>
        </p:grpSpPr>
        <p:sp>
          <p:nvSpPr>
            <p:cNvPr id="168" name="Google Shape;168;p9"/>
            <p:cNvSpPr/>
            <p:nvPr/>
          </p:nvSpPr>
          <p:spPr>
            <a:xfrm>
              <a:off x="-666750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254301" y="1567027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0" name="Google Shape;170;p9"/>
          <p:cNvGrpSpPr/>
          <p:nvPr/>
        </p:nvGrpSpPr>
        <p:grpSpPr>
          <a:xfrm>
            <a:off x="7242739" y="5210057"/>
            <a:ext cx="3260352" cy="3306316"/>
            <a:chOff x="-666750" y="1567027"/>
            <a:chExt cx="3000692" cy="3042996"/>
          </a:xfrm>
        </p:grpSpPr>
        <p:sp>
          <p:nvSpPr>
            <p:cNvPr id="171" name="Google Shape;171;p9"/>
            <p:cNvSpPr/>
            <p:nvPr/>
          </p:nvSpPr>
          <p:spPr>
            <a:xfrm>
              <a:off x="-666750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254301" y="1567027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6284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3123600" y="4587433"/>
            <a:ext cx="5944800" cy="1432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75" name="Google Shape;175;p10"/>
          <p:cNvGrpSpPr/>
          <p:nvPr/>
        </p:nvGrpSpPr>
        <p:grpSpPr>
          <a:xfrm rot="5973335">
            <a:off x="2451122" y="-4868156"/>
            <a:ext cx="5761837" cy="5079047"/>
            <a:chOff x="5868774" y="-886497"/>
            <a:chExt cx="4321488" cy="3809381"/>
          </a:xfrm>
        </p:grpSpPr>
        <p:sp>
          <p:nvSpPr>
            <p:cNvPr id="176" name="Google Shape;176;p10"/>
            <p:cNvSpPr/>
            <p:nvPr/>
          </p:nvSpPr>
          <p:spPr>
            <a:xfrm>
              <a:off x="5868774" y="-830916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177" name="Google Shape;177;p10"/>
            <p:cNvSpPr/>
            <p:nvPr/>
          </p:nvSpPr>
          <p:spPr>
            <a:xfrm>
              <a:off x="5974762" y="-886497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8" name="Google Shape;178;p10"/>
          <p:cNvGrpSpPr/>
          <p:nvPr/>
        </p:nvGrpSpPr>
        <p:grpSpPr>
          <a:xfrm rot="892453">
            <a:off x="-2157947" y="5813252"/>
            <a:ext cx="5862227" cy="5096085"/>
            <a:chOff x="5868774" y="-899147"/>
            <a:chExt cx="4396633" cy="3822031"/>
          </a:xfrm>
        </p:grpSpPr>
        <p:sp>
          <p:nvSpPr>
            <p:cNvPr id="179" name="Google Shape;179;p10"/>
            <p:cNvSpPr/>
            <p:nvPr/>
          </p:nvSpPr>
          <p:spPr>
            <a:xfrm>
              <a:off x="5868774" y="-830916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180" name="Google Shape;180;p10"/>
            <p:cNvSpPr/>
            <p:nvPr/>
          </p:nvSpPr>
          <p:spPr>
            <a:xfrm>
              <a:off x="6049906" y="-899147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81" name="Google Shape;181;p10"/>
          <p:cNvGrpSpPr/>
          <p:nvPr/>
        </p:nvGrpSpPr>
        <p:grpSpPr>
          <a:xfrm rot="5973335">
            <a:off x="8750322" y="3898011"/>
            <a:ext cx="5761837" cy="5079047"/>
            <a:chOff x="5868774" y="-886497"/>
            <a:chExt cx="4321488" cy="3809381"/>
          </a:xfrm>
        </p:grpSpPr>
        <p:sp>
          <p:nvSpPr>
            <p:cNvPr id="182" name="Google Shape;182;p10"/>
            <p:cNvSpPr/>
            <p:nvPr/>
          </p:nvSpPr>
          <p:spPr>
            <a:xfrm>
              <a:off x="5868774" y="-830916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183" name="Google Shape;183;p10"/>
            <p:cNvSpPr/>
            <p:nvPr/>
          </p:nvSpPr>
          <p:spPr>
            <a:xfrm>
              <a:off x="5974762" y="-886497"/>
              <a:ext cx="4215500" cy="3753800"/>
            </a:xfrm>
            <a:custGeom>
              <a:avLst/>
              <a:gdLst/>
              <a:ahLst/>
              <a:cxnLst/>
              <a:rect l="l" t="t" r="r" b="b"/>
              <a:pathLst>
                <a:path w="168620" h="150152" extrusionOk="0">
                  <a:moveTo>
                    <a:pt x="11204" y="7329"/>
                  </a:moveTo>
                  <a:cubicBezTo>
                    <a:pt x="27587" y="-2704"/>
                    <a:pt x="82296" y="-545"/>
                    <a:pt x="107978" y="2757"/>
                  </a:cubicBezTo>
                  <a:cubicBezTo>
                    <a:pt x="133661" y="6059"/>
                    <a:pt x="157270" y="5424"/>
                    <a:pt x="165299" y="27141"/>
                  </a:cubicBezTo>
                  <a:cubicBezTo>
                    <a:pt x="173329" y="48858"/>
                    <a:pt x="165426" y="113247"/>
                    <a:pt x="156155" y="133059"/>
                  </a:cubicBezTo>
                  <a:cubicBezTo>
                    <a:pt x="146884" y="152871"/>
                    <a:pt x="122402" y="152871"/>
                    <a:pt x="109673" y="146013"/>
                  </a:cubicBezTo>
                  <a:cubicBezTo>
                    <a:pt x="96945" y="139155"/>
                    <a:pt x="96450" y="105754"/>
                    <a:pt x="79784" y="91911"/>
                  </a:cubicBezTo>
                  <a:cubicBezTo>
                    <a:pt x="63119" y="78068"/>
                    <a:pt x="21110" y="77052"/>
                    <a:pt x="9680" y="62955"/>
                  </a:cubicBezTo>
                  <a:cubicBezTo>
                    <a:pt x="-1750" y="48858"/>
                    <a:pt x="-5179" y="17362"/>
                    <a:pt x="11204" y="732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84" name="Google Shape;184;p10"/>
          <p:cNvGrpSpPr/>
          <p:nvPr/>
        </p:nvGrpSpPr>
        <p:grpSpPr>
          <a:xfrm>
            <a:off x="-679212" y="4902923"/>
            <a:ext cx="3260352" cy="3306316"/>
            <a:chOff x="-666750" y="1567027"/>
            <a:chExt cx="3000692" cy="3042996"/>
          </a:xfrm>
        </p:grpSpPr>
        <p:sp>
          <p:nvSpPr>
            <p:cNvPr id="185" name="Google Shape;185;p10"/>
            <p:cNvSpPr/>
            <p:nvPr/>
          </p:nvSpPr>
          <p:spPr>
            <a:xfrm>
              <a:off x="-666750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254301" y="1567027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7" name="Google Shape;187;p10"/>
          <p:cNvGrpSpPr/>
          <p:nvPr/>
        </p:nvGrpSpPr>
        <p:grpSpPr>
          <a:xfrm>
            <a:off x="10001055" y="4491607"/>
            <a:ext cx="3260352" cy="3306316"/>
            <a:chOff x="-666750" y="1567027"/>
            <a:chExt cx="3000692" cy="3042996"/>
          </a:xfrm>
        </p:grpSpPr>
        <p:sp>
          <p:nvSpPr>
            <p:cNvPr id="188" name="Google Shape;188;p10"/>
            <p:cNvSpPr/>
            <p:nvPr/>
          </p:nvSpPr>
          <p:spPr>
            <a:xfrm>
              <a:off x="-666750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254301" y="1567027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83524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26" Type="http://schemas.openxmlformats.org/officeDocument/2006/relationships/slideLayout" Target="../slideLayouts/slideLayout52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slideLayout" Target="../slideLayouts/slideLayout51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Relationship Id="rId27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iro"/>
              <a:buNone/>
              <a:defRPr sz="3000" b="1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iro"/>
              <a:buNone/>
              <a:defRPr sz="3000" b="1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iro"/>
              <a:buNone/>
              <a:defRPr sz="3000" b="1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iro"/>
              <a:buNone/>
              <a:defRPr sz="3000" b="1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iro"/>
              <a:buNone/>
              <a:defRPr sz="3000" b="1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iro"/>
              <a:buNone/>
              <a:defRPr sz="3000" b="1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iro"/>
              <a:buNone/>
              <a:defRPr sz="3000" b="1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iro"/>
              <a:buNone/>
              <a:defRPr sz="3000" b="1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iro"/>
              <a:buNone/>
              <a:defRPr sz="3000" b="1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1200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082939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iro"/>
              <a:buNone/>
              <a:defRPr sz="3000" b="1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iro"/>
              <a:buNone/>
              <a:defRPr sz="3000" b="1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iro"/>
              <a:buNone/>
              <a:defRPr sz="3000" b="1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iro"/>
              <a:buNone/>
              <a:defRPr sz="3000" b="1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iro"/>
              <a:buNone/>
              <a:defRPr sz="3000" b="1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iro"/>
              <a:buNone/>
              <a:defRPr sz="3000" b="1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iro"/>
              <a:buNone/>
              <a:defRPr sz="3000" b="1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iro"/>
              <a:buNone/>
              <a:defRPr sz="3000" b="1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iro"/>
              <a:buNone/>
              <a:defRPr sz="3000" b="1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1200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107492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  <p:sldLayoutId id="2147483714" r:id="rId26"/>
    <p:sldLayoutId id="2147483715" r:id="rId2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E_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7" name="Google Shape;677;p32"/>
          <p:cNvGrpSpPr/>
          <p:nvPr/>
        </p:nvGrpSpPr>
        <p:grpSpPr>
          <a:xfrm>
            <a:off x="-918161" y="2439123"/>
            <a:ext cx="4633879" cy="4767464"/>
            <a:chOff x="-666750" y="1567027"/>
            <a:chExt cx="4264829" cy="4387775"/>
          </a:xfrm>
        </p:grpSpPr>
        <p:grpSp>
          <p:nvGrpSpPr>
            <p:cNvPr id="678" name="Google Shape;678;p32"/>
            <p:cNvGrpSpPr/>
            <p:nvPr/>
          </p:nvGrpSpPr>
          <p:grpSpPr>
            <a:xfrm>
              <a:off x="1020888" y="4511522"/>
              <a:ext cx="2577191" cy="1443280"/>
              <a:chOff x="3107263" y="4807872"/>
              <a:chExt cx="2577191" cy="1443280"/>
            </a:xfrm>
          </p:grpSpPr>
          <p:sp>
            <p:nvSpPr>
              <p:cNvPr id="679" name="Google Shape;679;p32"/>
              <p:cNvSpPr/>
              <p:nvPr/>
            </p:nvSpPr>
            <p:spPr>
              <a:xfrm>
                <a:off x="3107263" y="4807872"/>
                <a:ext cx="365778" cy="442459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2008" extrusionOk="0">
                    <a:moveTo>
                      <a:pt x="625" y="1"/>
                    </a:moveTo>
                    <a:cubicBezTo>
                      <a:pt x="393" y="206"/>
                      <a:pt x="330" y="527"/>
                      <a:pt x="161" y="777"/>
                    </a:cubicBezTo>
                    <a:cubicBezTo>
                      <a:pt x="125" y="821"/>
                      <a:pt x="90" y="866"/>
                      <a:pt x="63" y="920"/>
                    </a:cubicBezTo>
                    <a:cubicBezTo>
                      <a:pt x="9" y="1053"/>
                      <a:pt x="63" y="1205"/>
                      <a:pt x="0" y="1330"/>
                    </a:cubicBezTo>
                    <a:cubicBezTo>
                      <a:pt x="375" y="1598"/>
                      <a:pt x="857" y="1785"/>
                      <a:pt x="1267" y="2008"/>
                    </a:cubicBezTo>
                    <a:cubicBezTo>
                      <a:pt x="1303" y="1615"/>
                      <a:pt x="1383" y="1205"/>
                      <a:pt x="1517" y="830"/>
                    </a:cubicBezTo>
                    <a:cubicBezTo>
                      <a:pt x="1544" y="750"/>
                      <a:pt x="1615" y="634"/>
                      <a:pt x="1660" y="572"/>
                    </a:cubicBezTo>
                    <a:cubicBezTo>
                      <a:pt x="1544" y="447"/>
                      <a:pt x="1392" y="349"/>
                      <a:pt x="1240" y="286"/>
                    </a:cubicBezTo>
                    <a:cubicBezTo>
                      <a:pt x="1035" y="188"/>
                      <a:pt x="803" y="143"/>
                      <a:pt x="6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32"/>
              <p:cNvSpPr/>
              <p:nvPr/>
            </p:nvSpPr>
            <p:spPr>
              <a:xfrm>
                <a:off x="3242776" y="4888078"/>
                <a:ext cx="29747" cy="35917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63" extrusionOk="0">
                    <a:moveTo>
                      <a:pt x="73" y="0"/>
                    </a:moveTo>
                    <a:cubicBezTo>
                      <a:pt x="52" y="0"/>
                      <a:pt x="32" y="11"/>
                      <a:pt x="28" y="29"/>
                    </a:cubicBezTo>
                    <a:cubicBezTo>
                      <a:pt x="1" y="74"/>
                      <a:pt x="10" y="127"/>
                      <a:pt x="46" y="154"/>
                    </a:cubicBezTo>
                    <a:cubicBezTo>
                      <a:pt x="57" y="160"/>
                      <a:pt x="68" y="163"/>
                      <a:pt x="79" y="163"/>
                    </a:cubicBezTo>
                    <a:cubicBezTo>
                      <a:pt x="101" y="163"/>
                      <a:pt x="120" y="149"/>
                      <a:pt x="126" y="118"/>
                    </a:cubicBezTo>
                    <a:cubicBezTo>
                      <a:pt x="135" y="92"/>
                      <a:pt x="135" y="65"/>
                      <a:pt x="126" y="38"/>
                    </a:cubicBezTo>
                    <a:cubicBezTo>
                      <a:pt x="117" y="11"/>
                      <a:pt x="95" y="0"/>
                      <a:pt x="73" y="0"/>
                    </a:cubicBezTo>
                    <a:close/>
                  </a:path>
                </a:pathLst>
              </a:custGeom>
              <a:solidFill>
                <a:srgbClr val="5526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p32"/>
              <p:cNvSpPr/>
              <p:nvPr/>
            </p:nvSpPr>
            <p:spPr>
              <a:xfrm>
                <a:off x="3291914" y="4998692"/>
                <a:ext cx="24018" cy="2644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20" extrusionOk="0">
                    <a:moveTo>
                      <a:pt x="54" y="0"/>
                    </a:moveTo>
                    <a:cubicBezTo>
                      <a:pt x="37" y="0"/>
                      <a:pt x="19" y="9"/>
                      <a:pt x="19" y="27"/>
                    </a:cubicBezTo>
                    <a:cubicBezTo>
                      <a:pt x="10" y="54"/>
                      <a:pt x="1" y="107"/>
                      <a:pt x="46" y="116"/>
                    </a:cubicBezTo>
                    <a:cubicBezTo>
                      <a:pt x="51" y="118"/>
                      <a:pt x="55" y="120"/>
                      <a:pt x="59" y="120"/>
                    </a:cubicBezTo>
                    <a:cubicBezTo>
                      <a:pt x="86" y="120"/>
                      <a:pt x="100" y="77"/>
                      <a:pt x="108" y="54"/>
                    </a:cubicBezTo>
                    <a:cubicBezTo>
                      <a:pt x="108" y="36"/>
                      <a:pt x="108" y="18"/>
                      <a:pt x="90" y="9"/>
                    </a:cubicBezTo>
                    <a:cubicBezTo>
                      <a:pt x="81" y="0"/>
                      <a:pt x="72" y="0"/>
                      <a:pt x="63" y="0"/>
                    </a:cubicBezTo>
                    <a:close/>
                  </a:path>
                </a:pathLst>
              </a:custGeom>
              <a:solidFill>
                <a:srgbClr val="5526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p32"/>
              <p:cNvSpPr/>
              <p:nvPr/>
            </p:nvSpPr>
            <p:spPr>
              <a:xfrm>
                <a:off x="3189893" y="5098509"/>
                <a:ext cx="49358" cy="32832"/>
              </a:xfrm>
              <a:custGeom>
                <a:avLst/>
                <a:gdLst/>
                <a:ahLst/>
                <a:cxnLst/>
                <a:rect l="l" t="t" r="r" b="b"/>
                <a:pathLst>
                  <a:path w="224" h="149" extrusionOk="0">
                    <a:moveTo>
                      <a:pt x="131" y="0"/>
                    </a:moveTo>
                    <a:cubicBezTo>
                      <a:pt x="72" y="0"/>
                      <a:pt x="6" y="40"/>
                      <a:pt x="0" y="91"/>
                    </a:cubicBezTo>
                    <a:cubicBezTo>
                      <a:pt x="0" y="128"/>
                      <a:pt x="26" y="148"/>
                      <a:pt x="53" y="148"/>
                    </a:cubicBezTo>
                    <a:cubicBezTo>
                      <a:pt x="65" y="148"/>
                      <a:pt x="78" y="144"/>
                      <a:pt x="89" y="136"/>
                    </a:cubicBezTo>
                    <a:cubicBezTo>
                      <a:pt x="98" y="118"/>
                      <a:pt x="107" y="100"/>
                      <a:pt x="125" y="100"/>
                    </a:cubicBezTo>
                    <a:cubicBezTo>
                      <a:pt x="134" y="96"/>
                      <a:pt x="143" y="96"/>
                      <a:pt x="152" y="96"/>
                    </a:cubicBezTo>
                    <a:cubicBezTo>
                      <a:pt x="161" y="96"/>
                      <a:pt x="170" y="96"/>
                      <a:pt x="178" y="91"/>
                    </a:cubicBezTo>
                    <a:cubicBezTo>
                      <a:pt x="205" y="91"/>
                      <a:pt x="223" y="64"/>
                      <a:pt x="214" y="47"/>
                    </a:cubicBezTo>
                    <a:cubicBezTo>
                      <a:pt x="198" y="14"/>
                      <a:pt x="166" y="0"/>
                      <a:pt x="131" y="0"/>
                    </a:cubicBezTo>
                    <a:close/>
                  </a:path>
                </a:pathLst>
              </a:custGeom>
              <a:solidFill>
                <a:srgbClr val="5526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83" name="Google Shape;683;p32"/>
              <p:cNvSpPr/>
              <p:nvPr/>
            </p:nvSpPr>
            <p:spPr>
              <a:xfrm>
                <a:off x="3355594" y="4916062"/>
                <a:ext cx="23137" cy="32832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49" extrusionOk="0">
                    <a:moveTo>
                      <a:pt x="51" y="0"/>
                    </a:moveTo>
                    <a:cubicBezTo>
                      <a:pt x="15" y="18"/>
                      <a:pt x="6" y="63"/>
                      <a:pt x="6" y="98"/>
                    </a:cubicBezTo>
                    <a:cubicBezTo>
                      <a:pt x="0" y="124"/>
                      <a:pt x="29" y="149"/>
                      <a:pt x="57" y="149"/>
                    </a:cubicBezTo>
                    <a:cubicBezTo>
                      <a:pt x="68" y="149"/>
                      <a:pt x="79" y="145"/>
                      <a:pt x="87" y="134"/>
                    </a:cubicBezTo>
                    <a:cubicBezTo>
                      <a:pt x="96" y="116"/>
                      <a:pt x="104" y="107"/>
                      <a:pt x="104" y="90"/>
                    </a:cubicBezTo>
                    <a:cubicBezTo>
                      <a:pt x="104" y="81"/>
                      <a:pt x="104" y="81"/>
                      <a:pt x="104" y="72"/>
                    </a:cubicBezTo>
                    <a:cubicBezTo>
                      <a:pt x="104" y="54"/>
                      <a:pt x="104" y="27"/>
                      <a:pt x="87" y="9"/>
                    </a:cubicBezTo>
                    <a:cubicBezTo>
                      <a:pt x="78" y="0"/>
                      <a:pt x="60" y="0"/>
                      <a:pt x="51" y="0"/>
                    </a:cubicBezTo>
                    <a:close/>
                  </a:path>
                </a:pathLst>
              </a:custGeom>
              <a:solidFill>
                <a:srgbClr val="5526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84" name="Google Shape;684;p32"/>
              <p:cNvSpPr/>
              <p:nvPr/>
            </p:nvSpPr>
            <p:spPr>
              <a:xfrm>
                <a:off x="3193419" y="5013015"/>
                <a:ext cx="26442" cy="18509"/>
              </a:xfrm>
              <a:custGeom>
                <a:avLst/>
                <a:gdLst/>
                <a:ahLst/>
                <a:cxnLst/>
                <a:rect l="l" t="t" r="r" b="b"/>
                <a:pathLst>
                  <a:path w="120" h="84" extrusionOk="0">
                    <a:moveTo>
                      <a:pt x="55" y="1"/>
                    </a:moveTo>
                    <a:cubicBezTo>
                      <a:pt x="20" y="1"/>
                      <a:pt x="1" y="62"/>
                      <a:pt x="47" y="78"/>
                    </a:cubicBezTo>
                    <a:cubicBezTo>
                      <a:pt x="54" y="82"/>
                      <a:pt x="61" y="83"/>
                      <a:pt x="67" y="83"/>
                    </a:cubicBezTo>
                    <a:cubicBezTo>
                      <a:pt x="106" y="83"/>
                      <a:pt x="119" y="22"/>
                      <a:pt x="73" y="6"/>
                    </a:cubicBezTo>
                    <a:cubicBezTo>
                      <a:pt x="67" y="3"/>
                      <a:pt x="61" y="1"/>
                      <a:pt x="55" y="1"/>
                    </a:cubicBezTo>
                    <a:close/>
                  </a:path>
                </a:pathLst>
              </a:custGeom>
              <a:solidFill>
                <a:srgbClr val="5526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85" name="Google Shape;685;p32"/>
              <p:cNvSpPr/>
              <p:nvPr/>
            </p:nvSpPr>
            <p:spPr>
              <a:xfrm>
                <a:off x="3242776" y="5055101"/>
                <a:ext cx="29747" cy="29527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4" extrusionOk="0">
                    <a:moveTo>
                      <a:pt x="78" y="0"/>
                    </a:moveTo>
                    <a:cubicBezTo>
                      <a:pt x="73" y="0"/>
                      <a:pt x="68" y="1"/>
                      <a:pt x="63" y="3"/>
                    </a:cubicBezTo>
                    <a:cubicBezTo>
                      <a:pt x="46" y="12"/>
                      <a:pt x="37" y="21"/>
                      <a:pt x="28" y="29"/>
                    </a:cubicBezTo>
                    <a:cubicBezTo>
                      <a:pt x="1" y="56"/>
                      <a:pt x="19" y="83"/>
                      <a:pt x="46" y="101"/>
                    </a:cubicBezTo>
                    <a:cubicBezTo>
                      <a:pt x="50" y="122"/>
                      <a:pt x="70" y="133"/>
                      <a:pt x="91" y="133"/>
                    </a:cubicBezTo>
                    <a:cubicBezTo>
                      <a:pt x="113" y="133"/>
                      <a:pt x="135" y="120"/>
                      <a:pt x="135" y="92"/>
                    </a:cubicBezTo>
                    <a:cubicBezTo>
                      <a:pt x="135" y="92"/>
                      <a:pt x="135" y="83"/>
                      <a:pt x="135" y="74"/>
                    </a:cubicBezTo>
                    <a:cubicBezTo>
                      <a:pt x="135" y="65"/>
                      <a:pt x="135" y="56"/>
                      <a:pt x="135" y="56"/>
                    </a:cubicBezTo>
                    <a:lnTo>
                      <a:pt x="126" y="38"/>
                    </a:lnTo>
                    <a:cubicBezTo>
                      <a:pt x="126" y="16"/>
                      <a:pt x="102" y="0"/>
                      <a:pt x="78" y="0"/>
                    </a:cubicBezTo>
                    <a:close/>
                  </a:path>
                </a:pathLst>
              </a:custGeom>
              <a:solidFill>
                <a:srgbClr val="5526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86" name="Google Shape;686;p32"/>
              <p:cNvSpPr/>
              <p:nvPr/>
            </p:nvSpPr>
            <p:spPr>
              <a:xfrm>
                <a:off x="3301829" y="4874637"/>
                <a:ext cx="2382625" cy="1376515"/>
              </a:xfrm>
              <a:custGeom>
                <a:avLst/>
                <a:gdLst/>
                <a:ahLst/>
                <a:cxnLst/>
                <a:rect l="l" t="t" r="r" b="b"/>
                <a:pathLst>
                  <a:path w="10813" h="6247" extrusionOk="0">
                    <a:moveTo>
                      <a:pt x="643" y="1"/>
                    </a:moveTo>
                    <a:cubicBezTo>
                      <a:pt x="616" y="55"/>
                      <a:pt x="616" y="117"/>
                      <a:pt x="616" y="179"/>
                    </a:cubicBezTo>
                    <a:cubicBezTo>
                      <a:pt x="625" y="286"/>
                      <a:pt x="563" y="394"/>
                      <a:pt x="491" y="483"/>
                    </a:cubicBezTo>
                    <a:cubicBezTo>
                      <a:pt x="420" y="563"/>
                      <a:pt x="340" y="652"/>
                      <a:pt x="304" y="750"/>
                    </a:cubicBezTo>
                    <a:cubicBezTo>
                      <a:pt x="277" y="848"/>
                      <a:pt x="277" y="947"/>
                      <a:pt x="224" y="1027"/>
                    </a:cubicBezTo>
                    <a:cubicBezTo>
                      <a:pt x="188" y="1089"/>
                      <a:pt x="117" y="1125"/>
                      <a:pt x="90" y="1187"/>
                    </a:cubicBezTo>
                    <a:cubicBezTo>
                      <a:pt x="63" y="1241"/>
                      <a:pt x="63" y="1295"/>
                      <a:pt x="54" y="1357"/>
                    </a:cubicBezTo>
                    <a:cubicBezTo>
                      <a:pt x="45" y="1411"/>
                      <a:pt x="54" y="1482"/>
                      <a:pt x="1" y="1509"/>
                    </a:cubicBezTo>
                    <a:cubicBezTo>
                      <a:pt x="438" y="1865"/>
                      <a:pt x="839" y="2053"/>
                      <a:pt x="1624" y="2508"/>
                    </a:cubicBezTo>
                    <a:cubicBezTo>
                      <a:pt x="2061" y="2767"/>
                      <a:pt x="2382" y="3070"/>
                      <a:pt x="4764" y="4078"/>
                    </a:cubicBezTo>
                    <a:cubicBezTo>
                      <a:pt x="7599" y="5275"/>
                      <a:pt x="10077" y="6246"/>
                      <a:pt x="10168" y="6246"/>
                    </a:cubicBezTo>
                    <a:cubicBezTo>
                      <a:pt x="10169" y="6246"/>
                      <a:pt x="10170" y="6246"/>
                      <a:pt x="10171" y="6246"/>
                    </a:cubicBezTo>
                    <a:cubicBezTo>
                      <a:pt x="10617" y="5791"/>
                      <a:pt x="10750" y="5193"/>
                      <a:pt x="10813" y="4622"/>
                    </a:cubicBezTo>
                    <a:cubicBezTo>
                      <a:pt x="8957" y="4015"/>
                      <a:pt x="7155" y="3364"/>
                      <a:pt x="5398" y="2624"/>
                    </a:cubicBezTo>
                    <a:cubicBezTo>
                      <a:pt x="3783" y="1946"/>
                      <a:pt x="1936" y="1098"/>
                      <a:pt x="6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p32"/>
              <p:cNvSpPr/>
              <p:nvPr/>
            </p:nvSpPr>
            <p:spPr>
              <a:xfrm>
                <a:off x="3347000" y="5128256"/>
                <a:ext cx="959616" cy="575990"/>
              </a:xfrm>
              <a:custGeom>
                <a:avLst/>
                <a:gdLst/>
                <a:ahLst/>
                <a:cxnLst/>
                <a:rect l="l" t="t" r="r" b="b"/>
                <a:pathLst>
                  <a:path w="4355" h="2614" extrusionOk="0">
                    <a:moveTo>
                      <a:pt x="63" y="1"/>
                    </a:moveTo>
                    <a:cubicBezTo>
                      <a:pt x="1" y="108"/>
                      <a:pt x="10" y="242"/>
                      <a:pt x="63" y="340"/>
                    </a:cubicBezTo>
                    <a:cubicBezTo>
                      <a:pt x="108" y="438"/>
                      <a:pt x="197" y="509"/>
                      <a:pt x="277" y="572"/>
                    </a:cubicBezTo>
                    <a:cubicBezTo>
                      <a:pt x="465" y="697"/>
                      <a:pt x="652" y="822"/>
                      <a:pt x="848" y="920"/>
                    </a:cubicBezTo>
                    <a:cubicBezTo>
                      <a:pt x="1152" y="1080"/>
                      <a:pt x="1473" y="1205"/>
                      <a:pt x="1758" y="1401"/>
                    </a:cubicBezTo>
                    <a:cubicBezTo>
                      <a:pt x="1946" y="1517"/>
                      <a:pt x="1981" y="1580"/>
                      <a:pt x="2169" y="1705"/>
                    </a:cubicBezTo>
                    <a:cubicBezTo>
                      <a:pt x="2356" y="1830"/>
                      <a:pt x="2695" y="2017"/>
                      <a:pt x="2909" y="2124"/>
                    </a:cubicBezTo>
                    <a:cubicBezTo>
                      <a:pt x="2980" y="2160"/>
                      <a:pt x="2811" y="2106"/>
                      <a:pt x="3257" y="2204"/>
                    </a:cubicBezTo>
                    <a:cubicBezTo>
                      <a:pt x="3453" y="2249"/>
                      <a:pt x="3632" y="2356"/>
                      <a:pt x="3828" y="2436"/>
                    </a:cubicBezTo>
                    <a:cubicBezTo>
                      <a:pt x="3932" y="2481"/>
                      <a:pt x="4137" y="2613"/>
                      <a:pt x="4279" y="2613"/>
                    </a:cubicBezTo>
                    <a:cubicBezTo>
                      <a:pt x="4307" y="2613"/>
                      <a:pt x="4332" y="2608"/>
                      <a:pt x="4354" y="2597"/>
                    </a:cubicBezTo>
                    <a:cubicBezTo>
                      <a:pt x="4203" y="2418"/>
                      <a:pt x="3917" y="2311"/>
                      <a:pt x="3712" y="2195"/>
                    </a:cubicBezTo>
                    <a:cubicBezTo>
                      <a:pt x="3471" y="2062"/>
                      <a:pt x="3212" y="1937"/>
                      <a:pt x="2945" y="1830"/>
                    </a:cubicBezTo>
                    <a:cubicBezTo>
                      <a:pt x="2659" y="1731"/>
                      <a:pt x="2374" y="1660"/>
                      <a:pt x="2088" y="1562"/>
                    </a:cubicBezTo>
                    <a:cubicBezTo>
                      <a:pt x="1830" y="1473"/>
                      <a:pt x="1696" y="1214"/>
                      <a:pt x="1446" y="1098"/>
                    </a:cubicBezTo>
                    <a:cubicBezTo>
                      <a:pt x="1045" y="902"/>
                      <a:pt x="304" y="474"/>
                      <a:pt x="63" y="1"/>
                    </a:cubicBezTo>
                    <a:close/>
                  </a:path>
                </a:pathLst>
              </a:custGeom>
              <a:solidFill>
                <a:srgbClr val="B0B0B0">
                  <a:alpha val="3869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88" name="Google Shape;688;p32"/>
              <p:cNvSpPr/>
              <p:nvPr/>
            </p:nvSpPr>
            <p:spPr>
              <a:xfrm>
                <a:off x="4351562" y="5452607"/>
                <a:ext cx="1332886" cy="798542"/>
              </a:xfrm>
              <a:custGeom>
                <a:avLst/>
                <a:gdLst/>
                <a:ahLst/>
                <a:cxnLst/>
                <a:rect l="l" t="t" r="r" b="b"/>
                <a:pathLst>
                  <a:path w="6049" h="3624" extrusionOk="0">
                    <a:moveTo>
                      <a:pt x="634" y="1"/>
                    </a:moveTo>
                    <a:cubicBezTo>
                      <a:pt x="634" y="1"/>
                      <a:pt x="54" y="670"/>
                      <a:pt x="0" y="1455"/>
                    </a:cubicBezTo>
                    <a:cubicBezTo>
                      <a:pt x="2835" y="2652"/>
                      <a:pt x="5313" y="3623"/>
                      <a:pt x="5404" y="3623"/>
                    </a:cubicBezTo>
                    <a:cubicBezTo>
                      <a:pt x="5405" y="3623"/>
                      <a:pt x="5406" y="3623"/>
                      <a:pt x="5407" y="3623"/>
                    </a:cubicBezTo>
                    <a:cubicBezTo>
                      <a:pt x="5853" y="3168"/>
                      <a:pt x="5986" y="2570"/>
                      <a:pt x="6049" y="1999"/>
                    </a:cubicBezTo>
                    <a:cubicBezTo>
                      <a:pt x="4193" y="1392"/>
                      <a:pt x="2391" y="741"/>
                      <a:pt x="6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89" name="Google Shape;689;p32"/>
              <p:cNvSpPr/>
              <p:nvPr/>
            </p:nvSpPr>
            <p:spPr>
              <a:xfrm>
                <a:off x="5529097" y="5924369"/>
                <a:ext cx="133751" cy="299012"/>
              </a:xfrm>
              <a:custGeom>
                <a:avLst/>
                <a:gdLst/>
                <a:ahLst/>
                <a:cxnLst/>
                <a:rect l="l" t="t" r="r" b="b"/>
                <a:pathLst>
                  <a:path w="607" h="1357" extrusionOk="0">
                    <a:moveTo>
                      <a:pt x="544" y="1"/>
                    </a:moveTo>
                    <a:cubicBezTo>
                      <a:pt x="526" y="19"/>
                      <a:pt x="187" y="518"/>
                      <a:pt x="89" y="786"/>
                    </a:cubicBezTo>
                    <a:cubicBezTo>
                      <a:pt x="0" y="1053"/>
                      <a:pt x="27" y="1348"/>
                      <a:pt x="27" y="1357"/>
                    </a:cubicBezTo>
                    <a:lnTo>
                      <a:pt x="107" y="1348"/>
                    </a:lnTo>
                    <a:cubicBezTo>
                      <a:pt x="107" y="1348"/>
                      <a:pt x="80" y="1062"/>
                      <a:pt x="170" y="813"/>
                    </a:cubicBezTo>
                    <a:cubicBezTo>
                      <a:pt x="259" y="563"/>
                      <a:pt x="607" y="54"/>
                      <a:pt x="607" y="45"/>
                    </a:cubicBez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90" name="Google Shape;690;p32"/>
              <p:cNvSpPr/>
              <p:nvPr/>
            </p:nvSpPr>
            <p:spPr>
              <a:xfrm>
                <a:off x="3679284" y="5134205"/>
                <a:ext cx="88580" cy="80868"/>
              </a:xfrm>
              <a:custGeom>
                <a:avLst/>
                <a:gdLst/>
                <a:ahLst/>
                <a:cxnLst/>
                <a:rect l="l" t="t" r="r" b="b"/>
                <a:pathLst>
                  <a:path w="402" h="367" extrusionOk="0">
                    <a:moveTo>
                      <a:pt x="357" y="1"/>
                    </a:moveTo>
                    <a:cubicBezTo>
                      <a:pt x="232" y="90"/>
                      <a:pt x="116" y="197"/>
                      <a:pt x="0" y="304"/>
                    </a:cubicBezTo>
                    <a:lnTo>
                      <a:pt x="63" y="366"/>
                    </a:lnTo>
                    <a:cubicBezTo>
                      <a:pt x="170" y="250"/>
                      <a:pt x="286" y="152"/>
                      <a:pt x="402" y="63"/>
                    </a:cubicBezTo>
                    <a:lnTo>
                      <a:pt x="3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91" name="Google Shape;691;p32"/>
              <p:cNvSpPr/>
              <p:nvPr/>
            </p:nvSpPr>
            <p:spPr>
              <a:xfrm>
                <a:off x="3718505" y="5159766"/>
                <a:ext cx="88800" cy="161515"/>
              </a:xfrm>
              <a:custGeom>
                <a:avLst/>
                <a:gdLst/>
                <a:ahLst/>
                <a:cxnLst/>
                <a:rect l="l" t="t" r="r" b="b"/>
                <a:pathLst>
                  <a:path w="403" h="733" extrusionOk="0">
                    <a:moveTo>
                      <a:pt x="331" y="1"/>
                    </a:moveTo>
                    <a:cubicBezTo>
                      <a:pt x="206" y="224"/>
                      <a:pt x="90" y="464"/>
                      <a:pt x="1" y="696"/>
                    </a:cubicBezTo>
                    <a:lnTo>
                      <a:pt x="72" y="732"/>
                    </a:lnTo>
                    <a:cubicBezTo>
                      <a:pt x="170" y="491"/>
                      <a:pt x="277" y="268"/>
                      <a:pt x="402" y="45"/>
                    </a:cubicBezTo>
                    <a:lnTo>
                      <a:pt x="33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Google Shape;692;p32"/>
              <p:cNvSpPr/>
              <p:nvPr/>
            </p:nvSpPr>
            <p:spPr>
              <a:xfrm>
                <a:off x="3852256" y="5415368"/>
                <a:ext cx="74918" cy="163278"/>
              </a:xfrm>
              <a:custGeom>
                <a:avLst/>
                <a:gdLst/>
                <a:ahLst/>
                <a:cxnLst/>
                <a:rect l="l" t="t" r="r" b="b"/>
                <a:pathLst>
                  <a:path w="340" h="741" extrusionOk="0">
                    <a:moveTo>
                      <a:pt x="81" y="0"/>
                    </a:moveTo>
                    <a:lnTo>
                      <a:pt x="0" y="18"/>
                    </a:lnTo>
                    <a:cubicBezTo>
                      <a:pt x="45" y="277"/>
                      <a:pt x="143" y="518"/>
                      <a:pt x="268" y="741"/>
                    </a:cubicBezTo>
                    <a:lnTo>
                      <a:pt x="339" y="696"/>
                    </a:lnTo>
                    <a:cubicBezTo>
                      <a:pt x="215" y="491"/>
                      <a:pt x="125" y="250"/>
                      <a:pt x="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p32"/>
              <p:cNvSpPr/>
              <p:nvPr/>
            </p:nvSpPr>
            <p:spPr>
              <a:xfrm>
                <a:off x="4377123" y="5750075"/>
                <a:ext cx="1134352" cy="433866"/>
              </a:xfrm>
              <a:custGeom>
                <a:avLst/>
                <a:gdLst/>
                <a:ahLst/>
                <a:cxnLst/>
                <a:rect l="l" t="t" r="r" b="b"/>
                <a:pathLst>
                  <a:path w="5148" h="1969" extrusionOk="0">
                    <a:moveTo>
                      <a:pt x="152" y="0"/>
                    </a:moveTo>
                    <a:cubicBezTo>
                      <a:pt x="103" y="0"/>
                      <a:pt x="52" y="7"/>
                      <a:pt x="0" y="25"/>
                    </a:cubicBezTo>
                    <a:cubicBezTo>
                      <a:pt x="821" y="408"/>
                      <a:pt x="1651" y="774"/>
                      <a:pt x="2498" y="1104"/>
                    </a:cubicBezTo>
                    <a:cubicBezTo>
                      <a:pt x="2811" y="1220"/>
                      <a:pt x="3132" y="1345"/>
                      <a:pt x="3444" y="1461"/>
                    </a:cubicBezTo>
                    <a:cubicBezTo>
                      <a:pt x="3569" y="1505"/>
                      <a:pt x="3694" y="1550"/>
                      <a:pt x="3819" y="1595"/>
                    </a:cubicBezTo>
                    <a:cubicBezTo>
                      <a:pt x="3955" y="1648"/>
                      <a:pt x="4672" y="1969"/>
                      <a:pt x="4927" y="1969"/>
                    </a:cubicBezTo>
                    <a:cubicBezTo>
                      <a:pt x="4973" y="1969"/>
                      <a:pt x="5004" y="1958"/>
                      <a:pt x="5014" y="1934"/>
                    </a:cubicBezTo>
                    <a:cubicBezTo>
                      <a:pt x="5148" y="1568"/>
                      <a:pt x="4175" y="1443"/>
                      <a:pt x="4042" y="1372"/>
                    </a:cubicBezTo>
                    <a:cubicBezTo>
                      <a:pt x="3908" y="1300"/>
                      <a:pt x="3783" y="1202"/>
                      <a:pt x="3631" y="1149"/>
                    </a:cubicBezTo>
                    <a:cubicBezTo>
                      <a:pt x="3533" y="1113"/>
                      <a:pt x="3417" y="1095"/>
                      <a:pt x="3310" y="1077"/>
                    </a:cubicBezTo>
                    <a:cubicBezTo>
                      <a:pt x="2356" y="908"/>
                      <a:pt x="1446" y="569"/>
                      <a:pt x="589" y="141"/>
                    </a:cubicBezTo>
                    <a:cubicBezTo>
                      <a:pt x="454" y="73"/>
                      <a:pt x="308" y="0"/>
                      <a:pt x="152" y="0"/>
                    </a:cubicBezTo>
                    <a:close/>
                  </a:path>
                </a:pathLst>
              </a:custGeom>
              <a:solidFill>
                <a:srgbClr val="3D1D03">
                  <a:alpha val="321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32"/>
              <p:cNvSpPr/>
              <p:nvPr/>
            </p:nvSpPr>
            <p:spPr>
              <a:xfrm>
                <a:off x="4645726" y="5583713"/>
                <a:ext cx="44731" cy="25120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4" extrusionOk="0">
                    <a:moveTo>
                      <a:pt x="61" y="1"/>
                    </a:moveTo>
                    <a:cubicBezTo>
                      <a:pt x="24" y="1"/>
                      <a:pt x="1" y="59"/>
                      <a:pt x="48" y="75"/>
                    </a:cubicBezTo>
                    <a:lnTo>
                      <a:pt x="128" y="111"/>
                    </a:lnTo>
                    <a:cubicBezTo>
                      <a:pt x="133" y="112"/>
                      <a:pt x="138" y="113"/>
                      <a:pt x="143" y="113"/>
                    </a:cubicBezTo>
                    <a:cubicBezTo>
                      <a:pt x="180" y="113"/>
                      <a:pt x="203" y="55"/>
                      <a:pt x="155" y="39"/>
                    </a:cubicBezTo>
                    <a:lnTo>
                      <a:pt x="75" y="3"/>
                    </a:lnTo>
                    <a:cubicBezTo>
                      <a:pt x="70" y="2"/>
                      <a:pt x="65" y="1"/>
                      <a:pt x="61" y="1"/>
                    </a:cubicBezTo>
                    <a:close/>
                  </a:path>
                </a:pathLst>
              </a:custGeom>
              <a:solidFill>
                <a:srgbClr val="FBB06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p32"/>
              <p:cNvSpPr/>
              <p:nvPr/>
            </p:nvSpPr>
            <p:spPr>
              <a:xfrm>
                <a:off x="4671947" y="5665021"/>
                <a:ext cx="35696" cy="25781"/>
              </a:xfrm>
              <a:custGeom>
                <a:avLst/>
                <a:gdLst/>
                <a:ahLst/>
                <a:cxnLst/>
                <a:rect l="l" t="t" r="r" b="b"/>
                <a:pathLst>
                  <a:path w="162" h="117" extrusionOk="0">
                    <a:moveTo>
                      <a:pt x="54" y="0"/>
                    </a:moveTo>
                    <a:cubicBezTo>
                      <a:pt x="36" y="0"/>
                      <a:pt x="27" y="9"/>
                      <a:pt x="18" y="18"/>
                    </a:cubicBezTo>
                    <a:cubicBezTo>
                      <a:pt x="9" y="27"/>
                      <a:pt x="1" y="45"/>
                      <a:pt x="9" y="63"/>
                    </a:cubicBezTo>
                    <a:cubicBezTo>
                      <a:pt x="27" y="89"/>
                      <a:pt x="45" y="116"/>
                      <a:pt x="81" y="116"/>
                    </a:cubicBezTo>
                    <a:cubicBezTo>
                      <a:pt x="90" y="116"/>
                      <a:pt x="108" y="116"/>
                      <a:pt x="117" y="107"/>
                    </a:cubicBezTo>
                    <a:cubicBezTo>
                      <a:pt x="143" y="98"/>
                      <a:pt x="161" y="45"/>
                      <a:pt x="117" y="27"/>
                    </a:cubicBezTo>
                    <a:lnTo>
                      <a:pt x="81" y="18"/>
                    </a:lnTo>
                    <a:cubicBezTo>
                      <a:pt x="81" y="9"/>
                      <a:pt x="72" y="9"/>
                      <a:pt x="72" y="9"/>
                    </a:cubicBezTo>
                    <a:lnTo>
                      <a:pt x="63" y="9"/>
                    </a:lnTo>
                    <a:cubicBezTo>
                      <a:pt x="63" y="9"/>
                      <a:pt x="63" y="9"/>
                      <a:pt x="54" y="0"/>
                    </a:cubicBezTo>
                    <a:close/>
                  </a:path>
                </a:pathLst>
              </a:custGeom>
              <a:solidFill>
                <a:srgbClr val="FBB06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96" name="Google Shape;696;p32"/>
              <p:cNvSpPr/>
              <p:nvPr/>
            </p:nvSpPr>
            <p:spPr>
              <a:xfrm>
                <a:off x="4819359" y="5672513"/>
                <a:ext cx="29527" cy="24459"/>
              </a:xfrm>
              <a:custGeom>
                <a:avLst/>
                <a:gdLst/>
                <a:ahLst/>
                <a:cxnLst/>
                <a:rect l="l" t="t" r="r" b="b"/>
                <a:pathLst>
                  <a:path w="134" h="111" extrusionOk="0">
                    <a:moveTo>
                      <a:pt x="86" y="0"/>
                    </a:moveTo>
                    <a:cubicBezTo>
                      <a:pt x="81" y="0"/>
                      <a:pt x="77" y="1"/>
                      <a:pt x="72" y="2"/>
                    </a:cubicBezTo>
                    <a:cubicBezTo>
                      <a:pt x="72" y="2"/>
                      <a:pt x="72" y="11"/>
                      <a:pt x="72" y="11"/>
                    </a:cubicBezTo>
                    <a:lnTo>
                      <a:pt x="54" y="11"/>
                    </a:lnTo>
                    <a:cubicBezTo>
                      <a:pt x="10" y="20"/>
                      <a:pt x="1" y="64"/>
                      <a:pt x="36" y="91"/>
                    </a:cubicBezTo>
                    <a:cubicBezTo>
                      <a:pt x="54" y="91"/>
                      <a:pt x="63" y="100"/>
                      <a:pt x="72" y="109"/>
                    </a:cubicBezTo>
                    <a:cubicBezTo>
                      <a:pt x="77" y="110"/>
                      <a:pt x="81" y="111"/>
                      <a:pt x="86" y="111"/>
                    </a:cubicBezTo>
                    <a:cubicBezTo>
                      <a:pt x="114" y="111"/>
                      <a:pt x="133" y="86"/>
                      <a:pt x="126" y="55"/>
                    </a:cubicBezTo>
                    <a:cubicBezTo>
                      <a:pt x="133" y="24"/>
                      <a:pt x="114" y="0"/>
                      <a:pt x="86" y="0"/>
                    </a:cubicBezTo>
                    <a:close/>
                  </a:path>
                </a:pathLst>
              </a:custGeom>
              <a:solidFill>
                <a:srgbClr val="FBB06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p32"/>
              <p:cNvSpPr/>
              <p:nvPr/>
            </p:nvSpPr>
            <p:spPr>
              <a:xfrm>
                <a:off x="4741356" y="5666123"/>
                <a:ext cx="23137" cy="23357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06" extrusionOk="0">
                    <a:moveTo>
                      <a:pt x="44" y="1"/>
                    </a:moveTo>
                    <a:cubicBezTo>
                      <a:pt x="23" y="1"/>
                      <a:pt x="1" y="18"/>
                      <a:pt x="7" y="49"/>
                    </a:cubicBezTo>
                    <a:cubicBezTo>
                      <a:pt x="7" y="49"/>
                      <a:pt x="7" y="58"/>
                      <a:pt x="7" y="58"/>
                    </a:cubicBezTo>
                    <a:cubicBezTo>
                      <a:pt x="7" y="90"/>
                      <a:pt x="29" y="106"/>
                      <a:pt x="53" y="106"/>
                    </a:cubicBezTo>
                    <a:cubicBezTo>
                      <a:pt x="69" y="106"/>
                      <a:pt x="85" y="99"/>
                      <a:pt x="96" y="84"/>
                    </a:cubicBezTo>
                    <a:cubicBezTo>
                      <a:pt x="105" y="76"/>
                      <a:pt x="105" y="67"/>
                      <a:pt x="105" y="67"/>
                    </a:cubicBezTo>
                    <a:cubicBezTo>
                      <a:pt x="105" y="49"/>
                      <a:pt x="105" y="40"/>
                      <a:pt x="96" y="31"/>
                    </a:cubicBezTo>
                    <a:cubicBezTo>
                      <a:pt x="87" y="22"/>
                      <a:pt x="78" y="13"/>
                      <a:pt x="69" y="13"/>
                    </a:cubicBezTo>
                    <a:cubicBezTo>
                      <a:pt x="63" y="4"/>
                      <a:pt x="54" y="1"/>
                      <a:pt x="44" y="1"/>
                    </a:cubicBezTo>
                    <a:close/>
                  </a:path>
                </a:pathLst>
              </a:custGeom>
              <a:solidFill>
                <a:srgbClr val="FBB06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p32"/>
              <p:cNvSpPr/>
              <p:nvPr/>
            </p:nvSpPr>
            <p:spPr>
              <a:xfrm>
                <a:off x="4838970" y="5747431"/>
                <a:ext cx="37680" cy="26442"/>
              </a:xfrm>
              <a:custGeom>
                <a:avLst/>
                <a:gdLst/>
                <a:ahLst/>
                <a:cxnLst/>
                <a:rect l="l" t="t" r="r" b="b"/>
                <a:pathLst>
                  <a:path w="171" h="120" extrusionOk="0">
                    <a:moveTo>
                      <a:pt x="45" y="1"/>
                    </a:moveTo>
                    <a:cubicBezTo>
                      <a:pt x="1" y="1"/>
                      <a:pt x="1" y="63"/>
                      <a:pt x="37" y="72"/>
                    </a:cubicBezTo>
                    <a:cubicBezTo>
                      <a:pt x="45" y="81"/>
                      <a:pt x="45" y="81"/>
                      <a:pt x="54" y="81"/>
                    </a:cubicBezTo>
                    <a:cubicBezTo>
                      <a:pt x="69" y="103"/>
                      <a:pt x="90" y="119"/>
                      <a:pt x="117" y="119"/>
                    </a:cubicBezTo>
                    <a:cubicBezTo>
                      <a:pt x="122" y="119"/>
                      <a:pt x="128" y="118"/>
                      <a:pt x="135" y="117"/>
                    </a:cubicBezTo>
                    <a:cubicBezTo>
                      <a:pt x="161" y="108"/>
                      <a:pt x="170" y="81"/>
                      <a:pt x="161" y="63"/>
                    </a:cubicBezTo>
                    <a:cubicBezTo>
                      <a:pt x="170" y="37"/>
                      <a:pt x="161" y="1"/>
                      <a:pt x="126" y="1"/>
                    </a:cubicBezTo>
                    <a:close/>
                  </a:path>
                </a:pathLst>
              </a:custGeom>
              <a:solidFill>
                <a:srgbClr val="FBB06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Google Shape;699;p32"/>
              <p:cNvSpPr/>
              <p:nvPr/>
            </p:nvSpPr>
            <p:spPr>
              <a:xfrm>
                <a:off x="4934601" y="5731125"/>
                <a:ext cx="51341" cy="26662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21" extrusionOk="0">
                    <a:moveTo>
                      <a:pt x="69" y="1"/>
                    </a:moveTo>
                    <a:cubicBezTo>
                      <a:pt x="25" y="1"/>
                      <a:pt x="0" y="68"/>
                      <a:pt x="49" y="84"/>
                    </a:cubicBezTo>
                    <a:cubicBezTo>
                      <a:pt x="84" y="93"/>
                      <a:pt x="120" y="102"/>
                      <a:pt x="147" y="120"/>
                    </a:cubicBezTo>
                    <a:cubicBezTo>
                      <a:pt x="150" y="120"/>
                      <a:pt x="153" y="120"/>
                      <a:pt x="156" y="120"/>
                    </a:cubicBezTo>
                    <a:cubicBezTo>
                      <a:pt x="204" y="120"/>
                      <a:pt x="233" y="56"/>
                      <a:pt x="182" y="39"/>
                    </a:cubicBezTo>
                    <a:cubicBezTo>
                      <a:pt x="147" y="30"/>
                      <a:pt x="111" y="12"/>
                      <a:pt x="84" y="4"/>
                    </a:cubicBezTo>
                    <a:cubicBezTo>
                      <a:pt x="79" y="2"/>
                      <a:pt x="74" y="1"/>
                      <a:pt x="69" y="1"/>
                    </a:cubicBezTo>
                    <a:close/>
                  </a:path>
                </a:pathLst>
              </a:custGeom>
              <a:solidFill>
                <a:srgbClr val="FBB06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00" name="Google Shape;700;p32"/>
              <p:cNvSpPr/>
              <p:nvPr/>
            </p:nvSpPr>
            <p:spPr>
              <a:xfrm>
                <a:off x="5053368" y="5716803"/>
                <a:ext cx="35035" cy="33273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1" extrusionOk="0">
                    <a:moveTo>
                      <a:pt x="47" y="1"/>
                    </a:moveTo>
                    <a:cubicBezTo>
                      <a:pt x="31" y="1"/>
                      <a:pt x="15" y="7"/>
                      <a:pt x="9" y="24"/>
                    </a:cubicBezTo>
                    <a:cubicBezTo>
                      <a:pt x="0" y="51"/>
                      <a:pt x="9" y="69"/>
                      <a:pt x="18" y="86"/>
                    </a:cubicBezTo>
                    <a:cubicBezTo>
                      <a:pt x="18" y="95"/>
                      <a:pt x="18" y="104"/>
                      <a:pt x="27" y="104"/>
                    </a:cubicBezTo>
                    <a:cubicBezTo>
                      <a:pt x="45" y="131"/>
                      <a:pt x="72" y="149"/>
                      <a:pt x="98" y="149"/>
                    </a:cubicBezTo>
                    <a:cubicBezTo>
                      <a:pt x="102" y="150"/>
                      <a:pt x="106" y="150"/>
                      <a:pt x="109" y="150"/>
                    </a:cubicBezTo>
                    <a:cubicBezTo>
                      <a:pt x="139" y="150"/>
                      <a:pt x="159" y="119"/>
                      <a:pt x="143" y="95"/>
                    </a:cubicBezTo>
                    <a:cubicBezTo>
                      <a:pt x="125" y="60"/>
                      <a:pt x="107" y="33"/>
                      <a:pt x="72" y="6"/>
                    </a:cubicBezTo>
                    <a:cubicBezTo>
                      <a:pt x="65" y="3"/>
                      <a:pt x="56" y="1"/>
                      <a:pt x="47" y="1"/>
                    </a:cubicBezTo>
                    <a:close/>
                  </a:path>
                </a:pathLst>
              </a:custGeom>
              <a:solidFill>
                <a:srgbClr val="FBB06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p32"/>
              <p:cNvSpPr/>
              <p:nvPr/>
            </p:nvSpPr>
            <p:spPr>
              <a:xfrm>
                <a:off x="5084437" y="5793483"/>
                <a:ext cx="38781" cy="23577"/>
              </a:xfrm>
              <a:custGeom>
                <a:avLst/>
                <a:gdLst/>
                <a:ahLst/>
                <a:cxnLst/>
                <a:rect l="l" t="t" r="r" b="b"/>
                <a:pathLst>
                  <a:path w="176" h="107" extrusionOk="0">
                    <a:moveTo>
                      <a:pt x="61" y="1"/>
                    </a:moveTo>
                    <a:cubicBezTo>
                      <a:pt x="20" y="1"/>
                      <a:pt x="1" y="62"/>
                      <a:pt x="47" y="77"/>
                    </a:cubicBezTo>
                    <a:lnTo>
                      <a:pt x="100" y="104"/>
                    </a:lnTo>
                    <a:cubicBezTo>
                      <a:pt x="106" y="106"/>
                      <a:pt x="111" y="107"/>
                      <a:pt x="117" y="107"/>
                    </a:cubicBezTo>
                    <a:cubicBezTo>
                      <a:pt x="159" y="107"/>
                      <a:pt x="176" y="48"/>
                      <a:pt x="136" y="24"/>
                    </a:cubicBezTo>
                    <a:lnTo>
                      <a:pt x="82" y="6"/>
                    </a:lnTo>
                    <a:cubicBezTo>
                      <a:pt x="75" y="2"/>
                      <a:pt x="68" y="1"/>
                      <a:pt x="61" y="1"/>
                    </a:cubicBezTo>
                    <a:close/>
                  </a:path>
                </a:pathLst>
              </a:custGeom>
              <a:solidFill>
                <a:srgbClr val="FBB06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02" name="Google Shape;702;p32"/>
              <p:cNvSpPr/>
              <p:nvPr/>
            </p:nvSpPr>
            <p:spPr>
              <a:xfrm>
                <a:off x="4988806" y="5827857"/>
                <a:ext cx="36798" cy="23137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05" extrusionOk="0">
                    <a:moveTo>
                      <a:pt x="52" y="1"/>
                    </a:moveTo>
                    <a:cubicBezTo>
                      <a:pt x="7" y="1"/>
                      <a:pt x="1" y="65"/>
                      <a:pt x="35" y="82"/>
                    </a:cubicBezTo>
                    <a:cubicBezTo>
                      <a:pt x="43" y="91"/>
                      <a:pt x="61" y="91"/>
                      <a:pt x="70" y="91"/>
                    </a:cubicBezTo>
                    <a:cubicBezTo>
                      <a:pt x="79" y="91"/>
                      <a:pt x="97" y="100"/>
                      <a:pt x="106" y="100"/>
                    </a:cubicBezTo>
                    <a:cubicBezTo>
                      <a:pt x="111" y="103"/>
                      <a:pt x="116" y="105"/>
                      <a:pt x="121" y="105"/>
                    </a:cubicBezTo>
                    <a:cubicBezTo>
                      <a:pt x="144" y="105"/>
                      <a:pt x="167" y="75"/>
                      <a:pt x="159" y="46"/>
                    </a:cubicBezTo>
                    <a:cubicBezTo>
                      <a:pt x="142" y="11"/>
                      <a:pt x="106" y="2"/>
                      <a:pt x="79" y="2"/>
                    </a:cubicBezTo>
                    <a:lnTo>
                      <a:pt x="61" y="2"/>
                    </a:lnTo>
                    <a:cubicBezTo>
                      <a:pt x="58" y="1"/>
                      <a:pt x="55" y="1"/>
                      <a:pt x="52" y="1"/>
                    </a:cubicBezTo>
                    <a:close/>
                  </a:path>
                </a:pathLst>
              </a:custGeom>
              <a:solidFill>
                <a:srgbClr val="FBB06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03" name="Google Shape;703;p32"/>
              <p:cNvSpPr/>
              <p:nvPr/>
            </p:nvSpPr>
            <p:spPr>
              <a:xfrm>
                <a:off x="5238239" y="5787534"/>
                <a:ext cx="35476" cy="27323"/>
              </a:xfrm>
              <a:custGeom>
                <a:avLst/>
                <a:gdLst/>
                <a:ahLst/>
                <a:cxnLst/>
                <a:rect l="l" t="t" r="r" b="b"/>
                <a:pathLst>
                  <a:path w="161" h="124" extrusionOk="0">
                    <a:moveTo>
                      <a:pt x="90" y="1"/>
                    </a:moveTo>
                    <a:cubicBezTo>
                      <a:pt x="81" y="1"/>
                      <a:pt x="71" y="3"/>
                      <a:pt x="62" y="6"/>
                    </a:cubicBezTo>
                    <a:cubicBezTo>
                      <a:pt x="35" y="6"/>
                      <a:pt x="9" y="33"/>
                      <a:pt x="9" y="51"/>
                    </a:cubicBezTo>
                    <a:cubicBezTo>
                      <a:pt x="1" y="82"/>
                      <a:pt x="27" y="106"/>
                      <a:pt x="51" y="106"/>
                    </a:cubicBezTo>
                    <a:cubicBezTo>
                      <a:pt x="55" y="106"/>
                      <a:pt x="59" y="106"/>
                      <a:pt x="62" y="104"/>
                    </a:cubicBezTo>
                    <a:cubicBezTo>
                      <a:pt x="80" y="113"/>
                      <a:pt x="98" y="122"/>
                      <a:pt x="116" y="122"/>
                    </a:cubicBezTo>
                    <a:cubicBezTo>
                      <a:pt x="119" y="123"/>
                      <a:pt x="123" y="124"/>
                      <a:pt x="126" y="124"/>
                    </a:cubicBezTo>
                    <a:cubicBezTo>
                      <a:pt x="147" y="124"/>
                      <a:pt x="160" y="101"/>
                      <a:pt x="160" y="78"/>
                    </a:cubicBezTo>
                    <a:cubicBezTo>
                      <a:pt x="160" y="28"/>
                      <a:pt x="126" y="1"/>
                      <a:pt x="90" y="1"/>
                    </a:cubicBezTo>
                    <a:close/>
                  </a:path>
                </a:pathLst>
              </a:custGeom>
              <a:solidFill>
                <a:srgbClr val="FBB06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p32"/>
              <p:cNvSpPr/>
              <p:nvPr/>
            </p:nvSpPr>
            <p:spPr>
              <a:xfrm>
                <a:off x="5165965" y="5803840"/>
                <a:ext cx="31069" cy="22476"/>
              </a:xfrm>
              <a:custGeom>
                <a:avLst/>
                <a:gdLst/>
                <a:ahLst/>
                <a:cxnLst/>
                <a:rect l="l" t="t" r="r" b="b"/>
                <a:pathLst>
                  <a:path w="141" h="102" extrusionOk="0">
                    <a:moveTo>
                      <a:pt x="37" y="0"/>
                    </a:moveTo>
                    <a:cubicBezTo>
                      <a:pt x="5" y="0"/>
                      <a:pt x="1" y="51"/>
                      <a:pt x="24" y="75"/>
                    </a:cubicBezTo>
                    <a:cubicBezTo>
                      <a:pt x="42" y="93"/>
                      <a:pt x="60" y="102"/>
                      <a:pt x="87" y="102"/>
                    </a:cubicBezTo>
                    <a:cubicBezTo>
                      <a:pt x="123" y="102"/>
                      <a:pt x="140" y="57"/>
                      <a:pt x="114" y="39"/>
                    </a:cubicBezTo>
                    <a:cubicBezTo>
                      <a:pt x="105" y="21"/>
                      <a:pt x="96" y="13"/>
                      <a:pt x="78" y="13"/>
                    </a:cubicBezTo>
                    <a:cubicBezTo>
                      <a:pt x="78" y="4"/>
                      <a:pt x="69" y="4"/>
                      <a:pt x="69" y="4"/>
                    </a:cubicBezTo>
                    <a:lnTo>
                      <a:pt x="51" y="4"/>
                    </a:lnTo>
                    <a:cubicBezTo>
                      <a:pt x="46" y="1"/>
                      <a:pt x="41" y="0"/>
                      <a:pt x="37" y="0"/>
                    </a:cubicBezTo>
                    <a:close/>
                  </a:path>
                </a:pathLst>
              </a:custGeom>
              <a:solidFill>
                <a:srgbClr val="FBB06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p32"/>
              <p:cNvSpPr/>
              <p:nvPr/>
            </p:nvSpPr>
            <p:spPr>
              <a:xfrm>
                <a:off x="5126082" y="5861570"/>
                <a:ext cx="35476" cy="23798"/>
              </a:xfrm>
              <a:custGeom>
                <a:avLst/>
                <a:gdLst/>
                <a:ahLst/>
                <a:cxnLst/>
                <a:rect l="l" t="t" r="r" b="b"/>
                <a:pathLst>
                  <a:path w="161" h="108" extrusionOk="0">
                    <a:moveTo>
                      <a:pt x="81" y="0"/>
                    </a:moveTo>
                    <a:cubicBezTo>
                      <a:pt x="54" y="0"/>
                      <a:pt x="27" y="0"/>
                      <a:pt x="18" y="27"/>
                    </a:cubicBezTo>
                    <a:cubicBezTo>
                      <a:pt x="0" y="54"/>
                      <a:pt x="18" y="81"/>
                      <a:pt x="36" y="90"/>
                    </a:cubicBezTo>
                    <a:cubicBezTo>
                      <a:pt x="54" y="98"/>
                      <a:pt x="72" y="107"/>
                      <a:pt x="90" y="107"/>
                    </a:cubicBezTo>
                    <a:cubicBezTo>
                      <a:pt x="134" y="107"/>
                      <a:pt x="161" y="54"/>
                      <a:pt x="116" y="27"/>
                    </a:cubicBezTo>
                    <a:lnTo>
                      <a:pt x="116" y="27"/>
                    </a:lnTo>
                    <a:cubicBezTo>
                      <a:pt x="118" y="29"/>
                      <a:pt x="119" y="30"/>
                      <a:pt x="119" y="30"/>
                    </a:cubicBezTo>
                    <a:cubicBezTo>
                      <a:pt x="118" y="30"/>
                      <a:pt x="106" y="18"/>
                      <a:pt x="98" y="18"/>
                    </a:cubicBezTo>
                    <a:cubicBezTo>
                      <a:pt x="98" y="9"/>
                      <a:pt x="90" y="9"/>
                      <a:pt x="81" y="0"/>
                    </a:cubicBezTo>
                    <a:close/>
                  </a:path>
                </a:pathLst>
              </a:custGeom>
              <a:solidFill>
                <a:srgbClr val="FBB06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32"/>
              <p:cNvSpPr/>
              <p:nvPr/>
            </p:nvSpPr>
            <p:spPr>
              <a:xfrm>
                <a:off x="5323513" y="5888453"/>
                <a:ext cx="51782" cy="33052"/>
              </a:xfrm>
              <a:custGeom>
                <a:avLst/>
                <a:gdLst/>
                <a:ahLst/>
                <a:cxnLst/>
                <a:rect l="l" t="t" r="r" b="b"/>
                <a:pathLst>
                  <a:path w="235" h="150" extrusionOk="0">
                    <a:moveTo>
                      <a:pt x="43" y="0"/>
                    </a:moveTo>
                    <a:cubicBezTo>
                      <a:pt x="4" y="0"/>
                      <a:pt x="0" y="59"/>
                      <a:pt x="32" y="75"/>
                    </a:cubicBezTo>
                    <a:cubicBezTo>
                      <a:pt x="39" y="115"/>
                      <a:pt x="86" y="150"/>
                      <a:pt x="127" y="150"/>
                    </a:cubicBezTo>
                    <a:cubicBezTo>
                      <a:pt x="141" y="150"/>
                      <a:pt x="155" y="146"/>
                      <a:pt x="166" y="137"/>
                    </a:cubicBezTo>
                    <a:lnTo>
                      <a:pt x="175" y="137"/>
                    </a:lnTo>
                    <a:cubicBezTo>
                      <a:pt x="178" y="138"/>
                      <a:pt x="181" y="138"/>
                      <a:pt x="183" y="138"/>
                    </a:cubicBezTo>
                    <a:cubicBezTo>
                      <a:pt x="222" y="138"/>
                      <a:pt x="234" y="82"/>
                      <a:pt x="193" y="66"/>
                    </a:cubicBezTo>
                    <a:cubicBezTo>
                      <a:pt x="193" y="57"/>
                      <a:pt x="193" y="57"/>
                      <a:pt x="193" y="57"/>
                    </a:cubicBezTo>
                    <a:cubicBezTo>
                      <a:pt x="184" y="57"/>
                      <a:pt x="184" y="48"/>
                      <a:pt x="184" y="48"/>
                    </a:cubicBezTo>
                    <a:cubicBezTo>
                      <a:pt x="157" y="12"/>
                      <a:pt x="130" y="12"/>
                      <a:pt x="103" y="3"/>
                    </a:cubicBezTo>
                    <a:lnTo>
                      <a:pt x="59" y="3"/>
                    </a:lnTo>
                    <a:cubicBezTo>
                      <a:pt x="53" y="1"/>
                      <a:pt x="48" y="0"/>
                      <a:pt x="43" y="0"/>
                    </a:cubicBezTo>
                    <a:close/>
                  </a:path>
                </a:pathLst>
              </a:custGeom>
              <a:solidFill>
                <a:srgbClr val="FBB06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32"/>
              <p:cNvSpPr/>
              <p:nvPr/>
            </p:nvSpPr>
            <p:spPr>
              <a:xfrm>
                <a:off x="5209373" y="5859367"/>
                <a:ext cx="4451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29" extrusionOk="0">
                    <a:moveTo>
                      <a:pt x="69" y="1"/>
                    </a:moveTo>
                    <a:cubicBezTo>
                      <a:pt x="28" y="1"/>
                      <a:pt x="1" y="57"/>
                      <a:pt x="51" y="82"/>
                    </a:cubicBezTo>
                    <a:cubicBezTo>
                      <a:pt x="59" y="82"/>
                      <a:pt x="68" y="91"/>
                      <a:pt x="86" y="100"/>
                    </a:cubicBezTo>
                    <a:cubicBezTo>
                      <a:pt x="95" y="100"/>
                      <a:pt x="104" y="108"/>
                      <a:pt x="122" y="117"/>
                    </a:cubicBezTo>
                    <a:cubicBezTo>
                      <a:pt x="129" y="125"/>
                      <a:pt x="138" y="128"/>
                      <a:pt x="146" y="128"/>
                    </a:cubicBezTo>
                    <a:cubicBezTo>
                      <a:pt x="176" y="128"/>
                      <a:pt x="202" y="83"/>
                      <a:pt x="166" y="55"/>
                    </a:cubicBezTo>
                    <a:cubicBezTo>
                      <a:pt x="158" y="46"/>
                      <a:pt x="140" y="37"/>
                      <a:pt x="122" y="28"/>
                    </a:cubicBezTo>
                    <a:lnTo>
                      <a:pt x="113" y="19"/>
                    </a:lnTo>
                    <a:cubicBezTo>
                      <a:pt x="104" y="10"/>
                      <a:pt x="95" y="10"/>
                      <a:pt x="86" y="10"/>
                    </a:cubicBezTo>
                    <a:lnTo>
                      <a:pt x="77" y="1"/>
                    </a:lnTo>
                    <a:cubicBezTo>
                      <a:pt x="74" y="1"/>
                      <a:pt x="71" y="1"/>
                      <a:pt x="69" y="1"/>
                    </a:cubicBezTo>
                    <a:close/>
                  </a:path>
                </a:pathLst>
              </a:custGeom>
              <a:solidFill>
                <a:srgbClr val="FBB06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32"/>
              <p:cNvSpPr/>
              <p:nvPr/>
            </p:nvSpPr>
            <p:spPr>
              <a:xfrm>
                <a:off x="5430822" y="5847689"/>
                <a:ext cx="37459" cy="26442"/>
              </a:xfrm>
              <a:custGeom>
                <a:avLst/>
                <a:gdLst/>
                <a:ahLst/>
                <a:cxnLst/>
                <a:rect l="l" t="t" r="r" b="b"/>
                <a:pathLst>
                  <a:path w="170" h="120" extrusionOk="0">
                    <a:moveTo>
                      <a:pt x="45" y="1"/>
                    </a:moveTo>
                    <a:cubicBezTo>
                      <a:pt x="18" y="1"/>
                      <a:pt x="9" y="19"/>
                      <a:pt x="0" y="37"/>
                    </a:cubicBezTo>
                    <a:cubicBezTo>
                      <a:pt x="0" y="45"/>
                      <a:pt x="0" y="54"/>
                      <a:pt x="9" y="72"/>
                    </a:cubicBezTo>
                    <a:cubicBezTo>
                      <a:pt x="31" y="102"/>
                      <a:pt x="66" y="119"/>
                      <a:pt x="102" y="119"/>
                    </a:cubicBezTo>
                    <a:cubicBezTo>
                      <a:pt x="110" y="119"/>
                      <a:pt x="117" y="118"/>
                      <a:pt x="125" y="117"/>
                    </a:cubicBezTo>
                    <a:cubicBezTo>
                      <a:pt x="152" y="117"/>
                      <a:pt x="170" y="72"/>
                      <a:pt x="152" y="54"/>
                    </a:cubicBezTo>
                    <a:cubicBezTo>
                      <a:pt x="125" y="19"/>
                      <a:pt x="89" y="1"/>
                      <a:pt x="45" y="1"/>
                    </a:cubicBezTo>
                    <a:close/>
                  </a:path>
                </a:pathLst>
              </a:custGeom>
              <a:solidFill>
                <a:srgbClr val="FBB06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32"/>
              <p:cNvSpPr/>
              <p:nvPr/>
            </p:nvSpPr>
            <p:spPr>
              <a:xfrm>
                <a:off x="4754577" y="5607951"/>
                <a:ext cx="60596" cy="31950"/>
              </a:xfrm>
              <a:custGeom>
                <a:avLst/>
                <a:gdLst/>
                <a:ahLst/>
                <a:cxnLst/>
                <a:rect l="l" t="t" r="r" b="b"/>
                <a:pathLst>
                  <a:path w="275" h="145" extrusionOk="0">
                    <a:moveTo>
                      <a:pt x="54" y="1"/>
                    </a:moveTo>
                    <a:cubicBezTo>
                      <a:pt x="0" y="9"/>
                      <a:pt x="9" y="90"/>
                      <a:pt x="63" y="90"/>
                    </a:cubicBezTo>
                    <a:cubicBezTo>
                      <a:pt x="72" y="85"/>
                      <a:pt x="78" y="83"/>
                      <a:pt x="84" y="83"/>
                    </a:cubicBezTo>
                    <a:cubicBezTo>
                      <a:pt x="89" y="83"/>
                      <a:pt x="94" y="85"/>
                      <a:pt x="98" y="90"/>
                    </a:cubicBezTo>
                    <a:cubicBezTo>
                      <a:pt x="134" y="116"/>
                      <a:pt x="170" y="143"/>
                      <a:pt x="214" y="143"/>
                    </a:cubicBezTo>
                    <a:cubicBezTo>
                      <a:pt x="217" y="144"/>
                      <a:pt x="219" y="144"/>
                      <a:pt x="222" y="144"/>
                    </a:cubicBezTo>
                    <a:cubicBezTo>
                      <a:pt x="247" y="144"/>
                      <a:pt x="274" y="105"/>
                      <a:pt x="250" y="81"/>
                    </a:cubicBezTo>
                    <a:cubicBezTo>
                      <a:pt x="196" y="27"/>
                      <a:pt x="134" y="1"/>
                      <a:pt x="54" y="1"/>
                    </a:cubicBezTo>
                    <a:close/>
                  </a:path>
                </a:pathLst>
              </a:custGeom>
              <a:solidFill>
                <a:srgbClr val="FBB06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10" name="Google Shape;710;p32"/>
            <p:cNvSpPr/>
            <p:nvPr/>
          </p:nvSpPr>
          <p:spPr>
            <a:xfrm>
              <a:off x="-666750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32"/>
            <p:cNvSpPr/>
            <p:nvPr/>
          </p:nvSpPr>
          <p:spPr>
            <a:xfrm>
              <a:off x="254301" y="1567027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12" name="Google Shape;712;p32"/>
          <p:cNvGrpSpPr/>
          <p:nvPr/>
        </p:nvGrpSpPr>
        <p:grpSpPr>
          <a:xfrm>
            <a:off x="8485283" y="2439110"/>
            <a:ext cx="4625253" cy="4763151"/>
            <a:chOff x="5839590" y="1567014"/>
            <a:chExt cx="4256891" cy="4383805"/>
          </a:xfrm>
        </p:grpSpPr>
        <p:grpSp>
          <p:nvGrpSpPr>
            <p:cNvPr id="713" name="Google Shape;713;p32"/>
            <p:cNvGrpSpPr/>
            <p:nvPr/>
          </p:nvGrpSpPr>
          <p:grpSpPr>
            <a:xfrm>
              <a:off x="5839590" y="4503577"/>
              <a:ext cx="2577179" cy="1447242"/>
              <a:chOff x="3362865" y="4799939"/>
              <a:chExt cx="2577179" cy="1447242"/>
            </a:xfrm>
          </p:grpSpPr>
          <p:sp>
            <p:nvSpPr>
              <p:cNvPr id="714" name="Google Shape;714;p32"/>
              <p:cNvSpPr/>
              <p:nvPr/>
            </p:nvSpPr>
            <p:spPr>
              <a:xfrm>
                <a:off x="4402683" y="5446878"/>
                <a:ext cx="94529" cy="149396"/>
              </a:xfrm>
              <a:custGeom>
                <a:avLst/>
                <a:gdLst/>
                <a:ahLst/>
                <a:cxnLst/>
                <a:rect l="l" t="t" r="r" b="b"/>
                <a:pathLst>
                  <a:path w="429" h="678" extrusionOk="0">
                    <a:moveTo>
                      <a:pt x="366" y="0"/>
                    </a:moveTo>
                    <a:cubicBezTo>
                      <a:pt x="206" y="187"/>
                      <a:pt x="81" y="419"/>
                      <a:pt x="0" y="651"/>
                    </a:cubicBezTo>
                    <a:lnTo>
                      <a:pt x="81" y="678"/>
                    </a:lnTo>
                    <a:cubicBezTo>
                      <a:pt x="161" y="455"/>
                      <a:pt x="277" y="232"/>
                      <a:pt x="429" y="54"/>
                    </a:cubicBez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32"/>
              <p:cNvSpPr/>
              <p:nvPr/>
            </p:nvSpPr>
            <p:spPr>
              <a:xfrm>
                <a:off x="4532467" y="5642105"/>
                <a:ext cx="33052" cy="30188"/>
              </a:xfrm>
              <a:custGeom>
                <a:avLst/>
                <a:gdLst/>
                <a:ahLst/>
                <a:cxnLst/>
                <a:rect l="l" t="t" r="r" b="b"/>
                <a:pathLst>
                  <a:path w="150" h="137" extrusionOk="0">
                    <a:moveTo>
                      <a:pt x="70" y="0"/>
                    </a:moveTo>
                    <a:cubicBezTo>
                      <a:pt x="61" y="0"/>
                      <a:pt x="52" y="2"/>
                      <a:pt x="45" y="6"/>
                    </a:cubicBezTo>
                    <a:lnTo>
                      <a:pt x="36" y="6"/>
                    </a:lnTo>
                    <a:cubicBezTo>
                      <a:pt x="0" y="24"/>
                      <a:pt x="0" y="86"/>
                      <a:pt x="45" y="95"/>
                    </a:cubicBezTo>
                    <a:cubicBezTo>
                      <a:pt x="54" y="104"/>
                      <a:pt x="63" y="113"/>
                      <a:pt x="72" y="131"/>
                    </a:cubicBezTo>
                    <a:cubicBezTo>
                      <a:pt x="77" y="135"/>
                      <a:pt x="85" y="137"/>
                      <a:pt x="92" y="137"/>
                    </a:cubicBezTo>
                    <a:cubicBezTo>
                      <a:pt x="119" y="137"/>
                      <a:pt x="150" y="114"/>
                      <a:pt x="143" y="86"/>
                    </a:cubicBezTo>
                    <a:cubicBezTo>
                      <a:pt x="134" y="69"/>
                      <a:pt x="116" y="33"/>
                      <a:pt x="98" y="15"/>
                    </a:cubicBezTo>
                    <a:cubicBezTo>
                      <a:pt x="93" y="5"/>
                      <a:pt x="82" y="0"/>
                      <a:pt x="70" y="0"/>
                    </a:cubicBezTo>
                    <a:close/>
                  </a:path>
                </a:pathLst>
              </a:custGeom>
              <a:solidFill>
                <a:srgbClr val="FBB06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32"/>
              <p:cNvSpPr/>
              <p:nvPr/>
            </p:nvSpPr>
            <p:spPr>
              <a:xfrm>
                <a:off x="5572285" y="4799939"/>
                <a:ext cx="367760" cy="442678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2009" extrusionOk="0">
                    <a:moveTo>
                      <a:pt x="1035" y="1"/>
                    </a:moveTo>
                    <a:cubicBezTo>
                      <a:pt x="857" y="144"/>
                      <a:pt x="625" y="188"/>
                      <a:pt x="420" y="278"/>
                    </a:cubicBezTo>
                    <a:cubicBezTo>
                      <a:pt x="268" y="349"/>
                      <a:pt x="125" y="447"/>
                      <a:pt x="0" y="563"/>
                    </a:cubicBezTo>
                    <a:cubicBezTo>
                      <a:pt x="54" y="634"/>
                      <a:pt x="116" y="750"/>
                      <a:pt x="143" y="822"/>
                    </a:cubicBezTo>
                    <a:cubicBezTo>
                      <a:pt x="277" y="1196"/>
                      <a:pt x="366" y="1607"/>
                      <a:pt x="402" y="2008"/>
                    </a:cubicBezTo>
                    <a:cubicBezTo>
                      <a:pt x="803" y="1785"/>
                      <a:pt x="1285" y="1589"/>
                      <a:pt x="1669" y="1330"/>
                    </a:cubicBezTo>
                    <a:cubicBezTo>
                      <a:pt x="1597" y="1205"/>
                      <a:pt x="1651" y="1045"/>
                      <a:pt x="1597" y="911"/>
                    </a:cubicBezTo>
                    <a:cubicBezTo>
                      <a:pt x="1579" y="857"/>
                      <a:pt x="1535" y="813"/>
                      <a:pt x="1508" y="768"/>
                    </a:cubicBezTo>
                    <a:cubicBezTo>
                      <a:pt x="1330" y="527"/>
                      <a:pt x="1267" y="197"/>
                      <a:pt x="10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32"/>
              <p:cNvSpPr/>
              <p:nvPr/>
            </p:nvSpPr>
            <p:spPr>
              <a:xfrm>
                <a:off x="5774784" y="4879484"/>
                <a:ext cx="27764" cy="35696"/>
              </a:xfrm>
              <a:custGeom>
                <a:avLst/>
                <a:gdLst/>
                <a:ahLst/>
                <a:cxnLst/>
                <a:rect l="l" t="t" r="r" b="b"/>
                <a:pathLst>
                  <a:path w="126" h="162" extrusionOk="0">
                    <a:moveTo>
                      <a:pt x="56" y="0"/>
                    </a:moveTo>
                    <a:cubicBezTo>
                      <a:pt x="34" y="0"/>
                      <a:pt x="10" y="13"/>
                      <a:pt x="0" y="41"/>
                    </a:cubicBezTo>
                    <a:cubicBezTo>
                      <a:pt x="0" y="68"/>
                      <a:pt x="0" y="95"/>
                      <a:pt x="0" y="122"/>
                    </a:cubicBezTo>
                    <a:cubicBezTo>
                      <a:pt x="6" y="146"/>
                      <a:pt x="24" y="161"/>
                      <a:pt x="46" y="161"/>
                    </a:cubicBezTo>
                    <a:cubicBezTo>
                      <a:pt x="57" y="161"/>
                      <a:pt x="69" y="157"/>
                      <a:pt x="81" y="148"/>
                    </a:cubicBezTo>
                    <a:cubicBezTo>
                      <a:pt x="116" y="122"/>
                      <a:pt x="125" y="68"/>
                      <a:pt x="98" y="33"/>
                    </a:cubicBezTo>
                    <a:cubicBezTo>
                      <a:pt x="94" y="11"/>
                      <a:pt x="76" y="0"/>
                      <a:pt x="56" y="0"/>
                    </a:cubicBezTo>
                    <a:close/>
                  </a:path>
                </a:pathLst>
              </a:custGeom>
              <a:solidFill>
                <a:srgbClr val="5526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32"/>
              <p:cNvSpPr/>
              <p:nvPr/>
            </p:nvSpPr>
            <p:spPr>
              <a:xfrm>
                <a:off x="5729613" y="4988777"/>
                <a:ext cx="25781" cy="27984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27" extrusionOk="0">
                    <a:moveTo>
                      <a:pt x="45" y="0"/>
                    </a:moveTo>
                    <a:cubicBezTo>
                      <a:pt x="36" y="0"/>
                      <a:pt x="27" y="9"/>
                      <a:pt x="18" y="9"/>
                    </a:cubicBezTo>
                    <a:cubicBezTo>
                      <a:pt x="9" y="18"/>
                      <a:pt x="0" y="45"/>
                      <a:pt x="0" y="54"/>
                    </a:cubicBezTo>
                    <a:cubicBezTo>
                      <a:pt x="8" y="86"/>
                      <a:pt x="24" y="126"/>
                      <a:pt x="60" y="126"/>
                    </a:cubicBezTo>
                    <a:cubicBezTo>
                      <a:pt x="64" y="126"/>
                      <a:pt x="68" y="126"/>
                      <a:pt x="71" y="125"/>
                    </a:cubicBezTo>
                    <a:cubicBezTo>
                      <a:pt x="116" y="116"/>
                      <a:pt x="107" y="63"/>
                      <a:pt x="89" y="27"/>
                    </a:cubicBezTo>
                    <a:cubicBezTo>
                      <a:pt x="89" y="18"/>
                      <a:pt x="71" y="0"/>
                      <a:pt x="54" y="0"/>
                    </a:cubicBezTo>
                    <a:close/>
                  </a:path>
                </a:pathLst>
              </a:custGeom>
              <a:solidFill>
                <a:srgbClr val="5526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p32"/>
              <p:cNvSpPr/>
              <p:nvPr/>
            </p:nvSpPr>
            <p:spPr>
              <a:xfrm>
                <a:off x="5808056" y="5089255"/>
                <a:ext cx="47595" cy="33052"/>
              </a:xfrm>
              <a:custGeom>
                <a:avLst/>
                <a:gdLst/>
                <a:ahLst/>
                <a:cxnLst/>
                <a:rect l="l" t="t" r="r" b="b"/>
                <a:pathLst>
                  <a:path w="216" h="150" extrusionOk="0">
                    <a:moveTo>
                      <a:pt x="83" y="0"/>
                    </a:moveTo>
                    <a:cubicBezTo>
                      <a:pt x="51" y="0"/>
                      <a:pt x="22" y="13"/>
                      <a:pt x="10" y="44"/>
                    </a:cubicBezTo>
                    <a:cubicBezTo>
                      <a:pt x="1" y="71"/>
                      <a:pt x="19" y="89"/>
                      <a:pt x="37" y="98"/>
                    </a:cubicBezTo>
                    <a:cubicBezTo>
                      <a:pt x="48" y="98"/>
                      <a:pt x="60" y="94"/>
                      <a:pt x="72" y="94"/>
                    </a:cubicBezTo>
                    <a:cubicBezTo>
                      <a:pt x="78" y="94"/>
                      <a:pt x="84" y="95"/>
                      <a:pt x="90" y="98"/>
                    </a:cubicBezTo>
                    <a:cubicBezTo>
                      <a:pt x="117" y="106"/>
                      <a:pt x="117" y="115"/>
                      <a:pt x="126" y="133"/>
                    </a:cubicBezTo>
                    <a:cubicBezTo>
                      <a:pt x="137" y="145"/>
                      <a:pt x="151" y="150"/>
                      <a:pt x="164" y="150"/>
                    </a:cubicBezTo>
                    <a:cubicBezTo>
                      <a:pt x="190" y="150"/>
                      <a:pt x="215" y="128"/>
                      <a:pt x="215" y="98"/>
                    </a:cubicBezTo>
                    <a:cubicBezTo>
                      <a:pt x="215" y="45"/>
                      <a:pt x="143" y="0"/>
                      <a:pt x="83" y="0"/>
                    </a:cubicBezTo>
                    <a:close/>
                  </a:path>
                </a:pathLst>
              </a:custGeom>
              <a:solidFill>
                <a:srgbClr val="5526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p32"/>
              <p:cNvSpPr/>
              <p:nvPr/>
            </p:nvSpPr>
            <p:spPr>
              <a:xfrm>
                <a:off x="5666593" y="4908130"/>
                <a:ext cx="23798" cy="32391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47" extrusionOk="0">
                    <a:moveTo>
                      <a:pt x="54" y="1"/>
                    </a:moveTo>
                    <a:cubicBezTo>
                      <a:pt x="45" y="1"/>
                      <a:pt x="36" y="1"/>
                      <a:pt x="27" y="10"/>
                    </a:cubicBezTo>
                    <a:cubicBezTo>
                      <a:pt x="1" y="18"/>
                      <a:pt x="1" y="45"/>
                      <a:pt x="1" y="72"/>
                    </a:cubicBezTo>
                    <a:cubicBezTo>
                      <a:pt x="1" y="72"/>
                      <a:pt x="1" y="81"/>
                      <a:pt x="1" y="81"/>
                    </a:cubicBezTo>
                    <a:cubicBezTo>
                      <a:pt x="1" y="99"/>
                      <a:pt x="10" y="117"/>
                      <a:pt x="18" y="126"/>
                    </a:cubicBezTo>
                    <a:cubicBezTo>
                      <a:pt x="27" y="140"/>
                      <a:pt x="40" y="146"/>
                      <a:pt x="52" y="146"/>
                    </a:cubicBezTo>
                    <a:cubicBezTo>
                      <a:pt x="79" y="146"/>
                      <a:pt x="108" y="120"/>
                      <a:pt x="108" y="90"/>
                    </a:cubicBezTo>
                    <a:cubicBezTo>
                      <a:pt x="99" y="63"/>
                      <a:pt x="90" y="10"/>
                      <a:pt x="54" y="1"/>
                    </a:cubicBezTo>
                    <a:close/>
                  </a:path>
                </a:pathLst>
              </a:custGeom>
              <a:solidFill>
                <a:srgbClr val="5526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32"/>
              <p:cNvSpPr/>
              <p:nvPr/>
            </p:nvSpPr>
            <p:spPr>
              <a:xfrm>
                <a:off x="5825243" y="5003760"/>
                <a:ext cx="27103" cy="19170"/>
              </a:xfrm>
              <a:custGeom>
                <a:avLst/>
                <a:gdLst/>
                <a:ahLst/>
                <a:cxnLst/>
                <a:rect l="l" t="t" r="r" b="b"/>
                <a:pathLst>
                  <a:path w="123" h="87" extrusionOk="0">
                    <a:moveTo>
                      <a:pt x="62" y="1"/>
                    </a:moveTo>
                    <a:cubicBezTo>
                      <a:pt x="57" y="1"/>
                      <a:pt x="53" y="2"/>
                      <a:pt x="48" y="4"/>
                    </a:cubicBezTo>
                    <a:cubicBezTo>
                      <a:pt x="0" y="28"/>
                      <a:pt x="23" y="87"/>
                      <a:pt x="60" y="87"/>
                    </a:cubicBezTo>
                    <a:cubicBezTo>
                      <a:pt x="65" y="87"/>
                      <a:pt x="70" y="86"/>
                      <a:pt x="75" y="84"/>
                    </a:cubicBezTo>
                    <a:cubicBezTo>
                      <a:pt x="122" y="60"/>
                      <a:pt x="99" y="1"/>
                      <a:pt x="62" y="1"/>
                    </a:cubicBezTo>
                    <a:close/>
                  </a:path>
                </a:pathLst>
              </a:custGeom>
              <a:solidFill>
                <a:srgbClr val="5526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32"/>
              <p:cNvSpPr/>
              <p:nvPr/>
            </p:nvSpPr>
            <p:spPr>
              <a:xfrm>
                <a:off x="5772801" y="5045185"/>
                <a:ext cx="29747" cy="31289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42" extrusionOk="0">
                    <a:moveTo>
                      <a:pt x="57" y="1"/>
                    </a:moveTo>
                    <a:cubicBezTo>
                      <a:pt x="34" y="1"/>
                      <a:pt x="9" y="18"/>
                      <a:pt x="9" y="48"/>
                    </a:cubicBezTo>
                    <a:lnTo>
                      <a:pt x="9" y="57"/>
                    </a:lnTo>
                    <a:cubicBezTo>
                      <a:pt x="0" y="66"/>
                      <a:pt x="0" y="74"/>
                      <a:pt x="0" y="83"/>
                    </a:cubicBezTo>
                    <a:cubicBezTo>
                      <a:pt x="0" y="83"/>
                      <a:pt x="0" y="92"/>
                      <a:pt x="0" y="101"/>
                    </a:cubicBezTo>
                    <a:cubicBezTo>
                      <a:pt x="5" y="128"/>
                      <a:pt x="25" y="141"/>
                      <a:pt x="45" y="141"/>
                    </a:cubicBezTo>
                    <a:cubicBezTo>
                      <a:pt x="65" y="141"/>
                      <a:pt x="85" y="128"/>
                      <a:pt x="90" y="101"/>
                    </a:cubicBezTo>
                    <a:cubicBezTo>
                      <a:pt x="116" y="92"/>
                      <a:pt x="134" y="66"/>
                      <a:pt x="116" y="39"/>
                    </a:cubicBezTo>
                    <a:cubicBezTo>
                      <a:pt x="98" y="21"/>
                      <a:pt x="90" y="12"/>
                      <a:pt x="72" y="3"/>
                    </a:cubicBezTo>
                    <a:cubicBezTo>
                      <a:pt x="67" y="2"/>
                      <a:pt x="62" y="1"/>
                      <a:pt x="57" y="1"/>
                    </a:cubicBezTo>
                    <a:close/>
                  </a:path>
                </a:pathLst>
              </a:custGeom>
              <a:solidFill>
                <a:srgbClr val="5526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32"/>
              <p:cNvSpPr/>
              <p:nvPr/>
            </p:nvSpPr>
            <p:spPr>
              <a:xfrm>
                <a:off x="3362865" y="4866925"/>
                <a:ext cx="2380634" cy="1380257"/>
              </a:xfrm>
              <a:custGeom>
                <a:avLst/>
                <a:gdLst/>
                <a:ahLst/>
                <a:cxnLst/>
                <a:rect l="l" t="t" r="r" b="b"/>
                <a:pathLst>
                  <a:path w="10804" h="6264" extrusionOk="0">
                    <a:moveTo>
                      <a:pt x="10161" y="0"/>
                    </a:moveTo>
                    <a:cubicBezTo>
                      <a:pt x="8868" y="1098"/>
                      <a:pt x="7021" y="1954"/>
                      <a:pt x="5406" y="2632"/>
                    </a:cubicBezTo>
                    <a:cubicBezTo>
                      <a:pt x="3658" y="3372"/>
                      <a:pt x="1856" y="4024"/>
                      <a:pt x="0" y="4639"/>
                    </a:cubicBezTo>
                    <a:cubicBezTo>
                      <a:pt x="63" y="5210"/>
                      <a:pt x="196" y="5808"/>
                      <a:pt x="642" y="6263"/>
                    </a:cubicBezTo>
                    <a:cubicBezTo>
                      <a:pt x="643" y="6263"/>
                      <a:pt x="644" y="6263"/>
                      <a:pt x="645" y="6263"/>
                    </a:cubicBezTo>
                    <a:cubicBezTo>
                      <a:pt x="744" y="6263"/>
                      <a:pt x="3214" y="5283"/>
                      <a:pt x="6049" y="4077"/>
                    </a:cubicBezTo>
                    <a:cubicBezTo>
                      <a:pt x="8422" y="3069"/>
                      <a:pt x="8752" y="2766"/>
                      <a:pt x="9189" y="2507"/>
                    </a:cubicBezTo>
                    <a:cubicBezTo>
                      <a:pt x="9965" y="2043"/>
                      <a:pt x="10375" y="1865"/>
                      <a:pt x="10804" y="1499"/>
                    </a:cubicBezTo>
                    <a:cubicBezTo>
                      <a:pt x="10759" y="1481"/>
                      <a:pt x="10759" y="1401"/>
                      <a:pt x="10750" y="1347"/>
                    </a:cubicBezTo>
                    <a:cubicBezTo>
                      <a:pt x="10741" y="1294"/>
                      <a:pt x="10741" y="1231"/>
                      <a:pt x="10714" y="1187"/>
                    </a:cubicBezTo>
                    <a:cubicBezTo>
                      <a:pt x="10688" y="1124"/>
                      <a:pt x="10616" y="1089"/>
                      <a:pt x="10580" y="1026"/>
                    </a:cubicBezTo>
                    <a:cubicBezTo>
                      <a:pt x="10527" y="946"/>
                      <a:pt x="10536" y="839"/>
                      <a:pt x="10500" y="750"/>
                    </a:cubicBezTo>
                    <a:cubicBezTo>
                      <a:pt x="10465" y="643"/>
                      <a:pt x="10384" y="562"/>
                      <a:pt x="10313" y="473"/>
                    </a:cubicBezTo>
                    <a:cubicBezTo>
                      <a:pt x="10241" y="393"/>
                      <a:pt x="10179" y="286"/>
                      <a:pt x="10188" y="179"/>
                    </a:cubicBezTo>
                    <a:cubicBezTo>
                      <a:pt x="10197" y="116"/>
                      <a:pt x="10197" y="54"/>
                      <a:pt x="101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p32"/>
              <p:cNvSpPr/>
              <p:nvPr/>
            </p:nvSpPr>
            <p:spPr>
              <a:xfrm>
                <a:off x="4740695" y="5120544"/>
                <a:ext cx="959613" cy="575768"/>
              </a:xfrm>
              <a:custGeom>
                <a:avLst/>
                <a:gdLst/>
                <a:ahLst/>
                <a:cxnLst/>
                <a:rect l="l" t="t" r="r" b="b"/>
                <a:pathLst>
                  <a:path w="4355" h="2613" extrusionOk="0">
                    <a:moveTo>
                      <a:pt x="4292" y="0"/>
                    </a:moveTo>
                    <a:cubicBezTo>
                      <a:pt x="4051" y="473"/>
                      <a:pt x="3302" y="901"/>
                      <a:pt x="2909" y="1097"/>
                    </a:cubicBezTo>
                    <a:cubicBezTo>
                      <a:pt x="2659" y="1213"/>
                      <a:pt x="2517" y="1472"/>
                      <a:pt x="2267" y="1561"/>
                    </a:cubicBezTo>
                    <a:cubicBezTo>
                      <a:pt x="1981" y="1659"/>
                      <a:pt x="1687" y="1731"/>
                      <a:pt x="1410" y="1838"/>
                    </a:cubicBezTo>
                    <a:cubicBezTo>
                      <a:pt x="1143" y="1936"/>
                      <a:pt x="884" y="2061"/>
                      <a:pt x="634" y="2204"/>
                    </a:cubicBezTo>
                    <a:cubicBezTo>
                      <a:pt x="438" y="2320"/>
                      <a:pt x="152" y="2427"/>
                      <a:pt x="1" y="2596"/>
                    </a:cubicBezTo>
                    <a:cubicBezTo>
                      <a:pt x="23" y="2608"/>
                      <a:pt x="48" y="2613"/>
                      <a:pt x="76" y="2613"/>
                    </a:cubicBezTo>
                    <a:cubicBezTo>
                      <a:pt x="218" y="2613"/>
                      <a:pt x="423" y="2480"/>
                      <a:pt x="527" y="2436"/>
                    </a:cubicBezTo>
                    <a:cubicBezTo>
                      <a:pt x="714" y="2364"/>
                      <a:pt x="902" y="2248"/>
                      <a:pt x="1098" y="2204"/>
                    </a:cubicBezTo>
                    <a:cubicBezTo>
                      <a:pt x="1544" y="2105"/>
                      <a:pt x="1375" y="2159"/>
                      <a:pt x="1446" y="2123"/>
                    </a:cubicBezTo>
                    <a:cubicBezTo>
                      <a:pt x="1660" y="2025"/>
                      <a:pt x="1990" y="1838"/>
                      <a:pt x="2186" y="1704"/>
                    </a:cubicBezTo>
                    <a:cubicBezTo>
                      <a:pt x="2365" y="1579"/>
                      <a:pt x="2409" y="1517"/>
                      <a:pt x="2588" y="1401"/>
                    </a:cubicBezTo>
                    <a:cubicBezTo>
                      <a:pt x="2873" y="1204"/>
                      <a:pt x="3203" y="1080"/>
                      <a:pt x="3507" y="919"/>
                    </a:cubicBezTo>
                    <a:cubicBezTo>
                      <a:pt x="3703" y="812"/>
                      <a:pt x="3890" y="696"/>
                      <a:pt x="4069" y="562"/>
                    </a:cubicBezTo>
                    <a:cubicBezTo>
                      <a:pt x="4158" y="509"/>
                      <a:pt x="4238" y="437"/>
                      <a:pt x="4292" y="339"/>
                    </a:cubicBezTo>
                    <a:cubicBezTo>
                      <a:pt x="4345" y="241"/>
                      <a:pt x="4354" y="107"/>
                      <a:pt x="4292" y="0"/>
                    </a:cubicBezTo>
                    <a:close/>
                  </a:path>
                </a:pathLst>
              </a:custGeom>
              <a:solidFill>
                <a:srgbClr val="B0B0B0">
                  <a:alpha val="3869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p32"/>
              <p:cNvSpPr/>
              <p:nvPr/>
            </p:nvSpPr>
            <p:spPr>
              <a:xfrm>
                <a:off x="3362865" y="5446878"/>
                <a:ext cx="1332882" cy="800302"/>
              </a:xfrm>
              <a:custGeom>
                <a:avLst/>
                <a:gdLst/>
                <a:ahLst/>
                <a:cxnLst/>
                <a:rect l="l" t="t" r="r" b="b"/>
                <a:pathLst>
                  <a:path w="6049" h="3632" extrusionOk="0">
                    <a:moveTo>
                      <a:pt x="5406" y="0"/>
                    </a:moveTo>
                    <a:cubicBezTo>
                      <a:pt x="3658" y="740"/>
                      <a:pt x="1856" y="1392"/>
                      <a:pt x="0" y="2007"/>
                    </a:cubicBezTo>
                    <a:cubicBezTo>
                      <a:pt x="63" y="2578"/>
                      <a:pt x="196" y="3176"/>
                      <a:pt x="642" y="3631"/>
                    </a:cubicBezTo>
                    <a:cubicBezTo>
                      <a:pt x="643" y="3631"/>
                      <a:pt x="644" y="3631"/>
                      <a:pt x="645" y="3631"/>
                    </a:cubicBezTo>
                    <a:cubicBezTo>
                      <a:pt x="744" y="3631"/>
                      <a:pt x="3214" y="2651"/>
                      <a:pt x="6049" y="1454"/>
                    </a:cubicBezTo>
                    <a:cubicBezTo>
                      <a:pt x="5995" y="669"/>
                      <a:pt x="5415" y="0"/>
                      <a:pt x="54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p32"/>
              <p:cNvSpPr/>
              <p:nvPr/>
            </p:nvSpPr>
            <p:spPr>
              <a:xfrm>
                <a:off x="3384459" y="5920403"/>
                <a:ext cx="135734" cy="299012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357" extrusionOk="0">
                    <a:moveTo>
                      <a:pt x="72" y="1"/>
                    </a:moveTo>
                    <a:lnTo>
                      <a:pt x="0" y="46"/>
                    </a:lnTo>
                    <a:cubicBezTo>
                      <a:pt x="0" y="54"/>
                      <a:pt x="357" y="563"/>
                      <a:pt x="446" y="813"/>
                    </a:cubicBezTo>
                    <a:cubicBezTo>
                      <a:pt x="527" y="1063"/>
                      <a:pt x="500" y="1348"/>
                      <a:pt x="500" y="1348"/>
                    </a:cubicBezTo>
                    <a:lnTo>
                      <a:pt x="580" y="1357"/>
                    </a:lnTo>
                    <a:cubicBezTo>
                      <a:pt x="580" y="1348"/>
                      <a:pt x="616" y="1054"/>
                      <a:pt x="518" y="786"/>
                    </a:cubicBezTo>
                    <a:cubicBezTo>
                      <a:pt x="428" y="518"/>
                      <a:pt x="81" y="19"/>
                      <a:pt x="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32"/>
              <p:cNvSpPr/>
              <p:nvPr/>
            </p:nvSpPr>
            <p:spPr>
              <a:xfrm>
                <a:off x="5277461" y="5126273"/>
                <a:ext cx="88580" cy="80868"/>
              </a:xfrm>
              <a:custGeom>
                <a:avLst/>
                <a:gdLst/>
                <a:ahLst/>
                <a:cxnLst/>
                <a:rect l="l" t="t" r="r" b="b"/>
                <a:pathLst>
                  <a:path w="402" h="367" extrusionOk="0">
                    <a:moveTo>
                      <a:pt x="54" y="1"/>
                    </a:moveTo>
                    <a:lnTo>
                      <a:pt x="0" y="63"/>
                    </a:lnTo>
                    <a:cubicBezTo>
                      <a:pt x="125" y="153"/>
                      <a:pt x="241" y="260"/>
                      <a:pt x="348" y="367"/>
                    </a:cubicBezTo>
                    <a:lnTo>
                      <a:pt x="402" y="304"/>
                    </a:lnTo>
                    <a:cubicBezTo>
                      <a:pt x="295" y="197"/>
                      <a:pt x="170" y="90"/>
                      <a:pt x="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p32"/>
              <p:cNvSpPr/>
              <p:nvPr/>
            </p:nvSpPr>
            <p:spPr>
              <a:xfrm>
                <a:off x="5240002" y="5153816"/>
                <a:ext cx="88800" cy="159532"/>
              </a:xfrm>
              <a:custGeom>
                <a:avLst/>
                <a:gdLst/>
                <a:ahLst/>
                <a:cxnLst/>
                <a:rect l="l" t="t" r="r" b="b"/>
                <a:pathLst>
                  <a:path w="403" h="724" extrusionOk="0">
                    <a:moveTo>
                      <a:pt x="72" y="1"/>
                    </a:moveTo>
                    <a:lnTo>
                      <a:pt x="1" y="36"/>
                    </a:lnTo>
                    <a:cubicBezTo>
                      <a:pt x="117" y="259"/>
                      <a:pt x="233" y="483"/>
                      <a:pt x="322" y="723"/>
                    </a:cubicBezTo>
                    <a:lnTo>
                      <a:pt x="402" y="697"/>
                    </a:lnTo>
                    <a:cubicBezTo>
                      <a:pt x="304" y="456"/>
                      <a:pt x="197" y="215"/>
                      <a:pt x="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29" name="Google Shape;729;p32"/>
              <p:cNvSpPr/>
              <p:nvPr/>
            </p:nvSpPr>
            <p:spPr>
              <a:xfrm>
                <a:off x="5120133" y="5407436"/>
                <a:ext cx="74918" cy="163498"/>
              </a:xfrm>
              <a:custGeom>
                <a:avLst/>
                <a:gdLst/>
                <a:ahLst/>
                <a:cxnLst/>
                <a:rect l="l" t="t" r="r" b="b"/>
                <a:pathLst>
                  <a:path w="340" h="742" extrusionOk="0">
                    <a:moveTo>
                      <a:pt x="259" y="1"/>
                    </a:moveTo>
                    <a:cubicBezTo>
                      <a:pt x="206" y="259"/>
                      <a:pt x="125" y="491"/>
                      <a:pt x="1" y="696"/>
                    </a:cubicBezTo>
                    <a:lnTo>
                      <a:pt x="72" y="741"/>
                    </a:lnTo>
                    <a:cubicBezTo>
                      <a:pt x="197" y="527"/>
                      <a:pt x="286" y="286"/>
                      <a:pt x="340" y="18"/>
                    </a:cubicBezTo>
                    <a:lnTo>
                      <a:pt x="25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30" name="Google Shape;730;p32"/>
              <p:cNvSpPr/>
              <p:nvPr/>
            </p:nvSpPr>
            <p:spPr>
              <a:xfrm>
                <a:off x="4548112" y="5440928"/>
                <a:ext cx="96512" cy="149616"/>
              </a:xfrm>
              <a:custGeom>
                <a:avLst/>
                <a:gdLst/>
                <a:ahLst/>
                <a:cxnLst/>
                <a:rect l="l" t="t" r="r" b="b"/>
                <a:pathLst>
                  <a:path w="438" h="679" extrusionOk="0">
                    <a:moveTo>
                      <a:pt x="72" y="0"/>
                    </a:moveTo>
                    <a:lnTo>
                      <a:pt x="1" y="54"/>
                    </a:lnTo>
                    <a:cubicBezTo>
                      <a:pt x="161" y="232"/>
                      <a:pt x="277" y="455"/>
                      <a:pt x="357" y="678"/>
                    </a:cubicBezTo>
                    <a:lnTo>
                      <a:pt x="438" y="651"/>
                    </a:lnTo>
                    <a:cubicBezTo>
                      <a:pt x="357" y="420"/>
                      <a:pt x="224" y="188"/>
                      <a:pt x="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32"/>
              <p:cNvSpPr/>
              <p:nvPr/>
            </p:nvSpPr>
            <p:spPr>
              <a:xfrm>
                <a:off x="3535838" y="5743244"/>
                <a:ext cx="1134349" cy="436949"/>
              </a:xfrm>
              <a:custGeom>
                <a:avLst/>
                <a:gdLst/>
                <a:ahLst/>
                <a:cxnLst/>
                <a:rect l="l" t="t" r="r" b="b"/>
                <a:pathLst>
                  <a:path w="5148" h="1983" extrusionOk="0">
                    <a:moveTo>
                      <a:pt x="5009" y="0"/>
                    </a:moveTo>
                    <a:cubicBezTo>
                      <a:pt x="4848" y="0"/>
                      <a:pt x="4698" y="75"/>
                      <a:pt x="4559" y="145"/>
                    </a:cubicBezTo>
                    <a:cubicBezTo>
                      <a:pt x="3702" y="573"/>
                      <a:pt x="2801" y="912"/>
                      <a:pt x="1847" y="1082"/>
                    </a:cubicBezTo>
                    <a:cubicBezTo>
                      <a:pt x="1731" y="1099"/>
                      <a:pt x="1624" y="1117"/>
                      <a:pt x="1517" y="1162"/>
                    </a:cubicBezTo>
                    <a:cubicBezTo>
                      <a:pt x="1374" y="1215"/>
                      <a:pt x="1240" y="1305"/>
                      <a:pt x="1106" y="1385"/>
                    </a:cubicBezTo>
                    <a:cubicBezTo>
                      <a:pt x="973" y="1456"/>
                      <a:pt x="0" y="1581"/>
                      <a:pt x="143" y="1947"/>
                    </a:cubicBezTo>
                    <a:cubicBezTo>
                      <a:pt x="153" y="1972"/>
                      <a:pt x="184" y="1982"/>
                      <a:pt x="230" y="1982"/>
                    </a:cubicBezTo>
                    <a:cubicBezTo>
                      <a:pt x="485" y="1982"/>
                      <a:pt x="1201" y="1661"/>
                      <a:pt x="1329" y="1608"/>
                    </a:cubicBezTo>
                    <a:cubicBezTo>
                      <a:pt x="1454" y="1563"/>
                      <a:pt x="1579" y="1519"/>
                      <a:pt x="1704" y="1465"/>
                    </a:cubicBezTo>
                    <a:cubicBezTo>
                      <a:pt x="2025" y="1349"/>
                      <a:pt x="2337" y="1233"/>
                      <a:pt x="2650" y="1108"/>
                    </a:cubicBezTo>
                    <a:cubicBezTo>
                      <a:pt x="3497" y="778"/>
                      <a:pt x="4327" y="412"/>
                      <a:pt x="5148" y="20"/>
                    </a:cubicBezTo>
                    <a:cubicBezTo>
                      <a:pt x="5101" y="6"/>
                      <a:pt x="5054" y="0"/>
                      <a:pt x="5009" y="0"/>
                    </a:cubicBezTo>
                    <a:close/>
                  </a:path>
                </a:pathLst>
              </a:custGeom>
              <a:solidFill>
                <a:srgbClr val="3D1D03">
                  <a:alpha val="321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32"/>
              <p:cNvSpPr/>
              <p:nvPr/>
            </p:nvSpPr>
            <p:spPr>
              <a:xfrm>
                <a:off x="4356851" y="5577764"/>
                <a:ext cx="42968" cy="2512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14" extrusionOk="0">
                    <a:moveTo>
                      <a:pt x="136" y="1"/>
                    </a:moveTo>
                    <a:cubicBezTo>
                      <a:pt x="131" y="1"/>
                      <a:pt x="125" y="2"/>
                      <a:pt x="119" y="4"/>
                    </a:cubicBezTo>
                    <a:lnTo>
                      <a:pt x="48" y="39"/>
                    </a:lnTo>
                    <a:cubicBezTo>
                      <a:pt x="0" y="55"/>
                      <a:pt x="23" y="114"/>
                      <a:pt x="60" y="114"/>
                    </a:cubicBezTo>
                    <a:cubicBezTo>
                      <a:pt x="65" y="114"/>
                      <a:pt x="70" y="113"/>
                      <a:pt x="75" y="111"/>
                    </a:cubicBezTo>
                    <a:lnTo>
                      <a:pt x="155" y="75"/>
                    </a:lnTo>
                    <a:cubicBezTo>
                      <a:pt x="195" y="59"/>
                      <a:pt x="178" y="1"/>
                      <a:pt x="136" y="1"/>
                    </a:cubicBezTo>
                    <a:close/>
                  </a:path>
                </a:pathLst>
              </a:custGeom>
              <a:solidFill>
                <a:srgbClr val="FBB06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32"/>
              <p:cNvSpPr/>
              <p:nvPr/>
            </p:nvSpPr>
            <p:spPr>
              <a:xfrm>
                <a:off x="4339664" y="5660173"/>
                <a:ext cx="35696" cy="24679"/>
              </a:xfrm>
              <a:custGeom>
                <a:avLst/>
                <a:gdLst/>
                <a:ahLst/>
                <a:cxnLst/>
                <a:rect l="l" t="t" r="r" b="b"/>
                <a:pathLst>
                  <a:path w="162" h="112" extrusionOk="0">
                    <a:moveTo>
                      <a:pt x="122" y="1"/>
                    </a:moveTo>
                    <a:cubicBezTo>
                      <a:pt x="118" y="1"/>
                      <a:pt x="113" y="2"/>
                      <a:pt x="108" y="4"/>
                    </a:cubicBezTo>
                    <a:lnTo>
                      <a:pt x="90" y="4"/>
                    </a:lnTo>
                    <a:cubicBezTo>
                      <a:pt x="90" y="4"/>
                      <a:pt x="81" y="4"/>
                      <a:pt x="81" y="13"/>
                    </a:cubicBezTo>
                    <a:lnTo>
                      <a:pt x="45" y="22"/>
                    </a:lnTo>
                    <a:cubicBezTo>
                      <a:pt x="1" y="40"/>
                      <a:pt x="19" y="94"/>
                      <a:pt x="45" y="103"/>
                    </a:cubicBezTo>
                    <a:cubicBezTo>
                      <a:pt x="54" y="111"/>
                      <a:pt x="72" y="111"/>
                      <a:pt x="81" y="111"/>
                    </a:cubicBezTo>
                    <a:cubicBezTo>
                      <a:pt x="117" y="111"/>
                      <a:pt x="135" y="85"/>
                      <a:pt x="153" y="58"/>
                    </a:cubicBezTo>
                    <a:cubicBezTo>
                      <a:pt x="161" y="40"/>
                      <a:pt x="153" y="22"/>
                      <a:pt x="144" y="13"/>
                    </a:cubicBezTo>
                    <a:cubicBezTo>
                      <a:pt x="137" y="7"/>
                      <a:pt x="131" y="1"/>
                      <a:pt x="122" y="1"/>
                    </a:cubicBezTo>
                    <a:close/>
                  </a:path>
                </a:pathLst>
              </a:custGeom>
              <a:solidFill>
                <a:srgbClr val="FBB06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32"/>
              <p:cNvSpPr/>
              <p:nvPr/>
            </p:nvSpPr>
            <p:spPr>
              <a:xfrm>
                <a:off x="4198642" y="5667886"/>
                <a:ext cx="29306" cy="24018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09" extrusionOk="0">
                    <a:moveTo>
                      <a:pt x="42" y="0"/>
                    </a:moveTo>
                    <a:cubicBezTo>
                      <a:pt x="17" y="0"/>
                      <a:pt x="0" y="28"/>
                      <a:pt x="7" y="50"/>
                    </a:cubicBezTo>
                    <a:cubicBezTo>
                      <a:pt x="7" y="50"/>
                      <a:pt x="7" y="50"/>
                      <a:pt x="7" y="59"/>
                    </a:cubicBezTo>
                    <a:cubicBezTo>
                      <a:pt x="0" y="80"/>
                      <a:pt x="17" y="108"/>
                      <a:pt x="42" y="108"/>
                    </a:cubicBezTo>
                    <a:cubicBezTo>
                      <a:pt x="48" y="108"/>
                      <a:pt x="54" y="107"/>
                      <a:pt x="61" y="103"/>
                    </a:cubicBezTo>
                    <a:cubicBezTo>
                      <a:pt x="70" y="94"/>
                      <a:pt x="79" y="85"/>
                      <a:pt x="97" y="85"/>
                    </a:cubicBezTo>
                    <a:cubicBezTo>
                      <a:pt x="132" y="68"/>
                      <a:pt x="123" y="14"/>
                      <a:pt x="79" y="5"/>
                    </a:cubicBezTo>
                    <a:lnTo>
                      <a:pt x="61" y="5"/>
                    </a:lnTo>
                    <a:cubicBezTo>
                      <a:pt x="54" y="2"/>
                      <a:pt x="48" y="0"/>
                      <a:pt x="42" y="0"/>
                    </a:cubicBezTo>
                    <a:close/>
                  </a:path>
                </a:pathLst>
              </a:custGeom>
              <a:solidFill>
                <a:srgbClr val="FBB06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32"/>
              <p:cNvSpPr/>
              <p:nvPr/>
            </p:nvSpPr>
            <p:spPr>
              <a:xfrm>
                <a:off x="4282814" y="5661055"/>
                <a:ext cx="23136" cy="22696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03" extrusionOk="0">
                    <a:moveTo>
                      <a:pt x="58" y="1"/>
                    </a:moveTo>
                    <a:cubicBezTo>
                      <a:pt x="47" y="1"/>
                      <a:pt x="35" y="4"/>
                      <a:pt x="27" y="9"/>
                    </a:cubicBezTo>
                    <a:cubicBezTo>
                      <a:pt x="18" y="18"/>
                      <a:pt x="18" y="18"/>
                      <a:pt x="9" y="27"/>
                    </a:cubicBezTo>
                    <a:cubicBezTo>
                      <a:pt x="0" y="36"/>
                      <a:pt x="0" y="54"/>
                      <a:pt x="0" y="63"/>
                    </a:cubicBezTo>
                    <a:cubicBezTo>
                      <a:pt x="0" y="72"/>
                      <a:pt x="0" y="81"/>
                      <a:pt x="9" y="81"/>
                    </a:cubicBezTo>
                    <a:cubicBezTo>
                      <a:pt x="20" y="95"/>
                      <a:pt x="36" y="102"/>
                      <a:pt x="52" y="102"/>
                    </a:cubicBezTo>
                    <a:cubicBezTo>
                      <a:pt x="76" y="102"/>
                      <a:pt x="98" y="86"/>
                      <a:pt x="98" y="54"/>
                    </a:cubicBezTo>
                    <a:cubicBezTo>
                      <a:pt x="98" y="54"/>
                      <a:pt x="98" y="45"/>
                      <a:pt x="98" y="45"/>
                    </a:cubicBezTo>
                    <a:cubicBezTo>
                      <a:pt x="104" y="15"/>
                      <a:pt x="81" y="1"/>
                      <a:pt x="58" y="1"/>
                    </a:cubicBezTo>
                    <a:close/>
                  </a:path>
                </a:pathLst>
              </a:custGeom>
              <a:solidFill>
                <a:srgbClr val="FBB06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32"/>
              <p:cNvSpPr/>
              <p:nvPr/>
            </p:nvSpPr>
            <p:spPr>
              <a:xfrm>
                <a:off x="4170658" y="5741702"/>
                <a:ext cx="37679" cy="26221"/>
              </a:xfrm>
              <a:custGeom>
                <a:avLst/>
                <a:gdLst/>
                <a:ahLst/>
                <a:cxnLst/>
                <a:rect l="l" t="t" r="r" b="b"/>
                <a:pathLst>
                  <a:path w="171" h="119" extrusionOk="0">
                    <a:moveTo>
                      <a:pt x="45" y="0"/>
                    </a:moveTo>
                    <a:cubicBezTo>
                      <a:pt x="10" y="0"/>
                      <a:pt x="1" y="36"/>
                      <a:pt x="10" y="63"/>
                    </a:cubicBezTo>
                    <a:cubicBezTo>
                      <a:pt x="1" y="80"/>
                      <a:pt x="10" y="107"/>
                      <a:pt x="36" y="116"/>
                    </a:cubicBezTo>
                    <a:cubicBezTo>
                      <a:pt x="43" y="118"/>
                      <a:pt x="49" y="119"/>
                      <a:pt x="55" y="119"/>
                    </a:cubicBezTo>
                    <a:cubicBezTo>
                      <a:pt x="82" y="119"/>
                      <a:pt x="102" y="104"/>
                      <a:pt x="117" y="89"/>
                    </a:cubicBezTo>
                    <a:cubicBezTo>
                      <a:pt x="126" y="80"/>
                      <a:pt x="126" y="80"/>
                      <a:pt x="134" y="80"/>
                    </a:cubicBezTo>
                    <a:cubicBezTo>
                      <a:pt x="170" y="63"/>
                      <a:pt x="170" y="0"/>
                      <a:pt x="126" y="0"/>
                    </a:cubicBezTo>
                    <a:close/>
                  </a:path>
                </a:pathLst>
              </a:custGeom>
              <a:solidFill>
                <a:srgbClr val="FBB06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32"/>
              <p:cNvSpPr/>
              <p:nvPr/>
            </p:nvSpPr>
            <p:spPr>
              <a:xfrm>
                <a:off x="4061806" y="5725837"/>
                <a:ext cx="51341" cy="26442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20" extrusionOk="0">
                    <a:moveTo>
                      <a:pt x="163" y="0"/>
                    </a:moveTo>
                    <a:cubicBezTo>
                      <a:pt x="161" y="0"/>
                      <a:pt x="158" y="0"/>
                      <a:pt x="156" y="1"/>
                    </a:cubicBezTo>
                    <a:cubicBezTo>
                      <a:pt x="120" y="19"/>
                      <a:pt x="84" y="28"/>
                      <a:pt x="49" y="36"/>
                    </a:cubicBezTo>
                    <a:cubicBezTo>
                      <a:pt x="0" y="53"/>
                      <a:pt x="25" y="119"/>
                      <a:pt x="69" y="119"/>
                    </a:cubicBezTo>
                    <a:cubicBezTo>
                      <a:pt x="74" y="119"/>
                      <a:pt x="79" y="119"/>
                      <a:pt x="84" y="117"/>
                    </a:cubicBezTo>
                    <a:lnTo>
                      <a:pt x="182" y="81"/>
                    </a:lnTo>
                    <a:cubicBezTo>
                      <a:pt x="233" y="64"/>
                      <a:pt x="204" y="0"/>
                      <a:pt x="163" y="0"/>
                    </a:cubicBezTo>
                    <a:close/>
                  </a:path>
                </a:pathLst>
              </a:custGeom>
              <a:solidFill>
                <a:srgbClr val="FBB06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32"/>
              <p:cNvSpPr/>
              <p:nvPr/>
            </p:nvSpPr>
            <p:spPr>
              <a:xfrm>
                <a:off x="3958463" y="5711514"/>
                <a:ext cx="35476" cy="34154"/>
              </a:xfrm>
              <a:custGeom>
                <a:avLst/>
                <a:gdLst/>
                <a:ahLst/>
                <a:cxnLst/>
                <a:rect l="l" t="t" r="r" b="b"/>
                <a:pathLst>
                  <a:path w="161" h="155" extrusionOk="0">
                    <a:moveTo>
                      <a:pt x="118" y="1"/>
                    </a:moveTo>
                    <a:cubicBezTo>
                      <a:pt x="107" y="1"/>
                      <a:pt x="97" y="5"/>
                      <a:pt x="89" y="12"/>
                    </a:cubicBezTo>
                    <a:cubicBezTo>
                      <a:pt x="54" y="30"/>
                      <a:pt x="36" y="57"/>
                      <a:pt x="18" y="93"/>
                    </a:cubicBezTo>
                    <a:cubicBezTo>
                      <a:pt x="0" y="128"/>
                      <a:pt x="27" y="155"/>
                      <a:pt x="63" y="155"/>
                    </a:cubicBezTo>
                    <a:cubicBezTo>
                      <a:pt x="89" y="146"/>
                      <a:pt x="116" y="137"/>
                      <a:pt x="134" y="110"/>
                    </a:cubicBezTo>
                    <a:cubicBezTo>
                      <a:pt x="143" y="101"/>
                      <a:pt x="143" y="93"/>
                      <a:pt x="143" y="84"/>
                    </a:cubicBezTo>
                    <a:cubicBezTo>
                      <a:pt x="152" y="75"/>
                      <a:pt x="161" y="48"/>
                      <a:pt x="152" y="30"/>
                    </a:cubicBezTo>
                    <a:cubicBezTo>
                      <a:pt x="147" y="9"/>
                      <a:pt x="132" y="1"/>
                      <a:pt x="118" y="1"/>
                    </a:cubicBezTo>
                    <a:close/>
                  </a:path>
                </a:pathLst>
              </a:custGeom>
              <a:solidFill>
                <a:srgbClr val="FBB06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32"/>
              <p:cNvSpPr/>
              <p:nvPr/>
            </p:nvSpPr>
            <p:spPr>
              <a:xfrm>
                <a:off x="3924310" y="5788195"/>
                <a:ext cx="39002" cy="23577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07" extrusionOk="0">
                    <a:moveTo>
                      <a:pt x="116" y="0"/>
                    </a:moveTo>
                    <a:cubicBezTo>
                      <a:pt x="111" y="0"/>
                      <a:pt x="107" y="1"/>
                      <a:pt x="102" y="3"/>
                    </a:cubicBezTo>
                    <a:lnTo>
                      <a:pt x="39" y="30"/>
                    </a:lnTo>
                    <a:cubicBezTo>
                      <a:pt x="1" y="45"/>
                      <a:pt x="15" y="107"/>
                      <a:pt x="54" y="107"/>
                    </a:cubicBezTo>
                    <a:cubicBezTo>
                      <a:pt x="60" y="107"/>
                      <a:pt x="67" y="105"/>
                      <a:pt x="75" y="101"/>
                    </a:cubicBezTo>
                    <a:lnTo>
                      <a:pt x="128" y="84"/>
                    </a:lnTo>
                    <a:cubicBezTo>
                      <a:pt x="176" y="60"/>
                      <a:pt x="153" y="0"/>
                      <a:pt x="116" y="0"/>
                    </a:cubicBezTo>
                    <a:close/>
                  </a:path>
                </a:pathLst>
              </a:custGeom>
              <a:solidFill>
                <a:srgbClr val="FBB06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p32"/>
              <p:cNvSpPr/>
              <p:nvPr/>
            </p:nvSpPr>
            <p:spPr>
              <a:xfrm>
                <a:off x="4021483" y="5822128"/>
                <a:ext cx="37018" cy="24238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10" extrusionOk="0">
                    <a:moveTo>
                      <a:pt x="123" y="0"/>
                    </a:moveTo>
                    <a:cubicBezTo>
                      <a:pt x="121" y="0"/>
                      <a:pt x="118" y="0"/>
                      <a:pt x="116" y="1"/>
                    </a:cubicBezTo>
                    <a:cubicBezTo>
                      <a:pt x="107" y="1"/>
                      <a:pt x="98" y="10"/>
                      <a:pt x="89" y="10"/>
                    </a:cubicBezTo>
                    <a:cubicBezTo>
                      <a:pt x="84" y="8"/>
                      <a:pt x="79" y="8"/>
                      <a:pt x="74" y="8"/>
                    </a:cubicBezTo>
                    <a:cubicBezTo>
                      <a:pt x="50" y="8"/>
                      <a:pt x="23" y="25"/>
                      <a:pt x="9" y="54"/>
                    </a:cubicBezTo>
                    <a:cubicBezTo>
                      <a:pt x="1" y="78"/>
                      <a:pt x="28" y="109"/>
                      <a:pt x="53" y="109"/>
                    </a:cubicBezTo>
                    <a:cubicBezTo>
                      <a:pt x="56" y="109"/>
                      <a:pt x="59" y="109"/>
                      <a:pt x="62" y="108"/>
                    </a:cubicBezTo>
                    <a:cubicBezTo>
                      <a:pt x="80" y="99"/>
                      <a:pt x="89" y="99"/>
                      <a:pt x="98" y="90"/>
                    </a:cubicBezTo>
                    <a:cubicBezTo>
                      <a:pt x="100" y="93"/>
                      <a:pt x="104" y="94"/>
                      <a:pt x="107" y="94"/>
                    </a:cubicBezTo>
                    <a:cubicBezTo>
                      <a:pt x="116" y="94"/>
                      <a:pt x="127" y="88"/>
                      <a:pt x="133" y="81"/>
                    </a:cubicBezTo>
                    <a:cubicBezTo>
                      <a:pt x="167" y="64"/>
                      <a:pt x="161" y="0"/>
                      <a:pt x="123" y="0"/>
                    </a:cubicBezTo>
                    <a:close/>
                  </a:path>
                </a:pathLst>
              </a:custGeom>
              <a:solidFill>
                <a:srgbClr val="FBB06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32"/>
              <p:cNvSpPr/>
              <p:nvPr/>
            </p:nvSpPr>
            <p:spPr>
              <a:xfrm>
                <a:off x="3773592" y="5783568"/>
                <a:ext cx="35256" cy="27323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24" extrusionOk="0">
                    <a:moveTo>
                      <a:pt x="75" y="1"/>
                    </a:moveTo>
                    <a:cubicBezTo>
                      <a:pt x="35" y="1"/>
                      <a:pt x="1" y="28"/>
                      <a:pt x="1" y="78"/>
                    </a:cubicBezTo>
                    <a:cubicBezTo>
                      <a:pt x="1" y="94"/>
                      <a:pt x="15" y="124"/>
                      <a:pt x="37" y="124"/>
                    </a:cubicBezTo>
                    <a:cubicBezTo>
                      <a:pt x="40" y="124"/>
                      <a:pt x="42" y="123"/>
                      <a:pt x="45" y="122"/>
                    </a:cubicBezTo>
                    <a:cubicBezTo>
                      <a:pt x="63" y="113"/>
                      <a:pt x="81" y="105"/>
                      <a:pt x="99" y="96"/>
                    </a:cubicBezTo>
                    <a:cubicBezTo>
                      <a:pt x="103" y="97"/>
                      <a:pt x="108" y="98"/>
                      <a:pt x="113" y="98"/>
                    </a:cubicBezTo>
                    <a:cubicBezTo>
                      <a:pt x="136" y="98"/>
                      <a:pt x="160" y="81"/>
                      <a:pt x="152" y="51"/>
                    </a:cubicBezTo>
                    <a:cubicBezTo>
                      <a:pt x="152" y="24"/>
                      <a:pt x="126" y="6"/>
                      <a:pt x="108" y="6"/>
                    </a:cubicBezTo>
                    <a:cubicBezTo>
                      <a:pt x="97" y="3"/>
                      <a:pt x="86" y="1"/>
                      <a:pt x="75" y="1"/>
                    </a:cubicBezTo>
                    <a:close/>
                  </a:path>
                </a:pathLst>
              </a:custGeom>
              <a:solidFill>
                <a:srgbClr val="FBB06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42" name="Google Shape;742;p32"/>
              <p:cNvSpPr/>
              <p:nvPr/>
            </p:nvSpPr>
            <p:spPr>
              <a:xfrm>
                <a:off x="3850273" y="5798331"/>
                <a:ext cx="31289" cy="24018"/>
              </a:xfrm>
              <a:custGeom>
                <a:avLst/>
                <a:gdLst/>
                <a:ahLst/>
                <a:cxnLst/>
                <a:rect l="l" t="t" r="r" b="b"/>
                <a:pathLst>
                  <a:path w="142" h="109" extrusionOk="0">
                    <a:moveTo>
                      <a:pt x="98" y="1"/>
                    </a:moveTo>
                    <a:cubicBezTo>
                      <a:pt x="95" y="1"/>
                      <a:pt x="93" y="1"/>
                      <a:pt x="90" y="2"/>
                    </a:cubicBezTo>
                    <a:cubicBezTo>
                      <a:pt x="81" y="2"/>
                      <a:pt x="81" y="11"/>
                      <a:pt x="72" y="11"/>
                    </a:cubicBezTo>
                    <a:lnTo>
                      <a:pt x="63" y="11"/>
                    </a:lnTo>
                    <a:cubicBezTo>
                      <a:pt x="54" y="20"/>
                      <a:pt x="36" y="29"/>
                      <a:pt x="27" y="38"/>
                    </a:cubicBezTo>
                    <a:cubicBezTo>
                      <a:pt x="1" y="64"/>
                      <a:pt x="18" y="109"/>
                      <a:pt x="54" y="109"/>
                    </a:cubicBezTo>
                    <a:cubicBezTo>
                      <a:pt x="81" y="109"/>
                      <a:pt x="99" y="100"/>
                      <a:pt x="117" y="73"/>
                    </a:cubicBezTo>
                    <a:cubicBezTo>
                      <a:pt x="142" y="57"/>
                      <a:pt x="135" y="1"/>
                      <a:pt x="98" y="1"/>
                    </a:cubicBezTo>
                    <a:close/>
                  </a:path>
                </a:pathLst>
              </a:custGeom>
              <a:solidFill>
                <a:srgbClr val="FBB06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43" name="Google Shape;743;p32"/>
              <p:cNvSpPr/>
              <p:nvPr/>
            </p:nvSpPr>
            <p:spPr>
              <a:xfrm>
                <a:off x="3885749" y="5856723"/>
                <a:ext cx="35476" cy="24679"/>
              </a:xfrm>
              <a:custGeom>
                <a:avLst/>
                <a:gdLst/>
                <a:ahLst/>
                <a:cxnLst/>
                <a:rect l="l" t="t" r="r" b="b"/>
                <a:pathLst>
                  <a:path w="161" h="112" extrusionOk="0">
                    <a:moveTo>
                      <a:pt x="105" y="1"/>
                    </a:moveTo>
                    <a:cubicBezTo>
                      <a:pt x="100" y="1"/>
                      <a:pt x="94" y="2"/>
                      <a:pt x="89" y="4"/>
                    </a:cubicBezTo>
                    <a:cubicBezTo>
                      <a:pt x="71" y="4"/>
                      <a:pt x="71" y="13"/>
                      <a:pt x="63" y="22"/>
                    </a:cubicBezTo>
                    <a:cubicBezTo>
                      <a:pt x="54" y="22"/>
                      <a:pt x="36" y="31"/>
                      <a:pt x="45" y="31"/>
                    </a:cubicBezTo>
                    <a:cubicBezTo>
                      <a:pt x="0" y="49"/>
                      <a:pt x="27" y="112"/>
                      <a:pt x="71" y="112"/>
                    </a:cubicBezTo>
                    <a:cubicBezTo>
                      <a:pt x="89" y="112"/>
                      <a:pt x="107" y="103"/>
                      <a:pt x="125" y="94"/>
                    </a:cubicBezTo>
                    <a:cubicBezTo>
                      <a:pt x="143" y="76"/>
                      <a:pt x="161" y="49"/>
                      <a:pt x="143" y="22"/>
                    </a:cubicBezTo>
                    <a:cubicBezTo>
                      <a:pt x="136" y="9"/>
                      <a:pt x="120" y="1"/>
                      <a:pt x="105" y="1"/>
                    </a:cubicBezTo>
                    <a:close/>
                  </a:path>
                </a:pathLst>
              </a:custGeom>
              <a:solidFill>
                <a:srgbClr val="FBB06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44" name="Google Shape;744;p32"/>
              <p:cNvSpPr/>
              <p:nvPr/>
            </p:nvSpPr>
            <p:spPr>
              <a:xfrm>
                <a:off x="3672012" y="5884487"/>
                <a:ext cx="51782" cy="33272"/>
              </a:xfrm>
              <a:custGeom>
                <a:avLst/>
                <a:gdLst/>
                <a:ahLst/>
                <a:cxnLst/>
                <a:rect l="l" t="t" r="r" b="b"/>
                <a:pathLst>
                  <a:path w="235" h="151" extrusionOk="0">
                    <a:moveTo>
                      <a:pt x="198" y="1"/>
                    </a:moveTo>
                    <a:cubicBezTo>
                      <a:pt x="194" y="1"/>
                      <a:pt x="190" y="1"/>
                      <a:pt x="185" y="3"/>
                    </a:cubicBezTo>
                    <a:lnTo>
                      <a:pt x="140" y="3"/>
                    </a:lnTo>
                    <a:cubicBezTo>
                      <a:pt x="105" y="3"/>
                      <a:pt x="78" y="12"/>
                      <a:pt x="51" y="39"/>
                    </a:cubicBezTo>
                    <a:cubicBezTo>
                      <a:pt x="51" y="48"/>
                      <a:pt x="51" y="48"/>
                      <a:pt x="51" y="57"/>
                    </a:cubicBezTo>
                    <a:lnTo>
                      <a:pt x="42" y="57"/>
                    </a:lnTo>
                    <a:cubicBezTo>
                      <a:pt x="1" y="82"/>
                      <a:pt x="21" y="138"/>
                      <a:pt x="61" y="138"/>
                    </a:cubicBezTo>
                    <a:cubicBezTo>
                      <a:pt x="63" y="138"/>
                      <a:pt x="66" y="138"/>
                      <a:pt x="69" y="137"/>
                    </a:cubicBezTo>
                    <a:cubicBezTo>
                      <a:pt x="80" y="146"/>
                      <a:pt x="94" y="150"/>
                      <a:pt x="108" y="150"/>
                    </a:cubicBezTo>
                    <a:cubicBezTo>
                      <a:pt x="149" y="150"/>
                      <a:pt x="196" y="115"/>
                      <a:pt x="203" y="75"/>
                    </a:cubicBezTo>
                    <a:cubicBezTo>
                      <a:pt x="235" y="59"/>
                      <a:pt x="231" y="1"/>
                      <a:pt x="198" y="1"/>
                    </a:cubicBezTo>
                    <a:close/>
                  </a:path>
                </a:pathLst>
              </a:custGeom>
              <a:solidFill>
                <a:srgbClr val="FBB06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p32"/>
              <p:cNvSpPr/>
              <p:nvPr/>
            </p:nvSpPr>
            <p:spPr>
              <a:xfrm>
                <a:off x="3794746" y="5854960"/>
                <a:ext cx="42968" cy="27984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27" extrusionOk="0">
                    <a:moveTo>
                      <a:pt x="133" y="1"/>
                    </a:moveTo>
                    <a:cubicBezTo>
                      <a:pt x="128" y="1"/>
                      <a:pt x="124" y="2"/>
                      <a:pt x="119" y="4"/>
                    </a:cubicBezTo>
                    <a:lnTo>
                      <a:pt x="110" y="4"/>
                    </a:lnTo>
                    <a:cubicBezTo>
                      <a:pt x="101" y="4"/>
                      <a:pt x="92" y="12"/>
                      <a:pt x="83" y="12"/>
                    </a:cubicBezTo>
                    <a:lnTo>
                      <a:pt x="74" y="21"/>
                    </a:lnTo>
                    <a:cubicBezTo>
                      <a:pt x="56" y="30"/>
                      <a:pt x="38" y="39"/>
                      <a:pt x="30" y="57"/>
                    </a:cubicBezTo>
                    <a:cubicBezTo>
                      <a:pt x="1" y="86"/>
                      <a:pt x="24" y="127"/>
                      <a:pt x="58" y="127"/>
                    </a:cubicBezTo>
                    <a:cubicBezTo>
                      <a:pt x="66" y="127"/>
                      <a:pt x="75" y="125"/>
                      <a:pt x="83" y="120"/>
                    </a:cubicBezTo>
                    <a:lnTo>
                      <a:pt x="110" y="93"/>
                    </a:lnTo>
                    <a:cubicBezTo>
                      <a:pt x="128" y="84"/>
                      <a:pt x="137" y="84"/>
                      <a:pt x="154" y="75"/>
                    </a:cubicBezTo>
                    <a:cubicBezTo>
                      <a:pt x="194" y="59"/>
                      <a:pt x="170" y="1"/>
                      <a:pt x="133" y="1"/>
                    </a:cubicBezTo>
                    <a:close/>
                  </a:path>
                </a:pathLst>
              </a:custGeom>
              <a:solidFill>
                <a:srgbClr val="FBB06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p32"/>
              <p:cNvSpPr/>
              <p:nvPr/>
            </p:nvSpPr>
            <p:spPr>
              <a:xfrm>
                <a:off x="3579026" y="5843943"/>
                <a:ext cx="39442" cy="25781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17" extrusionOk="0">
                    <a:moveTo>
                      <a:pt x="125" y="0"/>
                    </a:moveTo>
                    <a:cubicBezTo>
                      <a:pt x="81" y="0"/>
                      <a:pt x="45" y="18"/>
                      <a:pt x="18" y="54"/>
                    </a:cubicBezTo>
                    <a:cubicBezTo>
                      <a:pt x="0" y="71"/>
                      <a:pt x="18" y="116"/>
                      <a:pt x="45" y="116"/>
                    </a:cubicBezTo>
                    <a:cubicBezTo>
                      <a:pt x="99" y="116"/>
                      <a:pt x="134" y="107"/>
                      <a:pt x="161" y="71"/>
                    </a:cubicBezTo>
                    <a:cubicBezTo>
                      <a:pt x="170" y="54"/>
                      <a:pt x="179" y="45"/>
                      <a:pt x="170" y="27"/>
                    </a:cubicBezTo>
                    <a:cubicBezTo>
                      <a:pt x="161" y="9"/>
                      <a:pt x="152" y="0"/>
                      <a:pt x="125" y="0"/>
                    </a:cubicBezTo>
                    <a:close/>
                  </a:path>
                </a:pathLst>
              </a:custGeom>
              <a:solidFill>
                <a:srgbClr val="FBB06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p32"/>
              <p:cNvSpPr/>
              <p:nvPr/>
            </p:nvSpPr>
            <p:spPr>
              <a:xfrm>
                <a:off x="4481787" y="5636156"/>
                <a:ext cx="33052" cy="30188"/>
              </a:xfrm>
              <a:custGeom>
                <a:avLst/>
                <a:gdLst/>
                <a:ahLst/>
                <a:cxnLst/>
                <a:rect l="l" t="t" r="r" b="b"/>
                <a:pathLst>
                  <a:path w="150" h="137" extrusionOk="0">
                    <a:moveTo>
                      <a:pt x="80" y="0"/>
                    </a:moveTo>
                    <a:cubicBezTo>
                      <a:pt x="68" y="0"/>
                      <a:pt x="57" y="5"/>
                      <a:pt x="52" y="15"/>
                    </a:cubicBezTo>
                    <a:cubicBezTo>
                      <a:pt x="34" y="33"/>
                      <a:pt x="16" y="69"/>
                      <a:pt x="7" y="87"/>
                    </a:cubicBezTo>
                    <a:cubicBezTo>
                      <a:pt x="0" y="114"/>
                      <a:pt x="31" y="137"/>
                      <a:pt x="54" y="137"/>
                    </a:cubicBezTo>
                    <a:cubicBezTo>
                      <a:pt x="60" y="137"/>
                      <a:pt x="66" y="135"/>
                      <a:pt x="70" y="131"/>
                    </a:cubicBezTo>
                    <a:cubicBezTo>
                      <a:pt x="87" y="113"/>
                      <a:pt x="96" y="104"/>
                      <a:pt x="105" y="96"/>
                    </a:cubicBezTo>
                    <a:cubicBezTo>
                      <a:pt x="150" y="87"/>
                      <a:pt x="150" y="24"/>
                      <a:pt x="114" y="6"/>
                    </a:cubicBezTo>
                    <a:lnTo>
                      <a:pt x="105" y="6"/>
                    </a:lnTo>
                    <a:cubicBezTo>
                      <a:pt x="98" y="3"/>
                      <a:pt x="89" y="0"/>
                      <a:pt x="80" y="0"/>
                    </a:cubicBezTo>
                    <a:close/>
                  </a:path>
                </a:pathLst>
              </a:custGeom>
              <a:solidFill>
                <a:srgbClr val="FBB06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48" name="Google Shape;748;p32"/>
              <p:cNvSpPr/>
              <p:nvPr/>
            </p:nvSpPr>
            <p:spPr>
              <a:xfrm>
                <a:off x="4231694" y="5603544"/>
                <a:ext cx="61036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277" h="146" extrusionOk="0">
                    <a:moveTo>
                      <a:pt x="194" y="1"/>
                    </a:moveTo>
                    <a:cubicBezTo>
                      <a:pt x="127" y="1"/>
                      <a:pt x="74" y="27"/>
                      <a:pt x="27" y="74"/>
                    </a:cubicBezTo>
                    <a:cubicBezTo>
                      <a:pt x="0" y="101"/>
                      <a:pt x="36" y="145"/>
                      <a:pt x="63" y="145"/>
                    </a:cubicBezTo>
                    <a:cubicBezTo>
                      <a:pt x="107" y="136"/>
                      <a:pt x="143" y="119"/>
                      <a:pt x="179" y="83"/>
                    </a:cubicBezTo>
                    <a:lnTo>
                      <a:pt x="214" y="83"/>
                    </a:lnTo>
                    <a:cubicBezTo>
                      <a:pt x="259" y="83"/>
                      <a:pt x="277" y="3"/>
                      <a:pt x="223" y="3"/>
                    </a:cubicBezTo>
                    <a:cubicBezTo>
                      <a:pt x="213" y="2"/>
                      <a:pt x="203" y="1"/>
                      <a:pt x="194" y="1"/>
                    </a:cubicBezTo>
                    <a:close/>
                  </a:path>
                </a:pathLst>
              </a:custGeom>
              <a:solidFill>
                <a:srgbClr val="FBB06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49" name="Google Shape;749;p32"/>
            <p:cNvSpPr/>
            <p:nvPr/>
          </p:nvSpPr>
          <p:spPr>
            <a:xfrm>
              <a:off x="7094907" y="2625340"/>
              <a:ext cx="3001574" cy="1984670"/>
            </a:xfrm>
            <a:custGeom>
              <a:avLst/>
              <a:gdLst/>
              <a:ahLst/>
              <a:cxnLst/>
              <a:rect l="l" t="t" r="r" b="b"/>
              <a:pathLst>
                <a:path w="13622" h="9007" extrusionOk="0">
                  <a:moveTo>
                    <a:pt x="1624" y="1"/>
                  </a:moveTo>
                  <a:cubicBezTo>
                    <a:pt x="958" y="1"/>
                    <a:pt x="362" y="220"/>
                    <a:pt x="227" y="951"/>
                  </a:cubicBezTo>
                  <a:cubicBezTo>
                    <a:pt x="1" y="2199"/>
                    <a:pt x="2543" y="2289"/>
                    <a:pt x="4665" y="2289"/>
                  </a:cubicBezTo>
                  <a:cubicBezTo>
                    <a:pt x="5024" y="2289"/>
                    <a:pt x="5372" y="2286"/>
                    <a:pt x="5692" y="2286"/>
                  </a:cubicBezTo>
                  <a:cubicBezTo>
                    <a:pt x="6616" y="2286"/>
                    <a:pt x="7310" y="2308"/>
                    <a:pt x="7399" y="2477"/>
                  </a:cubicBezTo>
                  <a:cubicBezTo>
                    <a:pt x="7703" y="3056"/>
                    <a:pt x="4544" y="3226"/>
                    <a:pt x="5240" y="4091"/>
                  </a:cubicBezTo>
                  <a:cubicBezTo>
                    <a:pt x="5927" y="4957"/>
                    <a:pt x="10013" y="5233"/>
                    <a:pt x="10031" y="6214"/>
                  </a:cubicBezTo>
                  <a:cubicBezTo>
                    <a:pt x="10058" y="7374"/>
                    <a:pt x="4420" y="6250"/>
                    <a:pt x="5669" y="9007"/>
                  </a:cubicBezTo>
                  <a:cubicBezTo>
                    <a:pt x="5669" y="9007"/>
                    <a:pt x="5327" y="7710"/>
                    <a:pt x="8039" y="7710"/>
                  </a:cubicBezTo>
                  <a:cubicBezTo>
                    <a:pt x="8722" y="7710"/>
                    <a:pt x="9600" y="7792"/>
                    <a:pt x="10727" y="7999"/>
                  </a:cubicBezTo>
                  <a:cubicBezTo>
                    <a:pt x="10949" y="8040"/>
                    <a:pt x="11151" y="8059"/>
                    <a:pt x="11331" y="8059"/>
                  </a:cubicBezTo>
                  <a:cubicBezTo>
                    <a:pt x="13622" y="8059"/>
                    <a:pt x="12617" y="4978"/>
                    <a:pt x="9772" y="4341"/>
                  </a:cubicBezTo>
                  <a:cubicBezTo>
                    <a:pt x="6703" y="3663"/>
                    <a:pt x="9968" y="3636"/>
                    <a:pt x="9567" y="2548"/>
                  </a:cubicBezTo>
                  <a:cubicBezTo>
                    <a:pt x="9166" y="1460"/>
                    <a:pt x="2127" y="1816"/>
                    <a:pt x="2180" y="1022"/>
                  </a:cubicBezTo>
                  <a:cubicBezTo>
                    <a:pt x="2207" y="597"/>
                    <a:pt x="2505" y="458"/>
                    <a:pt x="3109" y="458"/>
                  </a:cubicBezTo>
                  <a:cubicBezTo>
                    <a:pt x="3303" y="458"/>
                    <a:pt x="3528" y="472"/>
                    <a:pt x="3786" y="496"/>
                  </a:cubicBezTo>
                  <a:cubicBezTo>
                    <a:pt x="3786" y="496"/>
                    <a:pt x="2625" y="1"/>
                    <a:pt x="1624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32"/>
            <p:cNvSpPr/>
            <p:nvPr/>
          </p:nvSpPr>
          <p:spPr>
            <a:xfrm>
              <a:off x="8076553" y="1567014"/>
              <a:ext cx="1097110" cy="1193402"/>
            </a:xfrm>
            <a:custGeom>
              <a:avLst/>
              <a:gdLst/>
              <a:ahLst/>
              <a:cxnLst/>
              <a:rect l="l" t="t" r="r" b="b"/>
              <a:pathLst>
                <a:path w="4979" h="5416" extrusionOk="0">
                  <a:moveTo>
                    <a:pt x="455" y="0"/>
                  </a:moveTo>
                  <a:lnTo>
                    <a:pt x="455" y="0"/>
                  </a:lnTo>
                  <a:cubicBezTo>
                    <a:pt x="152" y="303"/>
                    <a:pt x="0" y="758"/>
                    <a:pt x="36" y="1187"/>
                  </a:cubicBezTo>
                  <a:cubicBezTo>
                    <a:pt x="81" y="1615"/>
                    <a:pt x="313" y="2025"/>
                    <a:pt x="669" y="2275"/>
                  </a:cubicBezTo>
                  <a:cubicBezTo>
                    <a:pt x="1053" y="2543"/>
                    <a:pt x="1544" y="2623"/>
                    <a:pt x="2008" y="2685"/>
                  </a:cubicBezTo>
                  <a:cubicBezTo>
                    <a:pt x="2480" y="2748"/>
                    <a:pt x="2962" y="2819"/>
                    <a:pt x="3355" y="3078"/>
                  </a:cubicBezTo>
                  <a:cubicBezTo>
                    <a:pt x="3747" y="3345"/>
                    <a:pt x="4015" y="3872"/>
                    <a:pt x="3818" y="4300"/>
                  </a:cubicBezTo>
                  <a:cubicBezTo>
                    <a:pt x="3747" y="4478"/>
                    <a:pt x="3604" y="4621"/>
                    <a:pt x="3462" y="4746"/>
                  </a:cubicBezTo>
                  <a:cubicBezTo>
                    <a:pt x="3212" y="4969"/>
                    <a:pt x="2873" y="5228"/>
                    <a:pt x="2587" y="5415"/>
                  </a:cubicBezTo>
                  <a:cubicBezTo>
                    <a:pt x="3203" y="5201"/>
                    <a:pt x="3827" y="4987"/>
                    <a:pt x="4282" y="4532"/>
                  </a:cubicBezTo>
                  <a:cubicBezTo>
                    <a:pt x="4746" y="4086"/>
                    <a:pt x="4978" y="3345"/>
                    <a:pt x="4657" y="2792"/>
                  </a:cubicBezTo>
                  <a:cubicBezTo>
                    <a:pt x="4425" y="2391"/>
                    <a:pt x="3952" y="2177"/>
                    <a:pt x="3497" y="2105"/>
                  </a:cubicBezTo>
                  <a:cubicBezTo>
                    <a:pt x="3033" y="2025"/>
                    <a:pt x="2561" y="2061"/>
                    <a:pt x="2097" y="2016"/>
                  </a:cubicBezTo>
                  <a:cubicBezTo>
                    <a:pt x="1633" y="1980"/>
                    <a:pt x="1151" y="1847"/>
                    <a:pt x="839" y="1508"/>
                  </a:cubicBezTo>
                  <a:cubicBezTo>
                    <a:pt x="473" y="1115"/>
                    <a:pt x="402" y="526"/>
                    <a:pt x="455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53" name="Google Shape;753;p32"/>
          <p:cNvGrpSpPr/>
          <p:nvPr/>
        </p:nvGrpSpPr>
        <p:grpSpPr>
          <a:xfrm>
            <a:off x="4459575" y="-279976"/>
            <a:ext cx="3281856" cy="3461104"/>
            <a:chOff x="5206662" y="48"/>
            <a:chExt cx="1304394" cy="1375638"/>
          </a:xfrm>
        </p:grpSpPr>
        <p:sp>
          <p:nvSpPr>
            <p:cNvPr id="754" name="Google Shape;754;p32"/>
            <p:cNvSpPr/>
            <p:nvPr/>
          </p:nvSpPr>
          <p:spPr>
            <a:xfrm>
              <a:off x="5418671" y="1123281"/>
              <a:ext cx="17363" cy="168266"/>
            </a:xfrm>
            <a:custGeom>
              <a:avLst/>
              <a:gdLst/>
              <a:ahLst/>
              <a:cxnLst/>
              <a:rect l="l" t="t" r="r" b="b"/>
              <a:pathLst>
                <a:path w="233" h="2258" extrusionOk="0">
                  <a:moveTo>
                    <a:pt x="152" y="0"/>
                  </a:moveTo>
                  <a:cubicBezTo>
                    <a:pt x="28" y="749"/>
                    <a:pt x="1" y="1508"/>
                    <a:pt x="63" y="2257"/>
                  </a:cubicBezTo>
                  <a:lnTo>
                    <a:pt x="144" y="2248"/>
                  </a:lnTo>
                  <a:cubicBezTo>
                    <a:pt x="81" y="1508"/>
                    <a:pt x="117" y="758"/>
                    <a:pt x="233" y="18"/>
                  </a:cubicBezTo>
                  <a:lnTo>
                    <a:pt x="1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32"/>
            <p:cNvSpPr/>
            <p:nvPr/>
          </p:nvSpPr>
          <p:spPr>
            <a:xfrm>
              <a:off x="5313672" y="852030"/>
              <a:ext cx="113047" cy="146953"/>
            </a:xfrm>
            <a:custGeom>
              <a:avLst/>
              <a:gdLst/>
              <a:ahLst/>
              <a:cxnLst/>
              <a:rect l="l" t="t" r="r" b="b"/>
              <a:pathLst>
                <a:path w="1517" h="1972" extrusionOk="0">
                  <a:moveTo>
                    <a:pt x="1445" y="0"/>
                  </a:moveTo>
                  <a:cubicBezTo>
                    <a:pt x="1267" y="357"/>
                    <a:pt x="973" y="839"/>
                    <a:pt x="607" y="1196"/>
                  </a:cubicBezTo>
                  <a:cubicBezTo>
                    <a:pt x="571" y="1231"/>
                    <a:pt x="536" y="1258"/>
                    <a:pt x="500" y="1294"/>
                  </a:cubicBezTo>
                  <a:cubicBezTo>
                    <a:pt x="295" y="1481"/>
                    <a:pt x="90" y="1678"/>
                    <a:pt x="0" y="1954"/>
                  </a:cubicBezTo>
                  <a:lnTo>
                    <a:pt x="81" y="1972"/>
                  </a:lnTo>
                  <a:cubicBezTo>
                    <a:pt x="161" y="1731"/>
                    <a:pt x="366" y="1535"/>
                    <a:pt x="562" y="1356"/>
                  </a:cubicBezTo>
                  <a:cubicBezTo>
                    <a:pt x="598" y="1321"/>
                    <a:pt x="625" y="1285"/>
                    <a:pt x="660" y="1258"/>
                  </a:cubicBezTo>
                  <a:cubicBezTo>
                    <a:pt x="1035" y="892"/>
                    <a:pt x="1330" y="393"/>
                    <a:pt x="1517" y="45"/>
                  </a:cubicBezTo>
                  <a:lnTo>
                    <a:pt x="14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32"/>
            <p:cNvSpPr/>
            <p:nvPr/>
          </p:nvSpPr>
          <p:spPr>
            <a:xfrm>
              <a:off x="5668013" y="48"/>
              <a:ext cx="387653" cy="662557"/>
            </a:xfrm>
            <a:custGeom>
              <a:avLst/>
              <a:gdLst/>
              <a:ahLst/>
              <a:cxnLst/>
              <a:rect l="l" t="t" r="r" b="b"/>
              <a:pathLst>
                <a:path w="5202" h="8891" extrusionOk="0">
                  <a:moveTo>
                    <a:pt x="2575" y="1"/>
                  </a:moveTo>
                  <a:cubicBezTo>
                    <a:pt x="2187" y="1"/>
                    <a:pt x="1945" y="104"/>
                    <a:pt x="1945" y="104"/>
                  </a:cubicBezTo>
                  <a:cubicBezTo>
                    <a:pt x="1865" y="657"/>
                    <a:pt x="2070" y="2307"/>
                    <a:pt x="2097" y="2575"/>
                  </a:cubicBezTo>
                  <a:cubicBezTo>
                    <a:pt x="2123" y="2941"/>
                    <a:pt x="2186" y="3280"/>
                    <a:pt x="2132" y="3645"/>
                  </a:cubicBezTo>
                  <a:cubicBezTo>
                    <a:pt x="1999" y="4520"/>
                    <a:pt x="2302" y="5465"/>
                    <a:pt x="1963" y="6277"/>
                  </a:cubicBezTo>
                  <a:cubicBezTo>
                    <a:pt x="1597" y="7142"/>
                    <a:pt x="651" y="7571"/>
                    <a:pt x="0" y="8240"/>
                  </a:cubicBezTo>
                  <a:cubicBezTo>
                    <a:pt x="143" y="8472"/>
                    <a:pt x="232" y="8704"/>
                    <a:pt x="419" y="8891"/>
                  </a:cubicBezTo>
                  <a:cubicBezTo>
                    <a:pt x="1213" y="8231"/>
                    <a:pt x="2061" y="7945"/>
                    <a:pt x="2596" y="7071"/>
                  </a:cubicBezTo>
                  <a:cubicBezTo>
                    <a:pt x="3140" y="7945"/>
                    <a:pt x="3988" y="8231"/>
                    <a:pt x="4782" y="8891"/>
                  </a:cubicBezTo>
                  <a:cubicBezTo>
                    <a:pt x="4969" y="8704"/>
                    <a:pt x="5058" y="8472"/>
                    <a:pt x="5201" y="8240"/>
                  </a:cubicBezTo>
                  <a:cubicBezTo>
                    <a:pt x="4550" y="7571"/>
                    <a:pt x="3604" y="7142"/>
                    <a:pt x="3239" y="6277"/>
                  </a:cubicBezTo>
                  <a:cubicBezTo>
                    <a:pt x="2900" y="5465"/>
                    <a:pt x="3203" y="4520"/>
                    <a:pt x="3069" y="3645"/>
                  </a:cubicBezTo>
                  <a:cubicBezTo>
                    <a:pt x="3016" y="3280"/>
                    <a:pt x="3078" y="2941"/>
                    <a:pt x="3105" y="2575"/>
                  </a:cubicBezTo>
                  <a:cubicBezTo>
                    <a:pt x="3131" y="2307"/>
                    <a:pt x="3337" y="657"/>
                    <a:pt x="3256" y="104"/>
                  </a:cubicBezTo>
                  <a:cubicBezTo>
                    <a:pt x="3001" y="26"/>
                    <a:pt x="2770" y="1"/>
                    <a:pt x="25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32"/>
            <p:cNvSpPr/>
            <p:nvPr/>
          </p:nvSpPr>
          <p:spPr>
            <a:xfrm>
              <a:off x="5810942" y="5115"/>
              <a:ext cx="76532" cy="16022"/>
            </a:xfrm>
            <a:custGeom>
              <a:avLst/>
              <a:gdLst/>
              <a:ahLst/>
              <a:cxnLst/>
              <a:rect l="l" t="t" r="r" b="b"/>
              <a:pathLst>
                <a:path w="1027" h="215" extrusionOk="0">
                  <a:moveTo>
                    <a:pt x="54" y="0"/>
                  </a:moveTo>
                  <a:lnTo>
                    <a:pt x="0" y="62"/>
                  </a:lnTo>
                  <a:cubicBezTo>
                    <a:pt x="9" y="71"/>
                    <a:pt x="179" y="214"/>
                    <a:pt x="678" y="214"/>
                  </a:cubicBezTo>
                  <a:cubicBezTo>
                    <a:pt x="776" y="214"/>
                    <a:pt x="892" y="214"/>
                    <a:pt x="1026" y="196"/>
                  </a:cubicBezTo>
                  <a:lnTo>
                    <a:pt x="1017" y="116"/>
                  </a:lnTo>
                  <a:cubicBezTo>
                    <a:pt x="895" y="130"/>
                    <a:pt x="786" y="135"/>
                    <a:pt x="690" y="135"/>
                  </a:cubicBezTo>
                  <a:cubicBezTo>
                    <a:pt x="222" y="135"/>
                    <a:pt x="61" y="0"/>
                    <a:pt x="54" y="0"/>
                  </a:cubicBezTo>
                  <a:close/>
                </a:path>
              </a:pathLst>
            </a:custGeom>
            <a:solidFill>
              <a:srgbClr val="0D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32"/>
            <p:cNvSpPr/>
            <p:nvPr/>
          </p:nvSpPr>
          <p:spPr>
            <a:xfrm>
              <a:off x="5818915" y="118758"/>
              <a:ext cx="61255" cy="17363"/>
            </a:xfrm>
            <a:custGeom>
              <a:avLst/>
              <a:gdLst/>
              <a:ahLst/>
              <a:cxnLst/>
              <a:rect l="l" t="t" r="r" b="b"/>
              <a:pathLst>
                <a:path w="822" h="233" extrusionOk="0">
                  <a:moveTo>
                    <a:pt x="36" y="1"/>
                  </a:moveTo>
                  <a:lnTo>
                    <a:pt x="0" y="72"/>
                  </a:lnTo>
                  <a:cubicBezTo>
                    <a:pt x="214" y="179"/>
                    <a:pt x="446" y="232"/>
                    <a:pt x="687" y="232"/>
                  </a:cubicBezTo>
                  <a:cubicBezTo>
                    <a:pt x="732" y="232"/>
                    <a:pt x="776" y="232"/>
                    <a:pt x="821" y="224"/>
                  </a:cubicBezTo>
                  <a:lnTo>
                    <a:pt x="812" y="143"/>
                  </a:lnTo>
                  <a:cubicBezTo>
                    <a:pt x="767" y="148"/>
                    <a:pt x="721" y="150"/>
                    <a:pt x="676" y="150"/>
                  </a:cubicBezTo>
                  <a:cubicBezTo>
                    <a:pt x="454" y="150"/>
                    <a:pt x="236" y="97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32"/>
            <p:cNvSpPr/>
            <p:nvPr/>
          </p:nvSpPr>
          <p:spPr>
            <a:xfrm>
              <a:off x="5836204" y="154676"/>
              <a:ext cx="30628" cy="11998"/>
            </a:xfrm>
            <a:custGeom>
              <a:avLst/>
              <a:gdLst/>
              <a:ahLst/>
              <a:cxnLst/>
              <a:rect l="l" t="t" r="r" b="b"/>
              <a:pathLst>
                <a:path w="411" h="161" extrusionOk="0">
                  <a:moveTo>
                    <a:pt x="18" y="0"/>
                  </a:moveTo>
                  <a:lnTo>
                    <a:pt x="0" y="81"/>
                  </a:lnTo>
                  <a:lnTo>
                    <a:pt x="393" y="161"/>
                  </a:lnTo>
                  <a:lnTo>
                    <a:pt x="411" y="8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32"/>
            <p:cNvSpPr/>
            <p:nvPr/>
          </p:nvSpPr>
          <p:spPr>
            <a:xfrm>
              <a:off x="5835533" y="246410"/>
              <a:ext cx="59914" cy="13339"/>
            </a:xfrm>
            <a:custGeom>
              <a:avLst/>
              <a:gdLst/>
              <a:ahLst/>
              <a:cxnLst/>
              <a:rect l="l" t="t" r="r" b="b"/>
              <a:pathLst>
                <a:path w="804" h="179" extrusionOk="0">
                  <a:moveTo>
                    <a:pt x="27" y="0"/>
                  </a:moveTo>
                  <a:lnTo>
                    <a:pt x="0" y="81"/>
                  </a:lnTo>
                  <a:cubicBezTo>
                    <a:pt x="179" y="143"/>
                    <a:pt x="375" y="179"/>
                    <a:pt x="571" y="179"/>
                  </a:cubicBezTo>
                  <a:cubicBezTo>
                    <a:pt x="643" y="179"/>
                    <a:pt x="723" y="170"/>
                    <a:pt x="803" y="161"/>
                  </a:cubicBezTo>
                  <a:lnTo>
                    <a:pt x="794" y="81"/>
                  </a:lnTo>
                  <a:cubicBezTo>
                    <a:pt x="720" y="91"/>
                    <a:pt x="646" y="96"/>
                    <a:pt x="571" y="96"/>
                  </a:cubicBezTo>
                  <a:cubicBezTo>
                    <a:pt x="385" y="96"/>
                    <a:pt x="199" y="64"/>
                    <a:pt x="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32"/>
            <p:cNvSpPr/>
            <p:nvPr/>
          </p:nvSpPr>
          <p:spPr>
            <a:xfrm>
              <a:off x="5857442" y="280316"/>
              <a:ext cx="28020" cy="8048"/>
            </a:xfrm>
            <a:custGeom>
              <a:avLst/>
              <a:gdLst/>
              <a:ahLst/>
              <a:cxnLst/>
              <a:rect l="l" t="t" r="r" b="b"/>
              <a:pathLst>
                <a:path w="376" h="108" extrusionOk="0">
                  <a:moveTo>
                    <a:pt x="19" y="0"/>
                  </a:moveTo>
                  <a:lnTo>
                    <a:pt x="1" y="81"/>
                  </a:lnTo>
                  <a:cubicBezTo>
                    <a:pt x="81" y="98"/>
                    <a:pt x="161" y="107"/>
                    <a:pt x="242" y="107"/>
                  </a:cubicBezTo>
                  <a:cubicBezTo>
                    <a:pt x="286" y="107"/>
                    <a:pt x="331" y="107"/>
                    <a:pt x="375" y="98"/>
                  </a:cubicBezTo>
                  <a:lnTo>
                    <a:pt x="366" y="18"/>
                  </a:lnTo>
                  <a:cubicBezTo>
                    <a:pt x="325" y="24"/>
                    <a:pt x="284" y="27"/>
                    <a:pt x="243" y="27"/>
                  </a:cubicBezTo>
                  <a:cubicBezTo>
                    <a:pt x="168" y="27"/>
                    <a:pt x="93" y="18"/>
                    <a:pt x="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32"/>
            <p:cNvSpPr/>
            <p:nvPr/>
          </p:nvSpPr>
          <p:spPr>
            <a:xfrm>
              <a:off x="5816233" y="345446"/>
              <a:ext cx="81152" cy="18034"/>
            </a:xfrm>
            <a:custGeom>
              <a:avLst/>
              <a:gdLst/>
              <a:ahLst/>
              <a:cxnLst/>
              <a:rect l="l" t="t" r="r" b="b"/>
              <a:pathLst>
                <a:path w="1089" h="242" extrusionOk="0">
                  <a:moveTo>
                    <a:pt x="27" y="1"/>
                  </a:moveTo>
                  <a:lnTo>
                    <a:pt x="1" y="81"/>
                  </a:lnTo>
                  <a:cubicBezTo>
                    <a:pt x="268" y="188"/>
                    <a:pt x="563" y="241"/>
                    <a:pt x="857" y="241"/>
                  </a:cubicBezTo>
                  <a:cubicBezTo>
                    <a:pt x="937" y="241"/>
                    <a:pt x="1018" y="233"/>
                    <a:pt x="1089" y="224"/>
                  </a:cubicBezTo>
                  <a:lnTo>
                    <a:pt x="1080" y="143"/>
                  </a:lnTo>
                  <a:cubicBezTo>
                    <a:pt x="1002" y="151"/>
                    <a:pt x="923" y="155"/>
                    <a:pt x="845" y="155"/>
                  </a:cubicBezTo>
                  <a:cubicBezTo>
                    <a:pt x="567" y="155"/>
                    <a:pt x="292" y="105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32"/>
            <p:cNvSpPr/>
            <p:nvPr/>
          </p:nvSpPr>
          <p:spPr>
            <a:xfrm>
              <a:off x="5849468" y="394629"/>
              <a:ext cx="47916" cy="12072"/>
            </a:xfrm>
            <a:custGeom>
              <a:avLst/>
              <a:gdLst/>
              <a:ahLst/>
              <a:cxnLst/>
              <a:rect l="l" t="t" r="r" b="b"/>
              <a:pathLst>
                <a:path w="643" h="162" extrusionOk="0">
                  <a:moveTo>
                    <a:pt x="27" y="1"/>
                  </a:moveTo>
                  <a:lnTo>
                    <a:pt x="1" y="81"/>
                  </a:lnTo>
                  <a:cubicBezTo>
                    <a:pt x="152" y="135"/>
                    <a:pt x="313" y="161"/>
                    <a:pt x="473" y="161"/>
                  </a:cubicBezTo>
                  <a:cubicBezTo>
                    <a:pt x="527" y="161"/>
                    <a:pt x="589" y="161"/>
                    <a:pt x="643" y="152"/>
                  </a:cubicBezTo>
                  <a:lnTo>
                    <a:pt x="634" y="72"/>
                  </a:lnTo>
                  <a:cubicBezTo>
                    <a:pt x="582" y="79"/>
                    <a:pt x="529" y="82"/>
                    <a:pt x="477" y="82"/>
                  </a:cubicBezTo>
                  <a:cubicBezTo>
                    <a:pt x="325" y="82"/>
                    <a:pt x="174" y="54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32"/>
            <p:cNvSpPr/>
            <p:nvPr/>
          </p:nvSpPr>
          <p:spPr>
            <a:xfrm>
              <a:off x="5828901" y="448507"/>
              <a:ext cx="37931" cy="9390"/>
            </a:xfrm>
            <a:custGeom>
              <a:avLst/>
              <a:gdLst/>
              <a:ahLst/>
              <a:cxnLst/>
              <a:rect l="l" t="t" r="r" b="b"/>
              <a:pathLst>
                <a:path w="509" h="126" extrusionOk="0">
                  <a:moveTo>
                    <a:pt x="18" y="0"/>
                  </a:moveTo>
                  <a:lnTo>
                    <a:pt x="0" y="72"/>
                  </a:lnTo>
                  <a:cubicBezTo>
                    <a:pt x="116" y="107"/>
                    <a:pt x="241" y="125"/>
                    <a:pt x="366" y="125"/>
                  </a:cubicBezTo>
                  <a:cubicBezTo>
                    <a:pt x="410" y="125"/>
                    <a:pt x="464" y="125"/>
                    <a:pt x="509" y="116"/>
                  </a:cubicBezTo>
                  <a:lnTo>
                    <a:pt x="500" y="36"/>
                  </a:lnTo>
                  <a:cubicBezTo>
                    <a:pt x="449" y="42"/>
                    <a:pt x="398" y="45"/>
                    <a:pt x="347" y="45"/>
                  </a:cubicBezTo>
                  <a:cubicBezTo>
                    <a:pt x="237" y="45"/>
                    <a:pt x="128" y="31"/>
                    <a:pt x="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32"/>
            <p:cNvSpPr/>
            <p:nvPr/>
          </p:nvSpPr>
          <p:spPr>
            <a:xfrm>
              <a:off x="5206662" y="245515"/>
              <a:ext cx="621646" cy="1130170"/>
            </a:xfrm>
            <a:custGeom>
              <a:avLst/>
              <a:gdLst/>
              <a:ahLst/>
              <a:cxnLst/>
              <a:rect l="l" t="t" r="r" b="b"/>
              <a:pathLst>
                <a:path w="8342" h="15166" extrusionOk="0">
                  <a:moveTo>
                    <a:pt x="6242" y="1"/>
                  </a:moveTo>
                  <a:cubicBezTo>
                    <a:pt x="5952" y="1"/>
                    <a:pt x="5630" y="165"/>
                    <a:pt x="5254" y="458"/>
                  </a:cubicBezTo>
                  <a:cubicBezTo>
                    <a:pt x="4817" y="797"/>
                    <a:pt x="4380" y="1145"/>
                    <a:pt x="3961" y="1511"/>
                  </a:cubicBezTo>
                  <a:cubicBezTo>
                    <a:pt x="3622" y="1797"/>
                    <a:pt x="3283" y="2100"/>
                    <a:pt x="3069" y="2492"/>
                  </a:cubicBezTo>
                  <a:cubicBezTo>
                    <a:pt x="2774" y="3037"/>
                    <a:pt x="2748" y="3706"/>
                    <a:pt x="2462" y="4259"/>
                  </a:cubicBezTo>
                  <a:cubicBezTo>
                    <a:pt x="2248" y="4678"/>
                    <a:pt x="1882" y="5017"/>
                    <a:pt x="1659" y="5445"/>
                  </a:cubicBezTo>
                  <a:cubicBezTo>
                    <a:pt x="1187" y="6364"/>
                    <a:pt x="1463" y="7497"/>
                    <a:pt x="1240" y="8514"/>
                  </a:cubicBezTo>
                  <a:cubicBezTo>
                    <a:pt x="972" y="9701"/>
                    <a:pt x="0" y="10860"/>
                    <a:pt x="428" y="12002"/>
                  </a:cubicBezTo>
                  <a:cubicBezTo>
                    <a:pt x="642" y="12582"/>
                    <a:pt x="1178" y="12975"/>
                    <a:pt x="1472" y="13519"/>
                  </a:cubicBezTo>
                  <a:cubicBezTo>
                    <a:pt x="1740" y="14000"/>
                    <a:pt x="1838" y="14625"/>
                    <a:pt x="2284" y="14955"/>
                  </a:cubicBezTo>
                  <a:cubicBezTo>
                    <a:pt x="2492" y="15107"/>
                    <a:pt x="2738" y="15166"/>
                    <a:pt x="2995" y="15166"/>
                  </a:cubicBezTo>
                  <a:cubicBezTo>
                    <a:pt x="3310" y="15166"/>
                    <a:pt x="3643" y="15077"/>
                    <a:pt x="3943" y="14964"/>
                  </a:cubicBezTo>
                  <a:cubicBezTo>
                    <a:pt x="4406" y="14787"/>
                    <a:pt x="4882" y="14563"/>
                    <a:pt x="5371" y="14563"/>
                  </a:cubicBezTo>
                  <a:cubicBezTo>
                    <a:pt x="5448" y="14563"/>
                    <a:pt x="5525" y="14568"/>
                    <a:pt x="5602" y="14580"/>
                  </a:cubicBezTo>
                  <a:cubicBezTo>
                    <a:pt x="5933" y="14637"/>
                    <a:pt x="6249" y="14810"/>
                    <a:pt x="6576" y="14810"/>
                  </a:cubicBezTo>
                  <a:cubicBezTo>
                    <a:pt x="6611" y="14810"/>
                    <a:pt x="6647" y="14808"/>
                    <a:pt x="6682" y="14803"/>
                  </a:cubicBezTo>
                  <a:cubicBezTo>
                    <a:pt x="7074" y="14750"/>
                    <a:pt x="7369" y="14420"/>
                    <a:pt x="7556" y="14072"/>
                  </a:cubicBezTo>
                  <a:cubicBezTo>
                    <a:pt x="7904" y="13447"/>
                    <a:pt x="8011" y="12698"/>
                    <a:pt x="7868" y="12002"/>
                  </a:cubicBezTo>
                  <a:cubicBezTo>
                    <a:pt x="7770" y="11529"/>
                    <a:pt x="7565" y="11083"/>
                    <a:pt x="7556" y="10610"/>
                  </a:cubicBezTo>
                  <a:cubicBezTo>
                    <a:pt x="7547" y="9950"/>
                    <a:pt x="7895" y="9353"/>
                    <a:pt x="8091" y="8728"/>
                  </a:cubicBezTo>
                  <a:cubicBezTo>
                    <a:pt x="8341" y="7907"/>
                    <a:pt x="8314" y="7006"/>
                    <a:pt x="8002" y="6204"/>
                  </a:cubicBezTo>
                  <a:cubicBezTo>
                    <a:pt x="7681" y="5374"/>
                    <a:pt x="7048" y="4544"/>
                    <a:pt x="7288" y="3679"/>
                  </a:cubicBezTo>
                  <a:cubicBezTo>
                    <a:pt x="7351" y="3447"/>
                    <a:pt x="7476" y="3233"/>
                    <a:pt x="7565" y="3010"/>
                  </a:cubicBezTo>
                  <a:cubicBezTo>
                    <a:pt x="7913" y="2109"/>
                    <a:pt x="7583" y="1350"/>
                    <a:pt x="7092" y="601"/>
                  </a:cubicBezTo>
                  <a:cubicBezTo>
                    <a:pt x="6825" y="187"/>
                    <a:pt x="6551" y="1"/>
                    <a:pt x="6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32"/>
            <p:cNvSpPr/>
            <p:nvPr/>
          </p:nvSpPr>
          <p:spPr>
            <a:xfrm>
              <a:off x="5889336" y="245515"/>
              <a:ext cx="621720" cy="1130170"/>
            </a:xfrm>
            <a:custGeom>
              <a:avLst/>
              <a:gdLst/>
              <a:ahLst/>
              <a:cxnLst/>
              <a:rect l="l" t="t" r="r" b="b"/>
              <a:pathLst>
                <a:path w="8343" h="15166" extrusionOk="0">
                  <a:moveTo>
                    <a:pt x="2104" y="1"/>
                  </a:moveTo>
                  <a:cubicBezTo>
                    <a:pt x="1793" y="1"/>
                    <a:pt x="1517" y="187"/>
                    <a:pt x="1250" y="601"/>
                  </a:cubicBezTo>
                  <a:cubicBezTo>
                    <a:pt x="768" y="1350"/>
                    <a:pt x="429" y="2109"/>
                    <a:pt x="777" y="3010"/>
                  </a:cubicBezTo>
                  <a:cubicBezTo>
                    <a:pt x="866" y="3233"/>
                    <a:pt x="991" y="3447"/>
                    <a:pt x="1054" y="3679"/>
                  </a:cubicBezTo>
                  <a:cubicBezTo>
                    <a:pt x="1294" y="4544"/>
                    <a:pt x="670" y="5374"/>
                    <a:pt x="349" y="6204"/>
                  </a:cubicBezTo>
                  <a:cubicBezTo>
                    <a:pt x="37" y="7006"/>
                    <a:pt x="1" y="7907"/>
                    <a:pt x="251" y="8728"/>
                  </a:cubicBezTo>
                  <a:cubicBezTo>
                    <a:pt x="447" y="9353"/>
                    <a:pt x="804" y="9950"/>
                    <a:pt x="786" y="10610"/>
                  </a:cubicBezTo>
                  <a:cubicBezTo>
                    <a:pt x="777" y="11083"/>
                    <a:pt x="572" y="11529"/>
                    <a:pt x="474" y="12002"/>
                  </a:cubicBezTo>
                  <a:cubicBezTo>
                    <a:pt x="331" y="12698"/>
                    <a:pt x="447" y="13447"/>
                    <a:pt x="786" y="14072"/>
                  </a:cubicBezTo>
                  <a:cubicBezTo>
                    <a:pt x="973" y="14420"/>
                    <a:pt x="1268" y="14750"/>
                    <a:pt x="1660" y="14803"/>
                  </a:cubicBezTo>
                  <a:cubicBezTo>
                    <a:pt x="1696" y="14808"/>
                    <a:pt x="1732" y="14810"/>
                    <a:pt x="1768" y="14810"/>
                  </a:cubicBezTo>
                  <a:cubicBezTo>
                    <a:pt x="2102" y="14810"/>
                    <a:pt x="2418" y="14637"/>
                    <a:pt x="2749" y="14580"/>
                  </a:cubicBezTo>
                  <a:cubicBezTo>
                    <a:pt x="2825" y="14568"/>
                    <a:pt x="2901" y="14563"/>
                    <a:pt x="2977" y="14563"/>
                  </a:cubicBezTo>
                  <a:cubicBezTo>
                    <a:pt x="3461" y="14563"/>
                    <a:pt x="3938" y="14787"/>
                    <a:pt x="4408" y="14964"/>
                  </a:cubicBezTo>
                  <a:cubicBezTo>
                    <a:pt x="4703" y="15077"/>
                    <a:pt x="5033" y="15166"/>
                    <a:pt x="5348" y="15166"/>
                  </a:cubicBezTo>
                  <a:cubicBezTo>
                    <a:pt x="5604" y="15166"/>
                    <a:pt x="5850" y="15107"/>
                    <a:pt x="6058" y="14955"/>
                  </a:cubicBezTo>
                  <a:cubicBezTo>
                    <a:pt x="6513" y="14625"/>
                    <a:pt x="6602" y="14000"/>
                    <a:pt x="6870" y="13519"/>
                  </a:cubicBezTo>
                  <a:cubicBezTo>
                    <a:pt x="7165" y="12975"/>
                    <a:pt x="7700" y="12582"/>
                    <a:pt x="7914" y="12002"/>
                  </a:cubicBezTo>
                  <a:cubicBezTo>
                    <a:pt x="8342" y="10860"/>
                    <a:pt x="7370" y="9701"/>
                    <a:pt x="7111" y="8514"/>
                  </a:cubicBezTo>
                  <a:cubicBezTo>
                    <a:pt x="6879" y="7497"/>
                    <a:pt x="7165" y="6364"/>
                    <a:pt x="6683" y="5445"/>
                  </a:cubicBezTo>
                  <a:cubicBezTo>
                    <a:pt x="6469" y="5017"/>
                    <a:pt x="6103" y="4678"/>
                    <a:pt x="5880" y="4259"/>
                  </a:cubicBezTo>
                  <a:cubicBezTo>
                    <a:pt x="5594" y="3706"/>
                    <a:pt x="5577" y="3037"/>
                    <a:pt x="5273" y="2492"/>
                  </a:cubicBezTo>
                  <a:cubicBezTo>
                    <a:pt x="5059" y="2100"/>
                    <a:pt x="4720" y="1797"/>
                    <a:pt x="4390" y="1511"/>
                  </a:cubicBezTo>
                  <a:cubicBezTo>
                    <a:pt x="3962" y="1145"/>
                    <a:pt x="3534" y="797"/>
                    <a:pt x="3088" y="458"/>
                  </a:cubicBezTo>
                  <a:cubicBezTo>
                    <a:pt x="2716" y="165"/>
                    <a:pt x="2395" y="1"/>
                    <a:pt x="21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32"/>
            <p:cNvSpPr/>
            <p:nvPr/>
          </p:nvSpPr>
          <p:spPr>
            <a:xfrm>
              <a:off x="5371500" y="586740"/>
              <a:ext cx="381691" cy="592434"/>
            </a:xfrm>
            <a:custGeom>
              <a:avLst/>
              <a:gdLst/>
              <a:ahLst/>
              <a:cxnLst/>
              <a:rect l="l" t="t" r="r" b="b"/>
              <a:pathLst>
                <a:path w="5122" h="7950" extrusionOk="0">
                  <a:moveTo>
                    <a:pt x="5094" y="1"/>
                  </a:moveTo>
                  <a:cubicBezTo>
                    <a:pt x="4113" y="304"/>
                    <a:pt x="3248" y="1401"/>
                    <a:pt x="2918" y="2276"/>
                  </a:cubicBezTo>
                  <a:cubicBezTo>
                    <a:pt x="2757" y="2731"/>
                    <a:pt x="2641" y="3204"/>
                    <a:pt x="2525" y="3667"/>
                  </a:cubicBezTo>
                  <a:cubicBezTo>
                    <a:pt x="2409" y="4131"/>
                    <a:pt x="2284" y="4622"/>
                    <a:pt x="2115" y="5086"/>
                  </a:cubicBezTo>
                  <a:cubicBezTo>
                    <a:pt x="1695" y="6192"/>
                    <a:pt x="946" y="7182"/>
                    <a:pt x="0" y="7887"/>
                  </a:cubicBezTo>
                  <a:lnTo>
                    <a:pt x="45" y="7949"/>
                  </a:lnTo>
                  <a:cubicBezTo>
                    <a:pt x="1008" y="7236"/>
                    <a:pt x="1767" y="6228"/>
                    <a:pt x="2186" y="5113"/>
                  </a:cubicBezTo>
                  <a:cubicBezTo>
                    <a:pt x="2364" y="4649"/>
                    <a:pt x="2489" y="4158"/>
                    <a:pt x="2605" y="3685"/>
                  </a:cubicBezTo>
                  <a:cubicBezTo>
                    <a:pt x="2712" y="3221"/>
                    <a:pt x="2837" y="2749"/>
                    <a:pt x="2998" y="2303"/>
                  </a:cubicBezTo>
                  <a:cubicBezTo>
                    <a:pt x="3310" y="1446"/>
                    <a:pt x="4167" y="376"/>
                    <a:pt x="5121" y="72"/>
                  </a:cubicBezTo>
                  <a:lnTo>
                    <a:pt x="50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32"/>
            <p:cNvSpPr/>
            <p:nvPr/>
          </p:nvSpPr>
          <p:spPr>
            <a:xfrm>
              <a:off x="5568306" y="801506"/>
              <a:ext cx="64534" cy="390261"/>
            </a:xfrm>
            <a:custGeom>
              <a:avLst/>
              <a:gdLst/>
              <a:ahLst/>
              <a:cxnLst/>
              <a:rect l="l" t="t" r="r" b="b"/>
              <a:pathLst>
                <a:path w="866" h="5237" extrusionOk="0">
                  <a:moveTo>
                    <a:pt x="62" y="0"/>
                  </a:moveTo>
                  <a:cubicBezTo>
                    <a:pt x="0" y="536"/>
                    <a:pt x="196" y="1044"/>
                    <a:pt x="393" y="1535"/>
                  </a:cubicBezTo>
                  <a:cubicBezTo>
                    <a:pt x="535" y="1892"/>
                    <a:pt x="687" y="2266"/>
                    <a:pt x="732" y="2641"/>
                  </a:cubicBezTo>
                  <a:cubicBezTo>
                    <a:pt x="785" y="3105"/>
                    <a:pt x="687" y="3578"/>
                    <a:pt x="589" y="4033"/>
                  </a:cubicBezTo>
                  <a:cubicBezTo>
                    <a:pt x="509" y="4425"/>
                    <a:pt x="419" y="4827"/>
                    <a:pt x="428" y="5237"/>
                  </a:cubicBezTo>
                  <a:lnTo>
                    <a:pt x="509" y="5237"/>
                  </a:lnTo>
                  <a:cubicBezTo>
                    <a:pt x="500" y="4836"/>
                    <a:pt x="589" y="4434"/>
                    <a:pt x="669" y="4051"/>
                  </a:cubicBezTo>
                  <a:cubicBezTo>
                    <a:pt x="767" y="3587"/>
                    <a:pt x="865" y="3105"/>
                    <a:pt x="812" y="2632"/>
                  </a:cubicBezTo>
                  <a:cubicBezTo>
                    <a:pt x="767" y="2240"/>
                    <a:pt x="616" y="1865"/>
                    <a:pt x="473" y="1508"/>
                  </a:cubicBezTo>
                  <a:cubicBezTo>
                    <a:pt x="268" y="1000"/>
                    <a:pt x="80" y="518"/>
                    <a:pt x="143" y="9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32"/>
            <p:cNvSpPr/>
            <p:nvPr/>
          </p:nvSpPr>
          <p:spPr>
            <a:xfrm>
              <a:off x="5345567" y="659919"/>
              <a:ext cx="304563" cy="228776"/>
            </a:xfrm>
            <a:custGeom>
              <a:avLst/>
              <a:gdLst/>
              <a:ahLst/>
              <a:cxnLst/>
              <a:rect l="l" t="t" r="r" b="b"/>
              <a:pathLst>
                <a:path w="4087" h="3070" extrusionOk="0">
                  <a:moveTo>
                    <a:pt x="4068" y="0"/>
                  </a:moveTo>
                  <a:cubicBezTo>
                    <a:pt x="3729" y="54"/>
                    <a:pt x="3114" y="196"/>
                    <a:pt x="2784" y="509"/>
                  </a:cubicBezTo>
                  <a:cubicBezTo>
                    <a:pt x="2516" y="758"/>
                    <a:pt x="2320" y="1071"/>
                    <a:pt x="2133" y="1374"/>
                  </a:cubicBezTo>
                  <a:cubicBezTo>
                    <a:pt x="1936" y="1686"/>
                    <a:pt x="1740" y="1999"/>
                    <a:pt x="1472" y="2248"/>
                  </a:cubicBezTo>
                  <a:cubicBezTo>
                    <a:pt x="1062" y="2623"/>
                    <a:pt x="500" y="2819"/>
                    <a:pt x="1" y="2998"/>
                  </a:cubicBezTo>
                  <a:lnTo>
                    <a:pt x="27" y="3069"/>
                  </a:lnTo>
                  <a:cubicBezTo>
                    <a:pt x="536" y="2900"/>
                    <a:pt x="1107" y="2694"/>
                    <a:pt x="1535" y="2302"/>
                  </a:cubicBezTo>
                  <a:cubicBezTo>
                    <a:pt x="1803" y="2052"/>
                    <a:pt x="2008" y="1731"/>
                    <a:pt x="2204" y="1419"/>
                  </a:cubicBezTo>
                  <a:cubicBezTo>
                    <a:pt x="2391" y="1124"/>
                    <a:pt x="2579" y="812"/>
                    <a:pt x="2846" y="562"/>
                  </a:cubicBezTo>
                  <a:cubicBezTo>
                    <a:pt x="3167" y="259"/>
                    <a:pt x="3819" y="125"/>
                    <a:pt x="4086" y="80"/>
                  </a:cubicBezTo>
                  <a:lnTo>
                    <a:pt x="40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32"/>
            <p:cNvSpPr/>
            <p:nvPr/>
          </p:nvSpPr>
          <p:spPr>
            <a:xfrm>
              <a:off x="5479180" y="429877"/>
              <a:ext cx="199490" cy="203514"/>
            </a:xfrm>
            <a:custGeom>
              <a:avLst/>
              <a:gdLst/>
              <a:ahLst/>
              <a:cxnLst/>
              <a:rect l="l" t="t" r="r" b="b"/>
              <a:pathLst>
                <a:path w="2677" h="2731" extrusionOk="0">
                  <a:moveTo>
                    <a:pt x="161" y="1"/>
                  </a:moveTo>
                  <a:lnTo>
                    <a:pt x="161" y="1"/>
                  </a:lnTo>
                  <a:cubicBezTo>
                    <a:pt x="1" y="366"/>
                    <a:pt x="63" y="812"/>
                    <a:pt x="304" y="1178"/>
                  </a:cubicBezTo>
                  <a:cubicBezTo>
                    <a:pt x="518" y="1490"/>
                    <a:pt x="866" y="1731"/>
                    <a:pt x="1285" y="1865"/>
                  </a:cubicBezTo>
                  <a:cubicBezTo>
                    <a:pt x="1357" y="1892"/>
                    <a:pt x="1446" y="1910"/>
                    <a:pt x="1526" y="1927"/>
                  </a:cubicBezTo>
                  <a:cubicBezTo>
                    <a:pt x="1812" y="2008"/>
                    <a:pt x="2115" y="2088"/>
                    <a:pt x="2293" y="2329"/>
                  </a:cubicBezTo>
                  <a:cubicBezTo>
                    <a:pt x="2302" y="2347"/>
                    <a:pt x="2320" y="2374"/>
                    <a:pt x="2338" y="2400"/>
                  </a:cubicBezTo>
                  <a:cubicBezTo>
                    <a:pt x="2427" y="2516"/>
                    <a:pt x="2534" y="2686"/>
                    <a:pt x="2641" y="2730"/>
                  </a:cubicBezTo>
                  <a:lnTo>
                    <a:pt x="2677" y="2659"/>
                  </a:lnTo>
                  <a:cubicBezTo>
                    <a:pt x="2588" y="2614"/>
                    <a:pt x="2481" y="2454"/>
                    <a:pt x="2409" y="2347"/>
                  </a:cubicBezTo>
                  <a:cubicBezTo>
                    <a:pt x="2391" y="2320"/>
                    <a:pt x="2374" y="2293"/>
                    <a:pt x="2356" y="2275"/>
                  </a:cubicBezTo>
                  <a:cubicBezTo>
                    <a:pt x="2168" y="2017"/>
                    <a:pt x="1847" y="1936"/>
                    <a:pt x="1544" y="1856"/>
                  </a:cubicBezTo>
                  <a:cubicBezTo>
                    <a:pt x="1464" y="1829"/>
                    <a:pt x="1383" y="1811"/>
                    <a:pt x="1303" y="1785"/>
                  </a:cubicBezTo>
                  <a:cubicBezTo>
                    <a:pt x="902" y="1660"/>
                    <a:pt x="572" y="1428"/>
                    <a:pt x="375" y="1133"/>
                  </a:cubicBezTo>
                  <a:cubicBezTo>
                    <a:pt x="143" y="795"/>
                    <a:pt x="90" y="366"/>
                    <a:pt x="233" y="36"/>
                  </a:cubicBez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32"/>
            <p:cNvSpPr/>
            <p:nvPr/>
          </p:nvSpPr>
          <p:spPr>
            <a:xfrm>
              <a:off x="5517782" y="312210"/>
              <a:ext cx="135030" cy="234067"/>
            </a:xfrm>
            <a:custGeom>
              <a:avLst/>
              <a:gdLst/>
              <a:ahLst/>
              <a:cxnLst/>
              <a:rect l="l" t="t" r="r" b="b"/>
              <a:pathLst>
                <a:path w="1812" h="3141" extrusionOk="0">
                  <a:moveTo>
                    <a:pt x="1722" y="1"/>
                  </a:moveTo>
                  <a:cubicBezTo>
                    <a:pt x="1731" y="527"/>
                    <a:pt x="1633" y="1241"/>
                    <a:pt x="1142" y="1696"/>
                  </a:cubicBezTo>
                  <a:cubicBezTo>
                    <a:pt x="1035" y="1794"/>
                    <a:pt x="910" y="1883"/>
                    <a:pt x="785" y="1963"/>
                  </a:cubicBezTo>
                  <a:cubicBezTo>
                    <a:pt x="651" y="2052"/>
                    <a:pt x="517" y="2142"/>
                    <a:pt x="401" y="2258"/>
                  </a:cubicBezTo>
                  <a:cubicBezTo>
                    <a:pt x="170" y="2472"/>
                    <a:pt x="0" y="2846"/>
                    <a:pt x="170" y="3141"/>
                  </a:cubicBezTo>
                  <a:lnTo>
                    <a:pt x="241" y="3105"/>
                  </a:lnTo>
                  <a:cubicBezTo>
                    <a:pt x="98" y="2837"/>
                    <a:pt x="250" y="2507"/>
                    <a:pt x="455" y="2311"/>
                  </a:cubicBezTo>
                  <a:cubicBezTo>
                    <a:pt x="571" y="2204"/>
                    <a:pt x="705" y="2115"/>
                    <a:pt x="830" y="2035"/>
                  </a:cubicBezTo>
                  <a:cubicBezTo>
                    <a:pt x="955" y="1945"/>
                    <a:pt x="1088" y="1856"/>
                    <a:pt x="1204" y="1749"/>
                  </a:cubicBezTo>
                  <a:cubicBezTo>
                    <a:pt x="1713" y="1276"/>
                    <a:pt x="1811" y="536"/>
                    <a:pt x="1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32"/>
            <p:cNvSpPr/>
            <p:nvPr/>
          </p:nvSpPr>
          <p:spPr>
            <a:xfrm>
              <a:off x="5289752" y="1073204"/>
              <a:ext cx="181531" cy="66099"/>
            </a:xfrm>
            <a:custGeom>
              <a:avLst/>
              <a:gdLst/>
              <a:ahLst/>
              <a:cxnLst/>
              <a:rect l="l" t="t" r="r" b="b"/>
              <a:pathLst>
                <a:path w="2436" h="887" extrusionOk="0">
                  <a:moveTo>
                    <a:pt x="2141" y="0"/>
                  </a:moveTo>
                  <a:cubicBezTo>
                    <a:pt x="1734" y="0"/>
                    <a:pt x="1330" y="236"/>
                    <a:pt x="1151" y="351"/>
                  </a:cubicBezTo>
                  <a:lnTo>
                    <a:pt x="1133" y="369"/>
                  </a:lnTo>
                  <a:cubicBezTo>
                    <a:pt x="825" y="572"/>
                    <a:pt x="487" y="804"/>
                    <a:pt x="126" y="804"/>
                  </a:cubicBezTo>
                  <a:cubicBezTo>
                    <a:pt x="90" y="804"/>
                    <a:pt x="54" y="802"/>
                    <a:pt x="18" y="797"/>
                  </a:cubicBezTo>
                  <a:lnTo>
                    <a:pt x="0" y="877"/>
                  </a:lnTo>
                  <a:cubicBezTo>
                    <a:pt x="45" y="886"/>
                    <a:pt x="80" y="886"/>
                    <a:pt x="125" y="886"/>
                  </a:cubicBezTo>
                  <a:cubicBezTo>
                    <a:pt x="509" y="886"/>
                    <a:pt x="865" y="645"/>
                    <a:pt x="1178" y="431"/>
                  </a:cubicBezTo>
                  <a:lnTo>
                    <a:pt x="1204" y="422"/>
                  </a:lnTo>
                  <a:cubicBezTo>
                    <a:pt x="1371" y="306"/>
                    <a:pt x="1756" y="78"/>
                    <a:pt x="2143" y="78"/>
                  </a:cubicBezTo>
                  <a:cubicBezTo>
                    <a:pt x="2232" y="78"/>
                    <a:pt x="2322" y="91"/>
                    <a:pt x="2409" y="119"/>
                  </a:cubicBezTo>
                  <a:lnTo>
                    <a:pt x="2436" y="48"/>
                  </a:lnTo>
                  <a:cubicBezTo>
                    <a:pt x="2339" y="14"/>
                    <a:pt x="2240" y="0"/>
                    <a:pt x="2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32"/>
            <p:cNvSpPr/>
            <p:nvPr/>
          </p:nvSpPr>
          <p:spPr>
            <a:xfrm>
              <a:off x="5541702" y="1111284"/>
              <a:ext cx="73179" cy="106415"/>
            </a:xfrm>
            <a:custGeom>
              <a:avLst/>
              <a:gdLst/>
              <a:ahLst/>
              <a:cxnLst/>
              <a:rect l="l" t="t" r="r" b="b"/>
              <a:pathLst>
                <a:path w="982" h="1428" extrusionOk="0">
                  <a:moveTo>
                    <a:pt x="928" y="1"/>
                  </a:moveTo>
                  <a:cubicBezTo>
                    <a:pt x="455" y="411"/>
                    <a:pt x="116" y="919"/>
                    <a:pt x="0" y="1410"/>
                  </a:cubicBezTo>
                  <a:lnTo>
                    <a:pt x="80" y="1428"/>
                  </a:lnTo>
                  <a:cubicBezTo>
                    <a:pt x="188" y="955"/>
                    <a:pt x="518" y="456"/>
                    <a:pt x="982" y="63"/>
                  </a:cubicBezTo>
                  <a:lnTo>
                    <a:pt x="9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32"/>
            <p:cNvSpPr/>
            <p:nvPr/>
          </p:nvSpPr>
          <p:spPr>
            <a:xfrm>
              <a:off x="5604820" y="1150481"/>
              <a:ext cx="83164" cy="99186"/>
            </a:xfrm>
            <a:custGeom>
              <a:avLst/>
              <a:gdLst/>
              <a:ahLst/>
              <a:cxnLst/>
              <a:rect l="l" t="t" r="r" b="b"/>
              <a:pathLst>
                <a:path w="1116" h="1331" extrusionOk="0">
                  <a:moveTo>
                    <a:pt x="19" y="1"/>
                  </a:moveTo>
                  <a:lnTo>
                    <a:pt x="1" y="81"/>
                  </a:lnTo>
                  <a:cubicBezTo>
                    <a:pt x="170" y="126"/>
                    <a:pt x="375" y="376"/>
                    <a:pt x="456" y="474"/>
                  </a:cubicBezTo>
                  <a:cubicBezTo>
                    <a:pt x="527" y="572"/>
                    <a:pt x="589" y="688"/>
                    <a:pt x="643" y="804"/>
                  </a:cubicBezTo>
                  <a:cubicBezTo>
                    <a:pt x="750" y="1018"/>
                    <a:pt x="857" y="1241"/>
                    <a:pt x="1089" y="1330"/>
                  </a:cubicBezTo>
                  <a:lnTo>
                    <a:pt x="1116" y="1250"/>
                  </a:lnTo>
                  <a:cubicBezTo>
                    <a:pt x="911" y="1178"/>
                    <a:pt x="821" y="982"/>
                    <a:pt x="714" y="768"/>
                  </a:cubicBezTo>
                  <a:cubicBezTo>
                    <a:pt x="661" y="652"/>
                    <a:pt x="598" y="527"/>
                    <a:pt x="518" y="429"/>
                  </a:cubicBezTo>
                  <a:cubicBezTo>
                    <a:pt x="420" y="286"/>
                    <a:pt x="215" y="54"/>
                    <a:pt x="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32"/>
            <p:cNvSpPr/>
            <p:nvPr/>
          </p:nvSpPr>
          <p:spPr>
            <a:xfrm>
              <a:off x="5623450" y="1006285"/>
              <a:ext cx="102465" cy="110364"/>
            </a:xfrm>
            <a:custGeom>
              <a:avLst/>
              <a:gdLst/>
              <a:ahLst/>
              <a:cxnLst/>
              <a:rect l="l" t="t" r="r" b="b"/>
              <a:pathLst>
                <a:path w="1375" h="1481" extrusionOk="0">
                  <a:moveTo>
                    <a:pt x="45" y="0"/>
                  </a:moveTo>
                  <a:lnTo>
                    <a:pt x="0" y="71"/>
                  </a:lnTo>
                  <a:cubicBezTo>
                    <a:pt x="241" y="223"/>
                    <a:pt x="447" y="428"/>
                    <a:pt x="598" y="678"/>
                  </a:cubicBezTo>
                  <a:cubicBezTo>
                    <a:pt x="634" y="740"/>
                    <a:pt x="670" y="803"/>
                    <a:pt x="705" y="865"/>
                  </a:cubicBezTo>
                  <a:cubicBezTo>
                    <a:pt x="759" y="964"/>
                    <a:pt x="812" y="1071"/>
                    <a:pt x="884" y="1160"/>
                  </a:cubicBezTo>
                  <a:cubicBezTo>
                    <a:pt x="1017" y="1347"/>
                    <a:pt x="1196" y="1463"/>
                    <a:pt x="1365" y="1481"/>
                  </a:cubicBezTo>
                  <a:lnTo>
                    <a:pt x="1374" y="1401"/>
                  </a:lnTo>
                  <a:cubicBezTo>
                    <a:pt x="1169" y="1374"/>
                    <a:pt x="1017" y="1213"/>
                    <a:pt x="955" y="1115"/>
                  </a:cubicBezTo>
                  <a:cubicBezTo>
                    <a:pt x="884" y="1026"/>
                    <a:pt x="830" y="928"/>
                    <a:pt x="777" y="830"/>
                  </a:cubicBezTo>
                  <a:cubicBezTo>
                    <a:pt x="741" y="767"/>
                    <a:pt x="705" y="696"/>
                    <a:pt x="670" y="633"/>
                  </a:cubicBezTo>
                  <a:cubicBezTo>
                    <a:pt x="509" y="375"/>
                    <a:pt x="295" y="161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32"/>
            <p:cNvSpPr/>
            <p:nvPr/>
          </p:nvSpPr>
          <p:spPr>
            <a:xfrm>
              <a:off x="5401382" y="766258"/>
              <a:ext cx="102465" cy="35322"/>
            </a:xfrm>
            <a:custGeom>
              <a:avLst/>
              <a:gdLst/>
              <a:ahLst/>
              <a:cxnLst/>
              <a:rect l="l" t="t" r="r" b="b"/>
              <a:pathLst>
                <a:path w="1375" h="474" extrusionOk="0">
                  <a:moveTo>
                    <a:pt x="1375" y="1"/>
                  </a:moveTo>
                  <a:cubicBezTo>
                    <a:pt x="1143" y="1"/>
                    <a:pt x="938" y="108"/>
                    <a:pt x="732" y="206"/>
                  </a:cubicBezTo>
                  <a:cubicBezTo>
                    <a:pt x="535" y="301"/>
                    <a:pt x="344" y="389"/>
                    <a:pt x="150" y="389"/>
                  </a:cubicBezTo>
                  <a:cubicBezTo>
                    <a:pt x="106" y="389"/>
                    <a:pt x="63" y="385"/>
                    <a:pt x="19" y="375"/>
                  </a:cubicBezTo>
                  <a:lnTo>
                    <a:pt x="1" y="456"/>
                  </a:lnTo>
                  <a:cubicBezTo>
                    <a:pt x="45" y="473"/>
                    <a:pt x="90" y="473"/>
                    <a:pt x="135" y="473"/>
                  </a:cubicBezTo>
                  <a:cubicBezTo>
                    <a:pt x="358" y="473"/>
                    <a:pt x="563" y="375"/>
                    <a:pt x="768" y="277"/>
                  </a:cubicBezTo>
                  <a:cubicBezTo>
                    <a:pt x="964" y="179"/>
                    <a:pt x="1161" y="90"/>
                    <a:pt x="1375" y="81"/>
                  </a:cubicBezTo>
                  <a:lnTo>
                    <a:pt x="13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5590215" y="324879"/>
              <a:ext cx="37335" cy="94417"/>
            </a:xfrm>
            <a:custGeom>
              <a:avLst/>
              <a:gdLst/>
              <a:ahLst/>
              <a:cxnLst/>
              <a:rect l="l" t="t" r="r" b="b"/>
              <a:pathLst>
                <a:path w="501" h="1267" extrusionOk="0">
                  <a:moveTo>
                    <a:pt x="81" y="0"/>
                  </a:moveTo>
                  <a:lnTo>
                    <a:pt x="0" y="9"/>
                  </a:lnTo>
                  <a:cubicBezTo>
                    <a:pt x="36" y="482"/>
                    <a:pt x="99" y="963"/>
                    <a:pt x="446" y="1267"/>
                  </a:cubicBezTo>
                  <a:lnTo>
                    <a:pt x="500" y="1204"/>
                  </a:lnTo>
                  <a:cubicBezTo>
                    <a:pt x="179" y="928"/>
                    <a:pt x="116" y="455"/>
                    <a:pt x="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5641410" y="302225"/>
              <a:ext cx="79140" cy="69229"/>
            </a:xfrm>
            <a:custGeom>
              <a:avLst/>
              <a:gdLst/>
              <a:ahLst/>
              <a:cxnLst/>
              <a:rect l="l" t="t" r="r" b="b"/>
              <a:pathLst>
                <a:path w="1062" h="929" extrusionOk="0">
                  <a:moveTo>
                    <a:pt x="1000" y="1"/>
                  </a:moveTo>
                  <a:cubicBezTo>
                    <a:pt x="741" y="366"/>
                    <a:pt x="393" y="661"/>
                    <a:pt x="0" y="848"/>
                  </a:cubicBezTo>
                  <a:lnTo>
                    <a:pt x="36" y="928"/>
                  </a:lnTo>
                  <a:cubicBezTo>
                    <a:pt x="437" y="723"/>
                    <a:pt x="794" y="420"/>
                    <a:pt x="1062" y="54"/>
                  </a:cubicBezTo>
                  <a:lnTo>
                    <a:pt x="10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5449969" y="463783"/>
              <a:ext cx="48587" cy="47246"/>
            </a:xfrm>
            <a:custGeom>
              <a:avLst/>
              <a:gdLst/>
              <a:ahLst/>
              <a:cxnLst/>
              <a:rect l="l" t="t" r="r" b="b"/>
              <a:pathLst>
                <a:path w="652" h="634" extrusionOk="0">
                  <a:moveTo>
                    <a:pt x="71" y="1"/>
                  </a:moveTo>
                  <a:lnTo>
                    <a:pt x="0" y="27"/>
                  </a:lnTo>
                  <a:cubicBezTo>
                    <a:pt x="98" y="313"/>
                    <a:pt x="339" y="545"/>
                    <a:pt x="625" y="634"/>
                  </a:cubicBezTo>
                  <a:lnTo>
                    <a:pt x="651" y="554"/>
                  </a:lnTo>
                  <a:cubicBezTo>
                    <a:pt x="384" y="473"/>
                    <a:pt x="170" y="259"/>
                    <a:pt x="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5985094" y="849347"/>
              <a:ext cx="58573" cy="57902"/>
            </a:xfrm>
            <a:custGeom>
              <a:avLst/>
              <a:gdLst/>
              <a:ahLst/>
              <a:cxnLst/>
              <a:rect l="l" t="t" r="r" b="b"/>
              <a:pathLst>
                <a:path w="786" h="777" extrusionOk="0">
                  <a:moveTo>
                    <a:pt x="375" y="1"/>
                  </a:moveTo>
                  <a:cubicBezTo>
                    <a:pt x="277" y="1"/>
                    <a:pt x="170" y="36"/>
                    <a:pt x="108" y="108"/>
                  </a:cubicBezTo>
                  <a:cubicBezTo>
                    <a:pt x="45" y="179"/>
                    <a:pt x="1" y="268"/>
                    <a:pt x="1" y="366"/>
                  </a:cubicBezTo>
                  <a:cubicBezTo>
                    <a:pt x="9" y="465"/>
                    <a:pt x="36" y="563"/>
                    <a:pt x="108" y="625"/>
                  </a:cubicBezTo>
                  <a:lnTo>
                    <a:pt x="152" y="670"/>
                  </a:lnTo>
                  <a:cubicBezTo>
                    <a:pt x="224" y="741"/>
                    <a:pt x="322" y="777"/>
                    <a:pt x="411" y="777"/>
                  </a:cubicBezTo>
                  <a:cubicBezTo>
                    <a:pt x="509" y="777"/>
                    <a:pt x="616" y="741"/>
                    <a:pt x="679" y="670"/>
                  </a:cubicBezTo>
                  <a:cubicBezTo>
                    <a:pt x="741" y="598"/>
                    <a:pt x="786" y="509"/>
                    <a:pt x="786" y="411"/>
                  </a:cubicBezTo>
                  <a:cubicBezTo>
                    <a:pt x="777" y="313"/>
                    <a:pt x="750" y="224"/>
                    <a:pt x="679" y="152"/>
                  </a:cubicBezTo>
                  <a:cubicBezTo>
                    <a:pt x="661" y="134"/>
                    <a:pt x="643" y="126"/>
                    <a:pt x="634" y="108"/>
                  </a:cubicBezTo>
                  <a:cubicBezTo>
                    <a:pt x="563" y="45"/>
                    <a:pt x="464" y="1"/>
                    <a:pt x="375" y="1"/>
                  </a:cubicBezTo>
                  <a:close/>
                </a:path>
              </a:pathLst>
            </a:custGeom>
            <a:solidFill>
              <a:srgbClr val="94949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32"/>
            <p:cNvSpPr/>
            <p:nvPr/>
          </p:nvSpPr>
          <p:spPr>
            <a:xfrm>
              <a:off x="6054248" y="997865"/>
              <a:ext cx="59243" cy="64609"/>
            </a:xfrm>
            <a:custGeom>
              <a:avLst/>
              <a:gdLst/>
              <a:ahLst/>
              <a:cxnLst/>
              <a:rect l="l" t="t" r="r" b="b"/>
              <a:pathLst>
                <a:path w="795" h="867" extrusionOk="0">
                  <a:moveTo>
                    <a:pt x="401" y="0"/>
                  </a:moveTo>
                  <a:cubicBezTo>
                    <a:pt x="337" y="0"/>
                    <a:pt x="269" y="16"/>
                    <a:pt x="223" y="51"/>
                  </a:cubicBezTo>
                  <a:cubicBezTo>
                    <a:pt x="143" y="104"/>
                    <a:pt x="72" y="175"/>
                    <a:pt x="54" y="274"/>
                  </a:cubicBezTo>
                  <a:cubicBezTo>
                    <a:pt x="45" y="300"/>
                    <a:pt x="36" y="327"/>
                    <a:pt x="36" y="354"/>
                  </a:cubicBezTo>
                  <a:cubicBezTo>
                    <a:pt x="36" y="372"/>
                    <a:pt x="27" y="390"/>
                    <a:pt x="18" y="399"/>
                  </a:cubicBezTo>
                  <a:cubicBezTo>
                    <a:pt x="0" y="488"/>
                    <a:pt x="9" y="613"/>
                    <a:pt x="63" y="684"/>
                  </a:cubicBezTo>
                  <a:cubicBezTo>
                    <a:pt x="134" y="803"/>
                    <a:pt x="253" y="866"/>
                    <a:pt x="377" y="866"/>
                  </a:cubicBezTo>
                  <a:cubicBezTo>
                    <a:pt x="439" y="866"/>
                    <a:pt x="503" y="851"/>
                    <a:pt x="562" y="818"/>
                  </a:cubicBezTo>
                  <a:cubicBezTo>
                    <a:pt x="669" y="764"/>
                    <a:pt x="741" y="657"/>
                    <a:pt x="776" y="541"/>
                  </a:cubicBezTo>
                  <a:cubicBezTo>
                    <a:pt x="794" y="461"/>
                    <a:pt x="794" y="390"/>
                    <a:pt x="776" y="318"/>
                  </a:cubicBezTo>
                  <a:cubicBezTo>
                    <a:pt x="768" y="274"/>
                    <a:pt x="750" y="220"/>
                    <a:pt x="723" y="184"/>
                  </a:cubicBezTo>
                  <a:cubicBezTo>
                    <a:pt x="669" y="104"/>
                    <a:pt x="607" y="42"/>
                    <a:pt x="500" y="15"/>
                  </a:cubicBezTo>
                  <a:cubicBezTo>
                    <a:pt x="471" y="5"/>
                    <a:pt x="437" y="0"/>
                    <a:pt x="401" y="0"/>
                  </a:cubicBezTo>
                  <a:close/>
                </a:path>
              </a:pathLst>
            </a:custGeom>
            <a:solidFill>
              <a:srgbClr val="94949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32"/>
            <p:cNvSpPr/>
            <p:nvPr/>
          </p:nvSpPr>
          <p:spPr>
            <a:xfrm>
              <a:off x="6234362" y="1029387"/>
              <a:ext cx="59914" cy="61628"/>
            </a:xfrm>
            <a:custGeom>
              <a:avLst/>
              <a:gdLst/>
              <a:ahLst/>
              <a:cxnLst/>
              <a:rect l="l" t="t" r="r" b="b"/>
              <a:pathLst>
                <a:path w="804" h="827" extrusionOk="0">
                  <a:moveTo>
                    <a:pt x="399" y="1"/>
                  </a:moveTo>
                  <a:cubicBezTo>
                    <a:pt x="373" y="1"/>
                    <a:pt x="347" y="4"/>
                    <a:pt x="322" y="11"/>
                  </a:cubicBezTo>
                  <a:cubicBezTo>
                    <a:pt x="215" y="56"/>
                    <a:pt x="117" y="118"/>
                    <a:pt x="63" y="216"/>
                  </a:cubicBezTo>
                  <a:cubicBezTo>
                    <a:pt x="28" y="270"/>
                    <a:pt x="19" y="323"/>
                    <a:pt x="10" y="377"/>
                  </a:cubicBezTo>
                  <a:cubicBezTo>
                    <a:pt x="1" y="439"/>
                    <a:pt x="1" y="502"/>
                    <a:pt x="28" y="555"/>
                  </a:cubicBezTo>
                  <a:cubicBezTo>
                    <a:pt x="54" y="645"/>
                    <a:pt x="108" y="725"/>
                    <a:pt x="197" y="769"/>
                  </a:cubicBezTo>
                  <a:cubicBezTo>
                    <a:pt x="246" y="806"/>
                    <a:pt x="317" y="826"/>
                    <a:pt x="385" y="826"/>
                  </a:cubicBezTo>
                  <a:cubicBezTo>
                    <a:pt x="416" y="826"/>
                    <a:pt x="446" y="822"/>
                    <a:pt x="474" y="814"/>
                  </a:cubicBezTo>
                  <a:cubicBezTo>
                    <a:pt x="563" y="778"/>
                    <a:pt x="652" y="725"/>
                    <a:pt x="697" y="645"/>
                  </a:cubicBezTo>
                  <a:cubicBezTo>
                    <a:pt x="706" y="618"/>
                    <a:pt x="724" y="591"/>
                    <a:pt x="732" y="564"/>
                  </a:cubicBezTo>
                  <a:cubicBezTo>
                    <a:pt x="732" y="564"/>
                    <a:pt x="732" y="564"/>
                    <a:pt x="732" y="555"/>
                  </a:cubicBezTo>
                  <a:cubicBezTo>
                    <a:pt x="786" y="475"/>
                    <a:pt x="804" y="359"/>
                    <a:pt x="777" y="270"/>
                  </a:cubicBezTo>
                  <a:cubicBezTo>
                    <a:pt x="741" y="181"/>
                    <a:pt x="688" y="100"/>
                    <a:pt x="608" y="56"/>
                  </a:cubicBezTo>
                  <a:cubicBezTo>
                    <a:pt x="543" y="23"/>
                    <a:pt x="469" y="1"/>
                    <a:pt x="399" y="1"/>
                  </a:cubicBezTo>
                  <a:close/>
                </a:path>
              </a:pathLst>
            </a:custGeom>
            <a:solidFill>
              <a:srgbClr val="94949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6134655" y="1196981"/>
              <a:ext cx="62597" cy="66919"/>
            </a:xfrm>
            <a:custGeom>
              <a:avLst/>
              <a:gdLst/>
              <a:ahLst/>
              <a:cxnLst/>
              <a:rect l="l" t="t" r="r" b="b"/>
              <a:pathLst>
                <a:path w="840" h="898" extrusionOk="0">
                  <a:moveTo>
                    <a:pt x="485" y="0"/>
                  </a:moveTo>
                  <a:cubicBezTo>
                    <a:pt x="478" y="0"/>
                    <a:pt x="471" y="1"/>
                    <a:pt x="465" y="1"/>
                  </a:cubicBezTo>
                  <a:cubicBezTo>
                    <a:pt x="384" y="1"/>
                    <a:pt x="322" y="28"/>
                    <a:pt x="268" y="64"/>
                  </a:cubicBezTo>
                  <a:cubicBezTo>
                    <a:pt x="206" y="82"/>
                    <a:pt x="161" y="99"/>
                    <a:pt x="117" y="144"/>
                  </a:cubicBezTo>
                  <a:cubicBezTo>
                    <a:pt x="45" y="215"/>
                    <a:pt x="1" y="314"/>
                    <a:pt x="1" y="412"/>
                  </a:cubicBezTo>
                  <a:cubicBezTo>
                    <a:pt x="10" y="501"/>
                    <a:pt x="36" y="599"/>
                    <a:pt x="117" y="670"/>
                  </a:cubicBezTo>
                  <a:cubicBezTo>
                    <a:pt x="117" y="670"/>
                    <a:pt x="117" y="679"/>
                    <a:pt x="126" y="679"/>
                  </a:cubicBezTo>
                  <a:cubicBezTo>
                    <a:pt x="170" y="777"/>
                    <a:pt x="259" y="858"/>
                    <a:pt x="358" y="885"/>
                  </a:cubicBezTo>
                  <a:cubicBezTo>
                    <a:pt x="393" y="893"/>
                    <a:pt x="427" y="898"/>
                    <a:pt x="459" y="898"/>
                  </a:cubicBezTo>
                  <a:cubicBezTo>
                    <a:pt x="491" y="898"/>
                    <a:pt x="523" y="893"/>
                    <a:pt x="554" y="885"/>
                  </a:cubicBezTo>
                  <a:cubicBezTo>
                    <a:pt x="634" y="867"/>
                    <a:pt x="741" y="786"/>
                    <a:pt x="777" y="715"/>
                  </a:cubicBezTo>
                  <a:cubicBezTo>
                    <a:pt x="813" y="635"/>
                    <a:pt x="839" y="581"/>
                    <a:pt x="830" y="483"/>
                  </a:cubicBezTo>
                  <a:cubicBezTo>
                    <a:pt x="830" y="465"/>
                    <a:pt x="830" y="438"/>
                    <a:pt x="830" y="421"/>
                  </a:cubicBezTo>
                  <a:lnTo>
                    <a:pt x="830" y="367"/>
                  </a:lnTo>
                  <a:cubicBezTo>
                    <a:pt x="830" y="278"/>
                    <a:pt x="786" y="171"/>
                    <a:pt x="723" y="108"/>
                  </a:cubicBezTo>
                  <a:cubicBezTo>
                    <a:pt x="666" y="51"/>
                    <a:pt x="569" y="0"/>
                    <a:pt x="485" y="0"/>
                  </a:cubicBezTo>
                  <a:close/>
                </a:path>
              </a:pathLst>
            </a:custGeom>
            <a:solidFill>
              <a:srgbClr val="94949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5983082" y="1155026"/>
              <a:ext cx="63267" cy="58424"/>
            </a:xfrm>
            <a:custGeom>
              <a:avLst/>
              <a:gdLst/>
              <a:ahLst/>
              <a:cxnLst/>
              <a:rect l="l" t="t" r="r" b="b"/>
              <a:pathLst>
                <a:path w="849" h="784" extrusionOk="0">
                  <a:moveTo>
                    <a:pt x="453" y="1"/>
                  </a:moveTo>
                  <a:cubicBezTo>
                    <a:pt x="390" y="1"/>
                    <a:pt x="328" y="13"/>
                    <a:pt x="277" y="47"/>
                  </a:cubicBezTo>
                  <a:lnTo>
                    <a:pt x="259" y="65"/>
                  </a:lnTo>
                  <a:cubicBezTo>
                    <a:pt x="233" y="74"/>
                    <a:pt x="215" y="83"/>
                    <a:pt x="188" y="92"/>
                  </a:cubicBezTo>
                  <a:cubicBezTo>
                    <a:pt x="117" y="136"/>
                    <a:pt x="45" y="225"/>
                    <a:pt x="19" y="315"/>
                  </a:cubicBezTo>
                  <a:cubicBezTo>
                    <a:pt x="1" y="413"/>
                    <a:pt x="1" y="511"/>
                    <a:pt x="63" y="600"/>
                  </a:cubicBezTo>
                  <a:cubicBezTo>
                    <a:pt x="108" y="680"/>
                    <a:pt x="188" y="743"/>
                    <a:pt x="277" y="770"/>
                  </a:cubicBezTo>
                  <a:cubicBezTo>
                    <a:pt x="317" y="779"/>
                    <a:pt x="357" y="784"/>
                    <a:pt x="397" y="784"/>
                  </a:cubicBezTo>
                  <a:cubicBezTo>
                    <a:pt x="472" y="784"/>
                    <a:pt x="546" y="766"/>
                    <a:pt x="616" y="725"/>
                  </a:cubicBezTo>
                  <a:cubicBezTo>
                    <a:pt x="714" y="662"/>
                    <a:pt x="777" y="573"/>
                    <a:pt x="813" y="466"/>
                  </a:cubicBezTo>
                  <a:cubicBezTo>
                    <a:pt x="848" y="386"/>
                    <a:pt x="822" y="261"/>
                    <a:pt x="777" y="181"/>
                  </a:cubicBezTo>
                  <a:cubicBezTo>
                    <a:pt x="732" y="109"/>
                    <a:pt x="643" y="38"/>
                    <a:pt x="563" y="11"/>
                  </a:cubicBezTo>
                  <a:cubicBezTo>
                    <a:pt x="527" y="5"/>
                    <a:pt x="490" y="1"/>
                    <a:pt x="453" y="1"/>
                  </a:cubicBezTo>
                  <a:close/>
                </a:path>
              </a:pathLst>
            </a:custGeom>
            <a:solidFill>
              <a:srgbClr val="94949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6087484" y="1125666"/>
              <a:ext cx="37260" cy="33385"/>
            </a:xfrm>
            <a:custGeom>
              <a:avLst/>
              <a:gdLst/>
              <a:ahLst/>
              <a:cxnLst/>
              <a:rect l="l" t="t" r="r" b="b"/>
              <a:pathLst>
                <a:path w="500" h="448" extrusionOk="0">
                  <a:moveTo>
                    <a:pt x="223" y="0"/>
                  </a:moveTo>
                  <a:cubicBezTo>
                    <a:pt x="171" y="0"/>
                    <a:pt x="120" y="18"/>
                    <a:pt x="81" y="57"/>
                  </a:cubicBezTo>
                  <a:cubicBezTo>
                    <a:pt x="9" y="138"/>
                    <a:pt x="0" y="263"/>
                    <a:pt x="81" y="343"/>
                  </a:cubicBezTo>
                  <a:lnTo>
                    <a:pt x="125" y="387"/>
                  </a:lnTo>
                  <a:cubicBezTo>
                    <a:pt x="165" y="428"/>
                    <a:pt x="219" y="448"/>
                    <a:pt x="272" y="448"/>
                  </a:cubicBezTo>
                  <a:cubicBezTo>
                    <a:pt x="326" y="448"/>
                    <a:pt x="380" y="428"/>
                    <a:pt x="420" y="387"/>
                  </a:cubicBezTo>
                  <a:cubicBezTo>
                    <a:pt x="491" y="307"/>
                    <a:pt x="500" y="182"/>
                    <a:pt x="420" y="102"/>
                  </a:cubicBezTo>
                  <a:lnTo>
                    <a:pt x="375" y="57"/>
                  </a:lnTo>
                  <a:cubicBezTo>
                    <a:pt x="334" y="21"/>
                    <a:pt x="278" y="0"/>
                    <a:pt x="223" y="0"/>
                  </a:cubicBezTo>
                  <a:close/>
                </a:path>
              </a:pathLst>
            </a:custGeom>
            <a:solidFill>
              <a:srgbClr val="94949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6272293" y="1154505"/>
              <a:ext cx="43967" cy="36664"/>
            </a:xfrm>
            <a:custGeom>
              <a:avLst/>
              <a:gdLst/>
              <a:ahLst/>
              <a:cxnLst/>
              <a:rect l="l" t="t" r="r" b="b"/>
              <a:pathLst>
                <a:path w="590" h="492" extrusionOk="0">
                  <a:moveTo>
                    <a:pt x="259" y="0"/>
                  </a:moveTo>
                  <a:cubicBezTo>
                    <a:pt x="125" y="0"/>
                    <a:pt x="0" y="116"/>
                    <a:pt x="9" y="250"/>
                  </a:cubicBezTo>
                  <a:cubicBezTo>
                    <a:pt x="18" y="384"/>
                    <a:pt x="116" y="491"/>
                    <a:pt x="259" y="491"/>
                  </a:cubicBezTo>
                  <a:lnTo>
                    <a:pt x="339" y="491"/>
                  </a:lnTo>
                  <a:cubicBezTo>
                    <a:pt x="473" y="491"/>
                    <a:pt x="589" y="384"/>
                    <a:pt x="589" y="250"/>
                  </a:cubicBezTo>
                  <a:cubicBezTo>
                    <a:pt x="580" y="116"/>
                    <a:pt x="482" y="0"/>
                    <a:pt x="339" y="0"/>
                  </a:cubicBezTo>
                  <a:close/>
                </a:path>
              </a:pathLst>
            </a:custGeom>
            <a:solidFill>
              <a:srgbClr val="94949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32"/>
            <p:cNvSpPr/>
            <p:nvPr/>
          </p:nvSpPr>
          <p:spPr>
            <a:xfrm>
              <a:off x="6200456" y="830941"/>
              <a:ext cx="99186" cy="97472"/>
            </a:xfrm>
            <a:custGeom>
              <a:avLst/>
              <a:gdLst/>
              <a:ahLst/>
              <a:cxnLst/>
              <a:rect l="l" t="t" r="r" b="b"/>
              <a:pathLst>
                <a:path w="1331" h="1308" extrusionOk="0">
                  <a:moveTo>
                    <a:pt x="657" y="0"/>
                  </a:moveTo>
                  <a:cubicBezTo>
                    <a:pt x="634" y="0"/>
                    <a:pt x="612" y="2"/>
                    <a:pt x="572" y="7"/>
                  </a:cubicBezTo>
                  <a:cubicBezTo>
                    <a:pt x="465" y="16"/>
                    <a:pt x="385" y="42"/>
                    <a:pt x="295" y="114"/>
                  </a:cubicBezTo>
                  <a:cubicBezTo>
                    <a:pt x="269" y="132"/>
                    <a:pt x="251" y="158"/>
                    <a:pt x="224" y="176"/>
                  </a:cubicBezTo>
                  <a:cubicBezTo>
                    <a:pt x="179" y="212"/>
                    <a:pt x="144" y="257"/>
                    <a:pt x="117" y="310"/>
                  </a:cubicBezTo>
                  <a:cubicBezTo>
                    <a:pt x="63" y="390"/>
                    <a:pt x="37" y="497"/>
                    <a:pt x="46" y="596"/>
                  </a:cubicBezTo>
                  <a:cubicBezTo>
                    <a:pt x="1" y="765"/>
                    <a:pt x="72" y="952"/>
                    <a:pt x="188" y="1077"/>
                  </a:cubicBezTo>
                  <a:cubicBezTo>
                    <a:pt x="260" y="1149"/>
                    <a:pt x="340" y="1202"/>
                    <a:pt x="438" y="1229"/>
                  </a:cubicBezTo>
                  <a:cubicBezTo>
                    <a:pt x="474" y="1247"/>
                    <a:pt x="509" y="1265"/>
                    <a:pt x="554" y="1283"/>
                  </a:cubicBezTo>
                  <a:cubicBezTo>
                    <a:pt x="607" y="1299"/>
                    <a:pt x="662" y="1307"/>
                    <a:pt x="717" y="1307"/>
                  </a:cubicBezTo>
                  <a:cubicBezTo>
                    <a:pt x="840" y="1307"/>
                    <a:pt x="964" y="1267"/>
                    <a:pt x="1063" y="1193"/>
                  </a:cubicBezTo>
                  <a:cubicBezTo>
                    <a:pt x="1134" y="1140"/>
                    <a:pt x="1196" y="1077"/>
                    <a:pt x="1232" y="997"/>
                  </a:cubicBezTo>
                  <a:cubicBezTo>
                    <a:pt x="1259" y="952"/>
                    <a:pt x="1286" y="899"/>
                    <a:pt x="1295" y="854"/>
                  </a:cubicBezTo>
                  <a:cubicBezTo>
                    <a:pt x="1303" y="829"/>
                    <a:pt x="1303" y="773"/>
                    <a:pt x="1303" y="773"/>
                  </a:cubicBezTo>
                  <a:cubicBezTo>
                    <a:pt x="1303" y="773"/>
                    <a:pt x="1303" y="773"/>
                    <a:pt x="1303" y="774"/>
                  </a:cubicBezTo>
                  <a:cubicBezTo>
                    <a:pt x="1312" y="747"/>
                    <a:pt x="1321" y="712"/>
                    <a:pt x="1321" y="685"/>
                  </a:cubicBezTo>
                  <a:cubicBezTo>
                    <a:pt x="1321" y="676"/>
                    <a:pt x="1312" y="667"/>
                    <a:pt x="1312" y="658"/>
                  </a:cubicBezTo>
                  <a:cubicBezTo>
                    <a:pt x="1321" y="631"/>
                    <a:pt x="1330" y="596"/>
                    <a:pt x="1330" y="560"/>
                  </a:cubicBezTo>
                  <a:cubicBezTo>
                    <a:pt x="1321" y="435"/>
                    <a:pt x="1286" y="328"/>
                    <a:pt x="1214" y="230"/>
                  </a:cubicBezTo>
                  <a:cubicBezTo>
                    <a:pt x="1134" y="132"/>
                    <a:pt x="1045" y="69"/>
                    <a:pt x="920" y="34"/>
                  </a:cubicBezTo>
                  <a:cubicBezTo>
                    <a:pt x="911" y="25"/>
                    <a:pt x="893" y="25"/>
                    <a:pt x="875" y="25"/>
                  </a:cubicBezTo>
                  <a:cubicBezTo>
                    <a:pt x="866" y="16"/>
                    <a:pt x="857" y="16"/>
                    <a:pt x="848" y="16"/>
                  </a:cubicBezTo>
                  <a:lnTo>
                    <a:pt x="822" y="16"/>
                  </a:lnTo>
                  <a:cubicBezTo>
                    <a:pt x="813" y="7"/>
                    <a:pt x="795" y="7"/>
                    <a:pt x="786" y="7"/>
                  </a:cubicBezTo>
                  <a:lnTo>
                    <a:pt x="741" y="7"/>
                  </a:lnTo>
                  <a:cubicBezTo>
                    <a:pt x="701" y="2"/>
                    <a:pt x="679" y="0"/>
                    <a:pt x="657" y="0"/>
                  </a:cubicBezTo>
                  <a:close/>
                </a:path>
              </a:pathLst>
            </a:custGeom>
            <a:solidFill>
              <a:srgbClr val="94949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32"/>
            <p:cNvSpPr/>
            <p:nvPr/>
          </p:nvSpPr>
          <p:spPr>
            <a:xfrm>
              <a:off x="6128023" y="919992"/>
              <a:ext cx="30628" cy="31522"/>
            </a:xfrm>
            <a:custGeom>
              <a:avLst/>
              <a:gdLst/>
              <a:ahLst/>
              <a:cxnLst/>
              <a:rect l="l" t="t" r="r" b="b"/>
              <a:pathLst>
                <a:path w="411" h="423" extrusionOk="0">
                  <a:moveTo>
                    <a:pt x="206" y="1"/>
                  </a:moveTo>
                  <a:cubicBezTo>
                    <a:pt x="103" y="1"/>
                    <a:pt x="1" y="65"/>
                    <a:pt x="1" y="195"/>
                  </a:cubicBezTo>
                  <a:lnTo>
                    <a:pt x="1" y="221"/>
                  </a:lnTo>
                  <a:cubicBezTo>
                    <a:pt x="1" y="355"/>
                    <a:pt x="103" y="422"/>
                    <a:pt x="206" y="422"/>
                  </a:cubicBezTo>
                  <a:cubicBezTo>
                    <a:pt x="308" y="422"/>
                    <a:pt x="411" y="355"/>
                    <a:pt x="411" y="221"/>
                  </a:cubicBezTo>
                  <a:lnTo>
                    <a:pt x="411" y="195"/>
                  </a:lnTo>
                  <a:cubicBezTo>
                    <a:pt x="411" y="65"/>
                    <a:pt x="308" y="1"/>
                    <a:pt x="206" y="1"/>
                  </a:cubicBezTo>
                  <a:close/>
                </a:path>
              </a:pathLst>
            </a:custGeom>
            <a:solidFill>
              <a:srgbClr val="94949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32"/>
            <p:cNvSpPr/>
            <p:nvPr/>
          </p:nvSpPr>
          <p:spPr>
            <a:xfrm>
              <a:off x="6391971" y="1019177"/>
              <a:ext cx="41135" cy="35472"/>
            </a:xfrm>
            <a:custGeom>
              <a:avLst/>
              <a:gdLst/>
              <a:ahLst/>
              <a:cxnLst/>
              <a:rect l="l" t="t" r="r" b="b"/>
              <a:pathLst>
                <a:path w="552" h="476" extrusionOk="0">
                  <a:moveTo>
                    <a:pt x="274" y="0"/>
                  </a:moveTo>
                  <a:cubicBezTo>
                    <a:pt x="248" y="0"/>
                    <a:pt x="222" y="5"/>
                    <a:pt x="196" y="14"/>
                  </a:cubicBezTo>
                  <a:cubicBezTo>
                    <a:pt x="179" y="23"/>
                    <a:pt x="152" y="32"/>
                    <a:pt x="134" y="41"/>
                  </a:cubicBezTo>
                  <a:cubicBezTo>
                    <a:pt x="98" y="59"/>
                    <a:pt x="63" y="86"/>
                    <a:pt x="45" y="121"/>
                  </a:cubicBezTo>
                  <a:cubicBezTo>
                    <a:pt x="0" y="211"/>
                    <a:pt x="18" y="353"/>
                    <a:pt x="125" y="398"/>
                  </a:cubicBezTo>
                  <a:cubicBezTo>
                    <a:pt x="161" y="416"/>
                    <a:pt x="196" y="434"/>
                    <a:pt x="232" y="452"/>
                  </a:cubicBezTo>
                  <a:cubicBezTo>
                    <a:pt x="270" y="466"/>
                    <a:pt x="309" y="475"/>
                    <a:pt x="345" y="475"/>
                  </a:cubicBezTo>
                  <a:cubicBezTo>
                    <a:pt x="377" y="475"/>
                    <a:pt x="408" y="468"/>
                    <a:pt x="437" y="452"/>
                  </a:cubicBezTo>
                  <a:cubicBezTo>
                    <a:pt x="509" y="416"/>
                    <a:pt x="535" y="344"/>
                    <a:pt x="544" y="273"/>
                  </a:cubicBezTo>
                  <a:cubicBezTo>
                    <a:pt x="552" y="130"/>
                    <a:pt x="414" y="0"/>
                    <a:pt x="274" y="0"/>
                  </a:cubicBezTo>
                  <a:close/>
                </a:path>
              </a:pathLst>
            </a:custGeom>
            <a:solidFill>
              <a:srgbClr val="94949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32"/>
            <p:cNvSpPr/>
            <p:nvPr/>
          </p:nvSpPr>
          <p:spPr>
            <a:xfrm>
              <a:off x="6371329" y="1152046"/>
              <a:ext cx="37335" cy="36366"/>
            </a:xfrm>
            <a:custGeom>
              <a:avLst/>
              <a:gdLst/>
              <a:ahLst/>
              <a:cxnLst/>
              <a:rect l="l" t="t" r="r" b="b"/>
              <a:pathLst>
                <a:path w="501" h="488" extrusionOk="0">
                  <a:moveTo>
                    <a:pt x="222" y="0"/>
                  </a:moveTo>
                  <a:cubicBezTo>
                    <a:pt x="188" y="0"/>
                    <a:pt x="154" y="10"/>
                    <a:pt x="126" y="33"/>
                  </a:cubicBezTo>
                  <a:cubicBezTo>
                    <a:pt x="72" y="69"/>
                    <a:pt x="36" y="105"/>
                    <a:pt x="19" y="176"/>
                  </a:cubicBezTo>
                  <a:cubicBezTo>
                    <a:pt x="1" y="239"/>
                    <a:pt x="10" y="301"/>
                    <a:pt x="45" y="355"/>
                  </a:cubicBezTo>
                  <a:cubicBezTo>
                    <a:pt x="89" y="441"/>
                    <a:pt x="167" y="487"/>
                    <a:pt x="257" y="487"/>
                  </a:cubicBezTo>
                  <a:cubicBezTo>
                    <a:pt x="278" y="487"/>
                    <a:pt x="300" y="485"/>
                    <a:pt x="322" y="479"/>
                  </a:cubicBezTo>
                  <a:cubicBezTo>
                    <a:pt x="429" y="453"/>
                    <a:pt x="500" y="337"/>
                    <a:pt x="465" y="230"/>
                  </a:cubicBezTo>
                  <a:cubicBezTo>
                    <a:pt x="456" y="203"/>
                    <a:pt x="447" y="185"/>
                    <a:pt x="429" y="158"/>
                  </a:cubicBezTo>
                  <a:cubicBezTo>
                    <a:pt x="420" y="140"/>
                    <a:pt x="420" y="123"/>
                    <a:pt x="411" y="105"/>
                  </a:cubicBezTo>
                  <a:cubicBezTo>
                    <a:pt x="369" y="44"/>
                    <a:pt x="294" y="0"/>
                    <a:pt x="222" y="0"/>
                  </a:cubicBezTo>
                  <a:close/>
                </a:path>
              </a:pathLst>
            </a:custGeom>
            <a:solidFill>
              <a:srgbClr val="94949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32"/>
            <p:cNvSpPr/>
            <p:nvPr/>
          </p:nvSpPr>
          <p:spPr>
            <a:xfrm>
              <a:off x="6254333" y="1280741"/>
              <a:ext cx="62895" cy="42104"/>
            </a:xfrm>
            <a:custGeom>
              <a:avLst/>
              <a:gdLst/>
              <a:ahLst/>
              <a:cxnLst/>
              <a:rect l="l" t="t" r="r" b="b"/>
              <a:pathLst>
                <a:path w="844" h="565" extrusionOk="0">
                  <a:moveTo>
                    <a:pt x="502" y="0"/>
                  </a:moveTo>
                  <a:cubicBezTo>
                    <a:pt x="374" y="0"/>
                    <a:pt x="247" y="36"/>
                    <a:pt x="134" y="108"/>
                  </a:cubicBezTo>
                  <a:cubicBezTo>
                    <a:pt x="45" y="171"/>
                    <a:pt x="1" y="287"/>
                    <a:pt x="63" y="385"/>
                  </a:cubicBezTo>
                  <a:cubicBezTo>
                    <a:pt x="100" y="452"/>
                    <a:pt x="174" y="494"/>
                    <a:pt x="245" y="494"/>
                  </a:cubicBezTo>
                  <a:cubicBezTo>
                    <a:pt x="279" y="494"/>
                    <a:pt x="311" y="485"/>
                    <a:pt x="340" y="465"/>
                  </a:cubicBezTo>
                  <a:cubicBezTo>
                    <a:pt x="348" y="456"/>
                    <a:pt x="357" y="456"/>
                    <a:pt x="357" y="456"/>
                  </a:cubicBezTo>
                  <a:cubicBezTo>
                    <a:pt x="393" y="501"/>
                    <a:pt x="447" y="537"/>
                    <a:pt x="500" y="555"/>
                  </a:cubicBezTo>
                  <a:cubicBezTo>
                    <a:pt x="525" y="562"/>
                    <a:pt x="549" y="565"/>
                    <a:pt x="573" y="565"/>
                  </a:cubicBezTo>
                  <a:cubicBezTo>
                    <a:pt x="727" y="565"/>
                    <a:pt x="843" y="423"/>
                    <a:pt x="812" y="260"/>
                  </a:cubicBezTo>
                  <a:cubicBezTo>
                    <a:pt x="803" y="216"/>
                    <a:pt x="777" y="180"/>
                    <a:pt x="741" y="153"/>
                  </a:cubicBezTo>
                  <a:cubicBezTo>
                    <a:pt x="723" y="73"/>
                    <a:pt x="652" y="10"/>
                    <a:pt x="545" y="1"/>
                  </a:cubicBezTo>
                  <a:cubicBezTo>
                    <a:pt x="530" y="1"/>
                    <a:pt x="516" y="0"/>
                    <a:pt x="502" y="0"/>
                  </a:cubicBezTo>
                  <a:close/>
                </a:path>
              </a:pathLst>
            </a:custGeom>
            <a:solidFill>
              <a:srgbClr val="94949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32"/>
            <p:cNvSpPr/>
            <p:nvPr/>
          </p:nvSpPr>
          <p:spPr>
            <a:xfrm>
              <a:off x="6274975" y="651349"/>
              <a:ext cx="46575" cy="42253"/>
            </a:xfrm>
            <a:custGeom>
              <a:avLst/>
              <a:gdLst/>
              <a:ahLst/>
              <a:cxnLst/>
              <a:rect l="l" t="t" r="r" b="b"/>
              <a:pathLst>
                <a:path w="625" h="567" extrusionOk="0">
                  <a:moveTo>
                    <a:pt x="255" y="0"/>
                  </a:moveTo>
                  <a:cubicBezTo>
                    <a:pt x="229" y="0"/>
                    <a:pt x="203" y="5"/>
                    <a:pt x="179" y="17"/>
                  </a:cubicBezTo>
                  <a:cubicBezTo>
                    <a:pt x="125" y="35"/>
                    <a:pt x="80" y="71"/>
                    <a:pt x="45" y="124"/>
                  </a:cubicBezTo>
                  <a:cubicBezTo>
                    <a:pt x="0" y="195"/>
                    <a:pt x="9" y="303"/>
                    <a:pt x="54" y="374"/>
                  </a:cubicBezTo>
                  <a:cubicBezTo>
                    <a:pt x="63" y="392"/>
                    <a:pt x="80" y="419"/>
                    <a:pt x="98" y="427"/>
                  </a:cubicBezTo>
                  <a:cubicBezTo>
                    <a:pt x="107" y="445"/>
                    <a:pt x="107" y="454"/>
                    <a:pt x="116" y="472"/>
                  </a:cubicBezTo>
                  <a:cubicBezTo>
                    <a:pt x="143" y="508"/>
                    <a:pt x="179" y="534"/>
                    <a:pt x="214" y="552"/>
                  </a:cubicBezTo>
                  <a:cubicBezTo>
                    <a:pt x="240" y="562"/>
                    <a:pt x="266" y="566"/>
                    <a:pt x="292" y="566"/>
                  </a:cubicBezTo>
                  <a:cubicBezTo>
                    <a:pt x="365" y="566"/>
                    <a:pt x="433" y="531"/>
                    <a:pt x="473" y="472"/>
                  </a:cubicBezTo>
                  <a:lnTo>
                    <a:pt x="571" y="320"/>
                  </a:lnTo>
                  <a:cubicBezTo>
                    <a:pt x="625" y="231"/>
                    <a:pt x="589" y="88"/>
                    <a:pt x="500" y="35"/>
                  </a:cubicBezTo>
                  <a:cubicBezTo>
                    <a:pt x="461" y="22"/>
                    <a:pt x="421" y="14"/>
                    <a:pt x="386" y="14"/>
                  </a:cubicBezTo>
                  <a:cubicBezTo>
                    <a:pt x="373" y="14"/>
                    <a:pt x="360" y="15"/>
                    <a:pt x="348" y="17"/>
                  </a:cubicBezTo>
                  <a:cubicBezTo>
                    <a:pt x="319" y="7"/>
                    <a:pt x="287" y="0"/>
                    <a:pt x="255" y="0"/>
                  </a:cubicBezTo>
                  <a:close/>
                </a:path>
              </a:pathLst>
            </a:custGeom>
            <a:solidFill>
              <a:srgbClr val="94949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32"/>
            <p:cNvSpPr/>
            <p:nvPr/>
          </p:nvSpPr>
          <p:spPr>
            <a:xfrm>
              <a:off x="6119378" y="604700"/>
              <a:ext cx="78171" cy="83611"/>
            </a:xfrm>
            <a:custGeom>
              <a:avLst/>
              <a:gdLst/>
              <a:ahLst/>
              <a:cxnLst/>
              <a:rect l="l" t="t" r="r" b="b"/>
              <a:pathLst>
                <a:path w="1049" h="1122" extrusionOk="0">
                  <a:moveTo>
                    <a:pt x="525" y="0"/>
                  </a:moveTo>
                  <a:cubicBezTo>
                    <a:pt x="399" y="0"/>
                    <a:pt x="273" y="46"/>
                    <a:pt x="179" y="135"/>
                  </a:cubicBezTo>
                  <a:cubicBezTo>
                    <a:pt x="36" y="259"/>
                    <a:pt x="1" y="456"/>
                    <a:pt x="45" y="625"/>
                  </a:cubicBezTo>
                  <a:cubicBezTo>
                    <a:pt x="27" y="804"/>
                    <a:pt x="108" y="982"/>
                    <a:pt x="259" y="1071"/>
                  </a:cubicBezTo>
                  <a:cubicBezTo>
                    <a:pt x="325" y="1106"/>
                    <a:pt x="393" y="1121"/>
                    <a:pt x="459" y="1121"/>
                  </a:cubicBezTo>
                  <a:cubicBezTo>
                    <a:pt x="768" y="1121"/>
                    <a:pt x="1049" y="782"/>
                    <a:pt x="1027" y="474"/>
                  </a:cubicBezTo>
                  <a:cubicBezTo>
                    <a:pt x="1009" y="277"/>
                    <a:pt x="893" y="117"/>
                    <a:pt x="714" y="36"/>
                  </a:cubicBezTo>
                  <a:cubicBezTo>
                    <a:pt x="654" y="12"/>
                    <a:pt x="590" y="0"/>
                    <a:pt x="525" y="0"/>
                  </a:cubicBezTo>
                  <a:close/>
                </a:path>
              </a:pathLst>
            </a:custGeom>
            <a:solidFill>
              <a:srgbClr val="94949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32"/>
            <p:cNvSpPr/>
            <p:nvPr/>
          </p:nvSpPr>
          <p:spPr>
            <a:xfrm>
              <a:off x="5979803" y="723111"/>
              <a:ext cx="85698" cy="66099"/>
            </a:xfrm>
            <a:custGeom>
              <a:avLst/>
              <a:gdLst/>
              <a:ahLst/>
              <a:cxnLst/>
              <a:rect l="l" t="t" r="r" b="b"/>
              <a:pathLst>
                <a:path w="1150" h="887" extrusionOk="0">
                  <a:moveTo>
                    <a:pt x="475" y="1"/>
                  </a:moveTo>
                  <a:cubicBezTo>
                    <a:pt x="451" y="1"/>
                    <a:pt x="427" y="3"/>
                    <a:pt x="402" y="9"/>
                  </a:cubicBezTo>
                  <a:cubicBezTo>
                    <a:pt x="268" y="26"/>
                    <a:pt x="143" y="107"/>
                    <a:pt x="80" y="232"/>
                  </a:cubicBezTo>
                  <a:cubicBezTo>
                    <a:pt x="0" y="365"/>
                    <a:pt x="0" y="562"/>
                    <a:pt x="116" y="678"/>
                  </a:cubicBezTo>
                  <a:cubicBezTo>
                    <a:pt x="188" y="749"/>
                    <a:pt x="250" y="803"/>
                    <a:pt x="357" y="820"/>
                  </a:cubicBezTo>
                  <a:cubicBezTo>
                    <a:pt x="384" y="820"/>
                    <a:pt x="411" y="820"/>
                    <a:pt x="446" y="812"/>
                  </a:cubicBezTo>
                  <a:cubicBezTo>
                    <a:pt x="500" y="847"/>
                    <a:pt x="553" y="874"/>
                    <a:pt x="625" y="883"/>
                  </a:cubicBezTo>
                  <a:cubicBezTo>
                    <a:pt x="644" y="885"/>
                    <a:pt x="664" y="887"/>
                    <a:pt x="683" y="887"/>
                  </a:cubicBezTo>
                  <a:cubicBezTo>
                    <a:pt x="935" y="887"/>
                    <a:pt x="1149" y="675"/>
                    <a:pt x="1124" y="410"/>
                  </a:cubicBezTo>
                  <a:cubicBezTo>
                    <a:pt x="1107" y="241"/>
                    <a:pt x="939" y="96"/>
                    <a:pt x="762" y="96"/>
                  </a:cubicBezTo>
                  <a:cubicBezTo>
                    <a:pt x="752" y="96"/>
                    <a:pt x="742" y="97"/>
                    <a:pt x="732" y="98"/>
                  </a:cubicBezTo>
                  <a:cubicBezTo>
                    <a:pt x="660" y="41"/>
                    <a:pt x="572" y="1"/>
                    <a:pt x="475" y="1"/>
                  </a:cubicBezTo>
                  <a:close/>
                </a:path>
              </a:pathLst>
            </a:custGeom>
            <a:solidFill>
              <a:srgbClr val="94949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32"/>
            <p:cNvSpPr/>
            <p:nvPr/>
          </p:nvSpPr>
          <p:spPr>
            <a:xfrm>
              <a:off x="6030327" y="610065"/>
              <a:ext cx="35919" cy="37185"/>
            </a:xfrm>
            <a:custGeom>
              <a:avLst/>
              <a:gdLst/>
              <a:ahLst/>
              <a:cxnLst/>
              <a:rect l="l" t="t" r="r" b="b"/>
              <a:pathLst>
                <a:path w="482" h="499" extrusionOk="0">
                  <a:moveTo>
                    <a:pt x="259" y="0"/>
                  </a:moveTo>
                  <a:cubicBezTo>
                    <a:pt x="241" y="0"/>
                    <a:pt x="223" y="3"/>
                    <a:pt x="205" y="9"/>
                  </a:cubicBezTo>
                  <a:cubicBezTo>
                    <a:pt x="143" y="36"/>
                    <a:pt x="80" y="71"/>
                    <a:pt x="45" y="134"/>
                  </a:cubicBezTo>
                  <a:cubicBezTo>
                    <a:pt x="9" y="196"/>
                    <a:pt x="0" y="277"/>
                    <a:pt x="27" y="348"/>
                  </a:cubicBezTo>
                  <a:cubicBezTo>
                    <a:pt x="45" y="402"/>
                    <a:pt x="72" y="437"/>
                    <a:pt x="116" y="473"/>
                  </a:cubicBezTo>
                  <a:cubicBezTo>
                    <a:pt x="148" y="486"/>
                    <a:pt x="188" y="498"/>
                    <a:pt x="228" y="498"/>
                  </a:cubicBezTo>
                  <a:cubicBezTo>
                    <a:pt x="245" y="498"/>
                    <a:pt x="261" y="496"/>
                    <a:pt x="277" y="491"/>
                  </a:cubicBezTo>
                  <a:cubicBezTo>
                    <a:pt x="348" y="464"/>
                    <a:pt x="411" y="402"/>
                    <a:pt x="428" y="321"/>
                  </a:cubicBezTo>
                  <a:cubicBezTo>
                    <a:pt x="464" y="277"/>
                    <a:pt x="482" y="214"/>
                    <a:pt x="455" y="152"/>
                  </a:cubicBezTo>
                  <a:cubicBezTo>
                    <a:pt x="433" y="70"/>
                    <a:pt x="348" y="0"/>
                    <a:pt x="259" y="0"/>
                  </a:cubicBezTo>
                  <a:close/>
                </a:path>
              </a:pathLst>
            </a:custGeom>
            <a:solidFill>
              <a:srgbClr val="94949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32"/>
            <p:cNvSpPr/>
            <p:nvPr/>
          </p:nvSpPr>
          <p:spPr>
            <a:xfrm>
              <a:off x="6318793" y="959264"/>
              <a:ext cx="28020" cy="29137"/>
            </a:xfrm>
            <a:custGeom>
              <a:avLst/>
              <a:gdLst/>
              <a:ahLst/>
              <a:cxnLst/>
              <a:rect l="l" t="t" r="r" b="b"/>
              <a:pathLst>
                <a:path w="376" h="391" extrusionOk="0">
                  <a:moveTo>
                    <a:pt x="200" y="0"/>
                  </a:moveTo>
                  <a:cubicBezTo>
                    <a:pt x="187" y="0"/>
                    <a:pt x="174" y="2"/>
                    <a:pt x="161" y="7"/>
                  </a:cubicBezTo>
                  <a:cubicBezTo>
                    <a:pt x="108" y="24"/>
                    <a:pt x="63" y="60"/>
                    <a:pt x="37" y="105"/>
                  </a:cubicBezTo>
                  <a:cubicBezTo>
                    <a:pt x="10" y="158"/>
                    <a:pt x="1" y="221"/>
                    <a:pt x="19" y="274"/>
                  </a:cubicBezTo>
                  <a:cubicBezTo>
                    <a:pt x="37" y="310"/>
                    <a:pt x="54" y="346"/>
                    <a:pt x="90" y="372"/>
                  </a:cubicBezTo>
                  <a:cubicBezTo>
                    <a:pt x="112" y="383"/>
                    <a:pt x="141" y="391"/>
                    <a:pt x="168" y="391"/>
                  </a:cubicBezTo>
                  <a:cubicBezTo>
                    <a:pt x="185" y="391"/>
                    <a:pt x="201" y="388"/>
                    <a:pt x="215" y="381"/>
                  </a:cubicBezTo>
                  <a:cubicBezTo>
                    <a:pt x="269" y="363"/>
                    <a:pt x="322" y="310"/>
                    <a:pt x="331" y="256"/>
                  </a:cubicBezTo>
                  <a:cubicBezTo>
                    <a:pt x="358" y="221"/>
                    <a:pt x="376" y="167"/>
                    <a:pt x="358" y="123"/>
                  </a:cubicBezTo>
                  <a:cubicBezTo>
                    <a:pt x="335" y="55"/>
                    <a:pt x="269" y="0"/>
                    <a:pt x="200" y="0"/>
                  </a:cubicBezTo>
                  <a:close/>
                </a:path>
              </a:pathLst>
            </a:custGeom>
            <a:solidFill>
              <a:srgbClr val="94949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32"/>
            <p:cNvSpPr/>
            <p:nvPr/>
          </p:nvSpPr>
          <p:spPr>
            <a:xfrm>
              <a:off x="6034277" y="385090"/>
              <a:ext cx="73253" cy="70794"/>
            </a:xfrm>
            <a:custGeom>
              <a:avLst/>
              <a:gdLst/>
              <a:ahLst/>
              <a:cxnLst/>
              <a:rect l="l" t="t" r="r" b="b"/>
              <a:pathLst>
                <a:path w="983" h="950" extrusionOk="0">
                  <a:moveTo>
                    <a:pt x="388" y="0"/>
                  </a:moveTo>
                  <a:cubicBezTo>
                    <a:pt x="354" y="0"/>
                    <a:pt x="318" y="6"/>
                    <a:pt x="286" y="13"/>
                  </a:cubicBezTo>
                  <a:cubicBezTo>
                    <a:pt x="197" y="40"/>
                    <a:pt x="108" y="102"/>
                    <a:pt x="63" y="182"/>
                  </a:cubicBezTo>
                  <a:cubicBezTo>
                    <a:pt x="19" y="271"/>
                    <a:pt x="1" y="370"/>
                    <a:pt x="27" y="468"/>
                  </a:cubicBezTo>
                  <a:cubicBezTo>
                    <a:pt x="36" y="494"/>
                    <a:pt x="45" y="521"/>
                    <a:pt x="63" y="548"/>
                  </a:cubicBezTo>
                  <a:cubicBezTo>
                    <a:pt x="63" y="575"/>
                    <a:pt x="63" y="602"/>
                    <a:pt x="72" y="628"/>
                  </a:cubicBezTo>
                  <a:cubicBezTo>
                    <a:pt x="99" y="700"/>
                    <a:pt x="143" y="762"/>
                    <a:pt x="206" y="816"/>
                  </a:cubicBezTo>
                  <a:cubicBezTo>
                    <a:pt x="233" y="833"/>
                    <a:pt x="250" y="851"/>
                    <a:pt x="277" y="860"/>
                  </a:cubicBezTo>
                  <a:cubicBezTo>
                    <a:pt x="349" y="914"/>
                    <a:pt x="438" y="949"/>
                    <a:pt x="518" y="949"/>
                  </a:cubicBezTo>
                  <a:cubicBezTo>
                    <a:pt x="589" y="949"/>
                    <a:pt x="652" y="932"/>
                    <a:pt x="705" y="896"/>
                  </a:cubicBezTo>
                  <a:cubicBezTo>
                    <a:pt x="741" y="878"/>
                    <a:pt x="777" y="842"/>
                    <a:pt x="804" y="816"/>
                  </a:cubicBezTo>
                  <a:cubicBezTo>
                    <a:pt x="848" y="780"/>
                    <a:pt x="893" y="735"/>
                    <a:pt x="911" y="691"/>
                  </a:cubicBezTo>
                  <a:cubicBezTo>
                    <a:pt x="955" y="610"/>
                    <a:pt x="982" y="503"/>
                    <a:pt x="946" y="414"/>
                  </a:cubicBezTo>
                  <a:cubicBezTo>
                    <a:pt x="937" y="370"/>
                    <a:pt x="920" y="325"/>
                    <a:pt x="884" y="289"/>
                  </a:cubicBezTo>
                  <a:cubicBezTo>
                    <a:pt x="848" y="182"/>
                    <a:pt x="759" y="102"/>
                    <a:pt x="643" y="75"/>
                  </a:cubicBezTo>
                  <a:cubicBezTo>
                    <a:pt x="625" y="66"/>
                    <a:pt x="607" y="66"/>
                    <a:pt x="589" y="66"/>
                  </a:cubicBezTo>
                  <a:cubicBezTo>
                    <a:pt x="581" y="57"/>
                    <a:pt x="572" y="57"/>
                    <a:pt x="572" y="48"/>
                  </a:cubicBezTo>
                  <a:cubicBezTo>
                    <a:pt x="527" y="22"/>
                    <a:pt x="482" y="13"/>
                    <a:pt x="429" y="4"/>
                  </a:cubicBezTo>
                  <a:cubicBezTo>
                    <a:pt x="416" y="1"/>
                    <a:pt x="402" y="0"/>
                    <a:pt x="388" y="0"/>
                  </a:cubicBezTo>
                  <a:close/>
                </a:path>
              </a:pathLst>
            </a:custGeom>
            <a:solidFill>
              <a:srgbClr val="94949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32"/>
            <p:cNvSpPr/>
            <p:nvPr/>
          </p:nvSpPr>
          <p:spPr>
            <a:xfrm>
              <a:off x="6049553" y="513488"/>
              <a:ext cx="41955" cy="43445"/>
            </a:xfrm>
            <a:custGeom>
              <a:avLst/>
              <a:gdLst/>
              <a:ahLst/>
              <a:cxnLst/>
              <a:rect l="l" t="t" r="r" b="b"/>
              <a:pathLst>
                <a:path w="563" h="583" extrusionOk="0">
                  <a:moveTo>
                    <a:pt x="305" y="1"/>
                  </a:moveTo>
                  <a:cubicBezTo>
                    <a:pt x="284" y="1"/>
                    <a:pt x="263" y="4"/>
                    <a:pt x="242" y="11"/>
                  </a:cubicBezTo>
                  <a:cubicBezTo>
                    <a:pt x="161" y="38"/>
                    <a:pt x="99" y="83"/>
                    <a:pt x="54" y="163"/>
                  </a:cubicBezTo>
                  <a:cubicBezTo>
                    <a:pt x="19" y="235"/>
                    <a:pt x="1" y="324"/>
                    <a:pt x="28" y="404"/>
                  </a:cubicBezTo>
                  <a:cubicBezTo>
                    <a:pt x="54" y="466"/>
                    <a:pt x="81" y="511"/>
                    <a:pt x="144" y="547"/>
                  </a:cubicBezTo>
                  <a:cubicBezTo>
                    <a:pt x="179" y="571"/>
                    <a:pt x="223" y="582"/>
                    <a:pt x="267" y="582"/>
                  </a:cubicBezTo>
                  <a:cubicBezTo>
                    <a:pt x="288" y="582"/>
                    <a:pt x="310" y="579"/>
                    <a:pt x="331" y="574"/>
                  </a:cubicBezTo>
                  <a:cubicBezTo>
                    <a:pt x="411" y="547"/>
                    <a:pt x="483" y="475"/>
                    <a:pt x="509" y="386"/>
                  </a:cubicBezTo>
                  <a:cubicBezTo>
                    <a:pt x="545" y="333"/>
                    <a:pt x="563" y="261"/>
                    <a:pt x="545" y="181"/>
                  </a:cubicBezTo>
                  <a:cubicBezTo>
                    <a:pt x="508" y="85"/>
                    <a:pt x="409" y="1"/>
                    <a:pt x="305" y="1"/>
                  </a:cubicBezTo>
                  <a:close/>
                </a:path>
              </a:pathLst>
            </a:custGeom>
            <a:solidFill>
              <a:srgbClr val="94949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32"/>
            <p:cNvSpPr/>
            <p:nvPr/>
          </p:nvSpPr>
          <p:spPr>
            <a:xfrm>
              <a:off x="6314173" y="761638"/>
              <a:ext cx="43967" cy="40613"/>
            </a:xfrm>
            <a:custGeom>
              <a:avLst/>
              <a:gdLst/>
              <a:ahLst/>
              <a:cxnLst/>
              <a:rect l="l" t="t" r="r" b="b"/>
              <a:pathLst>
                <a:path w="590" h="545" extrusionOk="0">
                  <a:moveTo>
                    <a:pt x="339" y="0"/>
                  </a:moveTo>
                  <a:cubicBezTo>
                    <a:pt x="286" y="9"/>
                    <a:pt x="232" y="27"/>
                    <a:pt x="197" y="54"/>
                  </a:cubicBezTo>
                  <a:lnTo>
                    <a:pt x="188" y="54"/>
                  </a:lnTo>
                  <a:cubicBezTo>
                    <a:pt x="134" y="71"/>
                    <a:pt x="72" y="116"/>
                    <a:pt x="45" y="170"/>
                  </a:cubicBezTo>
                  <a:cubicBezTo>
                    <a:pt x="9" y="223"/>
                    <a:pt x="0" y="295"/>
                    <a:pt x="18" y="357"/>
                  </a:cubicBezTo>
                  <a:cubicBezTo>
                    <a:pt x="36" y="419"/>
                    <a:pt x="81" y="464"/>
                    <a:pt x="134" y="500"/>
                  </a:cubicBezTo>
                  <a:cubicBezTo>
                    <a:pt x="174" y="531"/>
                    <a:pt x="228" y="544"/>
                    <a:pt x="283" y="544"/>
                  </a:cubicBezTo>
                  <a:cubicBezTo>
                    <a:pt x="337" y="544"/>
                    <a:pt x="393" y="531"/>
                    <a:pt x="438" y="509"/>
                  </a:cubicBezTo>
                  <a:cubicBezTo>
                    <a:pt x="527" y="455"/>
                    <a:pt x="580" y="357"/>
                    <a:pt x="589" y="250"/>
                  </a:cubicBezTo>
                  <a:cubicBezTo>
                    <a:pt x="589" y="116"/>
                    <a:pt x="473" y="0"/>
                    <a:pt x="339" y="0"/>
                  </a:cubicBezTo>
                  <a:close/>
                </a:path>
              </a:pathLst>
            </a:custGeom>
            <a:solidFill>
              <a:srgbClr val="94949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32"/>
            <p:cNvSpPr/>
            <p:nvPr/>
          </p:nvSpPr>
          <p:spPr>
            <a:xfrm>
              <a:off x="6156638" y="748969"/>
              <a:ext cx="40613" cy="38005"/>
            </a:xfrm>
            <a:custGeom>
              <a:avLst/>
              <a:gdLst/>
              <a:ahLst/>
              <a:cxnLst/>
              <a:rect l="l" t="t" r="r" b="b"/>
              <a:pathLst>
                <a:path w="545" h="510" extrusionOk="0">
                  <a:moveTo>
                    <a:pt x="308" y="0"/>
                  </a:moveTo>
                  <a:cubicBezTo>
                    <a:pt x="304" y="0"/>
                    <a:pt x="299" y="0"/>
                    <a:pt x="295" y="1"/>
                  </a:cubicBezTo>
                  <a:lnTo>
                    <a:pt x="259" y="1"/>
                  </a:lnTo>
                  <a:cubicBezTo>
                    <a:pt x="134" y="10"/>
                    <a:pt x="0" y="108"/>
                    <a:pt x="9" y="250"/>
                  </a:cubicBezTo>
                  <a:cubicBezTo>
                    <a:pt x="18" y="322"/>
                    <a:pt x="45" y="375"/>
                    <a:pt x="89" y="429"/>
                  </a:cubicBezTo>
                  <a:cubicBezTo>
                    <a:pt x="134" y="482"/>
                    <a:pt x="214" y="509"/>
                    <a:pt x="277" y="509"/>
                  </a:cubicBezTo>
                  <a:cubicBezTo>
                    <a:pt x="419" y="500"/>
                    <a:pt x="544" y="393"/>
                    <a:pt x="544" y="241"/>
                  </a:cubicBezTo>
                  <a:cubicBezTo>
                    <a:pt x="536" y="121"/>
                    <a:pt x="436" y="0"/>
                    <a:pt x="308" y="0"/>
                  </a:cubicBezTo>
                  <a:close/>
                </a:path>
              </a:pathLst>
            </a:custGeom>
            <a:solidFill>
              <a:srgbClr val="94949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32"/>
            <p:cNvSpPr/>
            <p:nvPr/>
          </p:nvSpPr>
          <p:spPr>
            <a:xfrm>
              <a:off x="6239057" y="442545"/>
              <a:ext cx="31969" cy="33907"/>
            </a:xfrm>
            <a:custGeom>
              <a:avLst/>
              <a:gdLst/>
              <a:ahLst/>
              <a:cxnLst/>
              <a:rect l="l" t="t" r="r" b="b"/>
              <a:pathLst>
                <a:path w="429" h="455" extrusionOk="0">
                  <a:moveTo>
                    <a:pt x="411" y="214"/>
                  </a:moveTo>
                  <a:lnTo>
                    <a:pt x="411" y="214"/>
                  </a:lnTo>
                  <a:cubicBezTo>
                    <a:pt x="410" y="216"/>
                    <a:pt x="409" y="217"/>
                    <a:pt x="409" y="219"/>
                  </a:cubicBezTo>
                  <a:lnTo>
                    <a:pt x="409" y="219"/>
                  </a:lnTo>
                  <a:cubicBezTo>
                    <a:pt x="409" y="218"/>
                    <a:pt x="409" y="217"/>
                    <a:pt x="409" y="216"/>
                  </a:cubicBezTo>
                  <a:lnTo>
                    <a:pt x="409" y="216"/>
                  </a:lnTo>
                  <a:cubicBezTo>
                    <a:pt x="409" y="216"/>
                    <a:pt x="410" y="215"/>
                    <a:pt x="411" y="214"/>
                  </a:cubicBezTo>
                  <a:close/>
                  <a:moveTo>
                    <a:pt x="406" y="219"/>
                  </a:moveTo>
                  <a:lnTo>
                    <a:pt x="406" y="219"/>
                  </a:lnTo>
                  <a:cubicBezTo>
                    <a:pt x="406" y="221"/>
                    <a:pt x="407" y="222"/>
                    <a:pt x="407" y="223"/>
                  </a:cubicBezTo>
                  <a:lnTo>
                    <a:pt x="407" y="223"/>
                  </a:lnTo>
                  <a:cubicBezTo>
                    <a:pt x="407" y="224"/>
                    <a:pt x="406" y="226"/>
                    <a:pt x="406" y="227"/>
                  </a:cubicBezTo>
                  <a:lnTo>
                    <a:pt x="406" y="227"/>
                  </a:lnTo>
                  <a:cubicBezTo>
                    <a:pt x="403" y="224"/>
                    <a:pt x="403" y="222"/>
                    <a:pt x="406" y="219"/>
                  </a:cubicBezTo>
                  <a:close/>
                  <a:moveTo>
                    <a:pt x="408" y="226"/>
                  </a:moveTo>
                  <a:lnTo>
                    <a:pt x="408" y="226"/>
                  </a:lnTo>
                  <a:cubicBezTo>
                    <a:pt x="409" y="228"/>
                    <a:pt x="410" y="230"/>
                    <a:pt x="411" y="232"/>
                  </a:cubicBezTo>
                  <a:cubicBezTo>
                    <a:pt x="410" y="231"/>
                    <a:pt x="409" y="230"/>
                    <a:pt x="408" y="229"/>
                  </a:cubicBezTo>
                  <a:lnTo>
                    <a:pt x="408" y="229"/>
                  </a:lnTo>
                  <a:cubicBezTo>
                    <a:pt x="408" y="228"/>
                    <a:pt x="408" y="227"/>
                    <a:pt x="408" y="226"/>
                  </a:cubicBezTo>
                  <a:close/>
                  <a:moveTo>
                    <a:pt x="402" y="259"/>
                  </a:moveTo>
                  <a:cubicBezTo>
                    <a:pt x="402" y="262"/>
                    <a:pt x="402" y="265"/>
                    <a:pt x="402" y="268"/>
                  </a:cubicBezTo>
                  <a:cubicBezTo>
                    <a:pt x="402" y="268"/>
                    <a:pt x="402" y="268"/>
                    <a:pt x="402" y="259"/>
                  </a:cubicBezTo>
                  <a:cubicBezTo>
                    <a:pt x="402" y="259"/>
                    <a:pt x="402" y="259"/>
                    <a:pt x="402" y="259"/>
                  </a:cubicBezTo>
                  <a:close/>
                  <a:moveTo>
                    <a:pt x="206" y="0"/>
                  </a:moveTo>
                  <a:cubicBezTo>
                    <a:pt x="170" y="9"/>
                    <a:pt x="134" y="18"/>
                    <a:pt x="99" y="36"/>
                  </a:cubicBezTo>
                  <a:cubicBezTo>
                    <a:pt x="90" y="45"/>
                    <a:pt x="72" y="54"/>
                    <a:pt x="63" y="62"/>
                  </a:cubicBezTo>
                  <a:cubicBezTo>
                    <a:pt x="36" y="89"/>
                    <a:pt x="18" y="116"/>
                    <a:pt x="9" y="152"/>
                  </a:cubicBezTo>
                  <a:cubicBezTo>
                    <a:pt x="9" y="161"/>
                    <a:pt x="9" y="161"/>
                    <a:pt x="9" y="161"/>
                  </a:cubicBezTo>
                  <a:cubicBezTo>
                    <a:pt x="0" y="170"/>
                    <a:pt x="0" y="178"/>
                    <a:pt x="0" y="187"/>
                  </a:cubicBezTo>
                  <a:cubicBezTo>
                    <a:pt x="0" y="196"/>
                    <a:pt x="0" y="205"/>
                    <a:pt x="0" y="214"/>
                  </a:cubicBezTo>
                  <a:lnTo>
                    <a:pt x="0" y="223"/>
                  </a:lnTo>
                  <a:cubicBezTo>
                    <a:pt x="0" y="223"/>
                    <a:pt x="0" y="232"/>
                    <a:pt x="0" y="232"/>
                  </a:cubicBezTo>
                  <a:cubicBezTo>
                    <a:pt x="0" y="241"/>
                    <a:pt x="0" y="268"/>
                    <a:pt x="9" y="286"/>
                  </a:cubicBezTo>
                  <a:lnTo>
                    <a:pt x="9" y="294"/>
                  </a:lnTo>
                  <a:cubicBezTo>
                    <a:pt x="18" y="312"/>
                    <a:pt x="18" y="330"/>
                    <a:pt x="27" y="348"/>
                  </a:cubicBezTo>
                  <a:cubicBezTo>
                    <a:pt x="36" y="357"/>
                    <a:pt x="45" y="366"/>
                    <a:pt x="45" y="375"/>
                  </a:cubicBezTo>
                  <a:cubicBezTo>
                    <a:pt x="63" y="393"/>
                    <a:pt x="81" y="410"/>
                    <a:pt x="107" y="428"/>
                  </a:cubicBezTo>
                  <a:cubicBezTo>
                    <a:pt x="125" y="428"/>
                    <a:pt x="134" y="437"/>
                    <a:pt x="152" y="446"/>
                  </a:cubicBezTo>
                  <a:lnTo>
                    <a:pt x="170" y="446"/>
                  </a:lnTo>
                  <a:cubicBezTo>
                    <a:pt x="197" y="455"/>
                    <a:pt x="223" y="455"/>
                    <a:pt x="250" y="455"/>
                  </a:cubicBezTo>
                  <a:cubicBezTo>
                    <a:pt x="277" y="455"/>
                    <a:pt x="304" y="446"/>
                    <a:pt x="330" y="428"/>
                  </a:cubicBezTo>
                  <a:cubicBezTo>
                    <a:pt x="357" y="419"/>
                    <a:pt x="375" y="401"/>
                    <a:pt x="384" y="375"/>
                  </a:cubicBezTo>
                  <a:cubicBezTo>
                    <a:pt x="402" y="357"/>
                    <a:pt x="420" y="330"/>
                    <a:pt x="420" y="303"/>
                  </a:cubicBezTo>
                  <a:cubicBezTo>
                    <a:pt x="429" y="286"/>
                    <a:pt x="429" y="268"/>
                    <a:pt x="429" y="250"/>
                  </a:cubicBezTo>
                  <a:cubicBezTo>
                    <a:pt x="429" y="214"/>
                    <a:pt x="420" y="178"/>
                    <a:pt x="402" y="152"/>
                  </a:cubicBezTo>
                  <a:cubicBezTo>
                    <a:pt x="400" y="149"/>
                    <a:pt x="399" y="146"/>
                    <a:pt x="397" y="143"/>
                  </a:cubicBezTo>
                  <a:lnTo>
                    <a:pt x="397" y="143"/>
                  </a:lnTo>
                  <a:cubicBezTo>
                    <a:pt x="394" y="130"/>
                    <a:pt x="389" y="117"/>
                    <a:pt x="384" y="107"/>
                  </a:cubicBezTo>
                  <a:cubicBezTo>
                    <a:pt x="366" y="80"/>
                    <a:pt x="348" y="62"/>
                    <a:pt x="330" y="45"/>
                  </a:cubicBezTo>
                  <a:cubicBezTo>
                    <a:pt x="313" y="27"/>
                    <a:pt x="286" y="18"/>
                    <a:pt x="259" y="9"/>
                  </a:cubicBezTo>
                  <a:cubicBezTo>
                    <a:pt x="241" y="9"/>
                    <a:pt x="223" y="9"/>
                    <a:pt x="206" y="0"/>
                  </a:cubicBezTo>
                  <a:close/>
                </a:path>
              </a:pathLst>
            </a:custGeom>
            <a:solidFill>
              <a:srgbClr val="94949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32"/>
            <p:cNvSpPr/>
            <p:nvPr/>
          </p:nvSpPr>
          <p:spPr>
            <a:xfrm>
              <a:off x="6165953" y="503278"/>
              <a:ext cx="51866" cy="55815"/>
            </a:xfrm>
            <a:custGeom>
              <a:avLst/>
              <a:gdLst/>
              <a:ahLst/>
              <a:cxnLst/>
              <a:rect l="l" t="t" r="r" b="b"/>
              <a:pathLst>
                <a:path w="696" h="749" extrusionOk="0">
                  <a:moveTo>
                    <a:pt x="371" y="0"/>
                  </a:moveTo>
                  <a:cubicBezTo>
                    <a:pt x="337" y="0"/>
                    <a:pt x="301" y="8"/>
                    <a:pt x="268" y="24"/>
                  </a:cubicBezTo>
                  <a:cubicBezTo>
                    <a:pt x="187" y="33"/>
                    <a:pt x="116" y="86"/>
                    <a:pt x="89" y="157"/>
                  </a:cubicBezTo>
                  <a:cubicBezTo>
                    <a:pt x="36" y="229"/>
                    <a:pt x="0" y="318"/>
                    <a:pt x="0" y="398"/>
                  </a:cubicBezTo>
                  <a:cubicBezTo>
                    <a:pt x="8" y="581"/>
                    <a:pt x="149" y="749"/>
                    <a:pt x="334" y="749"/>
                  </a:cubicBezTo>
                  <a:cubicBezTo>
                    <a:pt x="347" y="749"/>
                    <a:pt x="361" y="748"/>
                    <a:pt x="375" y="746"/>
                  </a:cubicBezTo>
                  <a:cubicBezTo>
                    <a:pt x="509" y="728"/>
                    <a:pt x="607" y="630"/>
                    <a:pt x="651" y="514"/>
                  </a:cubicBezTo>
                  <a:cubicBezTo>
                    <a:pt x="696" y="425"/>
                    <a:pt x="696" y="318"/>
                    <a:pt x="642" y="220"/>
                  </a:cubicBezTo>
                  <a:cubicBezTo>
                    <a:pt x="625" y="175"/>
                    <a:pt x="589" y="140"/>
                    <a:pt x="544" y="104"/>
                  </a:cubicBezTo>
                  <a:cubicBezTo>
                    <a:pt x="544" y="104"/>
                    <a:pt x="544" y="95"/>
                    <a:pt x="544" y="95"/>
                  </a:cubicBezTo>
                  <a:cubicBezTo>
                    <a:pt x="503" y="30"/>
                    <a:pt x="439" y="0"/>
                    <a:pt x="371" y="0"/>
                  </a:cubicBezTo>
                  <a:close/>
                </a:path>
              </a:pathLst>
            </a:custGeom>
            <a:solidFill>
              <a:srgbClr val="94949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32"/>
            <p:cNvSpPr/>
            <p:nvPr/>
          </p:nvSpPr>
          <p:spPr>
            <a:xfrm>
              <a:off x="6152614" y="656565"/>
              <a:ext cx="173632" cy="295248"/>
            </a:xfrm>
            <a:custGeom>
              <a:avLst/>
              <a:gdLst/>
              <a:ahLst/>
              <a:cxnLst/>
              <a:rect l="l" t="t" r="r" b="b"/>
              <a:pathLst>
                <a:path w="2330" h="3962" extrusionOk="0">
                  <a:moveTo>
                    <a:pt x="2258" y="1"/>
                  </a:moveTo>
                  <a:cubicBezTo>
                    <a:pt x="1589" y="1339"/>
                    <a:pt x="830" y="2659"/>
                    <a:pt x="1" y="3917"/>
                  </a:cubicBezTo>
                  <a:lnTo>
                    <a:pt x="72" y="3962"/>
                  </a:lnTo>
                  <a:cubicBezTo>
                    <a:pt x="893" y="2704"/>
                    <a:pt x="1660" y="1383"/>
                    <a:pt x="2329" y="36"/>
                  </a:cubicBezTo>
                  <a:lnTo>
                    <a:pt x="22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32"/>
            <p:cNvSpPr/>
            <p:nvPr/>
          </p:nvSpPr>
          <p:spPr>
            <a:xfrm>
              <a:off x="6298896" y="785559"/>
              <a:ext cx="35993" cy="117742"/>
            </a:xfrm>
            <a:custGeom>
              <a:avLst/>
              <a:gdLst/>
              <a:ahLst/>
              <a:cxnLst/>
              <a:rect l="l" t="t" r="r" b="b"/>
              <a:pathLst>
                <a:path w="483" h="1580" extrusionOk="0">
                  <a:moveTo>
                    <a:pt x="402" y="0"/>
                  </a:moveTo>
                  <a:lnTo>
                    <a:pt x="0" y="1561"/>
                  </a:lnTo>
                  <a:lnTo>
                    <a:pt x="81" y="1579"/>
                  </a:lnTo>
                  <a:lnTo>
                    <a:pt x="482" y="18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32"/>
            <p:cNvSpPr/>
            <p:nvPr/>
          </p:nvSpPr>
          <p:spPr>
            <a:xfrm>
              <a:off x="5941873" y="1040788"/>
              <a:ext cx="26678" cy="113792"/>
            </a:xfrm>
            <a:custGeom>
              <a:avLst/>
              <a:gdLst/>
              <a:ahLst/>
              <a:cxnLst/>
              <a:rect l="l" t="t" r="r" b="b"/>
              <a:pathLst>
                <a:path w="358" h="1527" extrusionOk="0">
                  <a:moveTo>
                    <a:pt x="81" y="1"/>
                  </a:moveTo>
                  <a:lnTo>
                    <a:pt x="1" y="10"/>
                  </a:lnTo>
                  <a:lnTo>
                    <a:pt x="277" y="1526"/>
                  </a:lnTo>
                  <a:lnTo>
                    <a:pt x="358" y="1509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32"/>
            <p:cNvSpPr/>
            <p:nvPr/>
          </p:nvSpPr>
          <p:spPr>
            <a:xfrm>
              <a:off x="5987777" y="657907"/>
              <a:ext cx="53207" cy="57902"/>
            </a:xfrm>
            <a:custGeom>
              <a:avLst/>
              <a:gdLst/>
              <a:ahLst/>
              <a:cxnLst/>
              <a:rect l="l" t="t" r="r" b="b"/>
              <a:pathLst>
                <a:path w="714" h="777" extrusionOk="0">
                  <a:moveTo>
                    <a:pt x="651" y="0"/>
                  </a:moveTo>
                  <a:cubicBezTo>
                    <a:pt x="446" y="241"/>
                    <a:pt x="223" y="491"/>
                    <a:pt x="0" y="723"/>
                  </a:cubicBezTo>
                  <a:lnTo>
                    <a:pt x="63" y="777"/>
                  </a:lnTo>
                  <a:cubicBezTo>
                    <a:pt x="286" y="545"/>
                    <a:pt x="509" y="295"/>
                    <a:pt x="714" y="54"/>
                  </a:cubicBezTo>
                  <a:lnTo>
                    <a:pt x="6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32"/>
            <p:cNvSpPr/>
            <p:nvPr/>
          </p:nvSpPr>
          <p:spPr>
            <a:xfrm>
              <a:off x="6021683" y="710443"/>
              <a:ext cx="16692" cy="41284"/>
            </a:xfrm>
            <a:custGeom>
              <a:avLst/>
              <a:gdLst/>
              <a:ahLst/>
              <a:cxnLst/>
              <a:rect l="l" t="t" r="r" b="b"/>
              <a:pathLst>
                <a:path w="224" h="554" extrusionOk="0">
                  <a:moveTo>
                    <a:pt x="143" y="0"/>
                  </a:moveTo>
                  <a:cubicBezTo>
                    <a:pt x="63" y="170"/>
                    <a:pt x="18" y="357"/>
                    <a:pt x="0" y="544"/>
                  </a:cubicBezTo>
                  <a:lnTo>
                    <a:pt x="80" y="553"/>
                  </a:lnTo>
                  <a:cubicBezTo>
                    <a:pt x="98" y="375"/>
                    <a:pt x="143" y="196"/>
                    <a:pt x="223" y="36"/>
                  </a:cubicBezTo>
                  <a:lnTo>
                    <a:pt x="1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32"/>
            <p:cNvSpPr/>
            <p:nvPr/>
          </p:nvSpPr>
          <p:spPr>
            <a:xfrm>
              <a:off x="6179218" y="1294080"/>
              <a:ext cx="43296" cy="28690"/>
            </a:xfrm>
            <a:custGeom>
              <a:avLst/>
              <a:gdLst/>
              <a:ahLst/>
              <a:cxnLst/>
              <a:rect l="l" t="t" r="r" b="b"/>
              <a:pathLst>
                <a:path w="581" h="385" extrusionOk="0">
                  <a:moveTo>
                    <a:pt x="45" y="1"/>
                  </a:moveTo>
                  <a:lnTo>
                    <a:pt x="0" y="72"/>
                  </a:lnTo>
                  <a:lnTo>
                    <a:pt x="545" y="384"/>
                  </a:lnTo>
                  <a:lnTo>
                    <a:pt x="580" y="313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32"/>
            <p:cNvSpPr/>
            <p:nvPr/>
          </p:nvSpPr>
          <p:spPr>
            <a:xfrm>
              <a:off x="6106114" y="410576"/>
              <a:ext cx="47916" cy="41284"/>
            </a:xfrm>
            <a:custGeom>
              <a:avLst/>
              <a:gdLst/>
              <a:ahLst/>
              <a:cxnLst/>
              <a:rect l="l" t="t" r="r" b="b"/>
              <a:pathLst>
                <a:path w="643" h="554" extrusionOk="0">
                  <a:moveTo>
                    <a:pt x="54" y="1"/>
                  </a:moveTo>
                  <a:lnTo>
                    <a:pt x="0" y="54"/>
                  </a:lnTo>
                  <a:cubicBezTo>
                    <a:pt x="170" y="251"/>
                    <a:pt x="375" y="411"/>
                    <a:pt x="598" y="554"/>
                  </a:cubicBezTo>
                  <a:lnTo>
                    <a:pt x="642" y="483"/>
                  </a:lnTo>
                  <a:cubicBezTo>
                    <a:pt x="428" y="349"/>
                    <a:pt x="232" y="188"/>
                    <a:pt x="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32"/>
            <p:cNvSpPr/>
            <p:nvPr/>
          </p:nvSpPr>
          <p:spPr>
            <a:xfrm>
              <a:off x="6132717" y="360052"/>
              <a:ext cx="19301" cy="50599"/>
            </a:xfrm>
            <a:custGeom>
              <a:avLst/>
              <a:gdLst/>
              <a:ahLst/>
              <a:cxnLst/>
              <a:rect l="l" t="t" r="r" b="b"/>
              <a:pathLst>
                <a:path w="259" h="679" extrusionOk="0">
                  <a:moveTo>
                    <a:pt x="71" y="1"/>
                  </a:moveTo>
                  <a:lnTo>
                    <a:pt x="0" y="28"/>
                  </a:lnTo>
                  <a:cubicBezTo>
                    <a:pt x="62" y="242"/>
                    <a:pt x="125" y="456"/>
                    <a:pt x="178" y="679"/>
                  </a:cubicBezTo>
                  <a:lnTo>
                    <a:pt x="259" y="661"/>
                  </a:lnTo>
                  <a:cubicBezTo>
                    <a:pt x="205" y="438"/>
                    <a:pt x="143" y="215"/>
                    <a:pt x="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751" name="Google Shape;751;p3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sz="4000" dirty="0"/>
              <a:t>Cigarette usage and health discrepancy </a:t>
            </a:r>
            <a:endParaRPr sz="4000" dirty="0"/>
          </a:p>
          <a:p>
            <a:r>
              <a:rPr lang="en" sz="2800" dirty="0">
                <a:solidFill>
                  <a:schemeClr val="accent1"/>
                </a:solidFill>
              </a:rPr>
              <a:t>An exploratory data analysis project</a:t>
            </a:r>
            <a:endParaRPr sz="4800" dirty="0">
              <a:solidFill>
                <a:schemeClr val="accent1"/>
              </a:solidFill>
            </a:endParaRPr>
          </a:p>
        </p:txBody>
      </p:sp>
      <p:sp>
        <p:nvSpPr>
          <p:cNvPr id="752" name="Google Shape;752;p3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Lan Nguyen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Conclusion</a:t>
            </a:r>
            <a:endParaRPr dirty="0"/>
          </a:p>
        </p:txBody>
      </p:sp>
      <p:sp>
        <p:nvSpPr>
          <p:cNvPr id="865" name="Google Shape;865;p36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04</a:t>
            </a:r>
            <a:endParaRPr dirty="0"/>
          </a:p>
        </p:txBody>
      </p:sp>
      <p:grpSp>
        <p:nvGrpSpPr>
          <p:cNvPr id="866" name="Google Shape;866;p36"/>
          <p:cNvGrpSpPr/>
          <p:nvPr/>
        </p:nvGrpSpPr>
        <p:grpSpPr>
          <a:xfrm>
            <a:off x="890825" y="1836784"/>
            <a:ext cx="10417640" cy="4157613"/>
            <a:chOff x="668119" y="1377588"/>
            <a:chExt cx="7813230" cy="3118210"/>
          </a:xfrm>
        </p:grpSpPr>
        <p:grpSp>
          <p:nvGrpSpPr>
            <p:cNvPr id="867" name="Google Shape;867;p36"/>
            <p:cNvGrpSpPr/>
            <p:nvPr/>
          </p:nvGrpSpPr>
          <p:grpSpPr>
            <a:xfrm>
              <a:off x="2452121" y="3599850"/>
              <a:ext cx="4315764" cy="895948"/>
              <a:chOff x="4884216" y="2517989"/>
              <a:chExt cx="1927971" cy="400245"/>
            </a:xfrm>
          </p:grpSpPr>
          <p:sp>
            <p:nvSpPr>
              <p:cNvPr id="868" name="Google Shape;868;p36"/>
              <p:cNvSpPr/>
              <p:nvPr/>
            </p:nvSpPr>
            <p:spPr>
              <a:xfrm>
                <a:off x="5317846" y="2589751"/>
                <a:ext cx="43594" cy="22878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07" extrusionOk="0">
                    <a:moveTo>
                      <a:pt x="112" y="0"/>
                    </a:moveTo>
                    <a:cubicBezTo>
                      <a:pt x="6" y="0"/>
                      <a:pt x="1" y="135"/>
                      <a:pt x="96" y="161"/>
                    </a:cubicBezTo>
                    <a:lnTo>
                      <a:pt x="123" y="170"/>
                    </a:lnTo>
                    <a:cubicBezTo>
                      <a:pt x="74" y="220"/>
                      <a:pt x="115" y="306"/>
                      <a:pt x="198" y="306"/>
                    </a:cubicBezTo>
                    <a:cubicBezTo>
                      <a:pt x="205" y="306"/>
                      <a:pt x="213" y="306"/>
                      <a:pt x="221" y="304"/>
                    </a:cubicBezTo>
                    <a:cubicBezTo>
                      <a:pt x="274" y="295"/>
                      <a:pt x="319" y="268"/>
                      <a:pt x="364" y="242"/>
                    </a:cubicBezTo>
                    <a:cubicBezTo>
                      <a:pt x="381" y="251"/>
                      <a:pt x="408" y="260"/>
                      <a:pt x="426" y="268"/>
                    </a:cubicBezTo>
                    <a:cubicBezTo>
                      <a:pt x="437" y="272"/>
                      <a:pt x="448" y="274"/>
                      <a:pt x="459" y="274"/>
                    </a:cubicBezTo>
                    <a:cubicBezTo>
                      <a:pt x="551" y="274"/>
                      <a:pt x="584" y="140"/>
                      <a:pt x="480" y="108"/>
                    </a:cubicBezTo>
                    <a:cubicBezTo>
                      <a:pt x="480" y="108"/>
                      <a:pt x="471" y="99"/>
                      <a:pt x="471" y="99"/>
                    </a:cubicBezTo>
                    <a:cubicBezTo>
                      <a:pt x="480" y="54"/>
                      <a:pt x="444" y="19"/>
                      <a:pt x="373" y="10"/>
                    </a:cubicBezTo>
                    <a:lnTo>
                      <a:pt x="123" y="1"/>
                    </a:lnTo>
                    <a:cubicBezTo>
                      <a:pt x="119" y="1"/>
                      <a:pt x="116" y="0"/>
                      <a:pt x="1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9" name="Google Shape;869;p36"/>
              <p:cNvSpPr/>
              <p:nvPr/>
            </p:nvSpPr>
            <p:spPr>
              <a:xfrm>
                <a:off x="5237215" y="2611586"/>
                <a:ext cx="54549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732" h="315" extrusionOk="0">
                    <a:moveTo>
                      <a:pt x="478" y="0"/>
                    </a:moveTo>
                    <a:cubicBezTo>
                      <a:pt x="453" y="0"/>
                      <a:pt x="429" y="7"/>
                      <a:pt x="411" y="20"/>
                    </a:cubicBezTo>
                    <a:lnTo>
                      <a:pt x="393" y="20"/>
                    </a:lnTo>
                    <a:cubicBezTo>
                      <a:pt x="339" y="20"/>
                      <a:pt x="304" y="56"/>
                      <a:pt x="304" y="91"/>
                    </a:cubicBezTo>
                    <a:cubicBezTo>
                      <a:pt x="232" y="91"/>
                      <a:pt x="170" y="100"/>
                      <a:pt x="107" y="118"/>
                    </a:cubicBezTo>
                    <a:cubicBezTo>
                      <a:pt x="45" y="145"/>
                      <a:pt x="0" y="216"/>
                      <a:pt x="63" y="261"/>
                    </a:cubicBezTo>
                    <a:cubicBezTo>
                      <a:pt x="123" y="298"/>
                      <a:pt x="191" y="314"/>
                      <a:pt x="256" y="314"/>
                    </a:cubicBezTo>
                    <a:cubicBezTo>
                      <a:pt x="366" y="314"/>
                      <a:pt x="471" y="268"/>
                      <a:pt x="527" y="190"/>
                    </a:cubicBezTo>
                    <a:lnTo>
                      <a:pt x="598" y="190"/>
                    </a:lnTo>
                    <a:cubicBezTo>
                      <a:pt x="732" y="190"/>
                      <a:pt x="732" y="20"/>
                      <a:pt x="598" y="20"/>
                    </a:cubicBezTo>
                    <a:lnTo>
                      <a:pt x="545" y="20"/>
                    </a:lnTo>
                    <a:cubicBezTo>
                      <a:pt x="527" y="7"/>
                      <a:pt x="502" y="0"/>
                      <a:pt x="4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0" name="Google Shape;870;p36"/>
              <p:cNvSpPr/>
              <p:nvPr/>
            </p:nvSpPr>
            <p:spPr>
              <a:xfrm>
                <a:off x="5196155" y="2587143"/>
                <a:ext cx="50599" cy="22058"/>
              </a:xfrm>
              <a:custGeom>
                <a:avLst/>
                <a:gdLst/>
                <a:ahLst/>
                <a:cxnLst/>
                <a:rect l="l" t="t" r="r" b="b"/>
                <a:pathLst>
                  <a:path w="679" h="296" extrusionOk="0">
                    <a:moveTo>
                      <a:pt x="435" y="0"/>
                    </a:moveTo>
                    <a:cubicBezTo>
                      <a:pt x="366" y="0"/>
                      <a:pt x="314" y="63"/>
                      <a:pt x="328" y="107"/>
                    </a:cubicBezTo>
                    <a:cubicBezTo>
                      <a:pt x="266" y="80"/>
                      <a:pt x="195" y="63"/>
                      <a:pt x="114" y="63"/>
                    </a:cubicBezTo>
                    <a:cubicBezTo>
                      <a:pt x="110" y="62"/>
                      <a:pt x="106" y="62"/>
                      <a:pt x="102" y="62"/>
                    </a:cubicBezTo>
                    <a:cubicBezTo>
                      <a:pt x="30" y="62"/>
                      <a:pt x="0" y="137"/>
                      <a:pt x="34" y="188"/>
                    </a:cubicBezTo>
                    <a:cubicBezTo>
                      <a:pt x="75" y="262"/>
                      <a:pt x="162" y="295"/>
                      <a:pt x="252" y="295"/>
                    </a:cubicBezTo>
                    <a:cubicBezTo>
                      <a:pt x="280" y="295"/>
                      <a:pt x="309" y="292"/>
                      <a:pt x="337" y="286"/>
                    </a:cubicBezTo>
                    <a:cubicBezTo>
                      <a:pt x="400" y="277"/>
                      <a:pt x="444" y="214"/>
                      <a:pt x="418" y="170"/>
                    </a:cubicBezTo>
                    <a:lnTo>
                      <a:pt x="418" y="170"/>
                    </a:lnTo>
                    <a:cubicBezTo>
                      <a:pt x="435" y="179"/>
                      <a:pt x="462" y="188"/>
                      <a:pt x="480" y="196"/>
                    </a:cubicBezTo>
                    <a:cubicBezTo>
                      <a:pt x="495" y="202"/>
                      <a:pt x="510" y="205"/>
                      <a:pt x="525" y="205"/>
                    </a:cubicBezTo>
                    <a:cubicBezTo>
                      <a:pt x="618" y="205"/>
                      <a:pt x="679" y="92"/>
                      <a:pt x="578" y="54"/>
                    </a:cubicBezTo>
                    <a:cubicBezTo>
                      <a:pt x="542" y="36"/>
                      <a:pt x="507" y="27"/>
                      <a:pt x="480" y="9"/>
                    </a:cubicBezTo>
                    <a:cubicBezTo>
                      <a:pt x="465" y="3"/>
                      <a:pt x="450" y="0"/>
                      <a:pt x="4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1" name="Google Shape;871;p36"/>
              <p:cNvSpPr/>
              <p:nvPr/>
            </p:nvSpPr>
            <p:spPr>
              <a:xfrm>
                <a:off x="5210686" y="2645418"/>
                <a:ext cx="39645" cy="18779"/>
              </a:xfrm>
              <a:custGeom>
                <a:avLst/>
                <a:gdLst/>
                <a:ahLst/>
                <a:cxnLst/>
                <a:rect l="l" t="t" r="r" b="b"/>
                <a:pathLst>
                  <a:path w="532" h="252" extrusionOk="0">
                    <a:moveTo>
                      <a:pt x="142" y="0"/>
                    </a:moveTo>
                    <a:cubicBezTo>
                      <a:pt x="37" y="0"/>
                      <a:pt x="0" y="139"/>
                      <a:pt x="116" y="164"/>
                    </a:cubicBezTo>
                    <a:cubicBezTo>
                      <a:pt x="151" y="173"/>
                      <a:pt x="187" y="182"/>
                      <a:pt x="205" y="208"/>
                    </a:cubicBezTo>
                    <a:cubicBezTo>
                      <a:pt x="224" y="235"/>
                      <a:pt x="263" y="251"/>
                      <a:pt x="300" y="251"/>
                    </a:cubicBezTo>
                    <a:cubicBezTo>
                      <a:pt x="313" y="251"/>
                      <a:pt x="327" y="249"/>
                      <a:pt x="339" y="244"/>
                    </a:cubicBezTo>
                    <a:cubicBezTo>
                      <a:pt x="356" y="235"/>
                      <a:pt x="365" y="226"/>
                      <a:pt x="374" y="208"/>
                    </a:cubicBezTo>
                    <a:cubicBezTo>
                      <a:pt x="378" y="209"/>
                      <a:pt x="381" y="209"/>
                      <a:pt x="385" y="209"/>
                    </a:cubicBezTo>
                    <a:cubicBezTo>
                      <a:pt x="493" y="209"/>
                      <a:pt x="531" y="74"/>
                      <a:pt x="410" y="48"/>
                    </a:cubicBezTo>
                    <a:cubicBezTo>
                      <a:pt x="330" y="30"/>
                      <a:pt x="249" y="21"/>
                      <a:pt x="169" y="3"/>
                    </a:cubicBezTo>
                    <a:cubicBezTo>
                      <a:pt x="159" y="1"/>
                      <a:pt x="150" y="0"/>
                      <a:pt x="1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36"/>
              <p:cNvSpPr/>
              <p:nvPr/>
            </p:nvSpPr>
            <p:spPr>
              <a:xfrm>
                <a:off x="5705720" y="2789091"/>
                <a:ext cx="39868" cy="19077"/>
              </a:xfrm>
              <a:custGeom>
                <a:avLst/>
                <a:gdLst/>
                <a:ahLst/>
                <a:cxnLst/>
                <a:rect l="l" t="t" r="r" b="b"/>
                <a:pathLst>
                  <a:path w="535" h="256" extrusionOk="0">
                    <a:moveTo>
                      <a:pt x="152" y="1"/>
                    </a:moveTo>
                    <a:cubicBezTo>
                      <a:pt x="42" y="1"/>
                      <a:pt x="1" y="137"/>
                      <a:pt x="119" y="163"/>
                    </a:cubicBezTo>
                    <a:cubicBezTo>
                      <a:pt x="154" y="172"/>
                      <a:pt x="190" y="189"/>
                      <a:pt x="208" y="216"/>
                    </a:cubicBezTo>
                    <a:cubicBezTo>
                      <a:pt x="226" y="240"/>
                      <a:pt x="259" y="256"/>
                      <a:pt x="293" y="256"/>
                    </a:cubicBezTo>
                    <a:cubicBezTo>
                      <a:pt x="310" y="256"/>
                      <a:pt x="327" y="252"/>
                      <a:pt x="342" y="243"/>
                    </a:cubicBezTo>
                    <a:cubicBezTo>
                      <a:pt x="360" y="234"/>
                      <a:pt x="368" y="225"/>
                      <a:pt x="377" y="207"/>
                    </a:cubicBezTo>
                    <a:cubicBezTo>
                      <a:pt x="381" y="208"/>
                      <a:pt x="384" y="208"/>
                      <a:pt x="388" y="208"/>
                    </a:cubicBezTo>
                    <a:cubicBezTo>
                      <a:pt x="496" y="208"/>
                      <a:pt x="534" y="73"/>
                      <a:pt x="413" y="47"/>
                    </a:cubicBezTo>
                    <a:cubicBezTo>
                      <a:pt x="333" y="38"/>
                      <a:pt x="252" y="20"/>
                      <a:pt x="172" y="2"/>
                    </a:cubicBezTo>
                    <a:cubicBezTo>
                      <a:pt x="165" y="1"/>
                      <a:pt x="159" y="1"/>
                      <a:pt x="1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36"/>
              <p:cNvSpPr/>
              <p:nvPr/>
            </p:nvSpPr>
            <p:spPr>
              <a:xfrm>
                <a:off x="5260689" y="2644672"/>
                <a:ext cx="63715" cy="47544"/>
              </a:xfrm>
              <a:custGeom>
                <a:avLst/>
                <a:gdLst/>
                <a:ahLst/>
                <a:cxnLst/>
                <a:rect l="l" t="t" r="r" b="b"/>
                <a:pathLst>
                  <a:path w="855" h="638" extrusionOk="0">
                    <a:moveTo>
                      <a:pt x="702" y="1"/>
                    </a:moveTo>
                    <a:cubicBezTo>
                      <a:pt x="645" y="1"/>
                      <a:pt x="605" y="47"/>
                      <a:pt x="613" y="94"/>
                    </a:cubicBezTo>
                    <a:lnTo>
                      <a:pt x="595" y="94"/>
                    </a:lnTo>
                    <a:cubicBezTo>
                      <a:pt x="591" y="93"/>
                      <a:pt x="587" y="92"/>
                      <a:pt x="583" y="92"/>
                    </a:cubicBezTo>
                    <a:cubicBezTo>
                      <a:pt x="542" y="92"/>
                      <a:pt x="497" y="133"/>
                      <a:pt x="497" y="174"/>
                    </a:cubicBezTo>
                    <a:cubicBezTo>
                      <a:pt x="497" y="201"/>
                      <a:pt x="515" y="218"/>
                      <a:pt x="533" y="227"/>
                    </a:cubicBezTo>
                    <a:cubicBezTo>
                      <a:pt x="515" y="218"/>
                      <a:pt x="506" y="218"/>
                      <a:pt x="497" y="209"/>
                    </a:cubicBezTo>
                    <a:cubicBezTo>
                      <a:pt x="488" y="174"/>
                      <a:pt x="462" y="147"/>
                      <a:pt x="408" y="147"/>
                    </a:cubicBezTo>
                    <a:lnTo>
                      <a:pt x="283" y="147"/>
                    </a:lnTo>
                    <a:cubicBezTo>
                      <a:pt x="271" y="147"/>
                      <a:pt x="255" y="143"/>
                      <a:pt x="241" y="143"/>
                    </a:cubicBezTo>
                    <a:cubicBezTo>
                      <a:pt x="234" y="143"/>
                      <a:pt x="227" y="144"/>
                      <a:pt x="221" y="147"/>
                    </a:cubicBezTo>
                    <a:cubicBezTo>
                      <a:pt x="176" y="147"/>
                      <a:pt x="140" y="174"/>
                      <a:pt x="131" y="209"/>
                    </a:cubicBezTo>
                    <a:lnTo>
                      <a:pt x="123" y="209"/>
                    </a:lnTo>
                    <a:cubicBezTo>
                      <a:pt x="119" y="209"/>
                      <a:pt x="115" y="209"/>
                      <a:pt x="112" y="209"/>
                    </a:cubicBezTo>
                    <a:cubicBezTo>
                      <a:pt x="6" y="209"/>
                      <a:pt x="1" y="336"/>
                      <a:pt x="96" y="370"/>
                    </a:cubicBezTo>
                    <a:cubicBezTo>
                      <a:pt x="149" y="388"/>
                      <a:pt x="194" y="397"/>
                      <a:pt x="247" y="406"/>
                    </a:cubicBezTo>
                    <a:cubicBezTo>
                      <a:pt x="176" y="450"/>
                      <a:pt x="212" y="548"/>
                      <a:pt x="310" y="548"/>
                    </a:cubicBezTo>
                    <a:cubicBezTo>
                      <a:pt x="363" y="557"/>
                      <a:pt x="408" y="575"/>
                      <a:pt x="453" y="611"/>
                    </a:cubicBezTo>
                    <a:cubicBezTo>
                      <a:pt x="470" y="629"/>
                      <a:pt x="495" y="638"/>
                      <a:pt x="519" y="638"/>
                    </a:cubicBezTo>
                    <a:cubicBezTo>
                      <a:pt x="544" y="638"/>
                      <a:pt x="569" y="629"/>
                      <a:pt x="586" y="611"/>
                    </a:cubicBezTo>
                    <a:cubicBezTo>
                      <a:pt x="631" y="575"/>
                      <a:pt x="622" y="531"/>
                      <a:pt x="586" y="495"/>
                    </a:cubicBezTo>
                    <a:cubicBezTo>
                      <a:pt x="569" y="477"/>
                      <a:pt x="551" y="459"/>
                      <a:pt x="524" y="441"/>
                    </a:cubicBezTo>
                    <a:cubicBezTo>
                      <a:pt x="506" y="424"/>
                      <a:pt x="488" y="406"/>
                      <a:pt x="462" y="397"/>
                    </a:cubicBezTo>
                    <a:cubicBezTo>
                      <a:pt x="479" y="397"/>
                      <a:pt x="497" y="397"/>
                      <a:pt x="515" y="388"/>
                    </a:cubicBezTo>
                    <a:cubicBezTo>
                      <a:pt x="586" y="379"/>
                      <a:pt x="604" y="299"/>
                      <a:pt x="560" y="254"/>
                    </a:cubicBezTo>
                    <a:cubicBezTo>
                      <a:pt x="556" y="250"/>
                      <a:pt x="551" y="246"/>
                      <a:pt x="547" y="243"/>
                    </a:cubicBezTo>
                    <a:lnTo>
                      <a:pt x="547" y="243"/>
                    </a:lnTo>
                    <a:cubicBezTo>
                      <a:pt x="563" y="249"/>
                      <a:pt x="582" y="254"/>
                      <a:pt x="595" y="254"/>
                    </a:cubicBezTo>
                    <a:cubicBezTo>
                      <a:pt x="609" y="255"/>
                      <a:pt x="623" y="256"/>
                      <a:pt x="637" y="256"/>
                    </a:cubicBezTo>
                    <a:cubicBezTo>
                      <a:pt x="714" y="256"/>
                      <a:pt x="790" y="234"/>
                      <a:pt x="827" y="174"/>
                    </a:cubicBezTo>
                    <a:cubicBezTo>
                      <a:pt x="854" y="102"/>
                      <a:pt x="818" y="22"/>
                      <a:pt x="729" y="4"/>
                    </a:cubicBezTo>
                    <a:cubicBezTo>
                      <a:pt x="720" y="2"/>
                      <a:pt x="710" y="1"/>
                      <a:pt x="7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4" name="Google Shape;874;p36"/>
              <p:cNvSpPr/>
              <p:nvPr/>
            </p:nvSpPr>
            <p:spPr>
              <a:xfrm>
                <a:off x="5411368" y="2609723"/>
                <a:ext cx="34652" cy="16022"/>
              </a:xfrm>
              <a:custGeom>
                <a:avLst/>
                <a:gdLst/>
                <a:ahLst/>
                <a:cxnLst/>
                <a:rect l="l" t="t" r="r" b="b"/>
                <a:pathLst>
                  <a:path w="465" h="215" extrusionOk="0">
                    <a:moveTo>
                      <a:pt x="126" y="0"/>
                    </a:moveTo>
                    <a:cubicBezTo>
                      <a:pt x="36" y="0"/>
                      <a:pt x="1" y="90"/>
                      <a:pt x="54" y="143"/>
                    </a:cubicBezTo>
                    <a:cubicBezTo>
                      <a:pt x="109" y="192"/>
                      <a:pt x="179" y="215"/>
                      <a:pt x="253" y="215"/>
                    </a:cubicBezTo>
                    <a:cubicBezTo>
                      <a:pt x="300" y="215"/>
                      <a:pt x="348" y="205"/>
                      <a:pt x="393" y="188"/>
                    </a:cubicBezTo>
                    <a:cubicBezTo>
                      <a:pt x="420" y="179"/>
                      <a:pt x="438" y="152"/>
                      <a:pt x="438" y="125"/>
                    </a:cubicBezTo>
                    <a:cubicBezTo>
                      <a:pt x="465" y="72"/>
                      <a:pt x="438" y="0"/>
                      <a:pt x="3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5" name="Google Shape;875;p36"/>
              <p:cNvSpPr/>
              <p:nvPr/>
            </p:nvSpPr>
            <p:spPr>
              <a:xfrm>
                <a:off x="5397432" y="2660321"/>
                <a:ext cx="31298" cy="21387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87" extrusionOk="0">
                    <a:moveTo>
                      <a:pt x="322" y="0"/>
                    </a:moveTo>
                    <a:cubicBezTo>
                      <a:pt x="287" y="0"/>
                      <a:pt x="251" y="14"/>
                      <a:pt x="232" y="44"/>
                    </a:cubicBezTo>
                    <a:cubicBezTo>
                      <a:pt x="214" y="53"/>
                      <a:pt x="206" y="53"/>
                      <a:pt x="197" y="62"/>
                    </a:cubicBezTo>
                    <a:lnTo>
                      <a:pt x="134" y="53"/>
                    </a:lnTo>
                    <a:cubicBezTo>
                      <a:pt x="127" y="51"/>
                      <a:pt x="119" y="51"/>
                      <a:pt x="111" y="51"/>
                    </a:cubicBezTo>
                    <a:cubicBezTo>
                      <a:pt x="72" y="51"/>
                      <a:pt x="33" y="68"/>
                      <a:pt x="18" y="98"/>
                    </a:cubicBezTo>
                    <a:cubicBezTo>
                      <a:pt x="0" y="142"/>
                      <a:pt x="18" y="178"/>
                      <a:pt x="63" y="205"/>
                    </a:cubicBezTo>
                    <a:cubicBezTo>
                      <a:pt x="125" y="249"/>
                      <a:pt x="206" y="276"/>
                      <a:pt x="286" y="285"/>
                    </a:cubicBezTo>
                    <a:cubicBezTo>
                      <a:pt x="294" y="286"/>
                      <a:pt x="301" y="287"/>
                      <a:pt x="309" y="287"/>
                    </a:cubicBezTo>
                    <a:cubicBezTo>
                      <a:pt x="361" y="287"/>
                      <a:pt x="403" y="259"/>
                      <a:pt x="411" y="205"/>
                    </a:cubicBezTo>
                    <a:cubicBezTo>
                      <a:pt x="411" y="160"/>
                      <a:pt x="411" y="124"/>
                      <a:pt x="420" y="80"/>
                    </a:cubicBezTo>
                    <a:cubicBezTo>
                      <a:pt x="420" y="28"/>
                      <a:pt x="371" y="0"/>
                      <a:pt x="3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6" name="Google Shape;876;p36"/>
              <p:cNvSpPr/>
              <p:nvPr/>
            </p:nvSpPr>
            <p:spPr>
              <a:xfrm>
                <a:off x="5472623" y="2668146"/>
                <a:ext cx="28616" cy="20940"/>
              </a:xfrm>
              <a:custGeom>
                <a:avLst/>
                <a:gdLst/>
                <a:ahLst/>
                <a:cxnLst/>
                <a:rect l="l" t="t" r="r" b="b"/>
                <a:pathLst>
                  <a:path w="384" h="281" extrusionOk="0">
                    <a:moveTo>
                      <a:pt x="155" y="1"/>
                    </a:moveTo>
                    <a:cubicBezTo>
                      <a:pt x="57" y="1"/>
                      <a:pt x="1" y="94"/>
                      <a:pt x="35" y="171"/>
                    </a:cubicBezTo>
                    <a:cubicBezTo>
                      <a:pt x="58" y="255"/>
                      <a:pt x="152" y="280"/>
                      <a:pt x="241" y="280"/>
                    </a:cubicBezTo>
                    <a:cubicBezTo>
                      <a:pt x="256" y="280"/>
                      <a:pt x="271" y="279"/>
                      <a:pt x="285" y="278"/>
                    </a:cubicBezTo>
                    <a:cubicBezTo>
                      <a:pt x="338" y="269"/>
                      <a:pt x="383" y="242"/>
                      <a:pt x="383" y="198"/>
                    </a:cubicBezTo>
                    <a:cubicBezTo>
                      <a:pt x="383" y="153"/>
                      <a:pt x="338" y="109"/>
                      <a:pt x="285" y="109"/>
                    </a:cubicBezTo>
                    <a:cubicBezTo>
                      <a:pt x="276" y="109"/>
                      <a:pt x="267" y="109"/>
                      <a:pt x="258" y="118"/>
                    </a:cubicBezTo>
                    <a:cubicBezTo>
                      <a:pt x="285" y="64"/>
                      <a:pt x="249" y="2"/>
                      <a:pt x="169" y="2"/>
                    </a:cubicBezTo>
                    <a:cubicBezTo>
                      <a:pt x="164" y="1"/>
                      <a:pt x="160" y="1"/>
                      <a:pt x="1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7" name="Google Shape;877;p36"/>
              <p:cNvSpPr/>
              <p:nvPr/>
            </p:nvSpPr>
            <p:spPr>
              <a:xfrm>
                <a:off x="5332302" y="2673139"/>
                <a:ext cx="30106" cy="18555"/>
              </a:xfrm>
              <a:custGeom>
                <a:avLst/>
                <a:gdLst/>
                <a:ahLst/>
                <a:cxnLst/>
                <a:rect l="l" t="t" r="r" b="b"/>
                <a:pathLst>
                  <a:path w="404" h="249" extrusionOk="0">
                    <a:moveTo>
                      <a:pt x="164" y="0"/>
                    </a:moveTo>
                    <a:cubicBezTo>
                      <a:pt x="148" y="0"/>
                      <a:pt x="132" y="2"/>
                      <a:pt x="116" y="6"/>
                    </a:cubicBezTo>
                    <a:cubicBezTo>
                      <a:pt x="54" y="15"/>
                      <a:pt x="9" y="59"/>
                      <a:pt x="0" y="113"/>
                    </a:cubicBezTo>
                    <a:cubicBezTo>
                      <a:pt x="0" y="190"/>
                      <a:pt x="70" y="249"/>
                      <a:pt x="145" y="249"/>
                    </a:cubicBezTo>
                    <a:cubicBezTo>
                      <a:pt x="174" y="249"/>
                      <a:pt x="205" y="240"/>
                      <a:pt x="232" y="220"/>
                    </a:cubicBezTo>
                    <a:cubicBezTo>
                      <a:pt x="241" y="211"/>
                      <a:pt x="241" y="202"/>
                      <a:pt x="250" y="193"/>
                    </a:cubicBezTo>
                    <a:cubicBezTo>
                      <a:pt x="256" y="194"/>
                      <a:pt x="262" y="195"/>
                      <a:pt x="267" y="195"/>
                    </a:cubicBezTo>
                    <a:cubicBezTo>
                      <a:pt x="348" y="195"/>
                      <a:pt x="404" y="83"/>
                      <a:pt x="312" y="42"/>
                    </a:cubicBezTo>
                    <a:cubicBezTo>
                      <a:pt x="271" y="21"/>
                      <a:pt x="219" y="0"/>
                      <a:pt x="1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8" name="Google Shape;878;p36"/>
              <p:cNvSpPr/>
              <p:nvPr/>
            </p:nvSpPr>
            <p:spPr>
              <a:xfrm>
                <a:off x="5487154" y="2574848"/>
                <a:ext cx="26678" cy="18779"/>
              </a:xfrm>
              <a:custGeom>
                <a:avLst/>
                <a:gdLst/>
                <a:ahLst/>
                <a:cxnLst/>
                <a:rect l="l" t="t" r="r" b="b"/>
                <a:pathLst>
                  <a:path w="358" h="252" extrusionOk="0">
                    <a:moveTo>
                      <a:pt x="199" y="1"/>
                    </a:moveTo>
                    <a:cubicBezTo>
                      <a:pt x="183" y="1"/>
                      <a:pt x="167" y="5"/>
                      <a:pt x="152" y="14"/>
                    </a:cubicBezTo>
                    <a:cubicBezTo>
                      <a:pt x="72" y="58"/>
                      <a:pt x="1" y="147"/>
                      <a:pt x="90" y="219"/>
                    </a:cubicBezTo>
                    <a:cubicBezTo>
                      <a:pt x="117" y="242"/>
                      <a:pt x="147" y="252"/>
                      <a:pt x="177" y="252"/>
                    </a:cubicBezTo>
                    <a:cubicBezTo>
                      <a:pt x="215" y="252"/>
                      <a:pt x="252" y="235"/>
                      <a:pt x="277" y="210"/>
                    </a:cubicBezTo>
                    <a:cubicBezTo>
                      <a:pt x="286" y="210"/>
                      <a:pt x="286" y="210"/>
                      <a:pt x="295" y="201"/>
                    </a:cubicBezTo>
                    <a:cubicBezTo>
                      <a:pt x="340" y="183"/>
                      <a:pt x="358" y="129"/>
                      <a:pt x="331" y="94"/>
                    </a:cubicBezTo>
                    <a:lnTo>
                      <a:pt x="286" y="40"/>
                    </a:lnTo>
                    <a:cubicBezTo>
                      <a:pt x="262" y="16"/>
                      <a:pt x="231" y="1"/>
                      <a:pt x="1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9" name="Google Shape;879;p36"/>
              <p:cNvSpPr/>
              <p:nvPr/>
            </p:nvSpPr>
            <p:spPr>
              <a:xfrm>
                <a:off x="5401382" y="2558528"/>
                <a:ext cx="35993" cy="18332"/>
              </a:xfrm>
              <a:custGeom>
                <a:avLst/>
                <a:gdLst/>
                <a:ahLst/>
                <a:cxnLst/>
                <a:rect l="l" t="t" r="r" b="b"/>
                <a:pathLst>
                  <a:path w="483" h="246" extrusionOk="0">
                    <a:moveTo>
                      <a:pt x="228" y="0"/>
                    </a:moveTo>
                    <a:cubicBezTo>
                      <a:pt x="171" y="0"/>
                      <a:pt x="113" y="15"/>
                      <a:pt x="63" y="45"/>
                    </a:cubicBezTo>
                    <a:cubicBezTo>
                      <a:pt x="19" y="72"/>
                      <a:pt x="1" y="117"/>
                      <a:pt x="28" y="161"/>
                    </a:cubicBezTo>
                    <a:cubicBezTo>
                      <a:pt x="45" y="170"/>
                      <a:pt x="63" y="179"/>
                      <a:pt x="81" y="188"/>
                    </a:cubicBezTo>
                    <a:cubicBezTo>
                      <a:pt x="90" y="206"/>
                      <a:pt x="108" y="224"/>
                      <a:pt x="144" y="233"/>
                    </a:cubicBezTo>
                    <a:cubicBezTo>
                      <a:pt x="173" y="241"/>
                      <a:pt x="204" y="245"/>
                      <a:pt x="235" y="245"/>
                    </a:cubicBezTo>
                    <a:cubicBezTo>
                      <a:pt x="297" y="245"/>
                      <a:pt x="361" y="230"/>
                      <a:pt x="420" y="206"/>
                    </a:cubicBezTo>
                    <a:cubicBezTo>
                      <a:pt x="474" y="179"/>
                      <a:pt x="483" y="108"/>
                      <a:pt x="438" y="72"/>
                    </a:cubicBezTo>
                    <a:cubicBezTo>
                      <a:pt x="382" y="26"/>
                      <a:pt x="305" y="0"/>
                      <a:pt x="2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0" name="Google Shape;880;p36"/>
              <p:cNvSpPr/>
              <p:nvPr/>
            </p:nvSpPr>
            <p:spPr>
              <a:xfrm>
                <a:off x="5137508" y="2583119"/>
                <a:ext cx="44563" cy="19524"/>
              </a:xfrm>
              <a:custGeom>
                <a:avLst/>
                <a:gdLst/>
                <a:ahLst/>
                <a:cxnLst/>
                <a:rect l="l" t="t" r="r" b="b"/>
                <a:pathLst>
                  <a:path w="598" h="262" extrusionOk="0">
                    <a:moveTo>
                      <a:pt x="134" y="1"/>
                    </a:moveTo>
                    <a:cubicBezTo>
                      <a:pt x="45" y="1"/>
                      <a:pt x="0" y="126"/>
                      <a:pt x="89" y="161"/>
                    </a:cubicBezTo>
                    <a:cubicBezTo>
                      <a:pt x="143" y="179"/>
                      <a:pt x="205" y="215"/>
                      <a:pt x="268" y="233"/>
                    </a:cubicBezTo>
                    <a:cubicBezTo>
                      <a:pt x="330" y="250"/>
                      <a:pt x="402" y="250"/>
                      <a:pt x="455" y="259"/>
                    </a:cubicBezTo>
                    <a:cubicBezTo>
                      <a:pt x="464" y="261"/>
                      <a:pt x="473" y="262"/>
                      <a:pt x="481" y="262"/>
                    </a:cubicBezTo>
                    <a:cubicBezTo>
                      <a:pt x="525" y="262"/>
                      <a:pt x="565" y="242"/>
                      <a:pt x="580" y="197"/>
                    </a:cubicBezTo>
                    <a:cubicBezTo>
                      <a:pt x="598" y="161"/>
                      <a:pt x="562" y="108"/>
                      <a:pt x="509" y="99"/>
                    </a:cubicBezTo>
                    <a:cubicBezTo>
                      <a:pt x="482" y="99"/>
                      <a:pt x="455" y="90"/>
                      <a:pt x="428" y="90"/>
                    </a:cubicBezTo>
                    <a:cubicBezTo>
                      <a:pt x="420" y="54"/>
                      <a:pt x="393" y="10"/>
                      <a:pt x="330" y="10"/>
                    </a:cubicBezTo>
                    <a:lnTo>
                      <a:pt x="1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1" name="Google Shape;881;p36"/>
              <p:cNvSpPr/>
              <p:nvPr/>
            </p:nvSpPr>
            <p:spPr>
              <a:xfrm>
                <a:off x="5762355" y="2679547"/>
                <a:ext cx="43967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590" h="253" extrusionOk="0">
                    <a:moveTo>
                      <a:pt x="135" y="0"/>
                    </a:moveTo>
                    <a:cubicBezTo>
                      <a:pt x="46" y="0"/>
                      <a:pt x="1" y="116"/>
                      <a:pt x="90" y="152"/>
                    </a:cubicBezTo>
                    <a:cubicBezTo>
                      <a:pt x="144" y="179"/>
                      <a:pt x="206" y="205"/>
                      <a:pt x="269" y="223"/>
                    </a:cubicBezTo>
                    <a:cubicBezTo>
                      <a:pt x="331" y="241"/>
                      <a:pt x="402" y="241"/>
                      <a:pt x="456" y="250"/>
                    </a:cubicBezTo>
                    <a:cubicBezTo>
                      <a:pt x="465" y="251"/>
                      <a:pt x="474" y="252"/>
                      <a:pt x="483" y="252"/>
                    </a:cubicBezTo>
                    <a:cubicBezTo>
                      <a:pt x="526" y="252"/>
                      <a:pt x="566" y="234"/>
                      <a:pt x="581" y="196"/>
                    </a:cubicBezTo>
                    <a:cubicBezTo>
                      <a:pt x="590" y="152"/>
                      <a:pt x="563" y="98"/>
                      <a:pt x="509" y="89"/>
                    </a:cubicBezTo>
                    <a:cubicBezTo>
                      <a:pt x="483" y="89"/>
                      <a:pt x="456" y="89"/>
                      <a:pt x="420" y="80"/>
                    </a:cubicBezTo>
                    <a:cubicBezTo>
                      <a:pt x="420" y="45"/>
                      <a:pt x="394" y="0"/>
                      <a:pt x="3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2" name="Google Shape;882;p36"/>
              <p:cNvSpPr/>
              <p:nvPr/>
            </p:nvSpPr>
            <p:spPr>
              <a:xfrm>
                <a:off x="5324925" y="2640425"/>
                <a:ext cx="33981" cy="22207"/>
              </a:xfrm>
              <a:custGeom>
                <a:avLst/>
                <a:gdLst/>
                <a:ahLst/>
                <a:cxnLst/>
                <a:rect l="l" t="t" r="r" b="b"/>
                <a:pathLst>
                  <a:path w="456" h="298" extrusionOk="0">
                    <a:moveTo>
                      <a:pt x="220" y="1"/>
                    </a:moveTo>
                    <a:cubicBezTo>
                      <a:pt x="170" y="1"/>
                      <a:pt x="120" y="10"/>
                      <a:pt x="72" y="26"/>
                    </a:cubicBezTo>
                    <a:cubicBezTo>
                      <a:pt x="1" y="61"/>
                      <a:pt x="19" y="142"/>
                      <a:pt x="72" y="177"/>
                    </a:cubicBezTo>
                    <a:cubicBezTo>
                      <a:pt x="99" y="186"/>
                      <a:pt x="126" y="204"/>
                      <a:pt x="144" y="222"/>
                    </a:cubicBezTo>
                    <a:cubicBezTo>
                      <a:pt x="151" y="260"/>
                      <a:pt x="197" y="297"/>
                      <a:pt x="243" y="297"/>
                    </a:cubicBezTo>
                    <a:cubicBezTo>
                      <a:pt x="252" y="297"/>
                      <a:pt x="260" y="296"/>
                      <a:pt x="269" y="293"/>
                    </a:cubicBezTo>
                    <a:cubicBezTo>
                      <a:pt x="358" y="266"/>
                      <a:pt x="429" y="213"/>
                      <a:pt x="447" y="133"/>
                    </a:cubicBezTo>
                    <a:cubicBezTo>
                      <a:pt x="456" y="97"/>
                      <a:pt x="438" y="61"/>
                      <a:pt x="402" y="43"/>
                    </a:cubicBezTo>
                    <a:cubicBezTo>
                      <a:pt x="343" y="14"/>
                      <a:pt x="282" y="1"/>
                      <a:pt x="2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3" name="Google Shape;883;p36"/>
              <p:cNvSpPr/>
              <p:nvPr/>
            </p:nvSpPr>
            <p:spPr>
              <a:xfrm>
                <a:off x="5253833" y="2697209"/>
                <a:ext cx="29883" cy="20866"/>
              </a:xfrm>
              <a:custGeom>
                <a:avLst/>
                <a:gdLst/>
                <a:ahLst/>
                <a:cxnLst/>
                <a:rect l="l" t="t" r="r" b="b"/>
                <a:pathLst>
                  <a:path w="401" h="280" extrusionOk="0">
                    <a:moveTo>
                      <a:pt x="130" y="1"/>
                    </a:moveTo>
                    <a:cubicBezTo>
                      <a:pt x="116" y="1"/>
                      <a:pt x="103" y="2"/>
                      <a:pt x="90" y="4"/>
                    </a:cubicBezTo>
                    <a:cubicBezTo>
                      <a:pt x="36" y="13"/>
                      <a:pt x="18" y="49"/>
                      <a:pt x="18" y="84"/>
                    </a:cubicBezTo>
                    <a:cubicBezTo>
                      <a:pt x="9" y="102"/>
                      <a:pt x="0" y="129"/>
                      <a:pt x="18" y="156"/>
                    </a:cubicBezTo>
                    <a:cubicBezTo>
                      <a:pt x="0" y="200"/>
                      <a:pt x="27" y="263"/>
                      <a:pt x="107" y="263"/>
                    </a:cubicBezTo>
                    <a:lnTo>
                      <a:pt x="143" y="263"/>
                    </a:lnTo>
                    <a:cubicBezTo>
                      <a:pt x="163" y="273"/>
                      <a:pt x="188" y="280"/>
                      <a:pt x="214" y="280"/>
                    </a:cubicBezTo>
                    <a:cubicBezTo>
                      <a:pt x="235" y="280"/>
                      <a:pt x="257" y="275"/>
                      <a:pt x="277" y="263"/>
                    </a:cubicBezTo>
                    <a:cubicBezTo>
                      <a:pt x="286" y="263"/>
                      <a:pt x="304" y="263"/>
                      <a:pt x="313" y="254"/>
                    </a:cubicBezTo>
                    <a:cubicBezTo>
                      <a:pt x="366" y="236"/>
                      <a:pt x="393" y="209"/>
                      <a:pt x="384" y="165"/>
                    </a:cubicBezTo>
                    <a:cubicBezTo>
                      <a:pt x="384" y="156"/>
                      <a:pt x="384" y="156"/>
                      <a:pt x="384" y="147"/>
                    </a:cubicBezTo>
                    <a:cubicBezTo>
                      <a:pt x="401" y="96"/>
                      <a:pt x="378" y="30"/>
                      <a:pt x="308" y="30"/>
                    </a:cubicBezTo>
                    <a:cubicBezTo>
                      <a:pt x="304" y="30"/>
                      <a:pt x="299" y="30"/>
                      <a:pt x="295" y="31"/>
                    </a:cubicBezTo>
                    <a:lnTo>
                      <a:pt x="241" y="31"/>
                    </a:lnTo>
                    <a:cubicBezTo>
                      <a:pt x="208" y="11"/>
                      <a:pt x="169" y="1"/>
                      <a:pt x="1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4" name="Google Shape;884;p36"/>
              <p:cNvSpPr/>
              <p:nvPr/>
            </p:nvSpPr>
            <p:spPr>
              <a:xfrm>
                <a:off x="5171414" y="2659874"/>
                <a:ext cx="41955" cy="22356"/>
              </a:xfrm>
              <a:custGeom>
                <a:avLst/>
                <a:gdLst/>
                <a:ahLst/>
                <a:cxnLst/>
                <a:rect l="l" t="t" r="r" b="b"/>
                <a:pathLst>
                  <a:path w="563" h="300" extrusionOk="0">
                    <a:moveTo>
                      <a:pt x="314" y="1"/>
                    </a:moveTo>
                    <a:cubicBezTo>
                      <a:pt x="211" y="1"/>
                      <a:pt x="111" y="37"/>
                      <a:pt x="45" y="104"/>
                    </a:cubicBezTo>
                    <a:cubicBezTo>
                      <a:pt x="0" y="148"/>
                      <a:pt x="9" y="220"/>
                      <a:pt x="89" y="237"/>
                    </a:cubicBezTo>
                    <a:cubicBezTo>
                      <a:pt x="143" y="255"/>
                      <a:pt x="196" y="264"/>
                      <a:pt x="259" y="264"/>
                    </a:cubicBezTo>
                    <a:cubicBezTo>
                      <a:pt x="289" y="288"/>
                      <a:pt x="322" y="300"/>
                      <a:pt x="360" y="300"/>
                    </a:cubicBezTo>
                    <a:cubicBezTo>
                      <a:pt x="379" y="300"/>
                      <a:pt x="399" y="297"/>
                      <a:pt x="419" y="291"/>
                    </a:cubicBezTo>
                    <a:cubicBezTo>
                      <a:pt x="437" y="291"/>
                      <a:pt x="464" y="273"/>
                      <a:pt x="473" y="264"/>
                    </a:cubicBezTo>
                    <a:cubicBezTo>
                      <a:pt x="473" y="264"/>
                      <a:pt x="482" y="255"/>
                      <a:pt x="482" y="255"/>
                    </a:cubicBezTo>
                    <a:cubicBezTo>
                      <a:pt x="535" y="255"/>
                      <a:pt x="562" y="202"/>
                      <a:pt x="553" y="157"/>
                    </a:cubicBezTo>
                    <a:cubicBezTo>
                      <a:pt x="544" y="130"/>
                      <a:pt x="518" y="113"/>
                      <a:pt x="491" y="104"/>
                    </a:cubicBezTo>
                    <a:lnTo>
                      <a:pt x="491" y="95"/>
                    </a:lnTo>
                    <a:cubicBezTo>
                      <a:pt x="491" y="59"/>
                      <a:pt x="455" y="32"/>
                      <a:pt x="419" y="14"/>
                    </a:cubicBezTo>
                    <a:cubicBezTo>
                      <a:pt x="385" y="5"/>
                      <a:pt x="349" y="1"/>
                      <a:pt x="3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5" name="Google Shape;885;p36"/>
              <p:cNvSpPr/>
              <p:nvPr/>
            </p:nvSpPr>
            <p:spPr>
              <a:xfrm>
                <a:off x="5452577" y="2633271"/>
                <a:ext cx="42625" cy="22431"/>
              </a:xfrm>
              <a:custGeom>
                <a:avLst/>
                <a:gdLst/>
                <a:ahLst/>
                <a:cxnLst/>
                <a:rect l="l" t="t" r="r" b="b"/>
                <a:pathLst>
                  <a:path w="572" h="301" extrusionOk="0">
                    <a:moveTo>
                      <a:pt x="318" y="1"/>
                    </a:moveTo>
                    <a:cubicBezTo>
                      <a:pt x="218" y="1"/>
                      <a:pt x="114" y="38"/>
                      <a:pt x="54" y="104"/>
                    </a:cubicBezTo>
                    <a:cubicBezTo>
                      <a:pt x="1" y="148"/>
                      <a:pt x="19" y="220"/>
                      <a:pt x="90" y="238"/>
                    </a:cubicBezTo>
                    <a:cubicBezTo>
                      <a:pt x="152" y="255"/>
                      <a:pt x="206" y="264"/>
                      <a:pt x="259" y="264"/>
                    </a:cubicBezTo>
                    <a:cubicBezTo>
                      <a:pt x="289" y="288"/>
                      <a:pt x="327" y="300"/>
                      <a:pt x="367" y="300"/>
                    </a:cubicBezTo>
                    <a:cubicBezTo>
                      <a:pt x="387" y="300"/>
                      <a:pt x="408" y="297"/>
                      <a:pt x="429" y="291"/>
                    </a:cubicBezTo>
                    <a:cubicBezTo>
                      <a:pt x="447" y="291"/>
                      <a:pt x="465" y="273"/>
                      <a:pt x="483" y="264"/>
                    </a:cubicBezTo>
                    <a:cubicBezTo>
                      <a:pt x="483" y="264"/>
                      <a:pt x="483" y="264"/>
                      <a:pt x="491" y="255"/>
                    </a:cubicBezTo>
                    <a:cubicBezTo>
                      <a:pt x="545" y="255"/>
                      <a:pt x="572" y="202"/>
                      <a:pt x="563" y="157"/>
                    </a:cubicBezTo>
                    <a:cubicBezTo>
                      <a:pt x="554" y="131"/>
                      <a:pt x="527" y="113"/>
                      <a:pt x="500" y="104"/>
                    </a:cubicBezTo>
                    <a:lnTo>
                      <a:pt x="500" y="95"/>
                    </a:lnTo>
                    <a:cubicBezTo>
                      <a:pt x="491" y="59"/>
                      <a:pt x="465" y="32"/>
                      <a:pt x="420" y="15"/>
                    </a:cubicBezTo>
                    <a:cubicBezTo>
                      <a:pt x="388" y="5"/>
                      <a:pt x="353" y="1"/>
                      <a:pt x="3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6" name="Google Shape;886;p36"/>
              <p:cNvSpPr/>
              <p:nvPr/>
            </p:nvSpPr>
            <p:spPr>
              <a:xfrm>
                <a:off x="5289081" y="2571122"/>
                <a:ext cx="32640" cy="20791"/>
              </a:xfrm>
              <a:custGeom>
                <a:avLst/>
                <a:gdLst/>
                <a:ahLst/>
                <a:cxnLst/>
                <a:rect l="l" t="t" r="r" b="b"/>
                <a:pathLst>
                  <a:path w="438" h="279" extrusionOk="0">
                    <a:moveTo>
                      <a:pt x="255" y="1"/>
                    </a:moveTo>
                    <a:cubicBezTo>
                      <a:pt x="224" y="1"/>
                      <a:pt x="194" y="7"/>
                      <a:pt x="170" y="19"/>
                    </a:cubicBezTo>
                    <a:cubicBezTo>
                      <a:pt x="143" y="28"/>
                      <a:pt x="125" y="55"/>
                      <a:pt x="116" y="72"/>
                    </a:cubicBezTo>
                    <a:cubicBezTo>
                      <a:pt x="107" y="72"/>
                      <a:pt x="107" y="81"/>
                      <a:pt x="98" y="90"/>
                    </a:cubicBezTo>
                    <a:cubicBezTo>
                      <a:pt x="0" y="108"/>
                      <a:pt x="9" y="233"/>
                      <a:pt x="107" y="242"/>
                    </a:cubicBezTo>
                    <a:cubicBezTo>
                      <a:pt x="141" y="267"/>
                      <a:pt x="184" y="279"/>
                      <a:pt x="226" y="279"/>
                    </a:cubicBezTo>
                    <a:cubicBezTo>
                      <a:pt x="273" y="279"/>
                      <a:pt x="320" y="265"/>
                      <a:pt x="357" y="242"/>
                    </a:cubicBezTo>
                    <a:cubicBezTo>
                      <a:pt x="411" y="233"/>
                      <a:pt x="437" y="197"/>
                      <a:pt x="428" y="153"/>
                    </a:cubicBezTo>
                    <a:cubicBezTo>
                      <a:pt x="437" y="126"/>
                      <a:pt x="437" y="90"/>
                      <a:pt x="411" y="64"/>
                    </a:cubicBezTo>
                    <a:cubicBezTo>
                      <a:pt x="375" y="22"/>
                      <a:pt x="313" y="1"/>
                      <a:pt x="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7" name="Google Shape;887;p36"/>
              <p:cNvSpPr/>
              <p:nvPr/>
            </p:nvSpPr>
            <p:spPr>
              <a:xfrm>
                <a:off x="5384093" y="2589453"/>
                <a:ext cx="19375" cy="19897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67" extrusionOk="0">
                    <a:moveTo>
                      <a:pt x="144" y="1"/>
                    </a:moveTo>
                    <a:cubicBezTo>
                      <a:pt x="93" y="1"/>
                      <a:pt x="50" y="36"/>
                      <a:pt x="37" y="76"/>
                    </a:cubicBezTo>
                    <a:cubicBezTo>
                      <a:pt x="37" y="85"/>
                      <a:pt x="37" y="94"/>
                      <a:pt x="37" y="103"/>
                    </a:cubicBezTo>
                    <a:cubicBezTo>
                      <a:pt x="10" y="139"/>
                      <a:pt x="1" y="174"/>
                      <a:pt x="46" y="210"/>
                    </a:cubicBezTo>
                    <a:cubicBezTo>
                      <a:pt x="54" y="219"/>
                      <a:pt x="72" y="228"/>
                      <a:pt x="81" y="237"/>
                    </a:cubicBezTo>
                    <a:cubicBezTo>
                      <a:pt x="102" y="258"/>
                      <a:pt x="126" y="266"/>
                      <a:pt x="148" y="266"/>
                    </a:cubicBezTo>
                    <a:cubicBezTo>
                      <a:pt x="163" y="266"/>
                      <a:pt x="177" y="262"/>
                      <a:pt x="188" y="255"/>
                    </a:cubicBezTo>
                    <a:cubicBezTo>
                      <a:pt x="206" y="255"/>
                      <a:pt x="215" y="246"/>
                      <a:pt x="224" y="237"/>
                    </a:cubicBezTo>
                    <a:cubicBezTo>
                      <a:pt x="260" y="210"/>
                      <a:pt x="260" y="174"/>
                      <a:pt x="242" y="139"/>
                    </a:cubicBezTo>
                    <a:cubicBezTo>
                      <a:pt x="242" y="139"/>
                      <a:pt x="251" y="130"/>
                      <a:pt x="251" y="130"/>
                    </a:cubicBezTo>
                    <a:cubicBezTo>
                      <a:pt x="260" y="85"/>
                      <a:pt x="242" y="32"/>
                      <a:pt x="197" y="14"/>
                    </a:cubicBezTo>
                    <a:cubicBezTo>
                      <a:pt x="179" y="5"/>
                      <a:pt x="162" y="1"/>
                      <a:pt x="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8" name="Google Shape;888;p36"/>
              <p:cNvSpPr/>
              <p:nvPr/>
            </p:nvSpPr>
            <p:spPr>
              <a:xfrm>
                <a:off x="5362855" y="2621050"/>
                <a:ext cx="33310" cy="12668"/>
              </a:xfrm>
              <a:custGeom>
                <a:avLst/>
                <a:gdLst/>
                <a:ahLst/>
                <a:cxnLst/>
                <a:rect l="l" t="t" r="r" b="b"/>
                <a:pathLst>
                  <a:path w="447" h="170" extrusionOk="0">
                    <a:moveTo>
                      <a:pt x="125" y="0"/>
                    </a:moveTo>
                    <a:cubicBezTo>
                      <a:pt x="0" y="0"/>
                      <a:pt x="0" y="170"/>
                      <a:pt x="125" y="170"/>
                    </a:cubicBezTo>
                    <a:lnTo>
                      <a:pt x="322" y="170"/>
                    </a:lnTo>
                    <a:cubicBezTo>
                      <a:pt x="447" y="170"/>
                      <a:pt x="447" y="0"/>
                      <a:pt x="3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9" name="Google Shape;889;p36"/>
              <p:cNvSpPr/>
              <p:nvPr/>
            </p:nvSpPr>
            <p:spPr>
              <a:xfrm>
                <a:off x="4998529" y="2570898"/>
                <a:ext cx="26678" cy="18779"/>
              </a:xfrm>
              <a:custGeom>
                <a:avLst/>
                <a:gdLst/>
                <a:ahLst/>
                <a:cxnLst/>
                <a:rect l="l" t="t" r="r" b="b"/>
                <a:pathLst>
                  <a:path w="358" h="252" extrusionOk="0">
                    <a:moveTo>
                      <a:pt x="147" y="1"/>
                    </a:moveTo>
                    <a:cubicBezTo>
                      <a:pt x="132" y="1"/>
                      <a:pt x="116" y="2"/>
                      <a:pt x="99" y="4"/>
                    </a:cubicBezTo>
                    <a:cubicBezTo>
                      <a:pt x="45" y="4"/>
                      <a:pt x="1" y="40"/>
                      <a:pt x="1" y="84"/>
                    </a:cubicBezTo>
                    <a:cubicBezTo>
                      <a:pt x="1" y="129"/>
                      <a:pt x="45" y="174"/>
                      <a:pt x="90" y="174"/>
                    </a:cubicBezTo>
                    <a:cubicBezTo>
                      <a:pt x="109" y="224"/>
                      <a:pt x="167" y="252"/>
                      <a:pt x="228" y="252"/>
                    </a:cubicBezTo>
                    <a:cubicBezTo>
                      <a:pt x="254" y="252"/>
                      <a:pt x="280" y="247"/>
                      <a:pt x="304" y="236"/>
                    </a:cubicBezTo>
                    <a:cubicBezTo>
                      <a:pt x="349" y="209"/>
                      <a:pt x="358" y="165"/>
                      <a:pt x="340" y="129"/>
                    </a:cubicBezTo>
                    <a:cubicBezTo>
                      <a:pt x="349" y="93"/>
                      <a:pt x="340" y="49"/>
                      <a:pt x="295" y="31"/>
                    </a:cubicBezTo>
                    <a:lnTo>
                      <a:pt x="268" y="31"/>
                    </a:lnTo>
                    <a:cubicBezTo>
                      <a:pt x="268" y="31"/>
                      <a:pt x="268" y="22"/>
                      <a:pt x="268" y="22"/>
                    </a:cubicBezTo>
                    <a:cubicBezTo>
                      <a:pt x="229" y="9"/>
                      <a:pt x="190" y="1"/>
                      <a:pt x="1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0" name="Google Shape;890;p36"/>
              <p:cNvSpPr/>
              <p:nvPr/>
            </p:nvSpPr>
            <p:spPr>
              <a:xfrm>
                <a:off x="5172085" y="2539227"/>
                <a:ext cx="27274" cy="12743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71" extrusionOk="0">
                    <a:moveTo>
                      <a:pt x="134" y="1"/>
                    </a:moveTo>
                    <a:cubicBezTo>
                      <a:pt x="0" y="1"/>
                      <a:pt x="0" y="170"/>
                      <a:pt x="134" y="170"/>
                    </a:cubicBezTo>
                    <a:lnTo>
                      <a:pt x="232" y="170"/>
                    </a:lnTo>
                    <a:cubicBezTo>
                      <a:pt x="366" y="170"/>
                      <a:pt x="366" y="1"/>
                      <a:pt x="2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1" name="Google Shape;891;p36"/>
              <p:cNvSpPr/>
              <p:nvPr/>
            </p:nvSpPr>
            <p:spPr>
              <a:xfrm>
                <a:off x="5695883" y="2753322"/>
                <a:ext cx="26678" cy="12668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70" extrusionOk="0">
                    <a:moveTo>
                      <a:pt x="126" y="0"/>
                    </a:moveTo>
                    <a:cubicBezTo>
                      <a:pt x="1" y="0"/>
                      <a:pt x="1" y="170"/>
                      <a:pt x="126" y="170"/>
                    </a:cubicBezTo>
                    <a:lnTo>
                      <a:pt x="233" y="170"/>
                    </a:lnTo>
                    <a:cubicBezTo>
                      <a:pt x="358" y="170"/>
                      <a:pt x="358" y="0"/>
                      <a:pt x="2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2" name="Google Shape;892;p36"/>
              <p:cNvSpPr/>
              <p:nvPr/>
            </p:nvSpPr>
            <p:spPr>
              <a:xfrm>
                <a:off x="5115525" y="2775901"/>
                <a:ext cx="19375" cy="12743"/>
              </a:xfrm>
              <a:custGeom>
                <a:avLst/>
                <a:gdLst/>
                <a:ahLst/>
                <a:cxnLst/>
                <a:rect l="l" t="t" r="r" b="b"/>
                <a:pathLst>
                  <a:path w="260" h="171" extrusionOk="0">
                    <a:moveTo>
                      <a:pt x="135" y="1"/>
                    </a:moveTo>
                    <a:cubicBezTo>
                      <a:pt x="1" y="1"/>
                      <a:pt x="1" y="170"/>
                      <a:pt x="135" y="170"/>
                    </a:cubicBezTo>
                    <a:cubicBezTo>
                      <a:pt x="260" y="170"/>
                      <a:pt x="260" y="1"/>
                      <a:pt x="1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3" name="Google Shape;893;p36"/>
              <p:cNvSpPr/>
              <p:nvPr/>
            </p:nvSpPr>
            <p:spPr>
              <a:xfrm>
                <a:off x="5322317" y="2846397"/>
                <a:ext cx="38601" cy="21313"/>
              </a:xfrm>
              <a:custGeom>
                <a:avLst/>
                <a:gdLst/>
                <a:ahLst/>
                <a:cxnLst/>
                <a:rect l="l" t="t" r="r" b="b"/>
                <a:pathLst>
                  <a:path w="518" h="286" extrusionOk="0">
                    <a:moveTo>
                      <a:pt x="152" y="0"/>
                    </a:moveTo>
                    <a:cubicBezTo>
                      <a:pt x="89" y="0"/>
                      <a:pt x="54" y="36"/>
                      <a:pt x="54" y="72"/>
                    </a:cubicBezTo>
                    <a:cubicBezTo>
                      <a:pt x="0" y="116"/>
                      <a:pt x="18" y="188"/>
                      <a:pt x="89" y="214"/>
                    </a:cubicBezTo>
                    <a:lnTo>
                      <a:pt x="197" y="250"/>
                    </a:lnTo>
                    <a:cubicBezTo>
                      <a:pt x="208" y="250"/>
                      <a:pt x="216" y="254"/>
                      <a:pt x="223" y="254"/>
                    </a:cubicBezTo>
                    <a:cubicBezTo>
                      <a:pt x="226" y="254"/>
                      <a:pt x="229" y="253"/>
                      <a:pt x="232" y="250"/>
                    </a:cubicBezTo>
                    <a:cubicBezTo>
                      <a:pt x="250" y="268"/>
                      <a:pt x="277" y="286"/>
                      <a:pt x="313" y="286"/>
                    </a:cubicBezTo>
                    <a:cubicBezTo>
                      <a:pt x="393" y="286"/>
                      <a:pt x="473" y="250"/>
                      <a:pt x="509" y="188"/>
                    </a:cubicBezTo>
                    <a:cubicBezTo>
                      <a:pt x="518" y="170"/>
                      <a:pt x="518" y="143"/>
                      <a:pt x="518" y="116"/>
                    </a:cubicBezTo>
                    <a:cubicBezTo>
                      <a:pt x="518" y="107"/>
                      <a:pt x="518" y="90"/>
                      <a:pt x="518" y="81"/>
                    </a:cubicBezTo>
                    <a:cubicBezTo>
                      <a:pt x="503" y="43"/>
                      <a:pt x="463" y="25"/>
                      <a:pt x="419" y="25"/>
                    </a:cubicBezTo>
                    <a:cubicBezTo>
                      <a:pt x="411" y="25"/>
                      <a:pt x="402" y="26"/>
                      <a:pt x="393" y="27"/>
                    </a:cubicBezTo>
                    <a:lnTo>
                      <a:pt x="321" y="27"/>
                    </a:lnTo>
                    <a:cubicBezTo>
                      <a:pt x="277" y="18"/>
                      <a:pt x="223" y="9"/>
                      <a:pt x="1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4" name="Google Shape;894;p36"/>
              <p:cNvSpPr/>
              <p:nvPr/>
            </p:nvSpPr>
            <p:spPr>
              <a:xfrm>
                <a:off x="5455781" y="2598768"/>
                <a:ext cx="59392" cy="26604"/>
              </a:xfrm>
              <a:custGeom>
                <a:avLst/>
                <a:gdLst/>
                <a:ahLst/>
                <a:cxnLst/>
                <a:rect l="l" t="t" r="r" b="b"/>
                <a:pathLst>
                  <a:path w="797" h="357" extrusionOk="0">
                    <a:moveTo>
                      <a:pt x="232" y="0"/>
                    </a:moveTo>
                    <a:cubicBezTo>
                      <a:pt x="156" y="0"/>
                      <a:pt x="88" y="32"/>
                      <a:pt x="56" y="112"/>
                    </a:cubicBezTo>
                    <a:cubicBezTo>
                      <a:pt x="0" y="237"/>
                      <a:pt x="124" y="357"/>
                      <a:pt x="261" y="357"/>
                    </a:cubicBezTo>
                    <a:cubicBezTo>
                      <a:pt x="300" y="357"/>
                      <a:pt x="340" y="347"/>
                      <a:pt x="377" y="326"/>
                    </a:cubicBezTo>
                    <a:cubicBezTo>
                      <a:pt x="404" y="308"/>
                      <a:pt x="422" y="281"/>
                      <a:pt x="422" y="255"/>
                    </a:cubicBezTo>
                    <a:cubicBezTo>
                      <a:pt x="440" y="255"/>
                      <a:pt x="448" y="255"/>
                      <a:pt x="466" y="246"/>
                    </a:cubicBezTo>
                    <a:cubicBezTo>
                      <a:pt x="475" y="263"/>
                      <a:pt x="502" y="272"/>
                      <a:pt x="529" y="272"/>
                    </a:cubicBezTo>
                    <a:lnTo>
                      <a:pt x="671" y="272"/>
                    </a:lnTo>
                    <a:cubicBezTo>
                      <a:pt x="796" y="272"/>
                      <a:pt x="796" y="103"/>
                      <a:pt x="671" y="103"/>
                    </a:cubicBezTo>
                    <a:lnTo>
                      <a:pt x="529" y="103"/>
                    </a:lnTo>
                    <a:cubicBezTo>
                      <a:pt x="511" y="103"/>
                      <a:pt x="502" y="103"/>
                      <a:pt x="493" y="112"/>
                    </a:cubicBezTo>
                    <a:cubicBezTo>
                      <a:pt x="429" y="48"/>
                      <a:pt x="324" y="0"/>
                      <a:pt x="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5" name="Google Shape;895;p36"/>
              <p:cNvSpPr/>
              <p:nvPr/>
            </p:nvSpPr>
            <p:spPr>
              <a:xfrm>
                <a:off x="5237215" y="2800418"/>
                <a:ext cx="34875" cy="16171"/>
              </a:xfrm>
              <a:custGeom>
                <a:avLst/>
                <a:gdLst/>
                <a:ahLst/>
                <a:cxnLst/>
                <a:rect l="l" t="t" r="r" b="b"/>
                <a:pathLst>
                  <a:path w="468" h="217" extrusionOk="0">
                    <a:moveTo>
                      <a:pt x="314" y="0"/>
                    </a:moveTo>
                    <a:cubicBezTo>
                      <a:pt x="308" y="0"/>
                      <a:pt x="301" y="1"/>
                      <a:pt x="295" y="2"/>
                    </a:cubicBezTo>
                    <a:cubicBezTo>
                      <a:pt x="232" y="11"/>
                      <a:pt x="170" y="29"/>
                      <a:pt x="107" y="37"/>
                    </a:cubicBezTo>
                    <a:cubicBezTo>
                      <a:pt x="0" y="64"/>
                      <a:pt x="27" y="189"/>
                      <a:pt x="125" y="198"/>
                    </a:cubicBezTo>
                    <a:cubicBezTo>
                      <a:pt x="142" y="209"/>
                      <a:pt x="165" y="217"/>
                      <a:pt x="189" y="217"/>
                    </a:cubicBezTo>
                    <a:cubicBezTo>
                      <a:pt x="204" y="217"/>
                      <a:pt x="219" y="214"/>
                      <a:pt x="232" y="207"/>
                    </a:cubicBezTo>
                    <a:lnTo>
                      <a:pt x="375" y="153"/>
                    </a:lnTo>
                    <a:cubicBezTo>
                      <a:pt x="467" y="120"/>
                      <a:pt x="410" y="0"/>
                      <a:pt x="3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6" name="Google Shape;896;p36"/>
              <p:cNvSpPr/>
              <p:nvPr/>
            </p:nvSpPr>
            <p:spPr>
              <a:xfrm>
                <a:off x="5461221" y="2581778"/>
                <a:ext cx="14755" cy="14755"/>
              </a:xfrm>
              <a:custGeom>
                <a:avLst/>
                <a:gdLst/>
                <a:ahLst/>
                <a:cxnLst/>
                <a:rect l="l" t="t" r="r" b="b"/>
                <a:pathLst>
                  <a:path w="198" h="198" extrusionOk="0">
                    <a:moveTo>
                      <a:pt x="99" y="1"/>
                    </a:moveTo>
                    <a:cubicBezTo>
                      <a:pt x="50" y="1"/>
                      <a:pt x="1" y="28"/>
                      <a:pt x="1" y="81"/>
                    </a:cubicBezTo>
                    <a:lnTo>
                      <a:pt x="1" y="108"/>
                    </a:lnTo>
                    <a:cubicBezTo>
                      <a:pt x="1" y="135"/>
                      <a:pt x="10" y="152"/>
                      <a:pt x="28" y="161"/>
                    </a:cubicBezTo>
                    <a:cubicBezTo>
                      <a:pt x="28" y="161"/>
                      <a:pt x="28" y="170"/>
                      <a:pt x="28" y="170"/>
                    </a:cubicBezTo>
                    <a:lnTo>
                      <a:pt x="36" y="170"/>
                    </a:lnTo>
                    <a:cubicBezTo>
                      <a:pt x="54" y="188"/>
                      <a:pt x="72" y="197"/>
                      <a:pt x="99" y="197"/>
                    </a:cubicBezTo>
                    <a:cubicBezTo>
                      <a:pt x="126" y="197"/>
                      <a:pt x="143" y="188"/>
                      <a:pt x="161" y="170"/>
                    </a:cubicBezTo>
                    <a:lnTo>
                      <a:pt x="170" y="170"/>
                    </a:lnTo>
                    <a:cubicBezTo>
                      <a:pt x="170" y="170"/>
                      <a:pt x="170" y="170"/>
                      <a:pt x="170" y="161"/>
                    </a:cubicBezTo>
                    <a:cubicBezTo>
                      <a:pt x="188" y="152"/>
                      <a:pt x="197" y="135"/>
                      <a:pt x="197" y="108"/>
                    </a:cubicBezTo>
                    <a:lnTo>
                      <a:pt x="197" y="81"/>
                    </a:lnTo>
                    <a:cubicBezTo>
                      <a:pt x="197" y="28"/>
                      <a:pt x="148" y="1"/>
                      <a:pt x="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7" name="Google Shape;897;p36"/>
              <p:cNvSpPr/>
              <p:nvPr/>
            </p:nvSpPr>
            <p:spPr>
              <a:xfrm>
                <a:off x="5568306" y="2711144"/>
                <a:ext cx="24666" cy="19673"/>
              </a:xfrm>
              <a:custGeom>
                <a:avLst/>
                <a:gdLst/>
                <a:ahLst/>
                <a:cxnLst/>
                <a:rect l="l" t="t" r="r" b="b"/>
                <a:pathLst>
                  <a:path w="331" h="264" extrusionOk="0">
                    <a:moveTo>
                      <a:pt x="223" y="0"/>
                    </a:moveTo>
                    <a:cubicBezTo>
                      <a:pt x="206" y="0"/>
                      <a:pt x="190" y="4"/>
                      <a:pt x="178" y="13"/>
                    </a:cubicBezTo>
                    <a:lnTo>
                      <a:pt x="71" y="76"/>
                    </a:lnTo>
                    <a:cubicBezTo>
                      <a:pt x="27" y="103"/>
                      <a:pt x="0" y="147"/>
                      <a:pt x="36" y="183"/>
                    </a:cubicBezTo>
                    <a:cubicBezTo>
                      <a:pt x="70" y="231"/>
                      <a:pt x="126" y="263"/>
                      <a:pt x="190" y="263"/>
                    </a:cubicBezTo>
                    <a:cubicBezTo>
                      <a:pt x="209" y="263"/>
                      <a:pt x="229" y="260"/>
                      <a:pt x="250" y="254"/>
                    </a:cubicBezTo>
                    <a:cubicBezTo>
                      <a:pt x="294" y="236"/>
                      <a:pt x="330" y="201"/>
                      <a:pt x="321" y="156"/>
                    </a:cubicBezTo>
                    <a:cubicBezTo>
                      <a:pt x="312" y="147"/>
                      <a:pt x="312" y="138"/>
                      <a:pt x="303" y="129"/>
                    </a:cubicBezTo>
                    <a:cubicBezTo>
                      <a:pt x="321" y="103"/>
                      <a:pt x="330" y="67"/>
                      <a:pt x="312" y="40"/>
                    </a:cubicBezTo>
                    <a:cubicBezTo>
                      <a:pt x="294" y="16"/>
                      <a:pt x="257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8" name="Google Shape;898;p36"/>
              <p:cNvSpPr/>
              <p:nvPr/>
            </p:nvSpPr>
            <p:spPr>
              <a:xfrm>
                <a:off x="5012539" y="2798406"/>
                <a:ext cx="25933" cy="2012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270" extrusionOk="0">
                    <a:moveTo>
                      <a:pt x="153" y="1"/>
                    </a:moveTo>
                    <a:cubicBezTo>
                      <a:pt x="105" y="1"/>
                      <a:pt x="59" y="33"/>
                      <a:pt x="27" y="64"/>
                    </a:cubicBezTo>
                    <a:cubicBezTo>
                      <a:pt x="0" y="109"/>
                      <a:pt x="0" y="154"/>
                      <a:pt x="27" y="198"/>
                    </a:cubicBezTo>
                    <a:cubicBezTo>
                      <a:pt x="36" y="216"/>
                      <a:pt x="63" y="234"/>
                      <a:pt x="89" y="234"/>
                    </a:cubicBezTo>
                    <a:cubicBezTo>
                      <a:pt x="125" y="261"/>
                      <a:pt x="170" y="270"/>
                      <a:pt x="214" y="270"/>
                    </a:cubicBezTo>
                    <a:cubicBezTo>
                      <a:pt x="312" y="270"/>
                      <a:pt x="348" y="145"/>
                      <a:pt x="268" y="118"/>
                    </a:cubicBezTo>
                    <a:cubicBezTo>
                      <a:pt x="294" y="64"/>
                      <a:pt x="232" y="11"/>
                      <a:pt x="170" y="2"/>
                    </a:cubicBezTo>
                    <a:cubicBezTo>
                      <a:pt x="164" y="1"/>
                      <a:pt x="158" y="1"/>
                      <a:pt x="1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9" name="Google Shape;899;p36"/>
              <p:cNvSpPr/>
              <p:nvPr/>
            </p:nvSpPr>
            <p:spPr>
              <a:xfrm>
                <a:off x="5455260" y="2734617"/>
                <a:ext cx="28020" cy="21760"/>
              </a:xfrm>
              <a:custGeom>
                <a:avLst/>
                <a:gdLst/>
                <a:ahLst/>
                <a:cxnLst/>
                <a:rect l="l" t="t" r="r" b="b"/>
                <a:pathLst>
                  <a:path w="376" h="292" extrusionOk="0">
                    <a:moveTo>
                      <a:pt x="177" y="0"/>
                    </a:moveTo>
                    <a:cubicBezTo>
                      <a:pt x="149" y="0"/>
                      <a:pt x="119" y="6"/>
                      <a:pt x="90" y="19"/>
                    </a:cubicBezTo>
                    <a:cubicBezTo>
                      <a:pt x="63" y="28"/>
                      <a:pt x="45" y="55"/>
                      <a:pt x="45" y="73"/>
                    </a:cubicBezTo>
                    <a:cubicBezTo>
                      <a:pt x="18" y="91"/>
                      <a:pt x="0" y="109"/>
                      <a:pt x="0" y="144"/>
                    </a:cubicBezTo>
                    <a:cubicBezTo>
                      <a:pt x="6" y="231"/>
                      <a:pt x="102" y="292"/>
                      <a:pt x="196" y="292"/>
                    </a:cubicBezTo>
                    <a:cubicBezTo>
                      <a:pt x="246" y="292"/>
                      <a:pt x="296" y="274"/>
                      <a:pt x="331" y="234"/>
                    </a:cubicBezTo>
                    <a:cubicBezTo>
                      <a:pt x="375" y="171"/>
                      <a:pt x="366" y="100"/>
                      <a:pt x="304" y="46"/>
                    </a:cubicBezTo>
                    <a:cubicBezTo>
                      <a:pt x="270" y="18"/>
                      <a:pt x="225" y="0"/>
                      <a:pt x="1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0" name="Google Shape;900;p36"/>
              <p:cNvSpPr/>
              <p:nvPr/>
            </p:nvSpPr>
            <p:spPr>
              <a:xfrm>
                <a:off x="4884216" y="2701233"/>
                <a:ext cx="50748" cy="19301"/>
              </a:xfrm>
              <a:custGeom>
                <a:avLst/>
                <a:gdLst/>
                <a:ahLst/>
                <a:cxnLst/>
                <a:rect l="l" t="t" r="r" b="b"/>
                <a:pathLst>
                  <a:path w="681" h="259" extrusionOk="0">
                    <a:moveTo>
                      <a:pt x="130" y="0"/>
                    </a:moveTo>
                    <a:cubicBezTo>
                      <a:pt x="97" y="0"/>
                      <a:pt x="67" y="12"/>
                      <a:pt x="54" y="39"/>
                    </a:cubicBezTo>
                    <a:cubicBezTo>
                      <a:pt x="0" y="120"/>
                      <a:pt x="36" y="227"/>
                      <a:pt x="143" y="253"/>
                    </a:cubicBezTo>
                    <a:cubicBezTo>
                      <a:pt x="158" y="257"/>
                      <a:pt x="174" y="259"/>
                      <a:pt x="189" y="259"/>
                    </a:cubicBezTo>
                    <a:cubicBezTo>
                      <a:pt x="244" y="259"/>
                      <a:pt x="295" y="235"/>
                      <a:pt x="330" y="200"/>
                    </a:cubicBezTo>
                    <a:cubicBezTo>
                      <a:pt x="393" y="209"/>
                      <a:pt x="446" y="218"/>
                      <a:pt x="509" y="227"/>
                    </a:cubicBezTo>
                    <a:cubicBezTo>
                      <a:pt x="515" y="228"/>
                      <a:pt x="521" y="228"/>
                      <a:pt x="528" y="228"/>
                    </a:cubicBezTo>
                    <a:cubicBezTo>
                      <a:pt x="631" y="228"/>
                      <a:pt x="680" y="91"/>
                      <a:pt x="562" y="66"/>
                    </a:cubicBezTo>
                    <a:lnTo>
                      <a:pt x="304" y="12"/>
                    </a:lnTo>
                    <a:lnTo>
                      <a:pt x="250" y="12"/>
                    </a:lnTo>
                    <a:cubicBezTo>
                      <a:pt x="214" y="12"/>
                      <a:pt x="188" y="4"/>
                      <a:pt x="161" y="4"/>
                    </a:cubicBezTo>
                    <a:cubicBezTo>
                      <a:pt x="150" y="1"/>
                      <a:pt x="140" y="0"/>
                      <a:pt x="1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1" name="Google Shape;901;p36"/>
              <p:cNvSpPr/>
              <p:nvPr/>
            </p:nvSpPr>
            <p:spPr>
              <a:xfrm>
                <a:off x="6335038" y="2694004"/>
                <a:ext cx="43669" cy="22878"/>
              </a:xfrm>
              <a:custGeom>
                <a:avLst/>
                <a:gdLst/>
                <a:ahLst/>
                <a:cxnLst/>
                <a:rect l="l" t="t" r="r" b="b"/>
                <a:pathLst>
                  <a:path w="586" h="307" extrusionOk="0">
                    <a:moveTo>
                      <a:pt x="388" y="0"/>
                    </a:moveTo>
                    <a:cubicBezTo>
                      <a:pt x="380" y="0"/>
                      <a:pt x="372" y="1"/>
                      <a:pt x="363" y="2"/>
                    </a:cubicBezTo>
                    <a:cubicBezTo>
                      <a:pt x="309" y="11"/>
                      <a:pt x="265" y="29"/>
                      <a:pt x="229" y="65"/>
                    </a:cubicBezTo>
                    <a:lnTo>
                      <a:pt x="158" y="38"/>
                    </a:lnTo>
                    <a:cubicBezTo>
                      <a:pt x="146" y="35"/>
                      <a:pt x="135" y="33"/>
                      <a:pt x="125" y="33"/>
                    </a:cubicBezTo>
                    <a:cubicBezTo>
                      <a:pt x="33" y="33"/>
                      <a:pt x="0" y="167"/>
                      <a:pt x="113" y="199"/>
                    </a:cubicBezTo>
                    <a:cubicBezTo>
                      <a:pt x="113" y="252"/>
                      <a:pt x="149" y="288"/>
                      <a:pt x="211" y="288"/>
                    </a:cubicBezTo>
                    <a:lnTo>
                      <a:pt x="461" y="306"/>
                    </a:lnTo>
                    <a:cubicBezTo>
                      <a:pt x="465" y="306"/>
                      <a:pt x="468" y="306"/>
                      <a:pt x="472" y="306"/>
                    </a:cubicBezTo>
                    <a:cubicBezTo>
                      <a:pt x="586" y="306"/>
                      <a:pt x="583" y="171"/>
                      <a:pt x="488" y="145"/>
                    </a:cubicBezTo>
                    <a:lnTo>
                      <a:pt x="470" y="136"/>
                    </a:lnTo>
                    <a:cubicBezTo>
                      <a:pt x="511" y="87"/>
                      <a:pt x="477" y="0"/>
                      <a:pt x="3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2" name="Google Shape;902;p36"/>
              <p:cNvSpPr/>
              <p:nvPr/>
            </p:nvSpPr>
            <p:spPr>
              <a:xfrm>
                <a:off x="6405235" y="2671276"/>
                <a:ext cx="53952" cy="2377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319" extrusionOk="0">
                    <a:moveTo>
                      <a:pt x="473" y="0"/>
                    </a:moveTo>
                    <a:cubicBezTo>
                      <a:pt x="362" y="0"/>
                      <a:pt x="253" y="51"/>
                      <a:pt x="197" y="129"/>
                    </a:cubicBezTo>
                    <a:lnTo>
                      <a:pt x="126" y="129"/>
                    </a:lnTo>
                    <a:cubicBezTo>
                      <a:pt x="1" y="129"/>
                      <a:pt x="1" y="299"/>
                      <a:pt x="126" y="299"/>
                    </a:cubicBezTo>
                    <a:lnTo>
                      <a:pt x="188" y="299"/>
                    </a:lnTo>
                    <a:cubicBezTo>
                      <a:pt x="206" y="312"/>
                      <a:pt x="228" y="319"/>
                      <a:pt x="252" y="319"/>
                    </a:cubicBezTo>
                    <a:cubicBezTo>
                      <a:pt x="275" y="319"/>
                      <a:pt x="300" y="312"/>
                      <a:pt x="322" y="299"/>
                    </a:cubicBezTo>
                    <a:lnTo>
                      <a:pt x="331" y="299"/>
                    </a:lnTo>
                    <a:cubicBezTo>
                      <a:pt x="393" y="299"/>
                      <a:pt x="420" y="263"/>
                      <a:pt x="429" y="227"/>
                    </a:cubicBezTo>
                    <a:cubicBezTo>
                      <a:pt x="491" y="227"/>
                      <a:pt x="554" y="218"/>
                      <a:pt x="616" y="200"/>
                    </a:cubicBezTo>
                    <a:cubicBezTo>
                      <a:pt x="679" y="174"/>
                      <a:pt x="723" y="102"/>
                      <a:pt x="661" y="58"/>
                    </a:cubicBezTo>
                    <a:cubicBezTo>
                      <a:pt x="604" y="18"/>
                      <a:pt x="538" y="0"/>
                      <a:pt x="4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3" name="Google Shape;903;p36"/>
              <p:cNvSpPr/>
              <p:nvPr/>
            </p:nvSpPr>
            <p:spPr>
              <a:xfrm>
                <a:off x="6450171" y="2697134"/>
                <a:ext cx="50077" cy="22356"/>
              </a:xfrm>
              <a:custGeom>
                <a:avLst/>
                <a:gdLst/>
                <a:ahLst/>
                <a:cxnLst/>
                <a:rect l="l" t="t" r="r" b="b"/>
                <a:pathLst>
                  <a:path w="672" h="300" extrusionOk="0">
                    <a:moveTo>
                      <a:pt x="425" y="0"/>
                    </a:moveTo>
                    <a:cubicBezTo>
                      <a:pt x="394" y="0"/>
                      <a:pt x="364" y="5"/>
                      <a:pt x="334" y="14"/>
                    </a:cubicBezTo>
                    <a:cubicBezTo>
                      <a:pt x="272" y="23"/>
                      <a:pt x="236" y="76"/>
                      <a:pt x="263" y="130"/>
                    </a:cubicBezTo>
                    <a:cubicBezTo>
                      <a:pt x="236" y="121"/>
                      <a:pt x="218" y="112"/>
                      <a:pt x="192" y="103"/>
                    </a:cubicBezTo>
                    <a:cubicBezTo>
                      <a:pt x="177" y="97"/>
                      <a:pt x="163" y="95"/>
                      <a:pt x="150" y="95"/>
                    </a:cubicBezTo>
                    <a:cubicBezTo>
                      <a:pt x="62" y="95"/>
                      <a:pt x="1" y="207"/>
                      <a:pt x="93" y="246"/>
                    </a:cubicBezTo>
                    <a:cubicBezTo>
                      <a:pt x="129" y="264"/>
                      <a:pt x="165" y="273"/>
                      <a:pt x="201" y="291"/>
                    </a:cubicBezTo>
                    <a:cubicBezTo>
                      <a:pt x="216" y="297"/>
                      <a:pt x="231" y="299"/>
                      <a:pt x="245" y="299"/>
                    </a:cubicBezTo>
                    <a:cubicBezTo>
                      <a:pt x="314" y="299"/>
                      <a:pt x="365" y="237"/>
                      <a:pt x="343" y="192"/>
                    </a:cubicBezTo>
                    <a:lnTo>
                      <a:pt x="343" y="192"/>
                    </a:lnTo>
                    <a:cubicBezTo>
                      <a:pt x="415" y="219"/>
                      <a:pt x="486" y="228"/>
                      <a:pt x="557" y="237"/>
                    </a:cubicBezTo>
                    <a:cubicBezTo>
                      <a:pt x="562" y="237"/>
                      <a:pt x="566" y="238"/>
                      <a:pt x="569" y="238"/>
                    </a:cubicBezTo>
                    <a:cubicBezTo>
                      <a:pt x="641" y="238"/>
                      <a:pt x="672" y="163"/>
                      <a:pt x="647" y="112"/>
                    </a:cubicBezTo>
                    <a:cubicBezTo>
                      <a:pt x="600" y="39"/>
                      <a:pt x="514" y="0"/>
                      <a:pt x="4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4" name="Google Shape;904;p36"/>
              <p:cNvSpPr/>
              <p:nvPr/>
            </p:nvSpPr>
            <p:spPr>
              <a:xfrm>
                <a:off x="6446743" y="2642288"/>
                <a:ext cx="39198" cy="18779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52" extrusionOk="0">
                    <a:moveTo>
                      <a:pt x="234" y="1"/>
                    </a:moveTo>
                    <a:cubicBezTo>
                      <a:pt x="218" y="1"/>
                      <a:pt x="201" y="4"/>
                      <a:pt x="184" y="10"/>
                    </a:cubicBezTo>
                    <a:cubicBezTo>
                      <a:pt x="175" y="18"/>
                      <a:pt x="166" y="27"/>
                      <a:pt x="157" y="45"/>
                    </a:cubicBezTo>
                    <a:cubicBezTo>
                      <a:pt x="154" y="45"/>
                      <a:pt x="150" y="45"/>
                      <a:pt x="147" y="45"/>
                    </a:cubicBezTo>
                    <a:cubicBezTo>
                      <a:pt x="39" y="45"/>
                      <a:pt x="0" y="180"/>
                      <a:pt x="113" y="206"/>
                    </a:cubicBezTo>
                    <a:cubicBezTo>
                      <a:pt x="193" y="215"/>
                      <a:pt x="273" y="233"/>
                      <a:pt x="363" y="250"/>
                    </a:cubicBezTo>
                    <a:cubicBezTo>
                      <a:pt x="369" y="251"/>
                      <a:pt x="375" y="252"/>
                      <a:pt x="381" y="252"/>
                    </a:cubicBezTo>
                    <a:cubicBezTo>
                      <a:pt x="484" y="252"/>
                      <a:pt x="525" y="115"/>
                      <a:pt x="407" y="90"/>
                    </a:cubicBezTo>
                    <a:cubicBezTo>
                      <a:pt x="371" y="81"/>
                      <a:pt x="345" y="72"/>
                      <a:pt x="327" y="45"/>
                    </a:cubicBezTo>
                    <a:cubicBezTo>
                      <a:pt x="302" y="15"/>
                      <a:pt x="270" y="1"/>
                      <a:pt x="2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5" name="Google Shape;905;p36"/>
              <p:cNvSpPr/>
              <p:nvPr/>
            </p:nvSpPr>
            <p:spPr>
              <a:xfrm>
                <a:off x="6372000" y="2614343"/>
                <a:ext cx="63864" cy="47544"/>
              </a:xfrm>
              <a:custGeom>
                <a:avLst/>
                <a:gdLst/>
                <a:ahLst/>
                <a:cxnLst/>
                <a:rect l="l" t="t" r="r" b="b"/>
                <a:pathLst>
                  <a:path w="857" h="638" extrusionOk="0">
                    <a:moveTo>
                      <a:pt x="340" y="1"/>
                    </a:moveTo>
                    <a:cubicBezTo>
                      <a:pt x="313" y="1"/>
                      <a:pt x="286" y="10"/>
                      <a:pt x="268" y="28"/>
                    </a:cubicBezTo>
                    <a:cubicBezTo>
                      <a:pt x="233" y="54"/>
                      <a:pt x="233" y="108"/>
                      <a:pt x="268" y="144"/>
                    </a:cubicBezTo>
                    <a:cubicBezTo>
                      <a:pt x="286" y="162"/>
                      <a:pt x="313" y="179"/>
                      <a:pt x="340" y="188"/>
                    </a:cubicBezTo>
                    <a:cubicBezTo>
                      <a:pt x="357" y="215"/>
                      <a:pt x="375" y="224"/>
                      <a:pt x="393" y="242"/>
                    </a:cubicBezTo>
                    <a:cubicBezTo>
                      <a:pt x="384" y="242"/>
                      <a:pt x="366" y="242"/>
                      <a:pt x="349" y="251"/>
                    </a:cubicBezTo>
                    <a:cubicBezTo>
                      <a:pt x="268" y="260"/>
                      <a:pt x="250" y="340"/>
                      <a:pt x="304" y="385"/>
                    </a:cubicBezTo>
                    <a:cubicBezTo>
                      <a:pt x="313" y="393"/>
                      <a:pt x="322" y="402"/>
                      <a:pt x="322" y="402"/>
                    </a:cubicBezTo>
                    <a:cubicBezTo>
                      <a:pt x="304" y="393"/>
                      <a:pt x="286" y="385"/>
                      <a:pt x="259" y="385"/>
                    </a:cubicBezTo>
                    <a:cubicBezTo>
                      <a:pt x="242" y="383"/>
                      <a:pt x="224" y="382"/>
                      <a:pt x="207" y="382"/>
                    </a:cubicBezTo>
                    <a:cubicBezTo>
                      <a:pt x="134" y="382"/>
                      <a:pt x="65" y="400"/>
                      <a:pt x="36" y="465"/>
                    </a:cubicBezTo>
                    <a:cubicBezTo>
                      <a:pt x="1" y="536"/>
                      <a:pt x="36" y="616"/>
                      <a:pt x="125" y="634"/>
                    </a:cubicBezTo>
                    <a:cubicBezTo>
                      <a:pt x="136" y="637"/>
                      <a:pt x="146" y="638"/>
                      <a:pt x="156" y="638"/>
                    </a:cubicBezTo>
                    <a:cubicBezTo>
                      <a:pt x="217" y="638"/>
                      <a:pt x="250" y="591"/>
                      <a:pt x="250" y="545"/>
                    </a:cubicBezTo>
                    <a:lnTo>
                      <a:pt x="259" y="545"/>
                    </a:lnTo>
                    <a:cubicBezTo>
                      <a:pt x="263" y="546"/>
                      <a:pt x="267" y="546"/>
                      <a:pt x="271" y="546"/>
                    </a:cubicBezTo>
                    <a:cubicBezTo>
                      <a:pt x="319" y="546"/>
                      <a:pt x="357" y="498"/>
                      <a:pt x="357" y="465"/>
                    </a:cubicBezTo>
                    <a:cubicBezTo>
                      <a:pt x="357" y="438"/>
                      <a:pt x="349" y="420"/>
                      <a:pt x="331" y="411"/>
                    </a:cubicBezTo>
                    <a:cubicBezTo>
                      <a:pt x="340" y="411"/>
                      <a:pt x="349" y="420"/>
                      <a:pt x="366" y="429"/>
                    </a:cubicBezTo>
                    <a:cubicBezTo>
                      <a:pt x="366" y="465"/>
                      <a:pt x="402" y="492"/>
                      <a:pt x="456" y="492"/>
                    </a:cubicBezTo>
                    <a:lnTo>
                      <a:pt x="634" y="492"/>
                    </a:lnTo>
                    <a:cubicBezTo>
                      <a:pt x="688" y="492"/>
                      <a:pt x="714" y="465"/>
                      <a:pt x="723" y="429"/>
                    </a:cubicBezTo>
                    <a:lnTo>
                      <a:pt x="741" y="429"/>
                    </a:lnTo>
                    <a:cubicBezTo>
                      <a:pt x="745" y="429"/>
                      <a:pt x="748" y="430"/>
                      <a:pt x="751" y="430"/>
                    </a:cubicBezTo>
                    <a:cubicBezTo>
                      <a:pt x="857" y="430"/>
                      <a:pt x="854" y="295"/>
                      <a:pt x="768" y="269"/>
                    </a:cubicBezTo>
                    <a:cubicBezTo>
                      <a:pt x="714" y="251"/>
                      <a:pt x="661" y="242"/>
                      <a:pt x="607" y="233"/>
                    </a:cubicBezTo>
                    <a:cubicBezTo>
                      <a:pt x="679" y="188"/>
                      <a:pt x="652" y="90"/>
                      <a:pt x="554" y="90"/>
                    </a:cubicBezTo>
                    <a:cubicBezTo>
                      <a:pt x="491" y="81"/>
                      <a:pt x="447" y="63"/>
                      <a:pt x="411" y="28"/>
                    </a:cubicBezTo>
                    <a:cubicBezTo>
                      <a:pt x="393" y="10"/>
                      <a:pt x="366" y="1"/>
                      <a:pt x="3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6" name="Google Shape;906;p36"/>
              <p:cNvSpPr/>
              <p:nvPr/>
            </p:nvSpPr>
            <p:spPr>
              <a:xfrm>
                <a:off x="6250980" y="2680889"/>
                <a:ext cx="34652" cy="16022"/>
              </a:xfrm>
              <a:custGeom>
                <a:avLst/>
                <a:gdLst/>
                <a:ahLst/>
                <a:cxnLst/>
                <a:rect l="l" t="t" r="r" b="b"/>
                <a:pathLst>
                  <a:path w="465" h="215" extrusionOk="0">
                    <a:moveTo>
                      <a:pt x="210" y="0"/>
                    </a:moveTo>
                    <a:cubicBezTo>
                      <a:pt x="164" y="0"/>
                      <a:pt x="118" y="9"/>
                      <a:pt x="72" y="27"/>
                    </a:cubicBezTo>
                    <a:cubicBezTo>
                      <a:pt x="37" y="36"/>
                      <a:pt x="28" y="62"/>
                      <a:pt x="28" y="89"/>
                    </a:cubicBezTo>
                    <a:cubicBezTo>
                      <a:pt x="1" y="143"/>
                      <a:pt x="28" y="214"/>
                      <a:pt x="108" y="214"/>
                    </a:cubicBezTo>
                    <a:lnTo>
                      <a:pt x="340" y="214"/>
                    </a:lnTo>
                    <a:cubicBezTo>
                      <a:pt x="420" y="214"/>
                      <a:pt x="465" y="125"/>
                      <a:pt x="402" y="71"/>
                    </a:cubicBezTo>
                    <a:cubicBezTo>
                      <a:pt x="348" y="23"/>
                      <a:pt x="281" y="0"/>
                      <a:pt x="2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7" name="Google Shape;907;p36"/>
              <p:cNvSpPr/>
              <p:nvPr/>
            </p:nvSpPr>
            <p:spPr>
              <a:xfrm>
                <a:off x="6267896" y="2624850"/>
                <a:ext cx="31075" cy="21164"/>
              </a:xfrm>
              <a:custGeom>
                <a:avLst/>
                <a:gdLst/>
                <a:ahLst/>
                <a:cxnLst/>
                <a:rect l="l" t="t" r="r" b="b"/>
                <a:pathLst>
                  <a:path w="417" h="284" extrusionOk="0">
                    <a:moveTo>
                      <a:pt x="114" y="1"/>
                    </a:moveTo>
                    <a:cubicBezTo>
                      <a:pt x="56" y="1"/>
                      <a:pt x="15" y="28"/>
                      <a:pt x="15" y="83"/>
                    </a:cubicBezTo>
                    <a:cubicBezTo>
                      <a:pt x="6" y="119"/>
                      <a:pt x="6" y="163"/>
                      <a:pt x="6" y="208"/>
                    </a:cubicBezTo>
                    <a:cubicBezTo>
                      <a:pt x="1" y="259"/>
                      <a:pt x="49" y="284"/>
                      <a:pt x="97" y="284"/>
                    </a:cubicBezTo>
                    <a:cubicBezTo>
                      <a:pt x="133" y="284"/>
                      <a:pt x="169" y="270"/>
                      <a:pt x="184" y="244"/>
                    </a:cubicBezTo>
                    <a:cubicBezTo>
                      <a:pt x="202" y="235"/>
                      <a:pt x="220" y="235"/>
                      <a:pt x="229" y="217"/>
                    </a:cubicBezTo>
                    <a:lnTo>
                      <a:pt x="282" y="235"/>
                    </a:lnTo>
                    <a:cubicBezTo>
                      <a:pt x="290" y="236"/>
                      <a:pt x="298" y="237"/>
                      <a:pt x="306" y="237"/>
                    </a:cubicBezTo>
                    <a:cubicBezTo>
                      <a:pt x="344" y="237"/>
                      <a:pt x="384" y="220"/>
                      <a:pt x="398" y="190"/>
                    </a:cubicBezTo>
                    <a:cubicBezTo>
                      <a:pt x="416" y="145"/>
                      <a:pt x="398" y="110"/>
                      <a:pt x="363" y="83"/>
                    </a:cubicBezTo>
                    <a:cubicBezTo>
                      <a:pt x="291" y="38"/>
                      <a:pt x="220" y="12"/>
                      <a:pt x="140" y="3"/>
                    </a:cubicBezTo>
                    <a:cubicBezTo>
                      <a:pt x="131" y="2"/>
                      <a:pt x="122" y="1"/>
                      <a:pt x="1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8" name="Google Shape;908;p36"/>
              <p:cNvSpPr/>
              <p:nvPr/>
            </p:nvSpPr>
            <p:spPr>
              <a:xfrm>
                <a:off x="5658996" y="2781565"/>
                <a:ext cx="31000" cy="21238"/>
              </a:xfrm>
              <a:custGeom>
                <a:avLst/>
                <a:gdLst/>
                <a:ahLst/>
                <a:cxnLst/>
                <a:rect l="l" t="t" r="r" b="b"/>
                <a:pathLst>
                  <a:path w="416" h="285" extrusionOk="0">
                    <a:moveTo>
                      <a:pt x="103" y="0"/>
                    </a:moveTo>
                    <a:cubicBezTo>
                      <a:pt x="50" y="0"/>
                      <a:pt x="14" y="32"/>
                      <a:pt x="14" y="76"/>
                    </a:cubicBezTo>
                    <a:cubicBezTo>
                      <a:pt x="5" y="121"/>
                      <a:pt x="5" y="166"/>
                      <a:pt x="5" y="210"/>
                    </a:cubicBezTo>
                    <a:cubicBezTo>
                      <a:pt x="0" y="260"/>
                      <a:pt x="42" y="285"/>
                      <a:pt x="88" y="285"/>
                    </a:cubicBezTo>
                    <a:cubicBezTo>
                      <a:pt x="125" y="285"/>
                      <a:pt x="164" y="269"/>
                      <a:pt x="184" y="237"/>
                    </a:cubicBezTo>
                    <a:cubicBezTo>
                      <a:pt x="201" y="237"/>
                      <a:pt x="219" y="228"/>
                      <a:pt x="228" y="219"/>
                    </a:cubicBezTo>
                    <a:lnTo>
                      <a:pt x="282" y="237"/>
                    </a:lnTo>
                    <a:cubicBezTo>
                      <a:pt x="289" y="238"/>
                      <a:pt x="297" y="239"/>
                      <a:pt x="305" y="239"/>
                    </a:cubicBezTo>
                    <a:cubicBezTo>
                      <a:pt x="343" y="239"/>
                      <a:pt x="383" y="221"/>
                      <a:pt x="398" y="183"/>
                    </a:cubicBezTo>
                    <a:cubicBezTo>
                      <a:pt x="416" y="148"/>
                      <a:pt x="398" y="112"/>
                      <a:pt x="362" y="85"/>
                    </a:cubicBezTo>
                    <a:cubicBezTo>
                      <a:pt x="291" y="41"/>
                      <a:pt x="219" y="14"/>
                      <a:pt x="139" y="5"/>
                    </a:cubicBezTo>
                    <a:cubicBezTo>
                      <a:pt x="126" y="2"/>
                      <a:pt x="114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9" name="Google Shape;909;p36"/>
              <p:cNvSpPr/>
              <p:nvPr/>
            </p:nvSpPr>
            <p:spPr>
              <a:xfrm>
                <a:off x="6195165" y="2617547"/>
                <a:ext cx="28616" cy="20866"/>
              </a:xfrm>
              <a:custGeom>
                <a:avLst/>
                <a:gdLst/>
                <a:ahLst/>
                <a:cxnLst/>
                <a:rect l="l" t="t" r="r" b="b"/>
                <a:pathLst>
                  <a:path w="384" h="280" extrusionOk="0">
                    <a:moveTo>
                      <a:pt x="143" y="1"/>
                    </a:moveTo>
                    <a:cubicBezTo>
                      <a:pt x="128" y="1"/>
                      <a:pt x="113" y="1"/>
                      <a:pt x="99" y="3"/>
                    </a:cubicBezTo>
                    <a:cubicBezTo>
                      <a:pt x="45" y="11"/>
                      <a:pt x="1" y="38"/>
                      <a:pt x="1" y="83"/>
                    </a:cubicBezTo>
                    <a:cubicBezTo>
                      <a:pt x="1" y="127"/>
                      <a:pt x="45" y="172"/>
                      <a:pt x="99" y="172"/>
                    </a:cubicBezTo>
                    <a:cubicBezTo>
                      <a:pt x="108" y="172"/>
                      <a:pt x="117" y="163"/>
                      <a:pt x="125" y="163"/>
                    </a:cubicBezTo>
                    <a:cubicBezTo>
                      <a:pt x="108" y="217"/>
                      <a:pt x="134" y="279"/>
                      <a:pt x="215" y="279"/>
                    </a:cubicBezTo>
                    <a:cubicBezTo>
                      <a:pt x="219" y="279"/>
                      <a:pt x="224" y="280"/>
                      <a:pt x="228" y="280"/>
                    </a:cubicBezTo>
                    <a:cubicBezTo>
                      <a:pt x="327" y="280"/>
                      <a:pt x="383" y="186"/>
                      <a:pt x="357" y="110"/>
                    </a:cubicBezTo>
                    <a:cubicBezTo>
                      <a:pt x="327" y="26"/>
                      <a:pt x="231" y="1"/>
                      <a:pt x="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0" name="Google Shape;910;p36"/>
              <p:cNvSpPr/>
              <p:nvPr/>
            </p:nvSpPr>
            <p:spPr>
              <a:xfrm>
                <a:off x="6333995" y="2614566"/>
                <a:ext cx="30553" cy="18928"/>
              </a:xfrm>
              <a:custGeom>
                <a:avLst/>
                <a:gdLst/>
                <a:ahLst/>
                <a:cxnLst/>
                <a:rect l="l" t="t" r="r" b="b"/>
                <a:pathLst>
                  <a:path w="410" h="254" extrusionOk="0">
                    <a:moveTo>
                      <a:pt x="265" y="1"/>
                    </a:moveTo>
                    <a:cubicBezTo>
                      <a:pt x="235" y="1"/>
                      <a:pt x="206" y="11"/>
                      <a:pt x="181" y="34"/>
                    </a:cubicBezTo>
                    <a:cubicBezTo>
                      <a:pt x="172" y="43"/>
                      <a:pt x="163" y="51"/>
                      <a:pt x="154" y="60"/>
                    </a:cubicBezTo>
                    <a:cubicBezTo>
                      <a:pt x="147" y="59"/>
                      <a:pt x="141" y="59"/>
                      <a:pt x="135" y="59"/>
                    </a:cubicBezTo>
                    <a:cubicBezTo>
                      <a:pt x="55" y="59"/>
                      <a:pt x="0" y="162"/>
                      <a:pt x="91" y="212"/>
                    </a:cubicBezTo>
                    <a:cubicBezTo>
                      <a:pt x="140" y="233"/>
                      <a:pt x="188" y="253"/>
                      <a:pt x="241" y="253"/>
                    </a:cubicBezTo>
                    <a:cubicBezTo>
                      <a:pt x="256" y="253"/>
                      <a:pt x="271" y="252"/>
                      <a:pt x="288" y="248"/>
                    </a:cubicBezTo>
                    <a:cubicBezTo>
                      <a:pt x="350" y="239"/>
                      <a:pt x="404" y="194"/>
                      <a:pt x="404" y="141"/>
                    </a:cubicBezTo>
                    <a:cubicBezTo>
                      <a:pt x="410" y="64"/>
                      <a:pt x="338" y="1"/>
                      <a:pt x="2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1" name="Google Shape;911;p36"/>
              <p:cNvSpPr/>
              <p:nvPr/>
            </p:nvSpPr>
            <p:spPr>
              <a:xfrm>
                <a:off x="5812730" y="2722620"/>
                <a:ext cx="30181" cy="18555"/>
              </a:xfrm>
              <a:custGeom>
                <a:avLst/>
                <a:gdLst/>
                <a:ahLst/>
                <a:cxnLst/>
                <a:rect l="l" t="t" r="r" b="b"/>
                <a:pathLst>
                  <a:path w="405" h="249" extrusionOk="0">
                    <a:moveTo>
                      <a:pt x="259" y="0"/>
                    </a:moveTo>
                    <a:cubicBezTo>
                      <a:pt x="230" y="0"/>
                      <a:pt x="200" y="9"/>
                      <a:pt x="172" y="29"/>
                    </a:cubicBezTo>
                    <a:cubicBezTo>
                      <a:pt x="164" y="38"/>
                      <a:pt x="164" y="47"/>
                      <a:pt x="155" y="56"/>
                    </a:cubicBezTo>
                    <a:cubicBezTo>
                      <a:pt x="149" y="54"/>
                      <a:pt x="143" y="54"/>
                      <a:pt x="137" y="54"/>
                    </a:cubicBezTo>
                    <a:cubicBezTo>
                      <a:pt x="57" y="54"/>
                      <a:pt x="1" y="166"/>
                      <a:pt x="92" y="207"/>
                    </a:cubicBezTo>
                    <a:cubicBezTo>
                      <a:pt x="141" y="228"/>
                      <a:pt x="189" y="249"/>
                      <a:pt x="241" y="249"/>
                    </a:cubicBezTo>
                    <a:cubicBezTo>
                      <a:pt x="257" y="249"/>
                      <a:pt x="272" y="247"/>
                      <a:pt x="288" y="243"/>
                    </a:cubicBezTo>
                    <a:cubicBezTo>
                      <a:pt x="351" y="234"/>
                      <a:pt x="404" y="189"/>
                      <a:pt x="404" y="136"/>
                    </a:cubicBezTo>
                    <a:cubicBezTo>
                      <a:pt x="404" y="59"/>
                      <a:pt x="335" y="0"/>
                      <a:pt x="2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2" name="Google Shape;912;p36"/>
              <p:cNvSpPr/>
              <p:nvPr/>
            </p:nvSpPr>
            <p:spPr>
              <a:xfrm>
                <a:off x="6182571" y="2712932"/>
                <a:ext cx="27274" cy="18779"/>
              </a:xfrm>
              <a:custGeom>
                <a:avLst/>
                <a:gdLst/>
                <a:ahLst/>
                <a:cxnLst/>
                <a:rect l="l" t="t" r="r" b="b"/>
                <a:pathLst>
                  <a:path w="366" h="252" extrusionOk="0">
                    <a:moveTo>
                      <a:pt x="186" y="1"/>
                    </a:moveTo>
                    <a:cubicBezTo>
                      <a:pt x="145" y="1"/>
                      <a:pt x="106" y="18"/>
                      <a:pt x="80" y="43"/>
                    </a:cubicBezTo>
                    <a:cubicBezTo>
                      <a:pt x="80" y="43"/>
                      <a:pt x="71" y="43"/>
                      <a:pt x="71" y="52"/>
                    </a:cubicBezTo>
                    <a:cubicBezTo>
                      <a:pt x="27" y="70"/>
                      <a:pt x="0" y="123"/>
                      <a:pt x="36" y="159"/>
                    </a:cubicBezTo>
                    <a:cubicBezTo>
                      <a:pt x="45" y="177"/>
                      <a:pt x="63" y="194"/>
                      <a:pt x="80" y="212"/>
                    </a:cubicBezTo>
                    <a:cubicBezTo>
                      <a:pt x="98" y="236"/>
                      <a:pt x="128" y="252"/>
                      <a:pt x="162" y="252"/>
                    </a:cubicBezTo>
                    <a:cubicBezTo>
                      <a:pt x="179" y="252"/>
                      <a:pt x="196" y="248"/>
                      <a:pt x="214" y="239"/>
                    </a:cubicBezTo>
                    <a:cubicBezTo>
                      <a:pt x="294" y="194"/>
                      <a:pt x="366" y="105"/>
                      <a:pt x="277" y="34"/>
                    </a:cubicBezTo>
                    <a:cubicBezTo>
                      <a:pt x="250" y="11"/>
                      <a:pt x="217" y="1"/>
                      <a:pt x="1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3" name="Google Shape;913;p36"/>
              <p:cNvSpPr/>
              <p:nvPr/>
            </p:nvSpPr>
            <p:spPr>
              <a:xfrm>
                <a:off x="6259028" y="2729625"/>
                <a:ext cx="35919" cy="18481"/>
              </a:xfrm>
              <a:custGeom>
                <a:avLst/>
                <a:gdLst/>
                <a:ahLst/>
                <a:cxnLst/>
                <a:rect l="l" t="t" r="r" b="b"/>
                <a:pathLst>
                  <a:path w="482" h="248" extrusionOk="0">
                    <a:moveTo>
                      <a:pt x="238" y="0"/>
                    </a:moveTo>
                    <a:cubicBezTo>
                      <a:pt x="179" y="0"/>
                      <a:pt x="122" y="14"/>
                      <a:pt x="71" y="42"/>
                    </a:cubicBezTo>
                    <a:cubicBezTo>
                      <a:pt x="9" y="69"/>
                      <a:pt x="0" y="131"/>
                      <a:pt x="45" y="176"/>
                    </a:cubicBezTo>
                    <a:cubicBezTo>
                      <a:pt x="101" y="222"/>
                      <a:pt x="177" y="247"/>
                      <a:pt x="255" y="247"/>
                    </a:cubicBezTo>
                    <a:cubicBezTo>
                      <a:pt x="312" y="247"/>
                      <a:pt x="370" y="233"/>
                      <a:pt x="419" y="202"/>
                    </a:cubicBezTo>
                    <a:cubicBezTo>
                      <a:pt x="464" y="176"/>
                      <a:pt x="482" y="131"/>
                      <a:pt x="455" y="86"/>
                    </a:cubicBezTo>
                    <a:cubicBezTo>
                      <a:pt x="446" y="78"/>
                      <a:pt x="428" y="60"/>
                      <a:pt x="410" y="60"/>
                    </a:cubicBezTo>
                    <a:cubicBezTo>
                      <a:pt x="401" y="33"/>
                      <a:pt x="375" y="24"/>
                      <a:pt x="348" y="15"/>
                    </a:cubicBezTo>
                    <a:cubicBezTo>
                      <a:pt x="311" y="5"/>
                      <a:pt x="274" y="0"/>
                      <a:pt x="2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4" name="Google Shape;914;p36"/>
              <p:cNvSpPr/>
              <p:nvPr/>
            </p:nvSpPr>
            <p:spPr>
              <a:xfrm>
                <a:off x="6514928" y="2703990"/>
                <a:ext cx="44414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596" h="253" extrusionOk="0">
                    <a:moveTo>
                      <a:pt x="108" y="0"/>
                    </a:moveTo>
                    <a:cubicBezTo>
                      <a:pt x="64" y="0"/>
                      <a:pt x="24" y="19"/>
                      <a:pt x="10" y="56"/>
                    </a:cubicBezTo>
                    <a:cubicBezTo>
                      <a:pt x="1" y="100"/>
                      <a:pt x="27" y="154"/>
                      <a:pt x="81" y="163"/>
                    </a:cubicBezTo>
                    <a:cubicBezTo>
                      <a:pt x="108" y="163"/>
                      <a:pt x="143" y="163"/>
                      <a:pt x="170" y="172"/>
                    </a:cubicBezTo>
                    <a:cubicBezTo>
                      <a:pt x="170" y="207"/>
                      <a:pt x="206" y="252"/>
                      <a:pt x="268" y="252"/>
                    </a:cubicBezTo>
                    <a:lnTo>
                      <a:pt x="456" y="252"/>
                    </a:lnTo>
                    <a:cubicBezTo>
                      <a:pt x="459" y="252"/>
                      <a:pt x="462" y="253"/>
                      <a:pt x="466" y="253"/>
                    </a:cubicBezTo>
                    <a:cubicBezTo>
                      <a:pt x="557" y="253"/>
                      <a:pt x="595" y="135"/>
                      <a:pt x="509" y="100"/>
                    </a:cubicBezTo>
                    <a:cubicBezTo>
                      <a:pt x="447" y="74"/>
                      <a:pt x="384" y="47"/>
                      <a:pt x="322" y="29"/>
                    </a:cubicBezTo>
                    <a:cubicBezTo>
                      <a:pt x="268" y="11"/>
                      <a:pt x="197" y="11"/>
                      <a:pt x="134" y="2"/>
                    </a:cubicBezTo>
                    <a:cubicBezTo>
                      <a:pt x="126" y="1"/>
                      <a:pt x="117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5" name="Google Shape;915;p36"/>
              <p:cNvSpPr/>
              <p:nvPr/>
            </p:nvSpPr>
            <p:spPr>
              <a:xfrm>
                <a:off x="6338093" y="2644002"/>
                <a:ext cx="33981" cy="22058"/>
              </a:xfrm>
              <a:custGeom>
                <a:avLst/>
                <a:gdLst/>
                <a:ahLst/>
                <a:cxnLst/>
                <a:rect l="l" t="t" r="r" b="b"/>
                <a:pathLst>
                  <a:path w="456" h="296" extrusionOk="0">
                    <a:moveTo>
                      <a:pt x="207" y="0"/>
                    </a:moveTo>
                    <a:cubicBezTo>
                      <a:pt x="198" y="0"/>
                      <a:pt x="189" y="2"/>
                      <a:pt x="179" y="4"/>
                    </a:cubicBezTo>
                    <a:cubicBezTo>
                      <a:pt x="90" y="31"/>
                      <a:pt x="27" y="85"/>
                      <a:pt x="10" y="165"/>
                    </a:cubicBezTo>
                    <a:cubicBezTo>
                      <a:pt x="1" y="201"/>
                      <a:pt x="10" y="236"/>
                      <a:pt x="54" y="254"/>
                    </a:cubicBezTo>
                    <a:cubicBezTo>
                      <a:pt x="105" y="282"/>
                      <a:pt x="162" y="295"/>
                      <a:pt x="219" y="295"/>
                    </a:cubicBezTo>
                    <a:cubicBezTo>
                      <a:pt x="271" y="295"/>
                      <a:pt x="324" y="284"/>
                      <a:pt x="375" y="263"/>
                    </a:cubicBezTo>
                    <a:cubicBezTo>
                      <a:pt x="456" y="236"/>
                      <a:pt x="429" y="156"/>
                      <a:pt x="375" y="120"/>
                    </a:cubicBezTo>
                    <a:cubicBezTo>
                      <a:pt x="357" y="111"/>
                      <a:pt x="331" y="94"/>
                      <a:pt x="304" y="76"/>
                    </a:cubicBezTo>
                    <a:cubicBezTo>
                      <a:pt x="296" y="38"/>
                      <a:pt x="257" y="0"/>
                      <a:pt x="2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6" name="Google Shape;916;p36"/>
              <p:cNvSpPr/>
              <p:nvPr/>
            </p:nvSpPr>
            <p:spPr>
              <a:xfrm>
                <a:off x="6412687" y="2588485"/>
                <a:ext cx="29883" cy="20866"/>
              </a:xfrm>
              <a:custGeom>
                <a:avLst/>
                <a:gdLst/>
                <a:ahLst/>
                <a:cxnLst/>
                <a:rect l="l" t="t" r="r" b="b"/>
                <a:pathLst>
                  <a:path w="401" h="280" extrusionOk="0">
                    <a:moveTo>
                      <a:pt x="189" y="1"/>
                    </a:moveTo>
                    <a:cubicBezTo>
                      <a:pt x="168" y="1"/>
                      <a:pt x="149" y="6"/>
                      <a:pt x="133" y="18"/>
                    </a:cubicBezTo>
                    <a:cubicBezTo>
                      <a:pt x="115" y="18"/>
                      <a:pt x="97" y="18"/>
                      <a:pt x="88" y="27"/>
                    </a:cubicBezTo>
                    <a:cubicBezTo>
                      <a:pt x="43" y="36"/>
                      <a:pt x="8" y="71"/>
                      <a:pt x="17" y="116"/>
                    </a:cubicBezTo>
                    <a:cubicBezTo>
                      <a:pt x="17" y="125"/>
                      <a:pt x="26" y="125"/>
                      <a:pt x="26" y="134"/>
                    </a:cubicBezTo>
                    <a:cubicBezTo>
                      <a:pt x="0" y="184"/>
                      <a:pt x="31" y="251"/>
                      <a:pt x="101" y="251"/>
                    </a:cubicBezTo>
                    <a:cubicBezTo>
                      <a:pt x="106" y="251"/>
                      <a:pt x="110" y="250"/>
                      <a:pt x="115" y="250"/>
                    </a:cubicBezTo>
                    <a:lnTo>
                      <a:pt x="168" y="250"/>
                    </a:lnTo>
                    <a:cubicBezTo>
                      <a:pt x="195" y="270"/>
                      <a:pt x="237" y="280"/>
                      <a:pt x="279" y="280"/>
                    </a:cubicBezTo>
                    <a:cubicBezTo>
                      <a:pt x="293" y="280"/>
                      <a:pt x="307" y="279"/>
                      <a:pt x="320" y="277"/>
                    </a:cubicBezTo>
                    <a:cubicBezTo>
                      <a:pt x="365" y="268"/>
                      <a:pt x="391" y="232"/>
                      <a:pt x="391" y="196"/>
                    </a:cubicBezTo>
                    <a:cubicBezTo>
                      <a:pt x="400" y="178"/>
                      <a:pt x="400" y="152"/>
                      <a:pt x="391" y="125"/>
                    </a:cubicBezTo>
                    <a:cubicBezTo>
                      <a:pt x="400" y="80"/>
                      <a:pt x="373" y="18"/>
                      <a:pt x="302" y="18"/>
                    </a:cubicBezTo>
                    <a:lnTo>
                      <a:pt x="257" y="18"/>
                    </a:lnTo>
                    <a:cubicBezTo>
                      <a:pt x="238" y="8"/>
                      <a:pt x="213" y="1"/>
                      <a:pt x="1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7" name="Google Shape;917;p36"/>
              <p:cNvSpPr/>
              <p:nvPr/>
            </p:nvSpPr>
            <p:spPr>
              <a:xfrm>
                <a:off x="6483034" y="2624105"/>
                <a:ext cx="42625" cy="2258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303" extrusionOk="0">
                    <a:moveTo>
                      <a:pt x="191" y="1"/>
                    </a:moveTo>
                    <a:cubicBezTo>
                      <a:pt x="178" y="1"/>
                      <a:pt x="165" y="2"/>
                      <a:pt x="152" y="4"/>
                    </a:cubicBezTo>
                    <a:cubicBezTo>
                      <a:pt x="125" y="13"/>
                      <a:pt x="107" y="31"/>
                      <a:pt x="90" y="39"/>
                    </a:cubicBezTo>
                    <a:lnTo>
                      <a:pt x="81" y="39"/>
                    </a:lnTo>
                    <a:cubicBezTo>
                      <a:pt x="27" y="48"/>
                      <a:pt x="0" y="102"/>
                      <a:pt x="18" y="146"/>
                    </a:cubicBezTo>
                    <a:cubicBezTo>
                      <a:pt x="27" y="173"/>
                      <a:pt x="45" y="191"/>
                      <a:pt x="81" y="200"/>
                    </a:cubicBezTo>
                    <a:lnTo>
                      <a:pt x="81" y="209"/>
                    </a:lnTo>
                    <a:cubicBezTo>
                      <a:pt x="81" y="245"/>
                      <a:pt x="107" y="271"/>
                      <a:pt x="152" y="289"/>
                    </a:cubicBezTo>
                    <a:cubicBezTo>
                      <a:pt x="184" y="298"/>
                      <a:pt x="219" y="303"/>
                      <a:pt x="254" y="303"/>
                    </a:cubicBezTo>
                    <a:cubicBezTo>
                      <a:pt x="355" y="303"/>
                      <a:pt x="461" y="266"/>
                      <a:pt x="527" y="200"/>
                    </a:cubicBezTo>
                    <a:cubicBezTo>
                      <a:pt x="571" y="155"/>
                      <a:pt x="554" y="84"/>
                      <a:pt x="482" y="66"/>
                    </a:cubicBezTo>
                    <a:cubicBezTo>
                      <a:pt x="420" y="48"/>
                      <a:pt x="366" y="39"/>
                      <a:pt x="313" y="39"/>
                    </a:cubicBezTo>
                    <a:cubicBezTo>
                      <a:pt x="279" y="12"/>
                      <a:pt x="234" y="1"/>
                      <a:pt x="1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8" name="Google Shape;918;p36"/>
              <p:cNvSpPr/>
              <p:nvPr/>
            </p:nvSpPr>
            <p:spPr>
              <a:xfrm>
                <a:off x="6201126" y="2650410"/>
                <a:ext cx="42625" cy="22878"/>
              </a:xfrm>
              <a:custGeom>
                <a:avLst/>
                <a:gdLst/>
                <a:ahLst/>
                <a:cxnLst/>
                <a:rect l="l" t="t" r="r" b="b"/>
                <a:pathLst>
                  <a:path w="572" h="307" extrusionOk="0">
                    <a:moveTo>
                      <a:pt x="199" y="0"/>
                    </a:moveTo>
                    <a:cubicBezTo>
                      <a:pt x="183" y="0"/>
                      <a:pt x="167" y="3"/>
                      <a:pt x="153" y="8"/>
                    </a:cubicBezTo>
                    <a:cubicBezTo>
                      <a:pt x="126" y="17"/>
                      <a:pt x="108" y="34"/>
                      <a:pt x="99" y="43"/>
                    </a:cubicBezTo>
                    <a:lnTo>
                      <a:pt x="90" y="43"/>
                    </a:lnTo>
                    <a:cubicBezTo>
                      <a:pt x="37" y="52"/>
                      <a:pt x="1" y="106"/>
                      <a:pt x="19" y="150"/>
                    </a:cubicBezTo>
                    <a:cubicBezTo>
                      <a:pt x="28" y="177"/>
                      <a:pt x="54" y="195"/>
                      <a:pt x="81" y="204"/>
                    </a:cubicBezTo>
                    <a:lnTo>
                      <a:pt x="81" y="213"/>
                    </a:lnTo>
                    <a:cubicBezTo>
                      <a:pt x="81" y="248"/>
                      <a:pt x="108" y="275"/>
                      <a:pt x="153" y="293"/>
                    </a:cubicBezTo>
                    <a:cubicBezTo>
                      <a:pt x="187" y="302"/>
                      <a:pt x="223" y="307"/>
                      <a:pt x="258" y="307"/>
                    </a:cubicBezTo>
                    <a:cubicBezTo>
                      <a:pt x="361" y="307"/>
                      <a:pt x="461" y="270"/>
                      <a:pt x="527" y="204"/>
                    </a:cubicBezTo>
                    <a:cubicBezTo>
                      <a:pt x="572" y="159"/>
                      <a:pt x="563" y="88"/>
                      <a:pt x="483" y="70"/>
                    </a:cubicBezTo>
                    <a:cubicBezTo>
                      <a:pt x="429" y="52"/>
                      <a:pt x="376" y="43"/>
                      <a:pt x="313" y="34"/>
                    </a:cubicBezTo>
                    <a:cubicBezTo>
                      <a:pt x="281" y="15"/>
                      <a:pt x="240" y="0"/>
                      <a:pt x="1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9" name="Google Shape;919;p36"/>
              <p:cNvSpPr/>
              <p:nvPr/>
            </p:nvSpPr>
            <p:spPr>
              <a:xfrm>
                <a:off x="6374682" y="2714572"/>
                <a:ext cx="32640" cy="20717"/>
              </a:xfrm>
              <a:custGeom>
                <a:avLst/>
                <a:gdLst/>
                <a:ahLst/>
                <a:cxnLst/>
                <a:rect l="l" t="t" r="r" b="b"/>
                <a:pathLst>
                  <a:path w="438" h="278" extrusionOk="0">
                    <a:moveTo>
                      <a:pt x="222" y="0"/>
                    </a:moveTo>
                    <a:cubicBezTo>
                      <a:pt x="174" y="0"/>
                      <a:pt x="125" y="14"/>
                      <a:pt x="81" y="39"/>
                    </a:cubicBezTo>
                    <a:cubicBezTo>
                      <a:pt x="36" y="48"/>
                      <a:pt x="9" y="83"/>
                      <a:pt x="9" y="128"/>
                    </a:cubicBezTo>
                    <a:cubicBezTo>
                      <a:pt x="0" y="155"/>
                      <a:pt x="9" y="190"/>
                      <a:pt x="36" y="217"/>
                    </a:cubicBezTo>
                    <a:cubicBezTo>
                      <a:pt x="67" y="254"/>
                      <a:pt x="131" y="278"/>
                      <a:pt x="191" y="278"/>
                    </a:cubicBezTo>
                    <a:cubicBezTo>
                      <a:pt x="219" y="278"/>
                      <a:pt x="246" y="273"/>
                      <a:pt x="268" y="262"/>
                    </a:cubicBezTo>
                    <a:cubicBezTo>
                      <a:pt x="295" y="244"/>
                      <a:pt x="313" y="226"/>
                      <a:pt x="321" y="208"/>
                    </a:cubicBezTo>
                    <a:cubicBezTo>
                      <a:pt x="330" y="199"/>
                      <a:pt x="339" y="199"/>
                      <a:pt x="348" y="190"/>
                    </a:cubicBezTo>
                    <a:cubicBezTo>
                      <a:pt x="437" y="172"/>
                      <a:pt x="437" y="48"/>
                      <a:pt x="330" y="30"/>
                    </a:cubicBezTo>
                    <a:cubicBezTo>
                      <a:pt x="298" y="10"/>
                      <a:pt x="261" y="0"/>
                      <a:pt x="2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20" name="Google Shape;920;p36"/>
              <p:cNvSpPr/>
              <p:nvPr/>
            </p:nvSpPr>
            <p:spPr>
              <a:xfrm>
                <a:off x="6292860" y="2697283"/>
                <a:ext cx="19375" cy="19822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66" extrusionOk="0">
                    <a:moveTo>
                      <a:pt x="119" y="0"/>
                    </a:moveTo>
                    <a:cubicBezTo>
                      <a:pt x="103" y="0"/>
                      <a:pt x="87" y="5"/>
                      <a:pt x="72" y="12"/>
                    </a:cubicBezTo>
                    <a:cubicBezTo>
                      <a:pt x="63" y="12"/>
                      <a:pt x="46" y="21"/>
                      <a:pt x="37" y="30"/>
                    </a:cubicBezTo>
                    <a:cubicBezTo>
                      <a:pt x="10" y="57"/>
                      <a:pt x="10" y="92"/>
                      <a:pt x="28" y="128"/>
                    </a:cubicBezTo>
                    <a:cubicBezTo>
                      <a:pt x="19" y="128"/>
                      <a:pt x="19" y="137"/>
                      <a:pt x="19" y="137"/>
                    </a:cubicBezTo>
                    <a:cubicBezTo>
                      <a:pt x="1" y="181"/>
                      <a:pt x="28" y="235"/>
                      <a:pt x="72" y="253"/>
                    </a:cubicBezTo>
                    <a:cubicBezTo>
                      <a:pt x="88" y="262"/>
                      <a:pt x="104" y="266"/>
                      <a:pt x="120" y="266"/>
                    </a:cubicBezTo>
                    <a:cubicBezTo>
                      <a:pt x="167" y="266"/>
                      <a:pt x="211" y="231"/>
                      <a:pt x="224" y="190"/>
                    </a:cubicBezTo>
                    <a:cubicBezTo>
                      <a:pt x="233" y="181"/>
                      <a:pt x="233" y="173"/>
                      <a:pt x="233" y="164"/>
                    </a:cubicBezTo>
                    <a:cubicBezTo>
                      <a:pt x="260" y="128"/>
                      <a:pt x="260" y="92"/>
                      <a:pt x="224" y="57"/>
                    </a:cubicBezTo>
                    <a:cubicBezTo>
                      <a:pt x="206" y="48"/>
                      <a:pt x="197" y="39"/>
                      <a:pt x="179" y="30"/>
                    </a:cubicBezTo>
                    <a:cubicBezTo>
                      <a:pt x="164" y="9"/>
                      <a:pt x="142" y="0"/>
                      <a:pt x="1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21" name="Google Shape;921;p36"/>
              <p:cNvSpPr/>
              <p:nvPr/>
            </p:nvSpPr>
            <p:spPr>
              <a:xfrm>
                <a:off x="6300237" y="2672841"/>
                <a:ext cx="33981" cy="12743"/>
              </a:xfrm>
              <a:custGeom>
                <a:avLst/>
                <a:gdLst/>
                <a:ahLst/>
                <a:cxnLst/>
                <a:rect l="l" t="t" r="r" b="b"/>
                <a:pathLst>
                  <a:path w="456" h="171" extrusionOk="0">
                    <a:moveTo>
                      <a:pt x="134" y="1"/>
                    </a:moveTo>
                    <a:cubicBezTo>
                      <a:pt x="9" y="1"/>
                      <a:pt x="0" y="170"/>
                      <a:pt x="134" y="170"/>
                    </a:cubicBezTo>
                    <a:lnTo>
                      <a:pt x="330" y="170"/>
                    </a:lnTo>
                    <a:cubicBezTo>
                      <a:pt x="455" y="170"/>
                      <a:pt x="455" y="1"/>
                      <a:pt x="3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22" name="Google Shape;922;p36"/>
              <p:cNvSpPr/>
              <p:nvPr/>
            </p:nvSpPr>
            <p:spPr>
              <a:xfrm>
                <a:off x="6671792" y="2716584"/>
                <a:ext cx="26007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349" h="253" extrusionOk="0">
                    <a:moveTo>
                      <a:pt x="126" y="1"/>
                    </a:moveTo>
                    <a:cubicBezTo>
                      <a:pt x="101" y="1"/>
                      <a:pt x="76" y="7"/>
                      <a:pt x="55" y="21"/>
                    </a:cubicBezTo>
                    <a:cubicBezTo>
                      <a:pt x="1" y="47"/>
                      <a:pt x="1" y="92"/>
                      <a:pt x="19" y="128"/>
                    </a:cubicBezTo>
                    <a:cubicBezTo>
                      <a:pt x="1" y="163"/>
                      <a:pt x="10" y="208"/>
                      <a:pt x="55" y="217"/>
                    </a:cubicBezTo>
                    <a:cubicBezTo>
                      <a:pt x="63" y="226"/>
                      <a:pt x="72" y="226"/>
                      <a:pt x="81" y="226"/>
                    </a:cubicBezTo>
                    <a:cubicBezTo>
                      <a:pt x="81" y="226"/>
                      <a:pt x="90" y="226"/>
                      <a:pt x="90" y="235"/>
                    </a:cubicBezTo>
                    <a:cubicBezTo>
                      <a:pt x="144" y="244"/>
                      <a:pt x="197" y="253"/>
                      <a:pt x="251" y="253"/>
                    </a:cubicBezTo>
                    <a:cubicBezTo>
                      <a:pt x="304" y="244"/>
                      <a:pt x="349" y="217"/>
                      <a:pt x="349" y="172"/>
                    </a:cubicBezTo>
                    <a:cubicBezTo>
                      <a:pt x="349" y="128"/>
                      <a:pt x="313" y="83"/>
                      <a:pt x="260" y="83"/>
                    </a:cubicBezTo>
                    <a:cubicBezTo>
                      <a:pt x="241" y="33"/>
                      <a:pt x="183" y="1"/>
                      <a:pt x="1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23" name="Google Shape;923;p36"/>
              <p:cNvSpPr/>
              <p:nvPr/>
            </p:nvSpPr>
            <p:spPr>
              <a:xfrm>
                <a:off x="6497640" y="2754663"/>
                <a:ext cx="26678" cy="12668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70" extrusionOk="0">
                    <a:moveTo>
                      <a:pt x="126" y="0"/>
                    </a:moveTo>
                    <a:cubicBezTo>
                      <a:pt x="1" y="0"/>
                      <a:pt x="1" y="170"/>
                      <a:pt x="126" y="170"/>
                    </a:cubicBezTo>
                    <a:lnTo>
                      <a:pt x="233" y="170"/>
                    </a:lnTo>
                    <a:cubicBezTo>
                      <a:pt x="358" y="170"/>
                      <a:pt x="358" y="0"/>
                      <a:pt x="2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24" name="Google Shape;924;p36"/>
              <p:cNvSpPr/>
              <p:nvPr/>
            </p:nvSpPr>
            <p:spPr>
              <a:xfrm>
                <a:off x="6562174" y="2517989"/>
                <a:ext cx="18630" cy="11998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61" extrusionOk="0">
                    <a:moveTo>
                      <a:pt x="125" y="0"/>
                    </a:moveTo>
                    <a:cubicBezTo>
                      <a:pt x="0" y="0"/>
                      <a:pt x="0" y="161"/>
                      <a:pt x="125" y="161"/>
                    </a:cubicBezTo>
                    <a:cubicBezTo>
                      <a:pt x="250" y="161"/>
                      <a:pt x="250" y="0"/>
                      <a:pt x="1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25" name="Google Shape;925;p36"/>
              <p:cNvSpPr/>
              <p:nvPr/>
            </p:nvSpPr>
            <p:spPr>
              <a:xfrm>
                <a:off x="6012368" y="2756526"/>
                <a:ext cx="38601" cy="20866"/>
              </a:xfrm>
              <a:custGeom>
                <a:avLst/>
                <a:gdLst/>
                <a:ahLst/>
                <a:cxnLst/>
                <a:rect l="l" t="t" r="r" b="b"/>
                <a:pathLst>
                  <a:path w="518" h="280" extrusionOk="0">
                    <a:moveTo>
                      <a:pt x="194" y="1"/>
                    </a:moveTo>
                    <a:cubicBezTo>
                      <a:pt x="119" y="1"/>
                      <a:pt x="43" y="43"/>
                      <a:pt x="18" y="100"/>
                    </a:cubicBezTo>
                    <a:cubicBezTo>
                      <a:pt x="9" y="118"/>
                      <a:pt x="0" y="145"/>
                      <a:pt x="9" y="163"/>
                    </a:cubicBezTo>
                    <a:cubicBezTo>
                      <a:pt x="0" y="180"/>
                      <a:pt x="0" y="189"/>
                      <a:pt x="9" y="207"/>
                    </a:cubicBezTo>
                    <a:cubicBezTo>
                      <a:pt x="17" y="244"/>
                      <a:pt x="55" y="263"/>
                      <a:pt x="99" y="263"/>
                    </a:cubicBezTo>
                    <a:cubicBezTo>
                      <a:pt x="107" y="263"/>
                      <a:pt x="116" y="262"/>
                      <a:pt x="125" y="261"/>
                    </a:cubicBezTo>
                    <a:cubicBezTo>
                      <a:pt x="143" y="261"/>
                      <a:pt x="161" y="257"/>
                      <a:pt x="179" y="257"/>
                    </a:cubicBezTo>
                    <a:cubicBezTo>
                      <a:pt x="188" y="257"/>
                      <a:pt x="197" y="258"/>
                      <a:pt x="205" y="261"/>
                    </a:cubicBezTo>
                    <a:cubicBezTo>
                      <a:pt x="250" y="270"/>
                      <a:pt x="295" y="279"/>
                      <a:pt x="348" y="279"/>
                    </a:cubicBezTo>
                    <a:lnTo>
                      <a:pt x="375" y="279"/>
                    </a:lnTo>
                    <a:cubicBezTo>
                      <a:pt x="382" y="280"/>
                      <a:pt x="388" y="280"/>
                      <a:pt x="393" y="280"/>
                    </a:cubicBezTo>
                    <a:cubicBezTo>
                      <a:pt x="443" y="280"/>
                      <a:pt x="464" y="247"/>
                      <a:pt x="464" y="207"/>
                    </a:cubicBezTo>
                    <a:cubicBezTo>
                      <a:pt x="518" y="172"/>
                      <a:pt x="509" y="91"/>
                      <a:pt x="429" y="64"/>
                    </a:cubicBezTo>
                    <a:lnTo>
                      <a:pt x="321" y="29"/>
                    </a:lnTo>
                    <a:lnTo>
                      <a:pt x="286" y="29"/>
                    </a:lnTo>
                    <a:cubicBezTo>
                      <a:pt x="268" y="11"/>
                      <a:pt x="241" y="2"/>
                      <a:pt x="214" y="2"/>
                    </a:cubicBezTo>
                    <a:cubicBezTo>
                      <a:pt x="208" y="1"/>
                      <a:pt x="201" y="1"/>
                      <a:pt x="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26" name="Google Shape;926;p36"/>
              <p:cNvSpPr/>
              <p:nvPr/>
            </p:nvSpPr>
            <p:spPr>
              <a:xfrm>
                <a:off x="6181230" y="2681187"/>
                <a:ext cx="60063" cy="26678"/>
              </a:xfrm>
              <a:custGeom>
                <a:avLst/>
                <a:gdLst/>
                <a:ahLst/>
                <a:cxnLst/>
                <a:rect l="l" t="t" r="r" b="b"/>
                <a:pathLst>
                  <a:path w="806" h="358" extrusionOk="0">
                    <a:moveTo>
                      <a:pt x="540" y="1"/>
                    </a:moveTo>
                    <a:cubicBezTo>
                      <a:pt x="500" y="1"/>
                      <a:pt x="459" y="10"/>
                      <a:pt x="420" y="32"/>
                    </a:cubicBezTo>
                    <a:cubicBezTo>
                      <a:pt x="393" y="50"/>
                      <a:pt x="375" y="76"/>
                      <a:pt x="375" y="103"/>
                    </a:cubicBezTo>
                    <a:lnTo>
                      <a:pt x="339" y="103"/>
                    </a:lnTo>
                    <a:cubicBezTo>
                      <a:pt x="321" y="94"/>
                      <a:pt x="304" y="85"/>
                      <a:pt x="277" y="85"/>
                    </a:cubicBezTo>
                    <a:lnTo>
                      <a:pt x="134" y="85"/>
                    </a:lnTo>
                    <a:cubicBezTo>
                      <a:pt x="0" y="85"/>
                      <a:pt x="0" y="255"/>
                      <a:pt x="134" y="255"/>
                    </a:cubicBezTo>
                    <a:lnTo>
                      <a:pt x="277" y="255"/>
                    </a:lnTo>
                    <a:cubicBezTo>
                      <a:pt x="286" y="255"/>
                      <a:pt x="295" y="246"/>
                      <a:pt x="312" y="246"/>
                    </a:cubicBezTo>
                    <a:cubicBezTo>
                      <a:pt x="372" y="310"/>
                      <a:pt x="474" y="357"/>
                      <a:pt x="567" y="357"/>
                    </a:cubicBezTo>
                    <a:cubicBezTo>
                      <a:pt x="643" y="357"/>
                      <a:pt x="714" y="326"/>
                      <a:pt x="750" y="246"/>
                    </a:cubicBezTo>
                    <a:cubicBezTo>
                      <a:pt x="805" y="121"/>
                      <a:pt x="682" y="1"/>
                      <a:pt x="5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27" name="Google Shape;927;p36"/>
              <p:cNvSpPr/>
              <p:nvPr/>
            </p:nvSpPr>
            <p:spPr>
              <a:xfrm>
                <a:off x="5942618" y="2814055"/>
                <a:ext cx="34577" cy="16022"/>
              </a:xfrm>
              <a:custGeom>
                <a:avLst/>
                <a:gdLst/>
                <a:ahLst/>
                <a:cxnLst/>
                <a:rect l="l" t="t" r="r" b="b"/>
                <a:pathLst>
                  <a:path w="464" h="215" extrusionOk="0">
                    <a:moveTo>
                      <a:pt x="287" y="0"/>
                    </a:moveTo>
                    <a:cubicBezTo>
                      <a:pt x="272" y="0"/>
                      <a:pt x="255" y="2"/>
                      <a:pt x="240" y="6"/>
                    </a:cubicBezTo>
                    <a:lnTo>
                      <a:pt x="98" y="60"/>
                    </a:lnTo>
                    <a:cubicBezTo>
                      <a:pt x="0" y="100"/>
                      <a:pt x="58" y="215"/>
                      <a:pt x="150" y="215"/>
                    </a:cubicBezTo>
                    <a:cubicBezTo>
                      <a:pt x="159" y="215"/>
                      <a:pt x="168" y="214"/>
                      <a:pt x="178" y="211"/>
                    </a:cubicBezTo>
                    <a:cubicBezTo>
                      <a:pt x="232" y="202"/>
                      <a:pt x="294" y="193"/>
                      <a:pt x="356" y="176"/>
                    </a:cubicBezTo>
                    <a:cubicBezTo>
                      <a:pt x="463" y="158"/>
                      <a:pt x="437" y="33"/>
                      <a:pt x="348" y="15"/>
                    </a:cubicBezTo>
                    <a:cubicBezTo>
                      <a:pt x="332" y="5"/>
                      <a:pt x="310" y="0"/>
                      <a:pt x="2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28" name="Google Shape;928;p36"/>
              <p:cNvSpPr/>
              <p:nvPr/>
            </p:nvSpPr>
            <p:spPr>
              <a:xfrm>
                <a:off x="6220427" y="2710101"/>
                <a:ext cx="14680" cy="14680"/>
              </a:xfrm>
              <a:custGeom>
                <a:avLst/>
                <a:gdLst/>
                <a:ahLst/>
                <a:cxnLst/>
                <a:rect l="l" t="t" r="r" b="b"/>
                <a:pathLst>
                  <a:path w="197" h="197" extrusionOk="0">
                    <a:moveTo>
                      <a:pt x="99" y="1"/>
                    </a:moveTo>
                    <a:cubicBezTo>
                      <a:pt x="72" y="1"/>
                      <a:pt x="54" y="9"/>
                      <a:pt x="36" y="18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27" y="27"/>
                      <a:pt x="27" y="27"/>
                      <a:pt x="27" y="36"/>
                    </a:cubicBezTo>
                    <a:cubicBezTo>
                      <a:pt x="10" y="45"/>
                      <a:pt x="1" y="63"/>
                      <a:pt x="1" y="81"/>
                    </a:cubicBezTo>
                    <a:lnTo>
                      <a:pt x="1" y="117"/>
                    </a:lnTo>
                    <a:cubicBezTo>
                      <a:pt x="1" y="170"/>
                      <a:pt x="50" y="197"/>
                      <a:pt x="99" y="197"/>
                    </a:cubicBezTo>
                    <a:cubicBezTo>
                      <a:pt x="148" y="197"/>
                      <a:pt x="197" y="170"/>
                      <a:pt x="197" y="117"/>
                    </a:cubicBezTo>
                    <a:lnTo>
                      <a:pt x="197" y="81"/>
                    </a:lnTo>
                    <a:cubicBezTo>
                      <a:pt x="197" y="63"/>
                      <a:pt x="188" y="45"/>
                      <a:pt x="179" y="36"/>
                    </a:cubicBezTo>
                    <a:cubicBezTo>
                      <a:pt x="170" y="27"/>
                      <a:pt x="170" y="27"/>
                      <a:pt x="170" y="27"/>
                    </a:cubicBezTo>
                    <a:lnTo>
                      <a:pt x="161" y="27"/>
                    </a:lnTo>
                    <a:cubicBezTo>
                      <a:pt x="152" y="9"/>
                      <a:pt x="125" y="1"/>
                      <a:pt x="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29" name="Google Shape;929;p36"/>
              <p:cNvSpPr/>
              <p:nvPr/>
            </p:nvSpPr>
            <p:spPr>
              <a:xfrm>
                <a:off x="6267598" y="2888277"/>
                <a:ext cx="24741" cy="19673"/>
              </a:xfrm>
              <a:custGeom>
                <a:avLst/>
                <a:gdLst/>
                <a:ahLst/>
                <a:cxnLst/>
                <a:rect l="l" t="t" r="r" b="b"/>
                <a:pathLst>
                  <a:path w="332" h="264" extrusionOk="0">
                    <a:moveTo>
                      <a:pt x="146" y="0"/>
                    </a:moveTo>
                    <a:cubicBezTo>
                      <a:pt x="127" y="0"/>
                      <a:pt x="109" y="3"/>
                      <a:pt x="90" y="9"/>
                    </a:cubicBezTo>
                    <a:cubicBezTo>
                      <a:pt x="37" y="27"/>
                      <a:pt x="1" y="63"/>
                      <a:pt x="19" y="107"/>
                    </a:cubicBezTo>
                    <a:cubicBezTo>
                      <a:pt x="19" y="116"/>
                      <a:pt x="28" y="125"/>
                      <a:pt x="37" y="134"/>
                    </a:cubicBezTo>
                    <a:cubicBezTo>
                      <a:pt x="10" y="161"/>
                      <a:pt x="1" y="197"/>
                      <a:pt x="28" y="223"/>
                    </a:cubicBezTo>
                    <a:cubicBezTo>
                      <a:pt x="46" y="247"/>
                      <a:pt x="79" y="263"/>
                      <a:pt x="113" y="263"/>
                    </a:cubicBezTo>
                    <a:cubicBezTo>
                      <a:pt x="130" y="263"/>
                      <a:pt x="147" y="259"/>
                      <a:pt x="162" y="250"/>
                    </a:cubicBezTo>
                    <a:lnTo>
                      <a:pt x="269" y="188"/>
                    </a:lnTo>
                    <a:cubicBezTo>
                      <a:pt x="304" y="161"/>
                      <a:pt x="331" y="116"/>
                      <a:pt x="304" y="81"/>
                    </a:cubicBezTo>
                    <a:cubicBezTo>
                      <a:pt x="270" y="33"/>
                      <a:pt x="209" y="0"/>
                      <a:pt x="1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30" name="Google Shape;930;p36"/>
              <p:cNvSpPr/>
              <p:nvPr/>
            </p:nvSpPr>
            <p:spPr>
              <a:xfrm>
                <a:off x="6159246" y="2898262"/>
                <a:ext cx="26007" cy="19971"/>
              </a:xfrm>
              <a:custGeom>
                <a:avLst/>
                <a:gdLst/>
                <a:ahLst/>
                <a:cxnLst/>
                <a:rect l="l" t="t" r="r" b="b"/>
                <a:pathLst>
                  <a:path w="349" h="268" extrusionOk="0">
                    <a:moveTo>
                      <a:pt x="135" y="0"/>
                    </a:moveTo>
                    <a:cubicBezTo>
                      <a:pt x="37" y="0"/>
                      <a:pt x="1" y="116"/>
                      <a:pt x="90" y="152"/>
                    </a:cubicBezTo>
                    <a:cubicBezTo>
                      <a:pt x="54" y="205"/>
                      <a:pt x="126" y="259"/>
                      <a:pt x="179" y="268"/>
                    </a:cubicBezTo>
                    <a:cubicBezTo>
                      <a:pt x="233" y="268"/>
                      <a:pt x="295" y="241"/>
                      <a:pt x="322" y="205"/>
                    </a:cubicBezTo>
                    <a:cubicBezTo>
                      <a:pt x="349" y="161"/>
                      <a:pt x="349" y="116"/>
                      <a:pt x="331" y="72"/>
                    </a:cubicBezTo>
                    <a:cubicBezTo>
                      <a:pt x="313" y="54"/>
                      <a:pt x="286" y="36"/>
                      <a:pt x="260" y="36"/>
                    </a:cubicBezTo>
                    <a:cubicBezTo>
                      <a:pt x="224" y="9"/>
                      <a:pt x="179" y="0"/>
                      <a:pt x="1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31" name="Google Shape;931;p36"/>
              <p:cNvSpPr/>
              <p:nvPr/>
            </p:nvSpPr>
            <p:spPr>
              <a:xfrm>
                <a:off x="6213124" y="2550182"/>
                <a:ext cx="28020" cy="21834"/>
              </a:xfrm>
              <a:custGeom>
                <a:avLst/>
                <a:gdLst/>
                <a:ahLst/>
                <a:cxnLst/>
                <a:rect l="l" t="t" r="r" b="b"/>
                <a:pathLst>
                  <a:path w="376" h="293" extrusionOk="0">
                    <a:moveTo>
                      <a:pt x="180" y="1"/>
                    </a:moveTo>
                    <a:cubicBezTo>
                      <a:pt x="129" y="1"/>
                      <a:pt x="79" y="18"/>
                      <a:pt x="45" y="59"/>
                    </a:cubicBezTo>
                    <a:cubicBezTo>
                      <a:pt x="0" y="121"/>
                      <a:pt x="18" y="193"/>
                      <a:pt x="72" y="246"/>
                    </a:cubicBezTo>
                    <a:cubicBezTo>
                      <a:pt x="111" y="275"/>
                      <a:pt x="158" y="292"/>
                      <a:pt x="205" y="292"/>
                    </a:cubicBezTo>
                    <a:cubicBezTo>
                      <a:pt x="232" y="292"/>
                      <a:pt x="260" y="286"/>
                      <a:pt x="286" y="273"/>
                    </a:cubicBezTo>
                    <a:cubicBezTo>
                      <a:pt x="313" y="264"/>
                      <a:pt x="331" y="237"/>
                      <a:pt x="331" y="211"/>
                    </a:cubicBezTo>
                    <a:cubicBezTo>
                      <a:pt x="357" y="202"/>
                      <a:pt x="375" y="184"/>
                      <a:pt x="375" y="148"/>
                    </a:cubicBezTo>
                    <a:cubicBezTo>
                      <a:pt x="369" y="61"/>
                      <a:pt x="273" y="1"/>
                      <a:pt x="1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32" name="Google Shape;932;p36"/>
              <p:cNvSpPr/>
              <p:nvPr/>
            </p:nvSpPr>
            <p:spPr>
              <a:xfrm>
                <a:off x="5855430" y="2753173"/>
                <a:ext cx="28020" cy="21909"/>
              </a:xfrm>
              <a:custGeom>
                <a:avLst/>
                <a:gdLst/>
                <a:ahLst/>
                <a:cxnLst/>
                <a:rect l="l" t="t" r="r" b="b"/>
                <a:pathLst>
                  <a:path w="376" h="294" extrusionOk="0">
                    <a:moveTo>
                      <a:pt x="184" y="0"/>
                    </a:moveTo>
                    <a:cubicBezTo>
                      <a:pt x="132" y="0"/>
                      <a:pt x="81" y="20"/>
                      <a:pt x="46" y="65"/>
                    </a:cubicBezTo>
                    <a:cubicBezTo>
                      <a:pt x="1" y="118"/>
                      <a:pt x="19" y="199"/>
                      <a:pt x="72" y="243"/>
                    </a:cubicBezTo>
                    <a:cubicBezTo>
                      <a:pt x="107" y="278"/>
                      <a:pt x="152" y="294"/>
                      <a:pt x="201" y="294"/>
                    </a:cubicBezTo>
                    <a:cubicBezTo>
                      <a:pt x="229" y="294"/>
                      <a:pt x="258" y="289"/>
                      <a:pt x="286" y="279"/>
                    </a:cubicBezTo>
                    <a:cubicBezTo>
                      <a:pt x="313" y="270"/>
                      <a:pt x="331" y="243"/>
                      <a:pt x="331" y="217"/>
                    </a:cubicBezTo>
                    <a:cubicBezTo>
                      <a:pt x="358" y="208"/>
                      <a:pt x="376" y="181"/>
                      <a:pt x="376" y="154"/>
                    </a:cubicBezTo>
                    <a:cubicBezTo>
                      <a:pt x="370" y="63"/>
                      <a:pt x="276" y="0"/>
                      <a:pt x="1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33" name="Google Shape;933;p36"/>
              <p:cNvSpPr/>
              <p:nvPr/>
            </p:nvSpPr>
            <p:spPr>
              <a:xfrm>
                <a:off x="5905358" y="2653913"/>
                <a:ext cx="27945" cy="21462"/>
              </a:xfrm>
              <a:custGeom>
                <a:avLst/>
                <a:gdLst/>
                <a:ahLst/>
                <a:cxnLst/>
                <a:rect l="l" t="t" r="r" b="b"/>
                <a:pathLst>
                  <a:path w="375" h="288" extrusionOk="0">
                    <a:moveTo>
                      <a:pt x="179" y="0"/>
                    </a:moveTo>
                    <a:cubicBezTo>
                      <a:pt x="129" y="0"/>
                      <a:pt x="79" y="18"/>
                      <a:pt x="45" y="59"/>
                    </a:cubicBezTo>
                    <a:cubicBezTo>
                      <a:pt x="0" y="112"/>
                      <a:pt x="18" y="193"/>
                      <a:pt x="71" y="237"/>
                    </a:cubicBezTo>
                    <a:cubicBezTo>
                      <a:pt x="111" y="271"/>
                      <a:pt x="159" y="287"/>
                      <a:pt x="206" y="287"/>
                    </a:cubicBezTo>
                    <a:cubicBezTo>
                      <a:pt x="233" y="287"/>
                      <a:pt x="260" y="282"/>
                      <a:pt x="285" y="273"/>
                    </a:cubicBezTo>
                    <a:cubicBezTo>
                      <a:pt x="312" y="264"/>
                      <a:pt x="330" y="237"/>
                      <a:pt x="330" y="210"/>
                    </a:cubicBezTo>
                    <a:cubicBezTo>
                      <a:pt x="357" y="201"/>
                      <a:pt x="375" y="175"/>
                      <a:pt x="375" y="148"/>
                    </a:cubicBezTo>
                    <a:cubicBezTo>
                      <a:pt x="369" y="61"/>
                      <a:pt x="273" y="0"/>
                      <a:pt x="1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34" name="Google Shape;934;p36"/>
              <p:cNvSpPr/>
              <p:nvPr/>
            </p:nvSpPr>
            <p:spPr>
              <a:xfrm>
                <a:off x="6762110" y="2586025"/>
                <a:ext cx="50077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260" extrusionOk="0">
                    <a:moveTo>
                      <a:pt x="483" y="1"/>
                    </a:moveTo>
                    <a:cubicBezTo>
                      <a:pt x="428" y="1"/>
                      <a:pt x="378" y="25"/>
                      <a:pt x="350" y="60"/>
                    </a:cubicBezTo>
                    <a:cubicBezTo>
                      <a:pt x="288" y="51"/>
                      <a:pt x="225" y="42"/>
                      <a:pt x="172" y="33"/>
                    </a:cubicBezTo>
                    <a:cubicBezTo>
                      <a:pt x="165" y="32"/>
                      <a:pt x="158" y="32"/>
                      <a:pt x="152" y="32"/>
                    </a:cubicBezTo>
                    <a:cubicBezTo>
                      <a:pt x="41" y="32"/>
                      <a:pt x="0" y="168"/>
                      <a:pt x="118" y="194"/>
                    </a:cubicBezTo>
                    <a:lnTo>
                      <a:pt x="377" y="247"/>
                    </a:lnTo>
                    <a:cubicBezTo>
                      <a:pt x="395" y="247"/>
                      <a:pt x="413" y="247"/>
                      <a:pt x="430" y="238"/>
                    </a:cubicBezTo>
                    <a:lnTo>
                      <a:pt x="511" y="256"/>
                    </a:lnTo>
                    <a:cubicBezTo>
                      <a:pt x="521" y="258"/>
                      <a:pt x="532" y="259"/>
                      <a:pt x="543" y="259"/>
                    </a:cubicBezTo>
                    <a:cubicBezTo>
                      <a:pt x="579" y="259"/>
                      <a:pt x="613" y="248"/>
                      <a:pt x="627" y="220"/>
                    </a:cubicBezTo>
                    <a:cubicBezTo>
                      <a:pt x="671" y="140"/>
                      <a:pt x="645" y="33"/>
                      <a:pt x="529" y="6"/>
                    </a:cubicBezTo>
                    <a:cubicBezTo>
                      <a:pt x="513" y="2"/>
                      <a:pt x="498" y="1"/>
                      <a:pt x="4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35" name="Google Shape;935;p36"/>
            <p:cNvGrpSpPr/>
            <p:nvPr/>
          </p:nvGrpSpPr>
          <p:grpSpPr>
            <a:xfrm>
              <a:off x="668119" y="1377588"/>
              <a:ext cx="2549084" cy="2622571"/>
              <a:chOff x="-666750" y="1567027"/>
              <a:chExt cx="4264822" cy="4387771"/>
            </a:xfrm>
          </p:grpSpPr>
          <p:grpSp>
            <p:nvGrpSpPr>
              <p:cNvPr id="936" name="Google Shape;936;p36"/>
              <p:cNvGrpSpPr/>
              <p:nvPr/>
            </p:nvGrpSpPr>
            <p:grpSpPr>
              <a:xfrm>
                <a:off x="1020888" y="4511522"/>
                <a:ext cx="2577184" cy="1443276"/>
                <a:chOff x="3107263" y="4807872"/>
                <a:chExt cx="2577184" cy="1443276"/>
              </a:xfrm>
            </p:grpSpPr>
            <p:sp>
              <p:nvSpPr>
                <p:cNvPr id="937" name="Google Shape;937;p36"/>
                <p:cNvSpPr/>
                <p:nvPr/>
              </p:nvSpPr>
              <p:spPr>
                <a:xfrm>
                  <a:off x="3107263" y="4807872"/>
                  <a:ext cx="365777" cy="442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0" h="2008" extrusionOk="0">
                      <a:moveTo>
                        <a:pt x="625" y="1"/>
                      </a:moveTo>
                      <a:cubicBezTo>
                        <a:pt x="393" y="206"/>
                        <a:pt x="330" y="527"/>
                        <a:pt x="161" y="777"/>
                      </a:cubicBezTo>
                      <a:cubicBezTo>
                        <a:pt x="125" y="821"/>
                        <a:pt x="90" y="866"/>
                        <a:pt x="63" y="920"/>
                      </a:cubicBezTo>
                      <a:cubicBezTo>
                        <a:pt x="9" y="1053"/>
                        <a:pt x="63" y="1205"/>
                        <a:pt x="0" y="1330"/>
                      </a:cubicBezTo>
                      <a:cubicBezTo>
                        <a:pt x="375" y="1598"/>
                        <a:pt x="857" y="1785"/>
                        <a:pt x="1267" y="2008"/>
                      </a:cubicBezTo>
                      <a:cubicBezTo>
                        <a:pt x="1303" y="1615"/>
                        <a:pt x="1383" y="1205"/>
                        <a:pt x="1517" y="830"/>
                      </a:cubicBezTo>
                      <a:cubicBezTo>
                        <a:pt x="1544" y="750"/>
                        <a:pt x="1615" y="634"/>
                        <a:pt x="1660" y="572"/>
                      </a:cubicBezTo>
                      <a:cubicBezTo>
                        <a:pt x="1544" y="447"/>
                        <a:pt x="1392" y="349"/>
                        <a:pt x="1240" y="286"/>
                      </a:cubicBezTo>
                      <a:cubicBezTo>
                        <a:pt x="1035" y="188"/>
                        <a:pt x="803" y="143"/>
                        <a:pt x="62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8" name="Google Shape;938;p36"/>
                <p:cNvSpPr/>
                <p:nvPr/>
              </p:nvSpPr>
              <p:spPr>
                <a:xfrm>
                  <a:off x="3242776" y="4888078"/>
                  <a:ext cx="29747" cy="35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" h="163" extrusionOk="0">
                      <a:moveTo>
                        <a:pt x="73" y="0"/>
                      </a:moveTo>
                      <a:cubicBezTo>
                        <a:pt x="52" y="0"/>
                        <a:pt x="32" y="11"/>
                        <a:pt x="28" y="29"/>
                      </a:cubicBezTo>
                      <a:cubicBezTo>
                        <a:pt x="1" y="74"/>
                        <a:pt x="10" y="127"/>
                        <a:pt x="46" y="154"/>
                      </a:cubicBezTo>
                      <a:cubicBezTo>
                        <a:pt x="57" y="160"/>
                        <a:pt x="68" y="163"/>
                        <a:pt x="79" y="163"/>
                      </a:cubicBezTo>
                      <a:cubicBezTo>
                        <a:pt x="101" y="163"/>
                        <a:pt x="120" y="149"/>
                        <a:pt x="126" y="118"/>
                      </a:cubicBezTo>
                      <a:cubicBezTo>
                        <a:pt x="135" y="92"/>
                        <a:pt x="135" y="65"/>
                        <a:pt x="126" y="38"/>
                      </a:cubicBezTo>
                      <a:cubicBezTo>
                        <a:pt x="117" y="11"/>
                        <a:pt x="95" y="0"/>
                        <a:pt x="73" y="0"/>
                      </a:cubicBezTo>
                      <a:close/>
                    </a:path>
                  </a:pathLst>
                </a:custGeom>
                <a:solidFill>
                  <a:srgbClr val="5526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9" name="Google Shape;939;p36"/>
                <p:cNvSpPr/>
                <p:nvPr/>
              </p:nvSpPr>
              <p:spPr>
                <a:xfrm>
                  <a:off x="3291914" y="4998692"/>
                  <a:ext cx="24018" cy="26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20" extrusionOk="0">
                      <a:moveTo>
                        <a:pt x="54" y="0"/>
                      </a:moveTo>
                      <a:cubicBezTo>
                        <a:pt x="37" y="0"/>
                        <a:pt x="19" y="9"/>
                        <a:pt x="19" y="27"/>
                      </a:cubicBezTo>
                      <a:cubicBezTo>
                        <a:pt x="10" y="54"/>
                        <a:pt x="1" y="107"/>
                        <a:pt x="46" y="116"/>
                      </a:cubicBezTo>
                      <a:cubicBezTo>
                        <a:pt x="51" y="118"/>
                        <a:pt x="55" y="120"/>
                        <a:pt x="59" y="120"/>
                      </a:cubicBezTo>
                      <a:cubicBezTo>
                        <a:pt x="86" y="120"/>
                        <a:pt x="100" y="77"/>
                        <a:pt x="108" y="54"/>
                      </a:cubicBezTo>
                      <a:cubicBezTo>
                        <a:pt x="108" y="36"/>
                        <a:pt x="108" y="18"/>
                        <a:pt x="90" y="9"/>
                      </a:cubicBezTo>
                      <a:cubicBezTo>
                        <a:pt x="81" y="0"/>
                        <a:pt x="72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5526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0" name="Google Shape;940;p36"/>
                <p:cNvSpPr/>
                <p:nvPr/>
              </p:nvSpPr>
              <p:spPr>
                <a:xfrm>
                  <a:off x="3189893" y="5098509"/>
                  <a:ext cx="49358" cy="32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149" extrusionOk="0">
                      <a:moveTo>
                        <a:pt x="131" y="0"/>
                      </a:moveTo>
                      <a:cubicBezTo>
                        <a:pt x="72" y="0"/>
                        <a:pt x="6" y="40"/>
                        <a:pt x="0" y="91"/>
                      </a:cubicBezTo>
                      <a:cubicBezTo>
                        <a:pt x="0" y="128"/>
                        <a:pt x="26" y="148"/>
                        <a:pt x="53" y="148"/>
                      </a:cubicBezTo>
                      <a:cubicBezTo>
                        <a:pt x="65" y="148"/>
                        <a:pt x="78" y="144"/>
                        <a:pt x="89" y="136"/>
                      </a:cubicBezTo>
                      <a:cubicBezTo>
                        <a:pt x="98" y="118"/>
                        <a:pt x="107" y="100"/>
                        <a:pt x="125" y="100"/>
                      </a:cubicBezTo>
                      <a:cubicBezTo>
                        <a:pt x="134" y="96"/>
                        <a:pt x="143" y="96"/>
                        <a:pt x="152" y="96"/>
                      </a:cubicBezTo>
                      <a:cubicBezTo>
                        <a:pt x="161" y="96"/>
                        <a:pt x="170" y="96"/>
                        <a:pt x="178" y="91"/>
                      </a:cubicBezTo>
                      <a:cubicBezTo>
                        <a:pt x="205" y="91"/>
                        <a:pt x="223" y="64"/>
                        <a:pt x="214" y="47"/>
                      </a:cubicBezTo>
                      <a:cubicBezTo>
                        <a:pt x="198" y="14"/>
                        <a:pt x="166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5526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1" name="Google Shape;941;p36"/>
                <p:cNvSpPr/>
                <p:nvPr/>
              </p:nvSpPr>
              <p:spPr>
                <a:xfrm>
                  <a:off x="3355594" y="4916062"/>
                  <a:ext cx="23136" cy="32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149" extrusionOk="0">
                      <a:moveTo>
                        <a:pt x="51" y="0"/>
                      </a:moveTo>
                      <a:cubicBezTo>
                        <a:pt x="15" y="18"/>
                        <a:pt x="6" y="63"/>
                        <a:pt x="6" y="98"/>
                      </a:cubicBezTo>
                      <a:cubicBezTo>
                        <a:pt x="0" y="124"/>
                        <a:pt x="29" y="149"/>
                        <a:pt x="57" y="149"/>
                      </a:cubicBezTo>
                      <a:cubicBezTo>
                        <a:pt x="68" y="149"/>
                        <a:pt x="79" y="145"/>
                        <a:pt x="87" y="134"/>
                      </a:cubicBezTo>
                      <a:cubicBezTo>
                        <a:pt x="96" y="116"/>
                        <a:pt x="104" y="107"/>
                        <a:pt x="104" y="90"/>
                      </a:cubicBezTo>
                      <a:cubicBezTo>
                        <a:pt x="104" y="81"/>
                        <a:pt x="104" y="81"/>
                        <a:pt x="104" y="72"/>
                      </a:cubicBezTo>
                      <a:cubicBezTo>
                        <a:pt x="104" y="54"/>
                        <a:pt x="104" y="27"/>
                        <a:pt x="87" y="9"/>
                      </a:cubicBezTo>
                      <a:cubicBezTo>
                        <a:pt x="78" y="0"/>
                        <a:pt x="60" y="0"/>
                        <a:pt x="51" y="0"/>
                      </a:cubicBezTo>
                      <a:close/>
                    </a:path>
                  </a:pathLst>
                </a:custGeom>
                <a:solidFill>
                  <a:srgbClr val="5526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2" name="Google Shape;942;p36"/>
                <p:cNvSpPr/>
                <p:nvPr/>
              </p:nvSpPr>
              <p:spPr>
                <a:xfrm>
                  <a:off x="3193419" y="5013015"/>
                  <a:ext cx="26442" cy="18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84" extrusionOk="0">
                      <a:moveTo>
                        <a:pt x="55" y="1"/>
                      </a:moveTo>
                      <a:cubicBezTo>
                        <a:pt x="20" y="1"/>
                        <a:pt x="1" y="62"/>
                        <a:pt x="47" y="78"/>
                      </a:cubicBezTo>
                      <a:cubicBezTo>
                        <a:pt x="54" y="82"/>
                        <a:pt x="61" y="83"/>
                        <a:pt x="67" y="83"/>
                      </a:cubicBezTo>
                      <a:cubicBezTo>
                        <a:pt x="106" y="83"/>
                        <a:pt x="119" y="22"/>
                        <a:pt x="73" y="6"/>
                      </a:cubicBezTo>
                      <a:cubicBezTo>
                        <a:pt x="67" y="3"/>
                        <a:pt x="61" y="1"/>
                        <a:pt x="55" y="1"/>
                      </a:cubicBezTo>
                      <a:close/>
                    </a:path>
                  </a:pathLst>
                </a:custGeom>
                <a:solidFill>
                  <a:srgbClr val="5526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3" name="Google Shape;943;p36"/>
                <p:cNvSpPr/>
                <p:nvPr/>
              </p:nvSpPr>
              <p:spPr>
                <a:xfrm>
                  <a:off x="3242776" y="5055101"/>
                  <a:ext cx="29747" cy="29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" h="134" extrusionOk="0">
                      <a:moveTo>
                        <a:pt x="78" y="0"/>
                      </a:moveTo>
                      <a:cubicBezTo>
                        <a:pt x="73" y="0"/>
                        <a:pt x="68" y="1"/>
                        <a:pt x="63" y="3"/>
                      </a:cubicBezTo>
                      <a:cubicBezTo>
                        <a:pt x="46" y="12"/>
                        <a:pt x="37" y="21"/>
                        <a:pt x="28" y="29"/>
                      </a:cubicBezTo>
                      <a:cubicBezTo>
                        <a:pt x="1" y="56"/>
                        <a:pt x="19" y="83"/>
                        <a:pt x="46" y="101"/>
                      </a:cubicBezTo>
                      <a:cubicBezTo>
                        <a:pt x="50" y="122"/>
                        <a:pt x="70" y="133"/>
                        <a:pt x="91" y="133"/>
                      </a:cubicBezTo>
                      <a:cubicBezTo>
                        <a:pt x="113" y="133"/>
                        <a:pt x="135" y="120"/>
                        <a:pt x="135" y="92"/>
                      </a:cubicBezTo>
                      <a:cubicBezTo>
                        <a:pt x="135" y="92"/>
                        <a:pt x="135" y="83"/>
                        <a:pt x="135" y="74"/>
                      </a:cubicBezTo>
                      <a:cubicBezTo>
                        <a:pt x="135" y="65"/>
                        <a:pt x="135" y="56"/>
                        <a:pt x="135" y="56"/>
                      </a:cubicBezTo>
                      <a:lnTo>
                        <a:pt x="126" y="38"/>
                      </a:lnTo>
                      <a:cubicBezTo>
                        <a:pt x="126" y="16"/>
                        <a:pt x="102" y="0"/>
                        <a:pt x="78" y="0"/>
                      </a:cubicBezTo>
                      <a:close/>
                    </a:path>
                  </a:pathLst>
                </a:custGeom>
                <a:solidFill>
                  <a:srgbClr val="5526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4" name="Google Shape;944;p36"/>
                <p:cNvSpPr/>
                <p:nvPr/>
              </p:nvSpPr>
              <p:spPr>
                <a:xfrm>
                  <a:off x="3301829" y="4874637"/>
                  <a:ext cx="2382618" cy="13765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13" h="6247" extrusionOk="0">
                      <a:moveTo>
                        <a:pt x="643" y="1"/>
                      </a:moveTo>
                      <a:cubicBezTo>
                        <a:pt x="616" y="55"/>
                        <a:pt x="616" y="117"/>
                        <a:pt x="616" y="179"/>
                      </a:cubicBezTo>
                      <a:cubicBezTo>
                        <a:pt x="625" y="286"/>
                        <a:pt x="563" y="394"/>
                        <a:pt x="491" y="483"/>
                      </a:cubicBezTo>
                      <a:cubicBezTo>
                        <a:pt x="420" y="563"/>
                        <a:pt x="340" y="652"/>
                        <a:pt x="304" y="750"/>
                      </a:cubicBezTo>
                      <a:cubicBezTo>
                        <a:pt x="277" y="848"/>
                        <a:pt x="277" y="947"/>
                        <a:pt x="224" y="1027"/>
                      </a:cubicBezTo>
                      <a:cubicBezTo>
                        <a:pt x="188" y="1089"/>
                        <a:pt x="117" y="1125"/>
                        <a:pt x="90" y="1187"/>
                      </a:cubicBezTo>
                      <a:cubicBezTo>
                        <a:pt x="63" y="1241"/>
                        <a:pt x="63" y="1295"/>
                        <a:pt x="54" y="1357"/>
                      </a:cubicBezTo>
                      <a:cubicBezTo>
                        <a:pt x="45" y="1411"/>
                        <a:pt x="54" y="1482"/>
                        <a:pt x="1" y="1509"/>
                      </a:cubicBezTo>
                      <a:cubicBezTo>
                        <a:pt x="438" y="1865"/>
                        <a:pt x="839" y="2053"/>
                        <a:pt x="1624" y="2508"/>
                      </a:cubicBezTo>
                      <a:cubicBezTo>
                        <a:pt x="2061" y="2767"/>
                        <a:pt x="2382" y="3070"/>
                        <a:pt x="4764" y="4078"/>
                      </a:cubicBezTo>
                      <a:cubicBezTo>
                        <a:pt x="7599" y="5275"/>
                        <a:pt x="10077" y="6246"/>
                        <a:pt x="10168" y="6246"/>
                      </a:cubicBezTo>
                      <a:cubicBezTo>
                        <a:pt x="10169" y="6246"/>
                        <a:pt x="10170" y="6246"/>
                        <a:pt x="10171" y="6246"/>
                      </a:cubicBezTo>
                      <a:cubicBezTo>
                        <a:pt x="10617" y="5791"/>
                        <a:pt x="10750" y="5193"/>
                        <a:pt x="10813" y="4622"/>
                      </a:cubicBezTo>
                      <a:cubicBezTo>
                        <a:pt x="8957" y="4015"/>
                        <a:pt x="7155" y="3364"/>
                        <a:pt x="5398" y="2624"/>
                      </a:cubicBezTo>
                      <a:cubicBezTo>
                        <a:pt x="3783" y="1946"/>
                        <a:pt x="1936" y="1098"/>
                        <a:pt x="64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5" name="Google Shape;945;p36"/>
                <p:cNvSpPr/>
                <p:nvPr/>
              </p:nvSpPr>
              <p:spPr>
                <a:xfrm>
                  <a:off x="3347000" y="5128256"/>
                  <a:ext cx="959613" cy="575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5" h="2614" extrusionOk="0">
                      <a:moveTo>
                        <a:pt x="63" y="1"/>
                      </a:moveTo>
                      <a:cubicBezTo>
                        <a:pt x="1" y="108"/>
                        <a:pt x="10" y="242"/>
                        <a:pt x="63" y="340"/>
                      </a:cubicBezTo>
                      <a:cubicBezTo>
                        <a:pt x="108" y="438"/>
                        <a:pt x="197" y="509"/>
                        <a:pt x="277" y="572"/>
                      </a:cubicBezTo>
                      <a:cubicBezTo>
                        <a:pt x="465" y="697"/>
                        <a:pt x="652" y="822"/>
                        <a:pt x="848" y="920"/>
                      </a:cubicBezTo>
                      <a:cubicBezTo>
                        <a:pt x="1152" y="1080"/>
                        <a:pt x="1473" y="1205"/>
                        <a:pt x="1758" y="1401"/>
                      </a:cubicBezTo>
                      <a:cubicBezTo>
                        <a:pt x="1946" y="1517"/>
                        <a:pt x="1981" y="1580"/>
                        <a:pt x="2169" y="1705"/>
                      </a:cubicBezTo>
                      <a:cubicBezTo>
                        <a:pt x="2356" y="1830"/>
                        <a:pt x="2695" y="2017"/>
                        <a:pt x="2909" y="2124"/>
                      </a:cubicBezTo>
                      <a:cubicBezTo>
                        <a:pt x="2980" y="2160"/>
                        <a:pt x="2811" y="2106"/>
                        <a:pt x="3257" y="2204"/>
                      </a:cubicBezTo>
                      <a:cubicBezTo>
                        <a:pt x="3453" y="2249"/>
                        <a:pt x="3632" y="2356"/>
                        <a:pt x="3828" y="2436"/>
                      </a:cubicBezTo>
                      <a:cubicBezTo>
                        <a:pt x="3932" y="2481"/>
                        <a:pt x="4137" y="2613"/>
                        <a:pt x="4279" y="2613"/>
                      </a:cubicBezTo>
                      <a:cubicBezTo>
                        <a:pt x="4307" y="2613"/>
                        <a:pt x="4332" y="2608"/>
                        <a:pt x="4354" y="2597"/>
                      </a:cubicBezTo>
                      <a:cubicBezTo>
                        <a:pt x="4203" y="2418"/>
                        <a:pt x="3917" y="2311"/>
                        <a:pt x="3712" y="2195"/>
                      </a:cubicBezTo>
                      <a:cubicBezTo>
                        <a:pt x="3471" y="2062"/>
                        <a:pt x="3212" y="1937"/>
                        <a:pt x="2945" y="1830"/>
                      </a:cubicBezTo>
                      <a:cubicBezTo>
                        <a:pt x="2659" y="1731"/>
                        <a:pt x="2374" y="1660"/>
                        <a:pt x="2088" y="1562"/>
                      </a:cubicBezTo>
                      <a:cubicBezTo>
                        <a:pt x="1830" y="1473"/>
                        <a:pt x="1696" y="1214"/>
                        <a:pt x="1446" y="1098"/>
                      </a:cubicBezTo>
                      <a:cubicBezTo>
                        <a:pt x="1045" y="902"/>
                        <a:pt x="304" y="474"/>
                        <a:pt x="63" y="1"/>
                      </a:cubicBezTo>
                      <a:close/>
                    </a:path>
                  </a:pathLst>
                </a:custGeom>
                <a:solidFill>
                  <a:srgbClr val="B0B0B0">
                    <a:alpha val="3869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6" name="Google Shape;946;p36"/>
                <p:cNvSpPr/>
                <p:nvPr/>
              </p:nvSpPr>
              <p:spPr>
                <a:xfrm>
                  <a:off x="4351562" y="5452607"/>
                  <a:ext cx="1332882" cy="798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9" h="3624" extrusionOk="0">
                      <a:moveTo>
                        <a:pt x="634" y="1"/>
                      </a:moveTo>
                      <a:cubicBezTo>
                        <a:pt x="634" y="1"/>
                        <a:pt x="54" y="670"/>
                        <a:pt x="0" y="1455"/>
                      </a:cubicBezTo>
                      <a:cubicBezTo>
                        <a:pt x="2835" y="2652"/>
                        <a:pt x="5313" y="3623"/>
                        <a:pt x="5404" y="3623"/>
                      </a:cubicBezTo>
                      <a:cubicBezTo>
                        <a:pt x="5405" y="3623"/>
                        <a:pt x="5406" y="3623"/>
                        <a:pt x="5407" y="3623"/>
                      </a:cubicBezTo>
                      <a:cubicBezTo>
                        <a:pt x="5853" y="3168"/>
                        <a:pt x="5986" y="2570"/>
                        <a:pt x="6049" y="1999"/>
                      </a:cubicBezTo>
                      <a:cubicBezTo>
                        <a:pt x="4193" y="1392"/>
                        <a:pt x="2391" y="741"/>
                        <a:pt x="6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7" name="Google Shape;947;p36"/>
                <p:cNvSpPr/>
                <p:nvPr/>
              </p:nvSpPr>
              <p:spPr>
                <a:xfrm>
                  <a:off x="5529097" y="5924369"/>
                  <a:ext cx="133751" cy="299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" h="1357" extrusionOk="0">
                      <a:moveTo>
                        <a:pt x="544" y="1"/>
                      </a:moveTo>
                      <a:cubicBezTo>
                        <a:pt x="526" y="19"/>
                        <a:pt x="187" y="518"/>
                        <a:pt x="89" y="786"/>
                      </a:cubicBezTo>
                      <a:cubicBezTo>
                        <a:pt x="0" y="1053"/>
                        <a:pt x="27" y="1348"/>
                        <a:pt x="27" y="1357"/>
                      </a:cubicBezTo>
                      <a:lnTo>
                        <a:pt x="107" y="1348"/>
                      </a:lnTo>
                      <a:cubicBezTo>
                        <a:pt x="107" y="1348"/>
                        <a:pt x="80" y="1062"/>
                        <a:pt x="170" y="813"/>
                      </a:cubicBezTo>
                      <a:cubicBezTo>
                        <a:pt x="259" y="563"/>
                        <a:pt x="607" y="54"/>
                        <a:pt x="607" y="45"/>
                      </a:cubicBezTo>
                      <a:lnTo>
                        <a:pt x="54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8" name="Google Shape;948;p36"/>
                <p:cNvSpPr/>
                <p:nvPr/>
              </p:nvSpPr>
              <p:spPr>
                <a:xfrm>
                  <a:off x="3679284" y="5134205"/>
                  <a:ext cx="88580" cy="808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" h="367" extrusionOk="0">
                      <a:moveTo>
                        <a:pt x="357" y="1"/>
                      </a:moveTo>
                      <a:cubicBezTo>
                        <a:pt x="232" y="90"/>
                        <a:pt x="116" y="197"/>
                        <a:pt x="0" y="304"/>
                      </a:cubicBezTo>
                      <a:lnTo>
                        <a:pt x="63" y="366"/>
                      </a:lnTo>
                      <a:cubicBezTo>
                        <a:pt x="170" y="250"/>
                        <a:pt x="286" y="152"/>
                        <a:pt x="402" y="63"/>
                      </a:cubicBezTo>
                      <a:lnTo>
                        <a:pt x="35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9" name="Google Shape;949;p36"/>
                <p:cNvSpPr/>
                <p:nvPr/>
              </p:nvSpPr>
              <p:spPr>
                <a:xfrm>
                  <a:off x="3718505" y="5159766"/>
                  <a:ext cx="88800" cy="1615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733" extrusionOk="0">
                      <a:moveTo>
                        <a:pt x="331" y="1"/>
                      </a:moveTo>
                      <a:cubicBezTo>
                        <a:pt x="206" y="224"/>
                        <a:pt x="90" y="464"/>
                        <a:pt x="1" y="696"/>
                      </a:cubicBezTo>
                      <a:lnTo>
                        <a:pt x="72" y="732"/>
                      </a:lnTo>
                      <a:cubicBezTo>
                        <a:pt x="170" y="491"/>
                        <a:pt x="277" y="268"/>
                        <a:pt x="402" y="45"/>
                      </a:cubicBezTo>
                      <a:lnTo>
                        <a:pt x="3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0" name="Google Shape;950;p36"/>
                <p:cNvSpPr/>
                <p:nvPr/>
              </p:nvSpPr>
              <p:spPr>
                <a:xfrm>
                  <a:off x="3852256" y="5415368"/>
                  <a:ext cx="74918" cy="16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741" extrusionOk="0">
                      <a:moveTo>
                        <a:pt x="81" y="0"/>
                      </a:moveTo>
                      <a:lnTo>
                        <a:pt x="0" y="18"/>
                      </a:lnTo>
                      <a:cubicBezTo>
                        <a:pt x="45" y="277"/>
                        <a:pt x="143" y="518"/>
                        <a:pt x="268" y="741"/>
                      </a:cubicBezTo>
                      <a:lnTo>
                        <a:pt x="339" y="696"/>
                      </a:lnTo>
                      <a:cubicBezTo>
                        <a:pt x="215" y="491"/>
                        <a:pt x="125" y="250"/>
                        <a:pt x="8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1" name="Google Shape;951;p36"/>
                <p:cNvSpPr/>
                <p:nvPr/>
              </p:nvSpPr>
              <p:spPr>
                <a:xfrm>
                  <a:off x="4377123" y="5750075"/>
                  <a:ext cx="1134349" cy="433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8" h="1969" extrusionOk="0">
                      <a:moveTo>
                        <a:pt x="152" y="0"/>
                      </a:moveTo>
                      <a:cubicBezTo>
                        <a:pt x="103" y="0"/>
                        <a:pt x="52" y="7"/>
                        <a:pt x="0" y="25"/>
                      </a:cubicBezTo>
                      <a:cubicBezTo>
                        <a:pt x="821" y="408"/>
                        <a:pt x="1651" y="774"/>
                        <a:pt x="2498" y="1104"/>
                      </a:cubicBezTo>
                      <a:cubicBezTo>
                        <a:pt x="2811" y="1220"/>
                        <a:pt x="3132" y="1345"/>
                        <a:pt x="3444" y="1461"/>
                      </a:cubicBezTo>
                      <a:cubicBezTo>
                        <a:pt x="3569" y="1505"/>
                        <a:pt x="3694" y="1550"/>
                        <a:pt x="3819" y="1595"/>
                      </a:cubicBezTo>
                      <a:cubicBezTo>
                        <a:pt x="3955" y="1648"/>
                        <a:pt x="4672" y="1969"/>
                        <a:pt x="4927" y="1969"/>
                      </a:cubicBezTo>
                      <a:cubicBezTo>
                        <a:pt x="4973" y="1969"/>
                        <a:pt x="5004" y="1958"/>
                        <a:pt x="5014" y="1934"/>
                      </a:cubicBezTo>
                      <a:cubicBezTo>
                        <a:pt x="5148" y="1568"/>
                        <a:pt x="4175" y="1443"/>
                        <a:pt x="4042" y="1372"/>
                      </a:cubicBezTo>
                      <a:cubicBezTo>
                        <a:pt x="3908" y="1300"/>
                        <a:pt x="3783" y="1202"/>
                        <a:pt x="3631" y="1149"/>
                      </a:cubicBezTo>
                      <a:cubicBezTo>
                        <a:pt x="3533" y="1113"/>
                        <a:pt x="3417" y="1095"/>
                        <a:pt x="3310" y="1077"/>
                      </a:cubicBezTo>
                      <a:cubicBezTo>
                        <a:pt x="2356" y="908"/>
                        <a:pt x="1446" y="569"/>
                        <a:pt x="589" y="141"/>
                      </a:cubicBezTo>
                      <a:cubicBezTo>
                        <a:pt x="454" y="73"/>
                        <a:pt x="308" y="0"/>
                        <a:pt x="152" y="0"/>
                      </a:cubicBezTo>
                      <a:close/>
                    </a:path>
                  </a:pathLst>
                </a:custGeom>
                <a:solidFill>
                  <a:srgbClr val="3D1D03">
                    <a:alpha val="32139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2" name="Google Shape;952;p36"/>
                <p:cNvSpPr/>
                <p:nvPr/>
              </p:nvSpPr>
              <p:spPr>
                <a:xfrm>
                  <a:off x="4645726" y="5583713"/>
                  <a:ext cx="44731" cy="25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" h="114" extrusionOk="0">
                      <a:moveTo>
                        <a:pt x="61" y="1"/>
                      </a:moveTo>
                      <a:cubicBezTo>
                        <a:pt x="24" y="1"/>
                        <a:pt x="1" y="59"/>
                        <a:pt x="48" y="75"/>
                      </a:cubicBezTo>
                      <a:lnTo>
                        <a:pt x="128" y="111"/>
                      </a:lnTo>
                      <a:cubicBezTo>
                        <a:pt x="133" y="112"/>
                        <a:pt x="138" y="113"/>
                        <a:pt x="143" y="113"/>
                      </a:cubicBezTo>
                      <a:cubicBezTo>
                        <a:pt x="180" y="113"/>
                        <a:pt x="203" y="55"/>
                        <a:pt x="155" y="39"/>
                      </a:cubicBezTo>
                      <a:lnTo>
                        <a:pt x="75" y="3"/>
                      </a:lnTo>
                      <a:cubicBezTo>
                        <a:pt x="70" y="2"/>
                        <a:pt x="65" y="1"/>
                        <a:pt x="61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3" name="Google Shape;953;p36"/>
                <p:cNvSpPr/>
                <p:nvPr/>
              </p:nvSpPr>
              <p:spPr>
                <a:xfrm>
                  <a:off x="4671947" y="5665021"/>
                  <a:ext cx="35696" cy="25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" h="117" extrusionOk="0">
                      <a:moveTo>
                        <a:pt x="54" y="0"/>
                      </a:moveTo>
                      <a:cubicBezTo>
                        <a:pt x="36" y="0"/>
                        <a:pt x="27" y="9"/>
                        <a:pt x="18" y="18"/>
                      </a:cubicBezTo>
                      <a:cubicBezTo>
                        <a:pt x="9" y="27"/>
                        <a:pt x="1" y="45"/>
                        <a:pt x="9" y="63"/>
                      </a:cubicBezTo>
                      <a:cubicBezTo>
                        <a:pt x="27" y="89"/>
                        <a:pt x="45" y="116"/>
                        <a:pt x="81" y="116"/>
                      </a:cubicBezTo>
                      <a:cubicBezTo>
                        <a:pt x="90" y="116"/>
                        <a:pt x="108" y="116"/>
                        <a:pt x="117" y="107"/>
                      </a:cubicBezTo>
                      <a:cubicBezTo>
                        <a:pt x="143" y="98"/>
                        <a:pt x="161" y="45"/>
                        <a:pt x="117" y="27"/>
                      </a:cubicBezTo>
                      <a:lnTo>
                        <a:pt x="81" y="18"/>
                      </a:lnTo>
                      <a:cubicBezTo>
                        <a:pt x="81" y="9"/>
                        <a:pt x="72" y="9"/>
                        <a:pt x="72" y="9"/>
                      </a:cubicBezTo>
                      <a:lnTo>
                        <a:pt x="63" y="9"/>
                      </a:lnTo>
                      <a:cubicBezTo>
                        <a:pt x="63" y="9"/>
                        <a:pt x="63" y="9"/>
                        <a:pt x="54" y="0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4" name="Google Shape;954;p36"/>
                <p:cNvSpPr/>
                <p:nvPr/>
              </p:nvSpPr>
              <p:spPr>
                <a:xfrm>
                  <a:off x="4819359" y="5672513"/>
                  <a:ext cx="29527" cy="24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" h="111" extrusionOk="0">
                      <a:moveTo>
                        <a:pt x="86" y="0"/>
                      </a:moveTo>
                      <a:cubicBezTo>
                        <a:pt x="81" y="0"/>
                        <a:pt x="77" y="1"/>
                        <a:pt x="72" y="2"/>
                      </a:cubicBezTo>
                      <a:cubicBezTo>
                        <a:pt x="72" y="2"/>
                        <a:pt x="72" y="11"/>
                        <a:pt x="72" y="11"/>
                      </a:cubicBezTo>
                      <a:lnTo>
                        <a:pt x="54" y="11"/>
                      </a:lnTo>
                      <a:cubicBezTo>
                        <a:pt x="10" y="20"/>
                        <a:pt x="1" y="64"/>
                        <a:pt x="36" y="91"/>
                      </a:cubicBezTo>
                      <a:cubicBezTo>
                        <a:pt x="54" y="91"/>
                        <a:pt x="63" y="100"/>
                        <a:pt x="72" y="109"/>
                      </a:cubicBezTo>
                      <a:cubicBezTo>
                        <a:pt x="77" y="110"/>
                        <a:pt x="81" y="111"/>
                        <a:pt x="86" y="111"/>
                      </a:cubicBezTo>
                      <a:cubicBezTo>
                        <a:pt x="114" y="111"/>
                        <a:pt x="133" y="86"/>
                        <a:pt x="126" y="55"/>
                      </a:cubicBezTo>
                      <a:cubicBezTo>
                        <a:pt x="133" y="24"/>
                        <a:pt x="114" y="0"/>
                        <a:pt x="86" y="0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5" name="Google Shape;955;p36"/>
                <p:cNvSpPr/>
                <p:nvPr/>
              </p:nvSpPr>
              <p:spPr>
                <a:xfrm>
                  <a:off x="4741356" y="5666123"/>
                  <a:ext cx="23136" cy="2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106" extrusionOk="0">
                      <a:moveTo>
                        <a:pt x="44" y="1"/>
                      </a:moveTo>
                      <a:cubicBezTo>
                        <a:pt x="23" y="1"/>
                        <a:pt x="1" y="18"/>
                        <a:pt x="7" y="49"/>
                      </a:cubicBezTo>
                      <a:cubicBezTo>
                        <a:pt x="7" y="49"/>
                        <a:pt x="7" y="58"/>
                        <a:pt x="7" y="58"/>
                      </a:cubicBezTo>
                      <a:cubicBezTo>
                        <a:pt x="7" y="90"/>
                        <a:pt x="29" y="106"/>
                        <a:pt x="53" y="106"/>
                      </a:cubicBezTo>
                      <a:cubicBezTo>
                        <a:pt x="69" y="106"/>
                        <a:pt x="85" y="99"/>
                        <a:pt x="96" y="84"/>
                      </a:cubicBezTo>
                      <a:cubicBezTo>
                        <a:pt x="105" y="76"/>
                        <a:pt x="105" y="67"/>
                        <a:pt x="105" y="67"/>
                      </a:cubicBezTo>
                      <a:cubicBezTo>
                        <a:pt x="105" y="49"/>
                        <a:pt x="105" y="40"/>
                        <a:pt x="96" y="31"/>
                      </a:cubicBezTo>
                      <a:cubicBezTo>
                        <a:pt x="87" y="22"/>
                        <a:pt x="78" y="13"/>
                        <a:pt x="69" y="13"/>
                      </a:cubicBezTo>
                      <a:cubicBezTo>
                        <a:pt x="63" y="4"/>
                        <a:pt x="54" y="1"/>
                        <a:pt x="44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6" name="Google Shape;956;p36"/>
                <p:cNvSpPr/>
                <p:nvPr/>
              </p:nvSpPr>
              <p:spPr>
                <a:xfrm>
                  <a:off x="4838970" y="5747431"/>
                  <a:ext cx="37679" cy="26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" h="120" extrusionOk="0">
                      <a:moveTo>
                        <a:pt x="45" y="1"/>
                      </a:moveTo>
                      <a:cubicBezTo>
                        <a:pt x="1" y="1"/>
                        <a:pt x="1" y="63"/>
                        <a:pt x="37" y="72"/>
                      </a:cubicBezTo>
                      <a:cubicBezTo>
                        <a:pt x="45" y="81"/>
                        <a:pt x="45" y="81"/>
                        <a:pt x="54" y="81"/>
                      </a:cubicBezTo>
                      <a:cubicBezTo>
                        <a:pt x="69" y="103"/>
                        <a:pt x="90" y="119"/>
                        <a:pt x="117" y="119"/>
                      </a:cubicBezTo>
                      <a:cubicBezTo>
                        <a:pt x="122" y="119"/>
                        <a:pt x="128" y="118"/>
                        <a:pt x="135" y="117"/>
                      </a:cubicBezTo>
                      <a:cubicBezTo>
                        <a:pt x="161" y="108"/>
                        <a:pt x="170" y="81"/>
                        <a:pt x="161" y="63"/>
                      </a:cubicBezTo>
                      <a:cubicBezTo>
                        <a:pt x="170" y="37"/>
                        <a:pt x="161" y="1"/>
                        <a:pt x="126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7" name="Google Shape;957;p36"/>
                <p:cNvSpPr/>
                <p:nvPr/>
              </p:nvSpPr>
              <p:spPr>
                <a:xfrm>
                  <a:off x="4934601" y="5731125"/>
                  <a:ext cx="51341" cy="26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" h="121" extrusionOk="0">
                      <a:moveTo>
                        <a:pt x="69" y="1"/>
                      </a:moveTo>
                      <a:cubicBezTo>
                        <a:pt x="25" y="1"/>
                        <a:pt x="0" y="68"/>
                        <a:pt x="49" y="84"/>
                      </a:cubicBezTo>
                      <a:cubicBezTo>
                        <a:pt x="84" y="93"/>
                        <a:pt x="120" y="102"/>
                        <a:pt x="147" y="120"/>
                      </a:cubicBezTo>
                      <a:cubicBezTo>
                        <a:pt x="150" y="120"/>
                        <a:pt x="153" y="120"/>
                        <a:pt x="156" y="120"/>
                      </a:cubicBezTo>
                      <a:cubicBezTo>
                        <a:pt x="204" y="120"/>
                        <a:pt x="233" y="56"/>
                        <a:pt x="182" y="39"/>
                      </a:cubicBezTo>
                      <a:cubicBezTo>
                        <a:pt x="147" y="30"/>
                        <a:pt x="111" y="12"/>
                        <a:pt x="84" y="4"/>
                      </a:cubicBezTo>
                      <a:cubicBezTo>
                        <a:pt x="79" y="2"/>
                        <a:pt x="74" y="1"/>
                        <a:pt x="69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8" name="Google Shape;958;p36"/>
                <p:cNvSpPr/>
                <p:nvPr/>
              </p:nvSpPr>
              <p:spPr>
                <a:xfrm>
                  <a:off x="5053368" y="5716803"/>
                  <a:ext cx="35035" cy="33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" h="151" extrusionOk="0">
                      <a:moveTo>
                        <a:pt x="47" y="1"/>
                      </a:moveTo>
                      <a:cubicBezTo>
                        <a:pt x="31" y="1"/>
                        <a:pt x="15" y="7"/>
                        <a:pt x="9" y="24"/>
                      </a:cubicBezTo>
                      <a:cubicBezTo>
                        <a:pt x="0" y="51"/>
                        <a:pt x="9" y="69"/>
                        <a:pt x="18" y="86"/>
                      </a:cubicBezTo>
                      <a:cubicBezTo>
                        <a:pt x="18" y="95"/>
                        <a:pt x="18" y="104"/>
                        <a:pt x="27" y="104"/>
                      </a:cubicBezTo>
                      <a:cubicBezTo>
                        <a:pt x="45" y="131"/>
                        <a:pt x="72" y="149"/>
                        <a:pt x="98" y="149"/>
                      </a:cubicBezTo>
                      <a:cubicBezTo>
                        <a:pt x="102" y="150"/>
                        <a:pt x="106" y="150"/>
                        <a:pt x="109" y="150"/>
                      </a:cubicBezTo>
                      <a:cubicBezTo>
                        <a:pt x="139" y="150"/>
                        <a:pt x="159" y="119"/>
                        <a:pt x="143" y="95"/>
                      </a:cubicBezTo>
                      <a:cubicBezTo>
                        <a:pt x="125" y="60"/>
                        <a:pt x="107" y="33"/>
                        <a:pt x="72" y="6"/>
                      </a:cubicBezTo>
                      <a:cubicBezTo>
                        <a:pt x="65" y="3"/>
                        <a:pt x="56" y="1"/>
                        <a:pt x="47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9" name="Google Shape;959;p36"/>
                <p:cNvSpPr/>
                <p:nvPr/>
              </p:nvSpPr>
              <p:spPr>
                <a:xfrm>
                  <a:off x="5084437" y="5793483"/>
                  <a:ext cx="38781" cy="23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" h="107" extrusionOk="0">
                      <a:moveTo>
                        <a:pt x="61" y="1"/>
                      </a:moveTo>
                      <a:cubicBezTo>
                        <a:pt x="20" y="1"/>
                        <a:pt x="1" y="62"/>
                        <a:pt x="47" y="77"/>
                      </a:cubicBezTo>
                      <a:lnTo>
                        <a:pt x="100" y="104"/>
                      </a:lnTo>
                      <a:cubicBezTo>
                        <a:pt x="106" y="106"/>
                        <a:pt x="111" y="107"/>
                        <a:pt x="117" y="107"/>
                      </a:cubicBezTo>
                      <a:cubicBezTo>
                        <a:pt x="159" y="107"/>
                        <a:pt x="176" y="48"/>
                        <a:pt x="136" y="24"/>
                      </a:cubicBezTo>
                      <a:lnTo>
                        <a:pt x="82" y="6"/>
                      </a:lnTo>
                      <a:cubicBezTo>
                        <a:pt x="75" y="2"/>
                        <a:pt x="68" y="1"/>
                        <a:pt x="61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0" name="Google Shape;960;p36"/>
                <p:cNvSpPr/>
                <p:nvPr/>
              </p:nvSpPr>
              <p:spPr>
                <a:xfrm>
                  <a:off x="4988806" y="5827857"/>
                  <a:ext cx="36798" cy="23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" h="105" extrusionOk="0">
                      <a:moveTo>
                        <a:pt x="52" y="1"/>
                      </a:moveTo>
                      <a:cubicBezTo>
                        <a:pt x="7" y="1"/>
                        <a:pt x="1" y="65"/>
                        <a:pt x="35" y="82"/>
                      </a:cubicBezTo>
                      <a:cubicBezTo>
                        <a:pt x="43" y="91"/>
                        <a:pt x="61" y="91"/>
                        <a:pt x="70" y="91"/>
                      </a:cubicBezTo>
                      <a:cubicBezTo>
                        <a:pt x="79" y="91"/>
                        <a:pt x="97" y="100"/>
                        <a:pt x="106" y="100"/>
                      </a:cubicBezTo>
                      <a:cubicBezTo>
                        <a:pt x="111" y="103"/>
                        <a:pt x="116" y="105"/>
                        <a:pt x="121" y="105"/>
                      </a:cubicBezTo>
                      <a:cubicBezTo>
                        <a:pt x="144" y="105"/>
                        <a:pt x="167" y="75"/>
                        <a:pt x="159" y="46"/>
                      </a:cubicBezTo>
                      <a:cubicBezTo>
                        <a:pt x="142" y="11"/>
                        <a:pt x="106" y="2"/>
                        <a:pt x="79" y="2"/>
                      </a:cubicBezTo>
                      <a:lnTo>
                        <a:pt x="61" y="2"/>
                      </a:lnTo>
                      <a:cubicBezTo>
                        <a:pt x="58" y="1"/>
                        <a:pt x="55" y="1"/>
                        <a:pt x="52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1" name="Google Shape;961;p36"/>
                <p:cNvSpPr/>
                <p:nvPr/>
              </p:nvSpPr>
              <p:spPr>
                <a:xfrm>
                  <a:off x="5238239" y="5787534"/>
                  <a:ext cx="35476" cy="27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" h="124" extrusionOk="0">
                      <a:moveTo>
                        <a:pt x="90" y="1"/>
                      </a:moveTo>
                      <a:cubicBezTo>
                        <a:pt x="81" y="1"/>
                        <a:pt x="71" y="3"/>
                        <a:pt x="62" y="6"/>
                      </a:cubicBezTo>
                      <a:cubicBezTo>
                        <a:pt x="35" y="6"/>
                        <a:pt x="9" y="33"/>
                        <a:pt x="9" y="51"/>
                      </a:cubicBezTo>
                      <a:cubicBezTo>
                        <a:pt x="1" y="82"/>
                        <a:pt x="27" y="106"/>
                        <a:pt x="51" y="106"/>
                      </a:cubicBezTo>
                      <a:cubicBezTo>
                        <a:pt x="55" y="106"/>
                        <a:pt x="59" y="106"/>
                        <a:pt x="62" y="104"/>
                      </a:cubicBezTo>
                      <a:cubicBezTo>
                        <a:pt x="80" y="113"/>
                        <a:pt x="98" y="122"/>
                        <a:pt x="116" y="122"/>
                      </a:cubicBezTo>
                      <a:cubicBezTo>
                        <a:pt x="119" y="123"/>
                        <a:pt x="123" y="124"/>
                        <a:pt x="126" y="124"/>
                      </a:cubicBezTo>
                      <a:cubicBezTo>
                        <a:pt x="147" y="124"/>
                        <a:pt x="160" y="101"/>
                        <a:pt x="160" y="78"/>
                      </a:cubicBezTo>
                      <a:cubicBezTo>
                        <a:pt x="160" y="28"/>
                        <a:pt x="126" y="1"/>
                        <a:pt x="90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2" name="Google Shape;962;p36"/>
                <p:cNvSpPr/>
                <p:nvPr/>
              </p:nvSpPr>
              <p:spPr>
                <a:xfrm>
                  <a:off x="5165965" y="5803840"/>
                  <a:ext cx="31069" cy="2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" h="102" extrusionOk="0">
                      <a:moveTo>
                        <a:pt x="37" y="0"/>
                      </a:moveTo>
                      <a:cubicBezTo>
                        <a:pt x="5" y="0"/>
                        <a:pt x="1" y="51"/>
                        <a:pt x="24" y="75"/>
                      </a:cubicBezTo>
                      <a:cubicBezTo>
                        <a:pt x="42" y="93"/>
                        <a:pt x="60" y="102"/>
                        <a:pt x="87" y="102"/>
                      </a:cubicBezTo>
                      <a:cubicBezTo>
                        <a:pt x="123" y="102"/>
                        <a:pt x="140" y="57"/>
                        <a:pt x="114" y="39"/>
                      </a:cubicBezTo>
                      <a:cubicBezTo>
                        <a:pt x="105" y="21"/>
                        <a:pt x="96" y="13"/>
                        <a:pt x="78" y="13"/>
                      </a:cubicBezTo>
                      <a:cubicBezTo>
                        <a:pt x="78" y="4"/>
                        <a:pt x="69" y="4"/>
                        <a:pt x="69" y="4"/>
                      </a:cubicBezTo>
                      <a:lnTo>
                        <a:pt x="51" y="4"/>
                      </a:lnTo>
                      <a:cubicBezTo>
                        <a:pt x="46" y="1"/>
                        <a:pt x="41" y="0"/>
                        <a:pt x="37" y="0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3" name="Google Shape;963;p36"/>
                <p:cNvSpPr/>
                <p:nvPr/>
              </p:nvSpPr>
              <p:spPr>
                <a:xfrm>
                  <a:off x="5126082" y="5861570"/>
                  <a:ext cx="35476" cy="23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" h="108" extrusionOk="0">
                      <a:moveTo>
                        <a:pt x="81" y="0"/>
                      </a:moveTo>
                      <a:cubicBezTo>
                        <a:pt x="54" y="0"/>
                        <a:pt x="27" y="0"/>
                        <a:pt x="18" y="27"/>
                      </a:cubicBezTo>
                      <a:cubicBezTo>
                        <a:pt x="0" y="54"/>
                        <a:pt x="18" y="81"/>
                        <a:pt x="36" y="90"/>
                      </a:cubicBezTo>
                      <a:cubicBezTo>
                        <a:pt x="54" y="98"/>
                        <a:pt x="72" y="107"/>
                        <a:pt x="90" y="107"/>
                      </a:cubicBezTo>
                      <a:cubicBezTo>
                        <a:pt x="134" y="107"/>
                        <a:pt x="161" y="54"/>
                        <a:pt x="116" y="27"/>
                      </a:cubicBezTo>
                      <a:lnTo>
                        <a:pt x="116" y="27"/>
                      </a:lnTo>
                      <a:cubicBezTo>
                        <a:pt x="118" y="29"/>
                        <a:pt x="119" y="30"/>
                        <a:pt x="119" y="30"/>
                      </a:cubicBezTo>
                      <a:cubicBezTo>
                        <a:pt x="118" y="30"/>
                        <a:pt x="106" y="18"/>
                        <a:pt x="98" y="18"/>
                      </a:cubicBezTo>
                      <a:cubicBezTo>
                        <a:pt x="98" y="9"/>
                        <a:pt x="90" y="9"/>
                        <a:pt x="81" y="0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4" name="Google Shape;964;p36"/>
                <p:cNvSpPr/>
                <p:nvPr/>
              </p:nvSpPr>
              <p:spPr>
                <a:xfrm>
                  <a:off x="5323513" y="5888453"/>
                  <a:ext cx="51782" cy="33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" h="150" extrusionOk="0">
                      <a:moveTo>
                        <a:pt x="43" y="0"/>
                      </a:moveTo>
                      <a:cubicBezTo>
                        <a:pt x="4" y="0"/>
                        <a:pt x="0" y="59"/>
                        <a:pt x="32" y="75"/>
                      </a:cubicBezTo>
                      <a:cubicBezTo>
                        <a:pt x="39" y="115"/>
                        <a:pt x="86" y="150"/>
                        <a:pt x="127" y="150"/>
                      </a:cubicBezTo>
                      <a:cubicBezTo>
                        <a:pt x="141" y="150"/>
                        <a:pt x="155" y="146"/>
                        <a:pt x="166" y="137"/>
                      </a:cubicBezTo>
                      <a:lnTo>
                        <a:pt x="175" y="137"/>
                      </a:lnTo>
                      <a:cubicBezTo>
                        <a:pt x="178" y="138"/>
                        <a:pt x="181" y="138"/>
                        <a:pt x="183" y="138"/>
                      </a:cubicBezTo>
                      <a:cubicBezTo>
                        <a:pt x="222" y="138"/>
                        <a:pt x="234" y="82"/>
                        <a:pt x="193" y="66"/>
                      </a:cubicBezTo>
                      <a:cubicBezTo>
                        <a:pt x="193" y="57"/>
                        <a:pt x="193" y="57"/>
                        <a:pt x="193" y="57"/>
                      </a:cubicBezTo>
                      <a:cubicBezTo>
                        <a:pt x="184" y="57"/>
                        <a:pt x="184" y="48"/>
                        <a:pt x="184" y="48"/>
                      </a:cubicBezTo>
                      <a:cubicBezTo>
                        <a:pt x="157" y="12"/>
                        <a:pt x="130" y="12"/>
                        <a:pt x="103" y="3"/>
                      </a:cubicBezTo>
                      <a:lnTo>
                        <a:pt x="59" y="3"/>
                      </a:lnTo>
                      <a:cubicBezTo>
                        <a:pt x="53" y="1"/>
                        <a:pt x="48" y="0"/>
                        <a:pt x="43" y="0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5" name="Google Shape;965;p36"/>
                <p:cNvSpPr/>
                <p:nvPr/>
              </p:nvSpPr>
              <p:spPr>
                <a:xfrm>
                  <a:off x="5209373" y="5859367"/>
                  <a:ext cx="44510" cy="2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129" extrusionOk="0">
                      <a:moveTo>
                        <a:pt x="69" y="1"/>
                      </a:moveTo>
                      <a:cubicBezTo>
                        <a:pt x="28" y="1"/>
                        <a:pt x="1" y="57"/>
                        <a:pt x="51" y="82"/>
                      </a:cubicBezTo>
                      <a:cubicBezTo>
                        <a:pt x="59" y="82"/>
                        <a:pt x="68" y="91"/>
                        <a:pt x="86" y="100"/>
                      </a:cubicBezTo>
                      <a:cubicBezTo>
                        <a:pt x="95" y="100"/>
                        <a:pt x="104" y="108"/>
                        <a:pt x="122" y="117"/>
                      </a:cubicBezTo>
                      <a:cubicBezTo>
                        <a:pt x="129" y="125"/>
                        <a:pt x="138" y="128"/>
                        <a:pt x="146" y="128"/>
                      </a:cubicBezTo>
                      <a:cubicBezTo>
                        <a:pt x="176" y="128"/>
                        <a:pt x="202" y="83"/>
                        <a:pt x="166" y="55"/>
                      </a:cubicBezTo>
                      <a:cubicBezTo>
                        <a:pt x="158" y="46"/>
                        <a:pt x="140" y="37"/>
                        <a:pt x="122" y="28"/>
                      </a:cubicBezTo>
                      <a:lnTo>
                        <a:pt x="113" y="19"/>
                      </a:lnTo>
                      <a:cubicBezTo>
                        <a:pt x="104" y="10"/>
                        <a:pt x="95" y="10"/>
                        <a:pt x="86" y="10"/>
                      </a:cubicBezTo>
                      <a:lnTo>
                        <a:pt x="77" y="1"/>
                      </a:lnTo>
                      <a:cubicBezTo>
                        <a:pt x="74" y="1"/>
                        <a:pt x="71" y="1"/>
                        <a:pt x="69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6" name="Google Shape;966;p36"/>
                <p:cNvSpPr/>
                <p:nvPr/>
              </p:nvSpPr>
              <p:spPr>
                <a:xfrm>
                  <a:off x="5430822" y="5847689"/>
                  <a:ext cx="37459" cy="26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" h="120" extrusionOk="0">
                      <a:moveTo>
                        <a:pt x="45" y="1"/>
                      </a:moveTo>
                      <a:cubicBezTo>
                        <a:pt x="18" y="1"/>
                        <a:pt x="9" y="19"/>
                        <a:pt x="0" y="37"/>
                      </a:cubicBezTo>
                      <a:cubicBezTo>
                        <a:pt x="0" y="45"/>
                        <a:pt x="0" y="54"/>
                        <a:pt x="9" y="72"/>
                      </a:cubicBezTo>
                      <a:cubicBezTo>
                        <a:pt x="31" y="102"/>
                        <a:pt x="66" y="119"/>
                        <a:pt x="102" y="119"/>
                      </a:cubicBezTo>
                      <a:cubicBezTo>
                        <a:pt x="110" y="119"/>
                        <a:pt x="117" y="118"/>
                        <a:pt x="125" y="117"/>
                      </a:cubicBezTo>
                      <a:cubicBezTo>
                        <a:pt x="152" y="117"/>
                        <a:pt x="170" y="72"/>
                        <a:pt x="152" y="54"/>
                      </a:cubicBezTo>
                      <a:cubicBezTo>
                        <a:pt x="125" y="19"/>
                        <a:pt x="89" y="1"/>
                        <a:pt x="45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7" name="Google Shape;967;p36"/>
                <p:cNvSpPr/>
                <p:nvPr/>
              </p:nvSpPr>
              <p:spPr>
                <a:xfrm>
                  <a:off x="4754577" y="5607951"/>
                  <a:ext cx="60596" cy="3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" h="145" extrusionOk="0">
                      <a:moveTo>
                        <a:pt x="54" y="1"/>
                      </a:moveTo>
                      <a:cubicBezTo>
                        <a:pt x="0" y="9"/>
                        <a:pt x="9" y="90"/>
                        <a:pt x="63" y="90"/>
                      </a:cubicBezTo>
                      <a:cubicBezTo>
                        <a:pt x="72" y="85"/>
                        <a:pt x="78" y="83"/>
                        <a:pt x="84" y="83"/>
                      </a:cubicBezTo>
                      <a:cubicBezTo>
                        <a:pt x="89" y="83"/>
                        <a:pt x="94" y="85"/>
                        <a:pt x="98" y="90"/>
                      </a:cubicBezTo>
                      <a:cubicBezTo>
                        <a:pt x="134" y="116"/>
                        <a:pt x="170" y="143"/>
                        <a:pt x="214" y="143"/>
                      </a:cubicBezTo>
                      <a:cubicBezTo>
                        <a:pt x="217" y="144"/>
                        <a:pt x="219" y="144"/>
                        <a:pt x="222" y="144"/>
                      </a:cubicBezTo>
                      <a:cubicBezTo>
                        <a:pt x="247" y="144"/>
                        <a:pt x="274" y="105"/>
                        <a:pt x="250" y="81"/>
                      </a:cubicBezTo>
                      <a:cubicBezTo>
                        <a:pt x="196" y="27"/>
                        <a:pt x="134" y="1"/>
                        <a:pt x="54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68" name="Google Shape;968;p36"/>
              <p:cNvSpPr/>
              <p:nvPr/>
            </p:nvSpPr>
            <p:spPr>
              <a:xfrm>
                <a:off x="-666750" y="2625353"/>
                <a:ext cx="3000692" cy="1984670"/>
              </a:xfrm>
              <a:custGeom>
                <a:avLst/>
                <a:gdLst/>
                <a:ahLst/>
                <a:cxnLst/>
                <a:rect l="l" t="t" r="r" b="b"/>
                <a:pathLst>
                  <a:path w="13618" h="9007" extrusionOk="0">
                    <a:moveTo>
                      <a:pt x="11993" y="1"/>
                    </a:moveTo>
                    <a:cubicBezTo>
                      <a:pt x="10991" y="1"/>
                      <a:pt x="9827" y="496"/>
                      <a:pt x="9827" y="496"/>
                    </a:cubicBezTo>
                    <a:cubicBezTo>
                      <a:pt x="10085" y="472"/>
                      <a:pt x="10311" y="458"/>
                      <a:pt x="10506" y="458"/>
                    </a:cubicBezTo>
                    <a:cubicBezTo>
                      <a:pt x="11112" y="458"/>
                      <a:pt x="11415" y="597"/>
                      <a:pt x="11442" y="1022"/>
                    </a:cubicBezTo>
                    <a:cubicBezTo>
                      <a:pt x="11487" y="1816"/>
                      <a:pt x="4448" y="1460"/>
                      <a:pt x="4046" y="2548"/>
                    </a:cubicBezTo>
                    <a:cubicBezTo>
                      <a:pt x="3654" y="3636"/>
                      <a:pt x="6910" y="3663"/>
                      <a:pt x="3841" y="4341"/>
                    </a:cubicBezTo>
                    <a:cubicBezTo>
                      <a:pt x="1005" y="4978"/>
                      <a:pt x="1" y="8059"/>
                      <a:pt x="2291" y="8059"/>
                    </a:cubicBezTo>
                    <a:cubicBezTo>
                      <a:pt x="2472" y="8059"/>
                      <a:pt x="2673" y="8040"/>
                      <a:pt x="2896" y="7999"/>
                    </a:cubicBezTo>
                    <a:cubicBezTo>
                      <a:pt x="4020" y="7792"/>
                      <a:pt x="4897" y="7710"/>
                      <a:pt x="5580" y="7710"/>
                    </a:cubicBezTo>
                    <a:cubicBezTo>
                      <a:pt x="8289" y="7710"/>
                      <a:pt x="7954" y="9007"/>
                      <a:pt x="7954" y="9007"/>
                    </a:cubicBezTo>
                    <a:cubicBezTo>
                      <a:pt x="9203" y="6250"/>
                      <a:pt x="3565" y="7374"/>
                      <a:pt x="3582" y="6214"/>
                    </a:cubicBezTo>
                    <a:cubicBezTo>
                      <a:pt x="3609" y="5233"/>
                      <a:pt x="7695" y="4957"/>
                      <a:pt x="8382" y="4091"/>
                    </a:cubicBezTo>
                    <a:cubicBezTo>
                      <a:pt x="9078" y="3226"/>
                      <a:pt x="5920" y="3056"/>
                      <a:pt x="6223" y="2477"/>
                    </a:cubicBezTo>
                    <a:cubicBezTo>
                      <a:pt x="6313" y="2308"/>
                      <a:pt x="7007" y="2286"/>
                      <a:pt x="7931" y="2286"/>
                    </a:cubicBezTo>
                    <a:cubicBezTo>
                      <a:pt x="8250" y="2286"/>
                      <a:pt x="8597" y="2289"/>
                      <a:pt x="8957" y="2289"/>
                    </a:cubicBezTo>
                    <a:cubicBezTo>
                      <a:pt x="11078" y="2289"/>
                      <a:pt x="13618" y="2199"/>
                      <a:pt x="13387" y="951"/>
                    </a:cubicBezTo>
                    <a:cubicBezTo>
                      <a:pt x="13255" y="220"/>
                      <a:pt x="12660" y="1"/>
                      <a:pt x="11993" y="1"/>
                    </a:cubicBezTo>
                    <a:close/>
                  </a:path>
                </a:pathLst>
              </a:custGeom>
              <a:solidFill>
                <a:srgbClr val="FFFFFF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69" name="Google Shape;969;p36"/>
              <p:cNvSpPr/>
              <p:nvPr/>
            </p:nvSpPr>
            <p:spPr>
              <a:xfrm>
                <a:off x="254301" y="1567027"/>
                <a:ext cx="1099093" cy="1193402"/>
              </a:xfrm>
              <a:custGeom>
                <a:avLst/>
                <a:gdLst/>
                <a:ahLst/>
                <a:cxnLst/>
                <a:rect l="l" t="t" r="r" b="b"/>
                <a:pathLst>
                  <a:path w="4988" h="5416" extrusionOk="0">
                    <a:moveTo>
                      <a:pt x="4532" y="0"/>
                    </a:moveTo>
                    <a:lnTo>
                      <a:pt x="4532" y="0"/>
                    </a:lnTo>
                    <a:cubicBezTo>
                      <a:pt x="4586" y="526"/>
                      <a:pt x="4514" y="1115"/>
                      <a:pt x="4148" y="1508"/>
                    </a:cubicBezTo>
                    <a:cubicBezTo>
                      <a:pt x="3827" y="1847"/>
                      <a:pt x="3346" y="1980"/>
                      <a:pt x="2882" y="2016"/>
                    </a:cubicBezTo>
                    <a:cubicBezTo>
                      <a:pt x="2418" y="2061"/>
                      <a:pt x="1954" y="2025"/>
                      <a:pt x="1490" y="2105"/>
                    </a:cubicBezTo>
                    <a:cubicBezTo>
                      <a:pt x="1035" y="2177"/>
                      <a:pt x="562" y="2391"/>
                      <a:pt x="330" y="2792"/>
                    </a:cubicBezTo>
                    <a:cubicBezTo>
                      <a:pt x="0" y="3345"/>
                      <a:pt x="241" y="4086"/>
                      <a:pt x="696" y="4532"/>
                    </a:cubicBezTo>
                    <a:cubicBezTo>
                      <a:pt x="1160" y="4987"/>
                      <a:pt x="1784" y="5201"/>
                      <a:pt x="2391" y="5415"/>
                    </a:cubicBezTo>
                    <a:cubicBezTo>
                      <a:pt x="2114" y="5228"/>
                      <a:pt x="1775" y="4969"/>
                      <a:pt x="1526" y="4746"/>
                    </a:cubicBezTo>
                    <a:cubicBezTo>
                      <a:pt x="1383" y="4621"/>
                      <a:pt x="1240" y="4478"/>
                      <a:pt x="1160" y="4300"/>
                    </a:cubicBezTo>
                    <a:cubicBezTo>
                      <a:pt x="973" y="3872"/>
                      <a:pt x="1231" y="3345"/>
                      <a:pt x="1624" y="3078"/>
                    </a:cubicBezTo>
                    <a:cubicBezTo>
                      <a:pt x="2016" y="2819"/>
                      <a:pt x="2507" y="2748"/>
                      <a:pt x="2971" y="2685"/>
                    </a:cubicBezTo>
                    <a:cubicBezTo>
                      <a:pt x="3444" y="2623"/>
                      <a:pt x="3934" y="2543"/>
                      <a:pt x="4318" y="2275"/>
                    </a:cubicBezTo>
                    <a:cubicBezTo>
                      <a:pt x="4675" y="2025"/>
                      <a:pt x="4907" y="1615"/>
                      <a:pt x="4942" y="1187"/>
                    </a:cubicBezTo>
                    <a:cubicBezTo>
                      <a:pt x="4987" y="758"/>
                      <a:pt x="4835" y="303"/>
                      <a:pt x="4532" y="0"/>
                    </a:cubicBezTo>
                    <a:close/>
                  </a:path>
                </a:pathLst>
              </a:custGeom>
              <a:solidFill>
                <a:srgbClr val="FFFFFF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70" name="Google Shape;970;p36"/>
            <p:cNvGrpSpPr/>
            <p:nvPr/>
          </p:nvGrpSpPr>
          <p:grpSpPr>
            <a:xfrm>
              <a:off x="5937006" y="1378768"/>
              <a:ext cx="2544343" cy="2620200"/>
              <a:chOff x="5839590" y="1567014"/>
              <a:chExt cx="4256891" cy="4383805"/>
            </a:xfrm>
          </p:grpSpPr>
          <p:grpSp>
            <p:nvGrpSpPr>
              <p:cNvPr id="971" name="Google Shape;971;p36"/>
              <p:cNvGrpSpPr/>
              <p:nvPr/>
            </p:nvGrpSpPr>
            <p:grpSpPr>
              <a:xfrm>
                <a:off x="5839590" y="4503577"/>
                <a:ext cx="2577179" cy="1447242"/>
                <a:chOff x="3362865" y="4799939"/>
                <a:chExt cx="2577179" cy="1447242"/>
              </a:xfrm>
            </p:grpSpPr>
            <p:sp>
              <p:nvSpPr>
                <p:cNvPr id="972" name="Google Shape;972;p36"/>
                <p:cNvSpPr/>
                <p:nvPr/>
              </p:nvSpPr>
              <p:spPr>
                <a:xfrm>
                  <a:off x="4402683" y="5446878"/>
                  <a:ext cx="94529" cy="149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" h="678" extrusionOk="0">
                      <a:moveTo>
                        <a:pt x="366" y="0"/>
                      </a:moveTo>
                      <a:cubicBezTo>
                        <a:pt x="206" y="187"/>
                        <a:pt x="81" y="419"/>
                        <a:pt x="0" y="651"/>
                      </a:cubicBezTo>
                      <a:lnTo>
                        <a:pt x="81" y="678"/>
                      </a:lnTo>
                      <a:cubicBezTo>
                        <a:pt x="161" y="455"/>
                        <a:pt x="277" y="232"/>
                        <a:pt x="429" y="54"/>
                      </a:cubicBezTo>
                      <a:lnTo>
                        <a:pt x="36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3" name="Google Shape;973;p36"/>
                <p:cNvSpPr/>
                <p:nvPr/>
              </p:nvSpPr>
              <p:spPr>
                <a:xfrm>
                  <a:off x="4532467" y="5642105"/>
                  <a:ext cx="33052" cy="30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137" extrusionOk="0">
                      <a:moveTo>
                        <a:pt x="70" y="0"/>
                      </a:moveTo>
                      <a:cubicBezTo>
                        <a:pt x="61" y="0"/>
                        <a:pt x="52" y="2"/>
                        <a:pt x="45" y="6"/>
                      </a:cubicBezTo>
                      <a:lnTo>
                        <a:pt x="36" y="6"/>
                      </a:lnTo>
                      <a:cubicBezTo>
                        <a:pt x="0" y="24"/>
                        <a:pt x="0" y="86"/>
                        <a:pt x="45" y="95"/>
                      </a:cubicBezTo>
                      <a:cubicBezTo>
                        <a:pt x="54" y="104"/>
                        <a:pt x="63" y="113"/>
                        <a:pt x="72" y="131"/>
                      </a:cubicBezTo>
                      <a:cubicBezTo>
                        <a:pt x="77" y="135"/>
                        <a:pt x="85" y="137"/>
                        <a:pt x="92" y="137"/>
                      </a:cubicBezTo>
                      <a:cubicBezTo>
                        <a:pt x="119" y="137"/>
                        <a:pt x="150" y="114"/>
                        <a:pt x="143" y="86"/>
                      </a:cubicBezTo>
                      <a:cubicBezTo>
                        <a:pt x="134" y="69"/>
                        <a:pt x="116" y="33"/>
                        <a:pt x="98" y="15"/>
                      </a:cubicBezTo>
                      <a:cubicBezTo>
                        <a:pt x="93" y="5"/>
                        <a:pt x="82" y="0"/>
                        <a:pt x="70" y="0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4" name="Google Shape;974;p36"/>
                <p:cNvSpPr/>
                <p:nvPr/>
              </p:nvSpPr>
              <p:spPr>
                <a:xfrm>
                  <a:off x="5572285" y="4799939"/>
                  <a:ext cx="367760" cy="4426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9" h="2009" extrusionOk="0">
                      <a:moveTo>
                        <a:pt x="1035" y="1"/>
                      </a:moveTo>
                      <a:cubicBezTo>
                        <a:pt x="857" y="144"/>
                        <a:pt x="625" y="188"/>
                        <a:pt x="420" y="278"/>
                      </a:cubicBezTo>
                      <a:cubicBezTo>
                        <a:pt x="268" y="349"/>
                        <a:pt x="125" y="447"/>
                        <a:pt x="0" y="563"/>
                      </a:cubicBezTo>
                      <a:cubicBezTo>
                        <a:pt x="54" y="634"/>
                        <a:pt x="116" y="750"/>
                        <a:pt x="143" y="822"/>
                      </a:cubicBezTo>
                      <a:cubicBezTo>
                        <a:pt x="277" y="1196"/>
                        <a:pt x="366" y="1607"/>
                        <a:pt x="402" y="2008"/>
                      </a:cubicBezTo>
                      <a:cubicBezTo>
                        <a:pt x="803" y="1785"/>
                        <a:pt x="1285" y="1589"/>
                        <a:pt x="1669" y="1330"/>
                      </a:cubicBezTo>
                      <a:cubicBezTo>
                        <a:pt x="1597" y="1205"/>
                        <a:pt x="1651" y="1045"/>
                        <a:pt x="1597" y="911"/>
                      </a:cubicBezTo>
                      <a:cubicBezTo>
                        <a:pt x="1579" y="857"/>
                        <a:pt x="1535" y="813"/>
                        <a:pt x="1508" y="768"/>
                      </a:cubicBezTo>
                      <a:cubicBezTo>
                        <a:pt x="1330" y="527"/>
                        <a:pt x="1267" y="197"/>
                        <a:pt x="103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5" name="Google Shape;975;p36"/>
                <p:cNvSpPr/>
                <p:nvPr/>
              </p:nvSpPr>
              <p:spPr>
                <a:xfrm>
                  <a:off x="5774784" y="4879484"/>
                  <a:ext cx="27764" cy="356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162" extrusionOk="0">
                      <a:moveTo>
                        <a:pt x="56" y="0"/>
                      </a:moveTo>
                      <a:cubicBezTo>
                        <a:pt x="34" y="0"/>
                        <a:pt x="10" y="13"/>
                        <a:pt x="0" y="41"/>
                      </a:cubicBezTo>
                      <a:cubicBezTo>
                        <a:pt x="0" y="68"/>
                        <a:pt x="0" y="95"/>
                        <a:pt x="0" y="122"/>
                      </a:cubicBezTo>
                      <a:cubicBezTo>
                        <a:pt x="6" y="146"/>
                        <a:pt x="24" y="161"/>
                        <a:pt x="46" y="161"/>
                      </a:cubicBezTo>
                      <a:cubicBezTo>
                        <a:pt x="57" y="161"/>
                        <a:pt x="69" y="157"/>
                        <a:pt x="81" y="148"/>
                      </a:cubicBezTo>
                      <a:cubicBezTo>
                        <a:pt x="116" y="122"/>
                        <a:pt x="125" y="68"/>
                        <a:pt x="98" y="33"/>
                      </a:cubicBezTo>
                      <a:cubicBezTo>
                        <a:pt x="94" y="11"/>
                        <a:pt x="76" y="0"/>
                        <a:pt x="56" y="0"/>
                      </a:cubicBezTo>
                      <a:close/>
                    </a:path>
                  </a:pathLst>
                </a:custGeom>
                <a:solidFill>
                  <a:srgbClr val="5526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6" name="Google Shape;976;p36"/>
                <p:cNvSpPr/>
                <p:nvPr/>
              </p:nvSpPr>
              <p:spPr>
                <a:xfrm>
                  <a:off x="5729613" y="4988777"/>
                  <a:ext cx="25781" cy="27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127" extrusionOk="0">
                      <a:moveTo>
                        <a:pt x="45" y="0"/>
                      </a:moveTo>
                      <a:cubicBezTo>
                        <a:pt x="36" y="0"/>
                        <a:pt x="27" y="9"/>
                        <a:pt x="18" y="9"/>
                      </a:cubicBezTo>
                      <a:cubicBezTo>
                        <a:pt x="9" y="18"/>
                        <a:pt x="0" y="45"/>
                        <a:pt x="0" y="54"/>
                      </a:cubicBezTo>
                      <a:cubicBezTo>
                        <a:pt x="8" y="86"/>
                        <a:pt x="24" y="126"/>
                        <a:pt x="60" y="126"/>
                      </a:cubicBezTo>
                      <a:cubicBezTo>
                        <a:pt x="64" y="126"/>
                        <a:pt x="68" y="126"/>
                        <a:pt x="71" y="125"/>
                      </a:cubicBezTo>
                      <a:cubicBezTo>
                        <a:pt x="116" y="116"/>
                        <a:pt x="107" y="63"/>
                        <a:pt x="89" y="27"/>
                      </a:cubicBezTo>
                      <a:cubicBezTo>
                        <a:pt x="89" y="18"/>
                        <a:pt x="71" y="0"/>
                        <a:pt x="54" y="0"/>
                      </a:cubicBezTo>
                      <a:close/>
                    </a:path>
                  </a:pathLst>
                </a:custGeom>
                <a:solidFill>
                  <a:srgbClr val="5526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7" name="Google Shape;977;p36"/>
                <p:cNvSpPr/>
                <p:nvPr/>
              </p:nvSpPr>
              <p:spPr>
                <a:xfrm>
                  <a:off x="5808056" y="5089255"/>
                  <a:ext cx="47595" cy="33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" h="150" extrusionOk="0">
                      <a:moveTo>
                        <a:pt x="83" y="0"/>
                      </a:moveTo>
                      <a:cubicBezTo>
                        <a:pt x="51" y="0"/>
                        <a:pt x="22" y="13"/>
                        <a:pt x="10" y="44"/>
                      </a:cubicBezTo>
                      <a:cubicBezTo>
                        <a:pt x="1" y="71"/>
                        <a:pt x="19" y="89"/>
                        <a:pt x="37" y="98"/>
                      </a:cubicBezTo>
                      <a:cubicBezTo>
                        <a:pt x="48" y="98"/>
                        <a:pt x="60" y="94"/>
                        <a:pt x="72" y="94"/>
                      </a:cubicBezTo>
                      <a:cubicBezTo>
                        <a:pt x="78" y="94"/>
                        <a:pt x="84" y="95"/>
                        <a:pt x="90" y="98"/>
                      </a:cubicBezTo>
                      <a:cubicBezTo>
                        <a:pt x="117" y="106"/>
                        <a:pt x="117" y="115"/>
                        <a:pt x="126" y="133"/>
                      </a:cubicBezTo>
                      <a:cubicBezTo>
                        <a:pt x="137" y="145"/>
                        <a:pt x="151" y="150"/>
                        <a:pt x="164" y="150"/>
                      </a:cubicBezTo>
                      <a:cubicBezTo>
                        <a:pt x="190" y="150"/>
                        <a:pt x="215" y="128"/>
                        <a:pt x="215" y="98"/>
                      </a:cubicBezTo>
                      <a:cubicBezTo>
                        <a:pt x="215" y="45"/>
                        <a:pt x="143" y="0"/>
                        <a:pt x="83" y="0"/>
                      </a:cubicBezTo>
                      <a:close/>
                    </a:path>
                  </a:pathLst>
                </a:custGeom>
                <a:solidFill>
                  <a:srgbClr val="5526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8" name="Google Shape;978;p36"/>
                <p:cNvSpPr/>
                <p:nvPr/>
              </p:nvSpPr>
              <p:spPr>
                <a:xfrm>
                  <a:off x="5666593" y="4908130"/>
                  <a:ext cx="23798" cy="32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147" extrusionOk="0">
                      <a:moveTo>
                        <a:pt x="54" y="1"/>
                      </a:moveTo>
                      <a:cubicBezTo>
                        <a:pt x="45" y="1"/>
                        <a:pt x="36" y="1"/>
                        <a:pt x="27" y="10"/>
                      </a:cubicBezTo>
                      <a:cubicBezTo>
                        <a:pt x="1" y="18"/>
                        <a:pt x="1" y="45"/>
                        <a:pt x="1" y="72"/>
                      </a:cubicBezTo>
                      <a:cubicBezTo>
                        <a:pt x="1" y="72"/>
                        <a:pt x="1" y="81"/>
                        <a:pt x="1" y="81"/>
                      </a:cubicBezTo>
                      <a:cubicBezTo>
                        <a:pt x="1" y="99"/>
                        <a:pt x="10" y="117"/>
                        <a:pt x="18" y="126"/>
                      </a:cubicBezTo>
                      <a:cubicBezTo>
                        <a:pt x="27" y="140"/>
                        <a:pt x="40" y="146"/>
                        <a:pt x="52" y="146"/>
                      </a:cubicBezTo>
                      <a:cubicBezTo>
                        <a:pt x="79" y="146"/>
                        <a:pt x="108" y="120"/>
                        <a:pt x="108" y="90"/>
                      </a:cubicBezTo>
                      <a:cubicBezTo>
                        <a:pt x="99" y="63"/>
                        <a:pt x="90" y="10"/>
                        <a:pt x="54" y="1"/>
                      </a:cubicBezTo>
                      <a:close/>
                    </a:path>
                  </a:pathLst>
                </a:custGeom>
                <a:solidFill>
                  <a:srgbClr val="5526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9" name="Google Shape;979;p36"/>
                <p:cNvSpPr/>
                <p:nvPr/>
              </p:nvSpPr>
              <p:spPr>
                <a:xfrm>
                  <a:off x="5825243" y="5003760"/>
                  <a:ext cx="27103" cy="19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87" extrusionOk="0">
                      <a:moveTo>
                        <a:pt x="62" y="1"/>
                      </a:moveTo>
                      <a:cubicBezTo>
                        <a:pt x="57" y="1"/>
                        <a:pt x="53" y="2"/>
                        <a:pt x="48" y="4"/>
                      </a:cubicBezTo>
                      <a:cubicBezTo>
                        <a:pt x="0" y="28"/>
                        <a:pt x="23" y="87"/>
                        <a:pt x="60" y="87"/>
                      </a:cubicBezTo>
                      <a:cubicBezTo>
                        <a:pt x="65" y="87"/>
                        <a:pt x="70" y="86"/>
                        <a:pt x="75" y="84"/>
                      </a:cubicBezTo>
                      <a:cubicBezTo>
                        <a:pt x="122" y="60"/>
                        <a:pt x="99" y="1"/>
                        <a:pt x="62" y="1"/>
                      </a:cubicBezTo>
                      <a:close/>
                    </a:path>
                  </a:pathLst>
                </a:custGeom>
                <a:solidFill>
                  <a:srgbClr val="5526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0" name="Google Shape;980;p36"/>
                <p:cNvSpPr/>
                <p:nvPr/>
              </p:nvSpPr>
              <p:spPr>
                <a:xfrm>
                  <a:off x="5772801" y="5045185"/>
                  <a:ext cx="29747" cy="31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" h="142" extrusionOk="0">
                      <a:moveTo>
                        <a:pt x="57" y="1"/>
                      </a:moveTo>
                      <a:cubicBezTo>
                        <a:pt x="34" y="1"/>
                        <a:pt x="9" y="18"/>
                        <a:pt x="9" y="48"/>
                      </a:cubicBezTo>
                      <a:lnTo>
                        <a:pt x="9" y="57"/>
                      </a:lnTo>
                      <a:cubicBezTo>
                        <a:pt x="0" y="66"/>
                        <a:pt x="0" y="74"/>
                        <a:pt x="0" y="83"/>
                      </a:cubicBezTo>
                      <a:cubicBezTo>
                        <a:pt x="0" y="83"/>
                        <a:pt x="0" y="92"/>
                        <a:pt x="0" y="101"/>
                      </a:cubicBezTo>
                      <a:cubicBezTo>
                        <a:pt x="5" y="128"/>
                        <a:pt x="25" y="141"/>
                        <a:pt x="45" y="141"/>
                      </a:cubicBezTo>
                      <a:cubicBezTo>
                        <a:pt x="65" y="141"/>
                        <a:pt x="85" y="128"/>
                        <a:pt x="90" y="101"/>
                      </a:cubicBezTo>
                      <a:cubicBezTo>
                        <a:pt x="116" y="92"/>
                        <a:pt x="134" y="66"/>
                        <a:pt x="116" y="39"/>
                      </a:cubicBezTo>
                      <a:cubicBezTo>
                        <a:pt x="98" y="21"/>
                        <a:pt x="90" y="12"/>
                        <a:pt x="72" y="3"/>
                      </a:cubicBezTo>
                      <a:cubicBezTo>
                        <a:pt x="67" y="2"/>
                        <a:pt x="62" y="1"/>
                        <a:pt x="57" y="1"/>
                      </a:cubicBezTo>
                      <a:close/>
                    </a:path>
                  </a:pathLst>
                </a:custGeom>
                <a:solidFill>
                  <a:srgbClr val="5526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1" name="Google Shape;981;p36"/>
                <p:cNvSpPr/>
                <p:nvPr/>
              </p:nvSpPr>
              <p:spPr>
                <a:xfrm>
                  <a:off x="3362865" y="4866925"/>
                  <a:ext cx="2380634" cy="13802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04" h="6264" extrusionOk="0">
                      <a:moveTo>
                        <a:pt x="10161" y="0"/>
                      </a:moveTo>
                      <a:cubicBezTo>
                        <a:pt x="8868" y="1098"/>
                        <a:pt x="7021" y="1954"/>
                        <a:pt x="5406" y="2632"/>
                      </a:cubicBezTo>
                      <a:cubicBezTo>
                        <a:pt x="3658" y="3372"/>
                        <a:pt x="1856" y="4024"/>
                        <a:pt x="0" y="4639"/>
                      </a:cubicBezTo>
                      <a:cubicBezTo>
                        <a:pt x="63" y="5210"/>
                        <a:pt x="196" y="5808"/>
                        <a:pt x="642" y="6263"/>
                      </a:cubicBezTo>
                      <a:cubicBezTo>
                        <a:pt x="643" y="6263"/>
                        <a:pt x="644" y="6263"/>
                        <a:pt x="645" y="6263"/>
                      </a:cubicBezTo>
                      <a:cubicBezTo>
                        <a:pt x="744" y="6263"/>
                        <a:pt x="3214" y="5283"/>
                        <a:pt x="6049" y="4077"/>
                      </a:cubicBezTo>
                      <a:cubicBezTo>
                        <a:pt x="8422" y="3069"/>
                        <a:pt x="8752" y="2766"/>
                        <a:pt x="9189" y="2507"/>
                      </a:cubicBezTo>
                      <a:cubicBezTo>
                        <a:pt x="9965" y="2043"/>
                        <a:pt x="10375" y="1865"/>
                        <a:pt x="10804" y="1499"/>
                      </a:cubicBezTo>
                      <a:cubicBezTo>
                        <a:pt x="10759" y="1481"/>
                        <a:pt x="10759" y="1401"/>
                        <a:pt x="10750" y="1347"/>
                      </a:cubicBezTo>
                      <a:cubicBezTo>
                        <a:pt x="10741" y="1294"/>
                        <a:pt x="10741" y="1231"/>
                        <a:pt x="10714" y="1187"/>
                      </a:cubicBezTo>
                      <a:cubicBezTo>
                        <a:pt x="10688" y="1124"/>
                        <a:pt x="10616" y="1089"/>
                        <a:pt x="10580" y="1026"/>
                      </a:cubicBezTo>
                      <a:cubicBezTo>
                        <a:pt x="10527" y="946"/>
                        <a:pt x="10536" y="839"/>
                        <a:pt x="10500" y="750"/>
                      </a:cubicBezTo>
                      <a:cubicBezTo>
                        <a:pt x="10465" y="643"/>
                        <a:pt x="10384" y="562"/>
                        <a:pt x="10313" y="473"/>
                      </a:cubicBezTo>
                      <a:cubicBezTo>
                        <a:pt x="10241" y="393"/>
                        <a:pt x="10179" y="286"/>
                        <a:pt x="10188" y="179"/>
                      </a:cubicBezTo>
                      <a:cubicBezTo>
                        <a:pt x="10197" y="116"/>
                        <a:pt x="10197" y="54"/>
                        <a:pt x="1016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2" name="Google Shape;982;p36"/>
                <p:cNvSpPr/>
                <p:nvPr/>
              </p:nvSpPr>
              <p:spPr>
                <a:xfrm>
                  <a:off x="4740695" y="5120544"/>
                  <a:ext cx="959613" cy="575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5" h="2613" extrusionOk="0">
                      <a:moveTo>
                        <a:pt x="4292" y="0"/>
                      </a:moveTo>
                      <a:cubicBezTo>
                        <a:pt x="4051" y="473"/>
                        <a:pt x="3302" y="901"/>
                        <a:pt x="2909" y="1097"/>
                      </a:cubicBezTo>
                      <a:cubicBezTo>
                        <a:pt x="2659" y="1213"/>
                        <a:pt x="2517" y="1472"/>
                        <a:pt x="2267" y="1561"/>
                      </a:cubicBezTo>
                      <a:cubicBezTo>
                        <a:pt x="1981" y="1659"/>
                        <a:pt x="1687" y="1731"/>
                        <a:pt x="1410" y="1838"/>
                      </a:cubicBezTo>
                      <a:cubicBezTo>
                        <a:pt x="1143" y="1936"/>
                        <a:pt x="884" y="2061"/>
                        <a:pt x="634" y="2204"/>
                      </a:cubicBezTo>
                      <a:cubicBezTo>
                        <a:pt x="438" y="2320"/>
                        <a:pt x="152" y="2427"/>
                        <a:pt x="1" y="2596"/>
                      </a:cubicBezTo>
                      <a:cubicBezTo>
                        <a:pt x="23" y="2608"/>
                        <a:pt x="48" y="2613"/>
                        <a:pt x="76" y="2613"/>
                      </a:cubicBezTo>
                      <a:cubicBezTo>
                        <a:pt x="218" y="2613"/>
                        <a:pt x="423" y="2480"/>
                        <a:pt x="527" y="2436"/>
                      </a:cubicBezTo>
                      <a:cubicBezTo>
                        <a:pt x="714" y="2364"/>
                        <a:pt x="902" y="2248"/>
                        <a:pt x="1098" y="2204"/>
                      </a:cubicBezTo>
                      <a:cubicBezTo>
                        <a:pt x="1544" y="2105"/>
                        <a:pt x="1375" y="2159"/>
                        <a:pt x="1446" y="2123"/>
                      </a:cubicBezTo>
                      <a:cubicBezTo>
                        <a:pt x="1660" y="2025"/>
                        <a:pt x="1990" y="1838"/>
                        <a:pt x="2186" y="1704"/>
                      </a:cubicBezTo>
                      <a:cubicBezTo>
                        <a:pt x="2365" y="1579"/>
                        <a:pt x="2409" y="1517"/>
                        <a:pt x="2588" y="1401"/>
                      </a:cubicBezTo>
                      <a:cubicBezTo>
                        <a:pt x="2873" y="1204"/>
                        <a:pt x="3203" y="1080"/>
                        <a:pt x="3507" y="919"/>
                      </a:cubicBezTo>
                      <a:cubicBezTo>
                        <a:pt x="3703" y="812"/>
                        <a:pt x="3890" y="696"/>
                        <a:pt x="4069" y="562"/>
                      </a:cubicBezTo>
                      <a:cubicBezTo>
                        <a:pt x="4158" y="509"/>
                        <a:pt x="4238" y="437"/>
                        <a:pt x="4292" y="339"/>
                      </a:cubicBezTo>
                      <a:cubicBezTo>
                        <a:pt x="4345" y="241"/>
                        <a:pt x="4354" y="107"/>
                        <a:pt x="4292" y="0"/>
                      </a:cubicBezTo>
                      <a:close/>
                    </a:path>
                  </a:pathLst>
                </a:custGeom>
                <a:solidFill>
                  <a:srgbClr val="B0B0B0">
                    <a:alpha val="3869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3" name="Google Shape;983;p36"/>
                <p:cNvSpPr/>
                <p:nvPr/>
              </p:nvSpPr>
              <p:spPr>
                <a:xfrm>
                  <a:off x="3362865" y="5446878"/>
                  <a:ext cx="1332882" cy="800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9" h="3632" extrusionOk="0">
                      <a:moveTo>
                        <a:pt x="5406" y="0"/>
                      </a:moveTo>
                      <a:cubicBezTo>
                        <a:pt x="3658" y="740"/>
                        <a:pt x="1856" y="1392"/>
                        <a:pt x="0" y="2007"/>
                      </a:cubicBezTo>
                      <a:cubicBezTo>
                        <a:pt x="63" y="2578"/>
                        <a:pt x="196" y="3176"/>
                        <a:pt x="642" y="3631"/>
                      </a:cubicBezTo>
                      <a:cubicBezTo>
                        <a:pt x="643" y="3631"/>
                        <a:pt x="644" y="3631"/>
                        <a:pt x="645" y="3631"/>
                      </a:cubicBezTo>
                      <a:cubicBezTo>
                        <a:pt x="744" y="3631"/>
                        <a:pt x="3214" y="2651"/>
                        <a:pt x="6049" y="1454"/>
                      </a:cubicBezTo>
                      <a:cubicBezTo>
                        <a:pt x="5995" y="669"/>
                        <a:pt x="5415" y="0"/>
                        <a:pt x="541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4" name="Google Shape;984;p36"/>
                <p:cNvSpPr/>
                <p:nvPr/>
              </p:nvSpPr>
              <p:spPr>
                <a:xfrm>
                  <a:off x="3384459" y="5920403"/>
                  <a:ext cx="135734" cy="299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1357" extrusionOk="0">
                      <a:moveTo>
                        <a:pt x="72" y="1"/>
                      </a:moveTo>
                      <a:lnTo>
                        <a:pt x="0" y="46"/>
                      </a:lnTo>
                      <a:cubicBezTo>
                        <a:pt x="0" y="54"/>
                        <a:pt x="357" y="563"/>
                        <a:pt x="446" y="813"/>
                      </a:cubicBezTo>
                      <a:cubicBezTo>
                        <a:pt x="527" y="1063"/>
                        <a:pt x="500" y="1348"/>
                        <a:pt x="500" y="1348"/>
                      </a:cubicBezTo>
                      <a:lnTo>
                        <a:pt x="580" y="1357"/>
                      </a:lnTo>
                      <a:cubicBezTo>
                        <a:pt x="580" y="1348"/>
                        <a:pt x="616" y="1054"/>
                        <a:pt x="518" y="786"/>
                      </a:cubicBezTo>
                      <a:cubicBezTo>
                        <a:pt x="428" y="518"/>
                        <a:pt x="81" y="19"/>
                        <a:pt x="7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5" name="Google Shape;985;p36"/>
                <p:cNvSpPr/>
                <p:nvPr/>
              </p:nvSpPr>
              <p:spPr>
                <a:xfrm>
                  <a:off x="5277461" y="5126273"/>
                  <a:ext cx="88580" cy="808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" h="367" extrusionOk="0">
                      <a:moveTo>
                        <a:pt x="54" y="1"/>
                      </a:moveTo>
                      <a:lnTo>
                        <a:pt x="0" y="63"/>
                      </a:lnTo>
                      <a:cubicBezTo>
                        <a:pt x="125" y="153"/>
                        <a:pt x="241" y="260"/>
                        <a:pt x="348" y="367"/>
                      </a:cubicBezTo>
                      <a:lnTo>
                        <a:pt x="402" y="304"/>
                      </a:lnTo>
                      <a:cubicBezTo>
                        <a:pt x="295" y="197"/>
                        <a:pt x="170" y="90"/>
                        <a:pt x="5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6" name="Google Shape;986;p36"/>
                <p:cNvSpPr/>
                <p:nvPr/>
              </p:nvSpPr>
              <p:spPr>
                <a:xfrm>
                  <a:off x="5240002" y="5153816"/>
                  <a:ext cx="88800" cy="1595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724" extrusionOk="0">
                      <a:moveTo>
                        <a:pt x="72" y="1"/>
                      </a:moveTo>
                      <a:lnTo>
                        <a:pt x="1" y="36"/>
                      </a:lnTo>
                      <a:cubicBezTo>
                        <a:pt x="117" y="259"/>
                        <a:pt x="233" y="483"/>
                        <a:pt x="322" y="723"/>
                      </a:cubicBezTo>
                      <a:lnTo>
                        <a:pt x="402" y="697"/>
                      </a:lnTo>
                      <a:cubicBezTo>
                        <a:pt x="304" y="456"/>
                        <a:pt x="197" y="215"/>
                        <a:pt x="7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7" name="Google Shape;987;p36"/>
                <p:cNvSpPr/>
                <p:nvPr/>
              </p:nvSpPr>
              <p:spPr>
                <a:xfrm>
                  <a:off x="5120133" y="5407436"/>
                  <a:ext cx="74918" cy="163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742" extrusionOk="0">
                      <a:moveTo>
                        <a:pt x="259" y="1"/>
                      </a:moveTo>
                      <a:cubicBezTo>
                        <a:pt x="206" y="259"/>
                        <a:pt x="125" y="491"/>
                        <a:pt x="1" y="696"/>
                      </a:cubicBezTo>
                      <a:lnTo>
                        <a:pt x="72" y="741"/>
                      </a:lnTo>
                      <a:cubicBezTo>
                        <a:pt x="197" y="527"/>
                        <a:pt x="286" y="286"/>
                        <a:pt x="340" y="18"/>
                      </a:cubicBezTo>
                      <a:lnTo>
                        <a:pt x="25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8" name="Google Shape;988;p36"/>
                <p:cNvSpPr/>
                <p:nvPr/>
              </p:nvSpPr>
              <p:spPr>
                <a:xfrm>
                  <a:off x="4548112" y="5440928"/>
                  <a:ext cx="96512" cy="1496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" h="679" extrusionOk="0">
                      <a:moveTo>
                        <a:pt x="72" y="0"/>
                      </a:moveTo>
                      <a:lnTo>
                        <a:pt x="1" y="54"/>
                      </a:lnTo>
                      <a:cubicBezTo>
                        <a:pt x="161" y="232"/>
                        <a:pt x="277" y="455"/>
                        <a:pt x="357" y="678"/>
                      </a:cubicBezTo>
                      <a:lnTo>
                        <a:pt x="438" y="651"/>
                      </a:lnTo>
                      <a:cubicBezTo>
                        <a:pt x="357" y="420"/>
                        <a:pt x="224" y="188"/>
                        <a:pt x="7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9" name="Google Shape;989;p36"/>
                <p:cNvSpPr/>
                <p:nvPr/>
              </p:nvSpPr>
              <p:spPr>
                <a:xfrm>
                  <a:off x="3535838" y="5743244"/>
                  <a:ext cx="1134349" cy="436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8" h="1983" extrusionOk="0">
                      <a:moveTo>
                        <a:pt x="5009" y="0"/>
                      </a:moveTo>
                      <a:cubicBezTo>
                        <a:pt x="4848" y="0"/>
                        <a:pt x="4698" y="75"/>
                        <a:pt x="4559" y="145"/>
                      </a:cubicBezTo>
                      <a:cubicBezTo>
                        <a:pt x="3702" y="573"/>
                        <a:pt x="2801" y="912"/>
                        <a:pt x="1847" y="1082"/>
                      </a:cubicBezTo>
                      <a:cubicBezTo>
                        <a:pt x="1731" y="1099"/>
                        <a:pt x="1624" y="1117"/>
                        <a:pt x="1517" y="1162"/>
                      </a:cubicBezTo>
                      <a:cubicBezTo>
                        <a:pt x="1374" y="1215"/>
                        <a:pt x="1240" y="1305"/>
                        <a:pt x="1106" y="1385"/>
                      </a:cubicBezTo>
                      <a:cubicBezTo>
                        <a:pt x="973" y="1456"/>
                        <a:pt x="0" y="1581"/>
                        <a:pt x="143" y="1947"/>
                      </a:cubicBezTo>
                      <a:cubicBezTo>
                        <a:pt x="153" y="1972"/>
                        <a:pt x="184" y="1982"/>
                        <a:pt x="230" y="1982"/>
                      </a:cubicBezTo>
                      <a:cubicBezTo>
                        <a:pt x="485" y="1982"/>
                        <a:pt x="1201" y="1661"/>
                        <a:pt x="1329" y="1608"/>
                      </a:cubicBezTo>
                      <a:cubicBezTo>
                        <a:pt x="1454" y="1563"/>
                        <a:pt x="1579" y="1519"/>
                        <a:pt x="1704" y="1465"/>
                      </a:cubicBezTo>
                      <a:cubicBezTo>
                        <a:pt x="2025" y="1349"/>
                        <a:pt x="2337" y="1233"/>
                        <a:pt x="2650" y="1108"/>
                      </a:cubicBezTo>
                      <a:cubicBezTo>
                        <a:pt x="3497" y="778"/>
                        <a:pt x="4327" y="412"/>
                        <a:pt x="5148" y="20"/>
                      </a:cubicBezTo>
                      <a:cubicBezTo>
                        <a:pt x="5101" y="6"/>
                        <a:pt x="5054" y="0"/>
                        <a:pt x="5009" y="0"/>
                      </a:cubicBezTo>
                      <a:close/>
                    </a:path>
                  </a:pathLst>
                </a:custGeom>
                <a:solidFill>
                  <a:srgbClr val="3D1D03">
                    <a:alpha val="32139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0" name="Google Shape;990;p36"/>
                <p:cNvSpPr/>
                <p:nvPr/>
              </p:nvSpPr>
              <p:spPr>
                <a:xfrm>
                  <a:off x="4356851" y="5577764"/>
                  <a:ext cx="42968" cy="25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" h="114" extrusionOk="0">
                      <a:moveTo>
                        <a:pt x="136" y="1"/>
                      </a:moveTo>
                      <a:cubicBezTo>
                        <a:pt x="131" y="1"/>
                        <a:pt x="125" y="2"/>
                        <a:pt x="119" y="4"/>
                      </a:cubicBezTo>
                      <a:lnTo>
                        <a:pt x="48" y="39"/>
                      </a:lnTo>
                      <a:cubicBezTo>
                        <a:pt x="0" y="55"/>
                        <a:pt x="23" y="114"/>
                        <a:pt x="60" y="114"/>
                      </a:cubicBezTo>
                      <a:cubicBezTo>
                        <a:pt x="65" y="114"/>
                        <a:pt x="70" y="113"/>
                        <a:pt x="75" y="111"/>
                      </a:cubicBezTo>
                      <a:lnTo>
                        <a:pt x="155" y="75"/>
                      </a:lnTo>
                      <a:cubicBezTo>
                        <a:pt x="195" y="59"/>
                        <a:pt x="178" y="1"/>
                        <a:pt x="136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1" name="Google Shape;991;p36"/>
                <p:cNvSpPr/>
                <p:nvPr/>
              </p:nvSpPr>
              <p:spPr>
                <a:xfrm>
                  <a:off x="4339664" y="5660173"/>
                  <a:ext cx="35696" cy="24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" h="112" extrusionOk="0">
                      <a:moveTo>
                        <a:pt x="122" y="1"/>
                      </a:moveTo>
                      <a:cubicBezTo>
                        <a:pt x="118" y="1"/>
                        <a:pt x="113" y="2"/>
                        <a:pt x="108" y="4"/>
                      </a:cubicBezTo>
                      <a:lnTo>
                        <a:pt x="90" y="4"/>
                      </a:lnTo>
                      <a:cubicBezTo>
                        <a:pt x="90" y="4"/>
                        <a:pt x="81" y="4"/>
                        <a:pt x="81" y="13"/>
                      </a:cubicBezTo>
                      <a:lnTo>
                        <a:pt x="45" y="22"/>
                      </a:lnTo>
                      <a:cubicBezTo>
                        <a:pt x="1" y="40"/>
                        <a:pt x="19" y="94"/>
                        <a:pt x="45" y="103"/>
                      </a:cubicBezTo>
                      <a:cubicBezTo>
                        <a:pt x="54" y="111"/>
                        <a:pt x="72" y="111"/>
                        <a:pt x="81" y="111"/>
                      </a:cubicBezTo>
                      <a:cubicBezTo>
                        <a:pt x="117" y="111"/>
                        <a:pt x="135" y="85"/>
                        <a:pt x="153" y="58"/>
                      </a:cubicBezTo>
                      <a:cubicBezTo>
                        <a:pt x="161" y="40"/>
                        <a:pt x="153" y="22"/>
                        <a:pt x="144" y="13"/>
                      </a:cubicBezTo>
                      <a:cubicBezTo>
                        <a:pt x="137" y="7"/>
                        <a:pt x="131" y="1"/>
                        <a:pt x="122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2" name="Google Shape;992;p36"/>
                <p:cNvSpPr/>
                <p:nvPr/>
              </p:nvSpPr>
              <p:spPr>
                <a:xfrm>
                  <a:off x="4198642" y="5667886"/>
                  <a:ext cx="29306" cy="24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" h="109" extrusionOk="0">
                      <a:moveTo>
                        <a:pt x="42" y="0"/>
                      </a:moveTo>
                      <a:cubicBezTo>
                        <a:pt x="17" y="0"/>
                        <a:pt x="0" y="28"/>
                        <a:pt x="7" y="50"/>
                      </a:cubicBezTo>
                      <a:cubicBezTo>
                        <a:pt x="7" y="50"/>
                        <a:pt x="7" y="50"/>
                        <a:pt x="7" y="59"/>
                      </a:cubicBezTo>
                      <a:cubicBezTo>
                        <a:pt x="0" y="80"/>
                        <a:pt x="17" y="108"/>
                        <a:pt x="42" y="108"/>
                      </a:cubicBezTo>
                      <a:cubicBezTo>
                        <a:pt x="48" y="108"/>
                        <a:pt x="54" y="107"/>
                        <a:pt x="61" y="103"/>
                      </a:cubicBezTo>
                      <a:cubicBezTo>
                        <a:pt x="70" y="94"/>
                        <a:pt x="79" y="85"/>
                        <a:pt x="97" y="85"/>
                      </a:cubicBezTo>
                      <a:cubicBezTo>
                        <a:pt x="132" y="68"/>
                        <a:pt x="123" y="14"/>
                        <a:pt x="79" y="5"/>
                      </a:cubicBezTo>
                      <a:lnTo>
                        <a:pt x="61" y="5"/>
                      </a:lnTo>
                      <a:cubicBezTo>
                        <a:pt x="54" y="2"/>
                        <a:pt x="48" y="0"/>
                        <a:pt x="42" y="0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3" name="Google Shape;993;p36"/>
                <p:cNvSpPr/>
                <p:nvPr/>
              </p:nvSpPr>
              <p:spPr>
                <a:xfrm>
                  <a:off x="4282814" y="5661055"/>
                  <a:ext cx="23136" cy="226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103" extrusionOk="0">
                      <a:moveTo>
                        <a:pt x="58" y="1"/>
                      </a:moveTo>
                      <a:cubicBezTo>
                        <a:pt x="47" y="1"/>
                        <a:pt x="35" y="4"/>
                        <a:pt x="27" y="9"/>
                      </a:cubicBezTo>
                      <a:cubicBezTo>
                        <a:pt x="18" y="18"/>
                        <a:pt x="18" y="18"/>
                        <a:pt x="9" y="27"/>
                      </a:cubicBezTo>
                      <a:cubicBezTo>
                        <a:pt x="0" y="36"/>
                        <a:pt x="0" y="54"/>
                        <a:pt x="0" y="63"/>
                      </a:cubicBezTo>
                      <a:cubicBezTo>
                        <a:pt x="0" y="72"/>
                        <a:pt x="0" y="81"/>
                        <a:pt x="9" y="81"/>
                      </a:cubicBezTo>
                      <a:cubicBezTo>
                        <a:pt x="20" y="95"/>
                        <a:pt x="36" y="102"/>
                        <a:pt x="52" y="102"/>
                      </a:cubicBezTo>
                      <a:cubicBezTo>
                        <a:pt x="76" y="102"/>
                        <a:pt x="98" y="86"/>
                        <a:pt x="98" y="54"/>
                      </a:cubicBezTo>
                      <a:cubicBezTo>
                        <a:pt x="98" y="54"/>
                        <a:pt x="98" y="45"/>
                        <a:pt x="98" y="45"/>
                      </a:cubicBezTo>
                      <a:cubicBezTo>
                        <a:pt x="104" y="15"/>
                        <a:pt x="81" y="1"/>
                        <a:pt x="58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4" name="Google Shape;994;p36"/>
                <p:cNvSpPr/>
                <p:nvPr/>
              </p:nvSpPr>
              <p:spPr>
                <a:xfrm>
                  <a:off x="4170658" y="5741702"/>
                  <a:ext cx="37679" cy="26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" h="119" extrusionOk="0">
                      <a:moveTo>
                        <a:pt x="45" y="0"/>
                      </a:moveTo>
                      <a:cubicBezTo>
                        <a:pt x="10" y="0"/>
                        <a:pt x="1" y="36"/>
                        <a:pt x="10" y="63"/>
                      </a:cubicBezTo>
                      <a:cubicBezTo>
                        <a:pt x="1" y="80"/>
                        <a:pt x="10" y="107"/>
                        <a:pt x="36" y="116"/>
                      </a:cubicBezTo>
                      <a:cubicBezTo>
                        <a:pt x="43" y="118"/>
                        <a:pt x="49" y="119"/>
                        <a:pt x="55" y="119"/>
                      </a:cubicBezTo>
                      <a:cubicBezTo>
                        <a:pt x="82" y="119"/>
                        <a:pt x="102" y="104"/>
                        <a:pt x="117" y="89"/>
                      </a:cubicBezTo>
                      <a:cubicBezTo>
                        <a:pt x="126" y="80"/>
                        <a:pt x="126" y="80"/>
                        <a:pt x="134" y="80"/>
                      </a:cubicBezTo>
                      <a:cubicBezTo>
                        <a:pt x="170" y="63"/>
                        <a:pt x="170" y="0"/>
                        <a:pt x="126" y="0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5" name="Google Shape;995;p36"/>
                <p:cNvSpPr/>
                <p:nvPr/>
              </p:nvSpPr>
              <p:spPr>
                <a:xfrm>
                  <a:off x="4061806" y="5725837"/>
                  <a:ext cx="51341" cy="26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" h="120" extrusionOk="0">
                      <a:moveTo>
                        <a:pt x="163" y="0"/>
                      </a:moveTo>
                      <a:cubicBezTo>
                        <a:pt x="161" y="0"/>
                        <a:pt x="158" y="0"/>
                        <a:pt x="156" y="1"/>
                      </a:cubicBezTo>
                      <a:cubicBezTo>
                        <a:pt x="120" y="19"/>
                        <a:pt x="84" y="28"/>
                        <a:pt x="49" y="36"/>
                      </a:cubicBezTo>
                      <a:cubicBezTo>
                        <a:pt x="0" y="53"/>
                        <a:pt x="25" y="119"/>
                        <a:pt x="69" y="119"/>
                      </a:cubicBezTo>
                      <a:cubicBezTo>
                        <a:pt x="74" y="119"/>
                        <a:pt x="79" y="119"/>
                        <a:pt x="84" y="117"/>
                      </a:cubicBezTo>
                      <a:lnTo>
                        <a:pt x="182" y="81"/>
                      </a:lnTo>
                      <a:cubicBezTo>
                        <a:pt x="233" y="64"/>
                        <a:pt x="204" y="0"/>
                        <a:pt x="163" y="0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6" name="Google Shape;996;p36"/>
                <p:cNvSpPr/>
                <p:nvPr/>
              </p:nvSpPr>
              <p:spPr>
                <a:xfrm>
                  <a:off x="3958463" y="5711514"/>
                  <a:ext cx="35476" cy="34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" h="155" extrusionOk="0">
                      <a:moveTo>
                        <a:pt x="118" y="1"/>
                      </a:moveTo>
                      <a:cubicBezTo>
                        <a:pt x="107" y="1"/>
                        <a:pt x="97" y="5"/>
                        <a:pt x="89" y="12"/>
                      </a:cubicBezTo>
                      <a:cubicBezTo>
                        <a:pt x="54" y="30"/>
                        <a:pt x="36" y="57"/>
                        <a:pt x="18" y="93"/>
                      </a:cubicBezTo>
                      <a:cubicBezTo>
                        <a:pt x="0" y="128"/>
                        <a:pt x="27" y="155"/>
                        <a:pt x="63" y="155"/>
                      </a:cubicBezTo>
                      <a:cubicBezTo>
                        <a:pt x="89" y="146"/>
                        <a:pt x="116" y="137"/>
                        <a:pt x="134" y="110"/>
                      </a:cubicBezTo>
                      <a:cubicBezTo>
                        <a:pt x="143" y="101"/>
                        <a:pt x="143" y="93"/>
                        <a:pt x="143" y="84"/>
                      </a:cubicBezTo>
                      <a:cubicBezTo>
                        <a:pt x="152" y="75"/>
                        <a:pt x="161" y="48"/>
                        <a:pt x="152" y="30"/>
                      </a:cubicBezTo>
                      <a:cubicBezTo>
                        <a:pt x="147" y="9"/>
                        <a:pt x="132" y="1"/>
                        <a:pt x="118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7" name="Google Shape;997;p36"/>
                <p:cNvSpPr/>
                <p:nvPr/>
              </p:nvSpPr>
              <p:spPr>
                <a:xfrm>
                  <a:off x="3924310" y="5788195"/>
                  <a:ext cx="39002" cy="23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07" extrusionOk="0">
                      <a:moveTo>
                        <a:pt x="116" y="0"/>
                      </a:moveTo>
                      <a:cubicBezTo>
                        <a:pt x="111" y="0"/>
                        <a:pt x="107" y="1"/>
                        <a:pt x="102" y="3"/>
                      </a:cubicBezTo>
                      <a:lnTo>
                        <a:pt x="39" y="30"/>
                      </a:lnTo>
                      <a:cubicBezTo>
                        <a:pt x="1" y="45"/>
                        <a:pt x="15" y="107"/>
                        <a:pt x="54" y="107"/>
                      </a:cubicBezTo>
                      <a:cubicBezTo>
                        <a:pt x="60" y="107"/>
                        <a:pt x="67" y="105"/>
                        <a:pt x="75" y="101"/>
                      </a:cubicBezTo>
                      <a:lnTo>
                        <a:pt x="128" y="84"/>
                      </a:lnTo>
                      <a:cubicBezTo>
                        <a:pt x="176" y="60"/>
                        <a:pt x="153" y="0"/>
                        <a:pt x="116" y="0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8" name="Google Shape;998;p36"/>
                <p:cNvSpPr/>
                <p:nvPr/>
              </p:nvSpPr>
              <p:spPr>
                <a:xfrm>
                  <a:off x="4021483" y="5822128"/>
                  <a:ext cx="37018" cy="24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" h="110" extrusionOk="0">
                      <a:moveTo>
                        <a:pt x="123" y="0"/>
                      </a:moveTo>
                      <a:cubicBezTo>
                        <a:pt x="121" y="0"/>
                        <a:pt x="118" y="0"/>
                        <a:pt x="116" y="1"/>
                      </a:cubicBezTo>
                      <a:cubicBezTo>
                        <a:pt x="107" y="1"/>
                        <a:pt x="98" y="10"/>
                        <a:pt x="89" y="10"/>
                      </a:cubicBezTo>
                      <a:cubicBezTo>
                        <a:pt x="84" y="8"/>
                        <a:pt x="79" y="8"/>
                        <a:pt x="74" y="8"/>
                      </a:cubicBezTo>
                      <a:cubicBezTo>
                        <a:pt x="50" y="8"/>
                        <a:pt x="23" y="25"/>
                        <a:pt x="9" y="54"/>
                      </a:cubicBezTo>
                      <a:cubicBezTo>
                        <a:pt x="1" y="78"/>
                        <a:pt x="28" y="109"/>
                        <a:pt x="53" y="109"/>
                      </a:cubicBezTo>
                      <a:cubicBezTo>
                        <a:pt x="56" y="109"/>
                        <a:pt x="59" y="109"/>
                        <a:pt x="62" y="108"/>
                      </a:cubicBezTo>
                      <a:cubicBezTo>
                        <a:pt x="80" y="99"/>
                        <a:pt x="89" y="99"/>
                        <a:pt x="98" y="90"/>
                      </a:cubicBezTo>
                      <a:cubicBezTo>
                        <a:pt x="100" y="93"/>
                        <a:pt x="104" y="94"/>
                        <a:pt x="107" y="94"/>
                      </a:cubicBezTo>
                      <a:cubicBezTo>
                        <a:pt x="116" y="94"/>
                        <a:pt x="127" y="88"/>
                        <a:pt x="133" y="81"/>
                      </a:cubicBezTo>
                      <a:cubicBezTo>
                        <a:pt x="167" y="64"/>
                        <a:pt x="161" y="0"/>
                        <a:pt x="123" y="0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9" name="Google Shape;999;p36"/>
                <p:cNvSpPr/>
                <p:nvPr/>
              </p:nvSpPr>
              <p:spPr>
                <a:xfrm>
                  <a:off x="3773592" y="5783568"/>
                  <a:ext cx="35256" cy="27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" h="124" extrusionOk="0">
                      <a:moveTo>
                        <a:pt x="75" y="1"/>
                      </a:moveTo>
                      <a:cubicBezTo>
                        <a:pt x="35" y="1"/>
                        <a:pt x="1" y="28"/>
                        <a:pt x="1" y="78"/>
                      </a:cubicBezTo>
                      <a:cubicBezTo>
                        <a:pt x="1" y="94"/>
                        <a:pt x="15" y="124"/>
                        <a:pt x="37" y="124"/>
                      </a:cubicBezTo>
                      <a:cubicBezTo>
                        <a:pt x="40" y="124"/>
                        <a:pt x="42" y="123"/>
                        <a:pt x="45" y="122"/>
                      </a:cubicBezTo>
                      <a:cubicBezTo>
                        <a:pt x="63" y="113"/>
                        <a:pt x="81" y="105"/>
                        <a:pt x="99" y="96"/>
                      </a:cubicBezTo>
                      <a:cubicBezTo>
                        <a:pt x="103" y="97"/>
                        <a:pt x="108" y="98"/>
                        <a:pt x="113" y="98"/>
                      </a:cubicBezTo>
                      <a:cubicBezTo>
                        <a:pt x="136" y="98"/>
                        <a:pt x="160" y="81"/>
                        <a:pt x="152" y="51"/>
                      </a:cubicBezTo>
                      <a:cubicBezTo>
                        <a:pt x="152" y="24"/>
                        <a:pt x="126" y="6"/>
                        <a:pt x="108" y="6"/>
                      </a:cubicBezTo>
                      <a:cubicBezTo>
                        <a:pt x="97" y="3"/>
                        <a:pt x="86" y="1"/>
                        <a:pt x="75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0" name="Google Shape;1000;p36"/>
                <p:cNvSpPr/>
                <p:nvPr/>
              </p:nvSpPr>
              <p:spPr>
                <a:xfrm>
                  <a:off x="3850273" y="5798331"/>
                  <a:ext cx="31289" cy="24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9" extrusionOk="0">
                      <a:moveTo>
                        <a:pt x="98" y="1"/>
                      </a:moveTo>
                      <a:cubicBezTo>
                        <a:pt x="95" y="1"/>
                        <a:pt x="93" y="1"/>
                        <a:pt x="90" y="2"/>
                      </a:cubicBezTo>
                      <a:cubicBezTo>
                        <a:pt x="81" y="2"/>
                        <a:pt x="81" y="11"/>
                        <a:pt x="72" y="11"/>
                      </a:cubicBezTo>
                      <a:lnTo>
                        <a:pt x="63" y="11"/>
                      </a:lnTo>
                      <a:cubicBezTo>
                        <a:pt x="54" y="20"/>
                        <a:pt x="36" y="29"/>
                        <a:pt x="27" y="38"/>
                      </a:cubicBezTo>
                      <a:cubicBezTo>
                        <a:pt x="1" y="64"/>
                        <a:pt x="18" y="109"/>
                        <a:pt x="54" y="109"/>
                      </a:cubicBezTo>
                      <a:cubicBezTo>
                        <a:pt x="81" y="109"/>
                        <a:pt x="99" y="100"/>
                        <a:pt x="117" y="73"/>
                      </a:cubicBezTo>
                      <a:cubicBezTo>
                        <a:pt x="142" y="57"/>
                        <a:pt x="135" y="1"/>
                        <a:pt x="98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1" name="Google Shape;1001;p36"/>
                <p:cNvSpPr/>
                <p:nvPr/>
              </p:nvSpPr>
              <p:spPr>
                <a:xfrm>
                  <a:off x="3885749" y="5856723"/>
                  <a:ext cx="35476" cy="24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" h="112" extrusionOk="0">
                      <a:moveTo>
                        <a:pt x="105" y="1"/>
                      </a:moveTo>
                      <a:cubicBezTo>
                        <a:pt x="100" y="1"/>
                        <a:pt x="94" y="2"/>
                        <a:pt x="89" y="4"/>
                      </a:cubicBezTo>
                      <a:cubicBezTo>
                        <a:pt x="71" y="4"/>
                        <a:pt x="71" y="13"/>
                        <a:pt x="63" y="22"/>
                      </a:cubicBezTo>
                      <a:cubicBezTo>
                        <a:pt x="54" y="22"/>
                        <a:pt x="36" y="31"/>
                        <a:pt x="45" y="31"/>
                      </a:cubicBezTo>
                      <a:cubicBezTo>
                        <a:pt x="0" y="49"/>
                        <a:pt x="27" y="112"/>
                        <a:pt x="71" y="112"/>
                      </a:cubicBezTo>
                      <a:cubicBezTo>
                        <a:pt x="89" y="112"/>
                        <a:pt x="107" y="103"/>
                        <a:pt x="125" y="94"/>
                      </a:cubicBezTo>
                      <a:cubicBezTo>
                        <a:pt x="143" y="76"/>
                        <a:pt x="161" y="49"/>
                        <a:pt x="143" y="22"/>
                      </a:cubicBezTo>
                      <a:cubicBezTo>
                        <a:pt x="136" y="9"/>
                        <a:pt x="120" y="1"/>
                        <a:pt x="105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2" name="Google Shape;1002;p36"/>
                <p:cNvSpPr/>
                <p:nvPr/>
              </p:nvSpPr>
              <p:spPr>
                <a:xfrm>
                  <a:off x="3672012" y="5884487"/>
                  <a:ext cx="51782" cy="33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" h="151" extrusionOk="0">
                      <a:moveTo>
                        <a:pt x="198" y="1"/>
                      </a:moveTo>
                      <a:cubicBezTo>
                        <a:pt x="194" y="1"/>
                        <a:pt x="190" y="1"/>
                        <a:pt x="185" y="3"/>
                      </a:cubicBezTo>
                      <a:lnTo>
                        <a:pt x="140" y="3"/>
                      </a:lnTo>
                      <a:cubicBezTo>
                        <a:pt x="105" y="3"/>
                        <a:pt x="78" y="12"/>
                        <a:pt x="51" y="39"/>
                      </a:cubicBezTo>
                      <a:cubicBezTo>
                        <a:pt x="51" y="48"/>
                        <a:pt x="51" y="48"/>
                        <a:pt x="51" y="57"/>
                      </a:cubicBezTo>
                      <a:lnTo>
                        <a:pt x="42" y="57"/>
                      </a:lnTo>
                      <a:cubicBezTo>
                        <a:pt x="1" y="82"/>
                        <a:pt x="21" y="138"/>
                        <a:pt x="61" y="138"/>
                      </a:cubicBezTo>
                      <a:cubicBezTo>
                        <a:pt x="63" y="138"/>
                        <a:pt x="66" y="138"/>
                        <a:pt x="69" y="137"/>
                      </a:cubicBezTo>
                      <a:cubicBezTo>
                        <a:pt x="80" y="146"/>
                        <a:pt x="94" y="150"/>
                        <a:pt x="108" y="150"/>
                      </a:cubicBezTo>
                      <a:cubicBezTo>
                        <a:pt x="149" y="150"/>
                        <a:pt x="196" y="115"/>
                        <a:pt x="203" y="75"/>
                      </a:cubicBezTo>
                      <a:cubicBezTo>
                        <a:pt x="235" y="59"/>
                        <a:pt x="231" y="1"/>
                        <a:pt x="198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3" name="Google Shape;1003;p36"/>
                <p:cNvSpPr/>
                <p:nvPr/>
              </p:nvSpPr>
              <p:spPr>
                <a:xfrm>
                  <a:off x="3794746" y="5854960"/>
                  <a:ext cx="42968" cy="27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" h="127" extrusionOk="0">
                      <a:moveTo>
                        <a:pt x="133" y="1"/>
                      </a:moveTo>
                      <a:cubicBezTo>
                        <a:pt x="128" y="1"/>
                        <a:pt x="124" y="2"/>
                        <a:pt x="119" y="4"/>
                      </a:cubicBezTo>
                      <a:lnTo>
                        <a:pt x="110" y="4"/>
                      </a:lnTo>
                      <a:cubicBezTo>
                        <a:pt x="101" y="4"/>
                        <a:pt x="92" y="12"/>
                        <a:pt x="83" y="12"/>
                      </a:cubicBezTo>
                      <a:lnTo>
                        <a:pt x="74" y="21"/>
                      </a:lnTo>
                      <a:cubicBezTo>
                        <a:pt x="56" y="30"/>
                        <a:pt x="38" y="39"/>
                        <a:pt x="30" y="57"/>
                      </a:cubicBezTo>
                      <a:cubicBezTo>
                        <a:pt x="1" y="86"/>
                        <a:pt x="24" y="127"/>
                        <a:pt x="58" y="127"/>
                      </a:cubicBezTo>
                      <a:cubicBezTo>
                        <a:pt x="66" y="127"/>
                        <a:pt x="75" y="125"/>
                        <a:pt x="83" y="120"/>
                      </a:cubicBezTo>
                      <a:lnTo>
                        <a:pt x="110" y="93"/>
                      </a:lnTo>
                      <a:cubicBezTo>
                        <a:pt x="128" y="84"/>
                        <a:pt x="137" y="84"/>
                        <a:pt x="154" y="75"/>
                      </a:cubicBezTo>
                      <a:cubicBezTo>
                        <a:pt x="194" y="59"/>
                        <a:pt x="170" y="1"/>
                        <a:pt x="133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4" name="Google Shape;1004;p36"/>
                <p:cNvSpPr/>
                <p:nvPr/>
              </p:nvSpPr>
              <p:spPr>
                <a:xfrm>
                  <a:off x="3579026" y="5843943"/>
                  <a:ext cx="39442" cy="25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" h="117" extrusionOk="0">
                      <a:moveTo>
                        <a:pt x="125" y="0"/>
                      </a:moveTo>
                      <a:cubicBezTo>
                        <a:pt x="81" y="0"/>
                        <a:pt x="45" y="18"/>
                        <a:pt x="18" y="54"/>
                      </a:cubicBezTo>
                      <a:cubicBezTo>
                        <a:pt x="0" y="71"/>
                        <a:pt x="18" y="116"/>
                        <a:pt x="45" y="116"/>
                      </a:cubicBezTo>
                      <a:cubicBezTo>
                        <a:pt x="99" y="116"/>
                        <a:pt x="134" y="107"/>
                        <a:pt x="161" y="71"/>
                      </a:cubicBezTo>
                      <a:cubicBezTo>
                        <a:pt x="170" y="54"/>
                        <a:pt x="179" y="45"/>
                        <a:pt x="170" y="27"/>
                      </a:cubicBezTo>
                      <a:cubicBezTo>
                        <a:pt x="161" y="9"/>
                        <a:pt x="152" y="0"/>
                        <a:pt x="125" y="0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5" name="Google Shape;1005;p36"/>
                <p:cNvSpPr/>
                <p:nvPr/>
              </p:nvSpPr>
              <p:spPr>
                <a:xfrm>
                  <a:off x="4481787" y="5636156"/>
                  <a:ext cx="33052" cy="30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137" extrusionOk="0">
                      <a:moveTo>
                        <a:pt x="80" y="0"/>
                      </a:moveTo>
                      <a:cubicBezTo>
                        <a:pt x="68" y="0"/>
                        <a:pt x="57" y="5"/>
                        <a:pt x="52" y="15"/>
                      </a:cubicBezTo>
                      <a:cubicBezTo>
                        <a:pt x="34" y="33"/>
                        <a:pt x="16" y="69"/>
                        <a:pt x="7" y="87"/>
                      </a:cubicBezTo>
                      <a:cubicBezTo>
                        <a:pt x="0" y="114"/>
                        <a:pt x="31" y="137"/>
                        <a:pt x="54" y="137"/>
                      </a:cubicBezTo>
                      <a:cubicBezTo>
                        <a:pt x="60" y="137"/>
                        <a:pt x="66" y="135"/>
                        <a:pt x="70" y="131"/>
                      </a:cubicBezTo>
                      <a:cubicBezTo>
                        <a:pt x="87" y="113"/>
                        <a:pt x="96" y="104"/>
                        <a:pt x="105" y="96"/>
                      </a:cubicBezTo>
                      <a:cubicBezTo>
                        <a:pt x="150" y="87"/>
                        <a:pt x="150" y="24"/>
                        <a:pt x="114" y="6"/>
                      </a:cubicBezTo>
                      <a:lnTo>
                        <a:pt x="105" y="6"/>
                      </a:lnTo>
                      <a:cubicBezTo>
                        <a:pt x="98" y="3"/>
                        <a:pt x="89" y="0"/>
                        <a:pt x="80" y="0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6" name="Google Shape;1006;p36"/>
                <p:cNvSpPr/>
                <p:nvPr/>
              </p:nvSpPr>
              <p:spPr>
                <a:xfrm>
                  <a:off x="4231694" y="5603544"/>
                  <a:ext cx="61036" cy="32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" h="146" extrusionOk="0">
                      <a:moveTo>
                        <a:pt x="194" y="1"/>
                      </a:moveTo>
                      <a:cubicBezTo>
                        <a:pt x="127" y="1"/>
                        <a:pt x="74" y="27"/>
                        <a:pt x="27" y="74"/>
                      </a:cubicBezTo>
                      <a:cubicBezTo>
                        <a:pt x="0" y="101"/>
                        <a:pt x="36" y="145"/>
                        <a:pt x="63" y="145"/>
                      </a:cubicBezTo>
                      <a:cubicBezTo>
                        <a:pt x="107" y="136"/>
                        <a:pt x="143" y="119"/>
                        <a:pt x="179" y="83"/>
                      </a:cubicBezTo>
                      <a:lnTo>
                        <a:pt x="214" y="83"/>
                      </a:lnTo>
                      <a:cubicBezTo>
                        <a:pt x="259" y="83"/>
                        <a:pt x="277" y="3"/>
                        <a:pt x="223" y="3"/>
                      </a:cubicBezTo>
                      <a:cubicBezTo>
                        <a:pt x="213" y="2"/>
                        <a:pt x="203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07" name="Google Shape;1007;p36"/>
              <p:cNvSpPr/>
              <p:nvPr/>
            </p:nvSpPr>
            <p:spPr>
              <a:xfrm>
                <a:off x="7094907" y="2625340"/>
                <a:ext cx="3001574" cy="1984670"/>
              </a:xfrm>
              <a:custGeom>
                <a:avLst/>
                <a:gdLst/>
                <a:ahLst/>
                <a:cxnLst/>
                <a:rect l="l" t="t" r="r" b="b"/>
                <a:pathLst>
                  <a:path w="13622" h="9007" extrusionOk="0">
                    <a:moveTo>
                      <a:pt x="1624" y="1"/>
                    </a:moveTo>
                    <a:cubicBezTo>
                      <a:pt x="958" y="1"/>
                      <a:pt x="362" y="220"/>
                      <a:pt x="227" y="951"/>
                    </a:cubicBezTo>
                    <a:cubicBezTo>
                      <a:pt x="1" y="2199"/>
                      <a:pt x="2543" y="2289"/>
                      <a:pt x="4665" y="2289"/>
                    </a:cubicBezTo>
                    <a:cubicBezTo>
                      <a:pt x="5024" y="2289"/>
                      <a:pt x="5372" y="2286"/>
                      <a:pt x="5692" y="2286"/>
                    </a:cubicBezTo>
                    <a:cubicBezTo>
                      <a:pt x="6616" y="2286"/>
                      <a:pt x="7310" y="2308"/>
                      <a:pt x="7399" y="2477"/>
                    </a:cubicBezTo>
                    <a:cubicBezTo>
                      <a:pt x="7703" y="3056"/>
                      <a:pt x="4544" y="3226"/>
                      <a:pt x="5240" y="4091"/>
                    </a:cubicBezTo>
                    <a:cubicBezTo>
                      <a:pt x="5927" y="4957"/>
                      <a:pt x="10013" y="5233"/>
                      <a:pt x="10031" y="6214"/>
                    </a:cubicBezTo>
                    <a:cubicBezTo>
                      <a:pt x="10058" y="7374"/>
                      <a:pt x="4420" y="6250"/>
                      <a:pt x="5669" y="9007"/>
                    </a:cubicBezTo>
                    <a:cubicBezTo>
                      <a:pt x="5669" y="9007"/>
                      <a:pt x="5327" y="7710"/>
                      <a:pt x="8039" y="7710"/>
                    </a:cubicBezTo>
                    <a:cubicBezTo>
                      <a:pt x="8722" y="7710"/>
                      <a:pt x="9600" y="7792"/>
                      <a:pt x="10727" y="7999"/>
                    </a:cubicBezTo>
                    <a:cubicBezTo>
                      <a:pt x="10949" y="8040"/>
                      <a:pt x="11151" y="8059"/>
                      <a:pt x="11331" y="8059"/>
                    </a:cubicBezTo>
                    <a:cubicBezTo>
                      <a:pt x="13622" y="8059"/>
                      <a:pt x="12617" y="4978"/>
                      <a:pt x="9772" y="4341"/>
                    </a:cubicBezTo>
                    <a:cubicBezTo>
                      <a:pt x="6703" y="3663"/>
                      <a:pt x="9968" y="3636"/>
                      <a:pt x="9567" y="2548"/>
                    </a:cubicBezTo>
                    <a:cubicBezTo>
                      <a:pt x="9166" y="1460"/>
                      <a:pt x="2127" y="1816"/>
                      <a:pt x="2180" y="1022"/>
                    </a:cubicBezTo>
                    <a:cubicBezTo>
                      <a:pt x="2207" y="597"/>
                      <a:pt x="2505" y="458"/>
                      <a:pt x="3109" y="458"/>
                    </a:cubicBezTo>
                    <a:cubicBezTo>
                      <a:pt x="3303" y="458"/>
                      <a:pt x="3528" y="472"/>
                      <a:pt x="3786" y="496"/>
                    </a:cubicBezTo>
                    <a:cubicBezTo>
                      <a:pt x="3786" y="496"/>
                      <a:pt x="2625" y="1"/>
                      <a:pt x="1624" y="1"/>
                    </a:cubicBezTo>
                    <a:close/>
                  </a:path>
                </a:pathLst>
              </a:custGeom>
              <a:solidFill>
                <a:srgbClr val="FFFFFF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08" name="Google Shape;1008;p36"/>
              <p:cNvSpPr/>
              <p:nvPr/>
            </p:nvSpPr>
            <p:spPr>
              <a:xfrm>
                <a:off x="8076553" y="1567014"/>
                <a:ext cx="1097110" cy="1193402"/>
              </a:xfrm>
              <a:custGeom>
                <a:avLst/>
                <a:gdLst/>
                <a:ahLst/>
                <a:cxnLst/>
                <a:rect l="l" t="t" r="r" b="b"/>
                <a:pathLst>
                  <a:path w="4979" h="5416" extrusionOk="0">
                    <a:moveTo>
                      <a:pt x="455" y="0"/>
                    </a:moveTo>
                    <a:lnTo>
                      <a:pt x="455" y="0"/>
                    </a:lnTo>
                    <a:cubicBezTo>
                      <a:pt x="152" y="303"/>
                      <a:pt x="0" y="758"/>
                      <a:pt x="36" y="1187"/>
                    </a:cubicBezTo>
                    <a:cubicBezTo>
                      <a:pt x="81" y="1615"/>
                      <a:pt x="313" y="2025"/>
                      <a:pt x="669" y="2275"/>
                    </a:cubicBezTo>
                    <a:cubicBezTo>
                      <a:pt x="1053" y="2543"/>
                      <a:pt x="1544" y="2623"/>
                      <a:pt x="2008" y="2685"/>
                    </a:cubicBezTo>
                    <a:cubicBezTo>
                      <a:pt x="2480" y="2748"/>
                      <a:pt x="2962" y="2819"/>
                      <a:pt x="3355" y="3078"/>
                    </a:cubicBezTo>
                    <a:cubicBezTo>
                      <a:pt x="3747" y="3345"/>
                      <a:pt x="4015" y="3872"/>
                      <a:pt x="3818" y="4300"/>
                    </a:cubicBezTo>
                    <a:cubicBezTo>
                      <a:pt x="3747" y="4478"/>
                      <a:pt x="3604" y="4621"/>
                      <a:pt x="3462" y="4746"/>
                    </a:cubicBezTo>
                    <a:cubicBezTo>
                      <a:pt x="3212" y="4969"/>
                      <a:pt x="2873" y="5228"/>
                      <a:pt x="2587" y="5415"/>
                    </a:cubicBezTo>
                    <a:cubicBezTo>
                      <a:pt x="3203" y="5201"/>
                      <a:pt x="3827" y="4987"/>
                      <a:pt x="4282" y="4532"/>
                    </a:cubicBezTo>
                    <a:cubicBezTo>
                      <a:pt x="4746" y="4086"/>
                      <a:pt x="4978" y="3345"/>
                      <a:pt x="4657" y="2792"/>
                    </a:cubicBezTo>
                    <a:cubicBezTo>
                      <a:pt x="4425" y="2391"/>
                      <a:pt x="3952" y="2177"/>
                      <a:pt x="3497" y="2105"/>
                    </a:cubicBezTo>
                    <a:cubicBezTo>
                      <a:pt x="3033" y="2025"/>
                      <a:pt x="2561" y="2061"/>
                      <a:pt x="2097" y="2016"/>
                    </a:cubicBezTo>
                    <a:cubicBezTo>
                      <a:pt x="1633" y="1980"/>
                      <a:pt x="1151" y="1847"/>
                      <a:pt x="839" y="1508"/>
                    </a:cubicBezTo>
                    <a:cubicBezTo>
                      <a:pt x="473" y="1115"/>
                      <a:pt x="402" y="526"/>
                      <a:pt x="455" y="0"/>
                    </a:cubicBezTo>
                    <a:close/>
                  </a:path>
                </a:pathLst>
              </a:custGeom>
              <a:solidFill>
                <a:srgbClr val="FFFFFF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>
                <a:solidFill>
                  <a:schemeClr val="dk1"/>
                </a:solidFill>
              </a:rPr>
              <a:t>STUDY </a:t>
            </a:r>
            <a:r>
              <a:rPr lang="en">
                <a:solidFill>
                  <a:schemeClr val="accent1"/>
                </a:solidFill>
              </a:rPr>
              <a:t>OBJECTIVES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26" name="Google Shape;1226;p41"/>
          <p:cNvSpPr txBox="1">
            <a:spLocks noGrp="1"/>
          </p:cNvSpPr>
          <p:nvPr>
            <p:ph type="subTitle" idx="1"/>
          </p:nvPr>
        </p:nvSpPr>
        <p:spPr>
          <a:xfrm>
            <a:off x="3565866" y="3544933"/>
            <a:ext cx="7342765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dirty="0"/>
              <a:t>Findings can help intervention, address disparity in demographic groups, and further healthcare research and services.</a:t>
            </a:r>
            <a:endParaRPr dirty="0"/>
          </a:p>
        </p:txBody>
      </p:sp>
      <p:sp>
        <p:nvSpPr>
          <p:cNvPr id="1227" name="Google Shape;1227;p41"/>
          <p:cNvSpPr txBox="1">
            <a:spLocks noGrp="1"/>
          </p:cNvSpPr>
          <p:nvPr>
            <p:ph type="subTitle" idx="2"/>
          </p:nvPr>
        </p:nvSpPr>
        <p:spPr>
          <a:xfrm>
            <a:off x="3566075" y="2129867"/>
            <a:ext cx="6957545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Smoking is a bad habit, so people who are associated </a:t>
            </a:r>
            <a:r>
              <a:rPr lang="en-US" dirty="0" err="1"/>
              <a:t>wi</a:t>
            </a:r>
            <a:r>
              <a:rPr lang="en" dirty="0"/>
              <a:t>th smoking might feel terrible, but data are gathered anonymously.</a:t>
            </a:r>
            <a:endParaRPr dirty="0"/>
          </a:p>
        </p:txBody>
      </p:sp>
      <p:sp>
        <p:nvSpPr>
          <p:cNvPr id="1228" name="Google Shape;1228;p41"/>
          <p:cNvSpPr txBox="1">
            <a:spLocks noGrp="1"/>
          </p:cNvSpPr>
          <p:nvPr>
            <p:ph type="subTitle" idx="3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Despite being red, Mars is actually a cold place. It’s full of iron oxide dust, which gives the planet its reddish cast</a:t>
            </a:r>
            <a:endParaRPr dirty="0"/>
          </a:p>
        </p:txBody>
      </p:sp>
      <p:sp>
        <p:nvSpPr>
          <p:cNvPr id="1229" name="Google Shape;1229;p41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dirty="0"/>
              <a:t>Implimentation</a:t>
            </a:r>
            <a:endParaRPr dirty="0"/>
          </a:p>
        </p:txBody>
      </p:sp>
      <p:sp>
        <p:nvSpPr>
          <p:cNvPr id="1230" name="Google Shape;1230;p41"/>
          <p:cNvSpPr txBox="1">
            <a:spLocks noGrp="1"/>
          </p:cNvSpPr>
          <p:nvPr>
            <p:ph type="subTitle" idx="5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dirty="0"/>
              <a:t>Morality</a:t>
            </a:r>
            <a:endParaRPr dirty="0"/>
          </a:p>
        </p:txBody>
      </p:sp>
      <p:sp>
        <p:nvSpPr>
          <p:cNvPr id="1231" name="Google Shape;1231;p41"/>
          <p:cNvSpPr txBox="1">
            <a:spLocks noGrp="1"/>
          </p:cNvSpPr>
          <p:nvPr>
            <p:ph type="subTitle" idx="6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dirty="0"/>
              <a:t>General knowledge</a:t>
            </a:r>
            <a:endParaRPr dirty="0"/>
          </a:p>
        </p:txBody>
      </p:sp>
      <p:sp>
        <p:nvSpPr>
          <p:cNvPr id="1232" name="Google Shape;1232;p41"/>
          <p:cNvSpPr/>
          <p:nvPr/>
        </p:nvSpPr>
        <p:spPr>
          <a:xfrm>
            <a:off x="2084284" y="1926681"/>
            <a:ext cx="1388800" cy="85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33" name="Google Shape;1233;p41"/>
          <p:cNvSpPr/>
          <p:nvPr/>
        </p:nvSpPr>
        <p:spPr>
          <a:xfrm>
            <a:off x="2084284" y="3341748"/>
            <a:ext cx="1388800" cy="85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34" name="Google Shape;1234;p41"/>
          <p:cNvSpPr/>
          <p:nvPr/>
        </p:nvSpPr>
        <p:spPr>
          <a:xfrm>
            <a:off x="2084284" y="4756815"/>
            <a:ext cx="1388800" cy="85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235" name="Google Shape;1235;p41"/>
          <p:cNvGrpSpPr/>
          <p:nvPr/>
        </p:nvGrpSpPr>
        <p:grpSpPr>
          <a:xfrm>
            <a:off x="2609286" y="3496100"/>
            <a:ext cx="338815" cy="545297"/>
            <a:chOff x="1589709" y="3412724"/>
            <a:chExt cx="295788" cy="476048"/>
          </a:xfrm>
        </p:grpSpPr>
        <p:sp>
          <p:nvSpPr>
            <p:cNvPr id="1236" name="Google Shape;1236;p41"/>
            <p:cNvSpPr/>
            <p:nvPr/>
          </p:nvSpPr>
          <p:spPr>
            <a:xfrm>
              <a:off x="1589709" y="3474429"/>
              <a:ext cx="295788" cy="296217"/>
            </a:xfrm>
            <a:custGeom>
              <a:avLst/>
              <a:gdLst/>
              <a:ahLst/>
              <a:cxnLst/>
              <a:rect l="l" t="t" r="r" b="b"/>
              <a:pathLst>
                <a:path w="5987" h="5996" extrusionOk="0">
                  <a:moveTo>
                    <a:pt x="794" y="1"/>
                  </a:moveTo>
                  <a:lnTo>
                    <a:pt x="0" y="804"/>
                  </a:lnTo>
                  <a:lnTo>
                    <a:pt x="2195" y="2998"/>
                  </a:lnTo>
                  <a:lnTo>
                    <a:pt x="0" y="5202"/>
                  </a:lnTo>
                  <a:lnTo>
                    <a:pt x="794" y="5996"/>
                  </a:lnTo>
                  <a:lnTo>
                    <a:pt x="2989" y="3792"/>
                  </a:lnTo>
                  <a:lnTo>
                    <a:pt x="5192" y="5996"/>
                  </a:lnTo>
                  <a:lnTo>
                    <a:pt x="5986" y="5202"/>
                  </a:lnTo>
                  <a:lnTo>
                    <a:pt x="3783" y="2998"/>
                  </a:lnTo>
                  <a:lnTo>
                    <a:pt x="5986" y="804"/>
                  </a:lnTo>
                  <a:lnTo>
                    <a:pt x="5192" y="1"/>
                  </a:lnTo>
                  <a:lnTo>
                    <a:pt x="2989" y="2204"/>
                  </a:lnTo>
                  <a:lnTo>
                    <a:pt x="7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7" name="Google Shape;1237;p41"/>
            <p:cNvSpPr/>
            <p:nvPr/>
          </p:nvSpPr>
          <p:spPr>
            <a:xfrm>
              <a:off x="1695482" y="3412724"/>
              <a:ext cx="83791" cy="56912"/>
            </a:xfrm>
            <a:custGeom>
              <a:avLst/>
              <a:gdLst/>
              <a:ahLst/>
              <a:cxnLst/>
              <a:rect l="l" t="t" r="r" b="b"/>
              <a:pathLst>
                <a:path w="1696" h="1152" extrusionOk="0">
                  <a:moveTo>
                    <a:pt x="0" y="1"/>
                  </a:moveTo>
                  <a:lnTo>
                    <a:pt x="0" y="1152"/>
                  </a:lnTo>
                  <a:lnTo>
                    <a:pt x="1695" y="1152"/>
                  </a:lnTo>
                  <a:lnTo>
                    <a:pt x="16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8" name="Google Shape;1238;p41"/>
            <p:cNvSpPr/>
            <p:nvPr/>
          </p:nvSpPr>
          <p:spPr>
            <a:xfrm>
              <a:off x="1695482" y="3776332"/>
              <a:ext cx="83791" cy="112440"/>
            </a:xfrm>
            <a:custGeom>
              <a:avLst/>
              <a:gdLst/>
              <a:ahLst/>
              <a:cxnLst/>
              <a:rect l="l" t="t" r="r" b="b"/>
              <a:pathLst>
                <a:path w="1696" h="2276" extrusionOk="0">
                  <a:moveTo>
                    <a:pt x="0" y="1"/>
                  </a:moveTo>
                  <a:lnTo>
                    <a:pt x="0" y="2276"/>
                  </a:lnTo>
                  <a:lnTo>
                    <a:pt x="1695" y="2276"/>
                  </a:lnTo>
                  <a:lnTo>
                    <a:pt x="16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9" name="Google Shape;1239;p41"/>
            <p:cNvSpPr/>
            <p:nvPr/>
          </p:nvSpPr>
          <p:spPr>
            <a:xfrm>
              <a:off x="1695482" y="3497352"/>
              <a:ext cx="83791" cy="46784"/>
            </a:xfrm>
            <a:custGeom>
              <a:avLst/>
              <a:gdLst/>
              <a:ahLst/>
              <a:cxnLst/>
              <a:rect l="l" t="t" r="r" b="b"/>
              <a:pathLst>
                <a:path w="1696" h="947" extrusionOk="0">
                  <a:moveTo>
                    <a:pt x="0" y="1"/>
                  </a:moveTo>
                  <a:lnTo>
                    <a:pt x="0" y="99"/>
                  </a:lnTo>
                  <a:lnTo>
                    <a:pt x="848" y="946"/>
                  </a:lnTo>
                  <a:lnTo>
                    <a:pt x="1695" y="99"/>
                  </a:lnTo>
                  <a:lnTo>
                    <a:pt x="16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0" name="Google Shape;1240;p41"/>
            <p:cNvSpPr/>
            <p:nvPr/>
          </p:nvSpPr>
          <p:spPr>
            <a:xfrm>
              <a:off x="1695482" y="3701881"/>
              <a:ext cx="83791" cy="46735"/>
            </a:xfrm>
            <a:custGeom>
              <a:avLst/>
              <a:gdLst/>
              <a:ahLst/>
              <a:cxnLst/>
              <a:rect l="l" t="t" r="r" b="b"/>
              <a:pathLst>
                <a:path w="1696" h="946" extrusionOk="0">
                  <a:moveTo>
                    <a:pt x="848" y="0"/>
                  </a:moveTo>
                  <a:lnTo>
                    <a:pt x="0" y="848"/>
                  </a:lnTo>
                  <a:lnTo>
                    <a:pt x="0" y="946"/>
                  </a:lnTo>
                  <a:lnTo>
                    <a:pt x="1695" y="946"/>
                  </a:lnTo>
                  <a:lnTo>
                    <a:pt x="1695" y="848"/>
                  </a:lnTo>
                  <a:lnTo>
                    <a:pt x="8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241" name="Google Shape;1241;p41"/>
          <p:cNvGrpSpPr/>
          <p:nvPr/>
        </p:nvGrpSpPr>
        <p:grpSpPr>
          <a:xfrm>
            <a:off x="2506050" y="4944226"/>
            <a:ext cx="545316" cy="479140"/>
            <a:chOff x="1499350" y="4093649"/>
            <a:chExt cx="476065" cy="418293"/>
          </a:xfrm>
        </p:grpSpPr>
        <p:sp>
          <p:nvSpPr>
            <p:cNvPr id="1242" name="Google Shape;1242;p41"/>
            <p:cNvSpPr/>
            <p:nvPr/>
          </p:nvSpPr>
          <p:spPr>
            <a:xfrm>
              <a:off x="1499350" y="4093649"/>
              <a:ext cx="224398" cy="223052"/>
            </a:xfrm>
            <a:custGeom>
              <a:avLst/>
              <a:gdLst/>
              <a:ahLst/>
              <a:cxnLst/>
              <a:rect l="l" t="t" r="r" b="b"/>
              <a:pathLst>
                <a:path w="4542" h="4515" extrusionOk="0">
                  <a:moveTo>
                    <a:pt x="2829" y="1"/>
                  </a:moveTo>
                  <a:lnTo>
                    <a:pt x="2829" y="2820"/>
                  </a:lnTo>
                  <a:lnTo>
                    <a:pt x="1" y="2820"/>
                  </a:lnTo>
                  <a:lnTo>
                    <a:pt x="1" y="4515"/>
                  </a:lnTo>
                  <a:lnTo>
                    <a:pt x="4541" y="4515"/>
                  </a:lnTo>
                  <a:lnTo>
                    <a:pt x="45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3" name="Google Shape;1243;p41"/>
            <p:cNvSpPr/>
            <p:nvPr/>
          </p:nvSpPr>
          <p:spPr>
            <a:xfrm>
              <a:off x="1507749" y="4101603"/>
              <a:ext cx="103158" cy="103597"/>
            </a:xfrm>
            <a:custGeom>
              <a:avLst/>
              <a:gdLst/>
              <a:ahLst/>
              <a:cxnLst/>
              <a:rect l="l" t="t" r="r" b="b"/>
              <a:pathLst>
                <a:path w="2088" h="2097" extrusionOk="0">
                  <a:moveTo>
                    <a:pt x="2088" y="0"/>
                  </a:moveTo>
                  <a:lnTo>
                    <a:pt x="0" y="2097"/>
                  </a:lnTo>
                  <a:lnTo>
                    <a:pt x="2088" y="2097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4" name="Google Shape;1244;p41"/>
            <p:cNvSpPr/>
            <p:nvPr/>
          </p:nvSpPr>
          <p:spPr>
            <a:xfrm>
              <a:off x="1555324" y="4205152"/>
              <a:ext cx="420091" cy="306790"/>
            </a:xfrm>
            <a:custGeom>
              <a:avLst/>
              <a:gdLst/>
              <a:ahLst/>
              <a:cxnLst/>
              <a:rect l="l" t="t" r="r" b="b"/>
              <a:pathLst>
                <a:path w="8503" h="6210" extrusionOk="0">
                  <a:moveTo>
                    <a:pt x="7664" y="848"/>
                  </a:moveTo>
                  <a:lnTo>
                    <a:pt x="7664" y="2543"/>
                  </a:lnTo>
                  <a:lnTo>
                    <a:pt x="4818" y="2543"/>
                  </a:lnTo>
                  <a:lnTo>
                    <a:pt x="4818" y="848"/>
                  </a:lnTo>
                  <a:close/>
                  <a:moveTo>
                    <a:pt x="3970" y="3667"/>
                  </a:moveTo>
                  <a:lnTo>
                    <a:pt x="3970" y="5362"/>
                  </a:lnTo>
                  <a:lnTo>
                    <a:pt x="1125" y="5362"/>
                  </a:lnTo>
                  <a:lnTo>
                    <a:pt x="1125" y="3667"/>
                  </a:lnTo>
                  <a:close/>
                  <a:moveTo>
                    <a:pt x="7664" y="3667"/>
                  </a:moveTo>
                  <a:lnTo>
                    <a:pt x="7664" y="5362"/>
                  </a:lnTo>
                  <a:lnTo>
                    <a:pt x="4818" y="5362"/>
                  </a:lnTo>
                  <a:lnTo>
                    <a:pt x="4818" y="3667"/>
                  </a:lnTo>
                  <a:close/>
                  <a:moveTo>
                    <a:pt x="3970" y="1"/>
                  </a:moveTo>
                  <a:lnTo>
                    <a:pt x="3970" y="2820"/>
                  </a:lnTo>
                  <a:lnTo>
                    <a:pt x="1" y="2820"/>
                  </a:lnTo>
                  <a:lnTo>
                    <a:pt x="1" y="5478"/>
                  </a:lnTo>
                  <a:lnTo>
                    <a:pt x="732" y="6210"/>
                  </a:lnTo>
                  <a:lnTo>
                    <a:pt x="7780" y="6210"/>
                  </a:lnTo>
                  <a:lnTo>
                    <a:pt x="8502" y="5478"/>
                  </a:lnTo>
                  <a:lnTo>
                    <a:pt x="8502" y="732"/>
                  </a:lnTo>
                  <a:lnTo>
                    <a:pt x="77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5" name="Google Shape;1245;p41"/>
            <p:cNvSpPr/>
            <p:nvPr/>
          </p:nvSpPr>
          <p:spPr>
            <a:xfrm>
              <a:off x="1821065" y="4414078"/>
              <a:ext cx="84680" cy="28258"/>
            </a:xfrm>
            <a:custGeom>
              <a:avLst/>
              <a:gdLst/>
              <a:ahLst/>
              <a:cxnLst/>
              <a:rect l="l" t="t" r="r" b="b"/>
              <a:pathLst>
                <a:path w="1714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714" y="571"/>
                  </a:lnTo>
                  <a:lnTo>
                    <a:pt x="17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6" name="Google Shape;1246;p41"/>
            <p:cNvSpPr/>
            <p:nvPr/>
          </p:nvSpPr>
          <p:spPr>
            <a:xfrm>
              <a:off x="1639063" y="4414078"/>
              <a:ext cx="84680" cy="28258"/>
            </a:xfrm>
            <a:custGeom>
              <a:avLst/>
              <a:gdLst/>
              <a:ahLst/>
              <a:cxnLst/>
              <a:rect l="l" t="t" r="r" b="b"/>
              <a:pathLst>
                <a:path w="1714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713" y="571"/>
                  </a:lnTo>
                  <a:lnTo>
                    <a:pt x="17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7" name="Google Shape;1247;p41"/>
            <p:cNvSpPr/>
            <p:nvPr/>
          </p:nvSpPr>
          <p:spPr>
            <a:xfrm>
              <a:off x="1821065" y="4274811"/>
              <a:ext cx="84680" cy="27814"/>
            </a:xfrm>
            <a:custGeom>
              <a:avLst/>
              <a:gdLst/>
              <a:ahLst/>
              <a:cxnLst/>
              <a:rect l="l" t="t" r="r" b="b"/>
              <a:pathLst>
                <a:path w="1714" h="563" extrusionOk="0">
                  <a:moveTo>
                    <a:pt x="1" y="0"/>
                  </a:moveTo>
                  <a:lnTo>
                    <a:pt x="1" y="562"/>
                  </a:lnTo>
                  <a:lnTo>
                    <a:pt x="1714" y="562"/>
                  </a:lnTo>
                  <a:lnTo>
                    <a:pt x="17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248" name="Google Shape;1248;p41"/>
          <p:cNvGrpSpPr/>
          <p:nvPr/>
        </p:nvGrpSpPr>
        <p:grpSpPr>
          <a:xfrm>
            <a:off x="2505793" y="2125684"/>
            <a:ext cx="545815" cy="447341"/>
            <a:chOff x="2129146" y="4107334"/>
            <a:chExt cx="476500" cy="390531"/>
          </a:xfrm>
        </p:grpSpPr>
        <p:sp>
          <p:nvSpPr>
            <p:cNvPr id="1249" name="Google Shape;1249;p41"/>
            <p:cNvSpPr/>
            <p:nvPr/>
          </p:nvSpPr>
          <p:spPr>
            <a:xfrm>
              <a:off x="2494089" y="4191072"/>
              <a:ext cx="111556" cy="195288"/>
            </a:xfrm>
            <a:custGeom>
              <a:avLst/>
              <a:gdLst/>
              <a:ahLst/>
              <a:cxnLst/>
              <a:rect l="l" t="t" r="r" b="b"/>
              <a:pathLst>
                <a:path w="2258" h="3953" extrusionOk="0">
                  <a:moveTo>
                    <a:pt x="562" y="0"/>
                  </a:moveTo>
                  <a:lnTo>
                    <a:pt x="562" y="286"/>
                  </a:lnTo>
                  <a:cubicBezTo>
                    <a:pt x="562" y="750"/>
                    <a:pt x="937" y="1133"/>
                    <a:pt x="1410" y="1133"/>
                  </a:cubicBezTo>
                  <a:cubicBezTo>
                    <a:pt x="1562" y="1133"/>
                    <a:pt x="1686" y="1258"/>
                    <a:pt x="1686" y="1410"/>
                  </a:cubicBezTo>
                  <a:cubicBezTo>
                    <a:pt x="1686" y="1570"/>
                    <a:pt x="1562" y="1695"/>
                    <a:pt x="1410" y="1695"/>
                  </a:cubicBezTo>
                  <a:lnTo>
                    <a:pt x="839" y="1695"/>
                  </a:lnTo>
                  <a:cubicBezTo>
                    <a:pt x="375" y="1695"/>
                    <a:pt x="0" y="2079"/>
                    <a:pt x="0" y="2543"/>
                  </a:cubicBezTo>
                  <a:cubicBezTo>
                    <a:pt x="0" y="3007"/>
                    <a:pt x="375" y="3390"/>
                    <a:pt x="839" y="3390"/>
                  </a:cubicBezTo>
                  <a:lnTo>
                    <a:pt x="1410" y="3390"/>
                  </a:lnTo>
                  <a:cubicBezTo>
                    <a:pt x="1562" y="3390"/>
                    <a:pt x="1686" y="3515"/>
                    <a:pt x="1686" y="3676"/>
                  </a:cubicBezTo>
                  <a:lnTo>
                    <a:pt x="1686" y="3952"/>
                  </a:lnTo>
                  <a:lnTo>
                    <a:pt x="2257" y="3952"/>
                  </a:lnTo>
                  <a:lnTo>
                    <a:pt x="2257" y="3676"/>
                  </a:lnTo>
                  <a:cubicBezTo>
                    <a:pt x="2257" y="3203"/>
                    <a:pt x="1874" y="2828"/>
                    <a:pt x="1410" y="2828"/>
                  </a:cubicBezTo>
                  <a:lnTo>
                    <a:pt x="839" y="2828"/>
                  </a:lnTo>
                  <a:cubicBezTo>
                    <a:pt x="687" y="2828"/>
                    <a:pt x="562" y="2695"/>
                    <a:pt x="562" y="2543"/>
                  </a:cubicBezTo>
                  <a:cubicBezTo>
                    <a:pt x="562" y="2382"/>
                    <a:pt x="687" y="2257"/>
                    <a:pt x="839" y="2257"/>
                  </a:cubicBezTo>
                  <a:lnTo>
                    <a:pt x="1410" y="2257"/>
                  </a:lnTo>
                  <a:cubicBezTo>
                    <a:pt x="1874" y="2257"/>
                    <a:pt x="2257" y="1883"/>
                    <a:pt x="2257" y="1410"/>
                  </a:cubicBezTo>
                  <a:cubicBezTo>
                    <a:pt x="2257" y="946"/>
                    <a:pt x="1874" y="562"/>
                    <a:pt x="1410" y="562"/>
                  </a:cubicBezTo>
                  <a:cubicBezTo>
                    <a:pt x="1249" y="562"/>
                    <a:pt x="1124" y="438"/>
                    <a:pt x="1124" y="286"/>
                  </a:cubicBezTo>
                  <a:lnTo>
                    <a:pt x="11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0" name="Google Shape;1250;p41"/>
            <p:cNvSpPr/>
            <p:nvPr/>
          </p:nvSpPr>
          <p:spPr>
            <a:xfrm>
              <a:off x="2129146" y="4414078"/>
              <a:ext cx="112890" cy="83787"/>
            </a:xfrm>
            <a:custGeom>
              <a:avLst/>
              <a:gdLst/>
              <a:ahLst/>
              <a:cxnLst/>
              <a:rect l="l" t="t" r="r" b="b"/>
              <a:pathLst>
                <a:path w="2285" h="1696" extrusionOk="0">
                  <a:moveTo>
                    <a:pt x="1" y="0"/>
                  </a:moveTo>
                  <a:lnTo>
                    <a:pt x="1" y="1695"/>
                  </a:lnTo>
                  <a:lnTo>
                    <a:pt x="2285" y="1695"/>
                  </a:lnTo>
                  <a:lnTo>
                    <a:pt x="2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1" name="Google Shape;1251;p41"/>
            <p:cNvSpPr/>
            <p:nvPr/>
          </p:nvSpPr>
          <p:spPr>
            <a:xfrm>
              <a:off x="2269748" y="4414078"/>
              <a:ext cx="252163" cy="83787"/>
            </a:xfrm>
            <a:custGeom>
              <a:avLst/>
              <a:gdLst/>
              <a:ahLst/>
              <a:cxnLst/>
              <a:rect l="l" t="t" r="r" b="b"/>
              <a:pathLst>
                <a:path w="5104" h="1696" extrusionOk="0">
                  <a:moveTo>
                    <a:pt x="1" y="0"/>
                  </a:moveTo>
                  <a:lnTo>
                    <a:pt x="1" y="1695"/>
                  </a:lnTo>
                  <a:lnTo>
                    <a:pt x="5103" y="1695"/>
                  </a:lnTo>
                  <a:lnTo>
                    <a:pt x="5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2" name="Google Shape;1252;p41"/>
            <p:cNvSpPr/>
            <p:nvPr/>
          </p:nvSpPr>
          <p:spPr>
            <a:xfrm>
              <a:off x="2549619" y="4414078"/>
              <a:ext cx="56025" cy="83787"/>
            </a:xfrm>
            <a:custGeom>
              <a:avLst/>
              <a:gdLst/>
              <a:ahLst/>
              <a:cxnLst/>
              <a:rect l="l" t="t" r="r" b="b"/>
              <a:pathLst>
                <a:path w="1134" h="1696" extrusionOk="0">
                  <a:moveTo>
                    <a:pt x="0" y="0"/>
                  </a:moveTo>
                  <a:lnTo>
                    <a:pt x="0" y="1695"/>
                  </a:lnTo>
                  <a:lnTo>
                    <a:pt x="1133" y="1695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3" name="Google Shape;1253;p41"/>
            <p:cNvSpPr/>
            <p:nvPr/>
          </p:nvSpPr>
          <p:spPr>
            <a:xfrm>
              <a:off x="2213774" y="4107334"/>
              <a:ext cx="252163" cy="279025"/>
            </a:xfrm>
            <a:custGeom>
              <a:avLst/>
              <a:gdLst/>
              <a:ahLst/>
              <a:cxnLst/>
              <a:rect l="l" t="t" r="r" b="b"/>
              <a:pathLst>
                <a:path w="5104" h="5648" extrusionOk="0">
                  <a:moveTo>
                    <a:pt x="1294" y="2311"/>
                  </a:moveTo>
                  <a:lnTo>
                    <a:pt x="2142" y="2873"/>
                  </a:lnTo>
                  <a:lnTo>
                    <a:pt x="1820" y="3346"/>
                  </a:lnTo>
                  <a:lnTo>
                    <a:pt x="982" y="2775"/>
                  </a:lnTo>
                  <a:lnTo>
                    <a:pt x="1294" y="2311"/>
                  </a:lnTo>
                  <a:close/>
                  <a:moveTo>
                    <a:pt x="3801" y="2311"/>
                  </a:moveTo>
                  <a:lnTo>
                    <a:pt x="4113" y="2775"/>
                  </a:lnTo>
                  <a:lnTo>
                    <a:pt x="3266" y="3346"/>
                  </a:lnTo>
                  <a:lnTo>
                    <a:pt x="2953" y="2873"/>
                  </a:lnTo>
                  <a:lnTo>
                    <a:pt x="3801" y="2311"/>
                  </a:lnTo>
                  <a:close/>
                  <a:moveTo>
                    <a:pt x="2543" y="0"/>
                  </a:moveTo>
                  <a:cubicBezTo>
                    <a:pt x="1142" y="0"/>
                    <a:pt x="1" y="1142"/>
                    <a:pt x="1" y="2543"/>
                  </a:cubicBezTo>
                  <a:lnTo>
                    <a:pt x="1" y="3676"/>
                  </a:lnTo>
                  <a:cubicBezTo>
                    <a:pt x="1" y="4140"/>
                    <a:pt x="384" y="4523"/>
                    <a:pt x="848" y="4523"/>
                  </a:cubicBezTo>
                  <a:lnTo>
                    <a:pt x="1134" y="4523"/>
                  </a:lnTo>
                  <a:lnTo>
                    <a:pt x="1134" y="5647"/>
                  </a:lnTo>
                  <a:lnTo>
                    <a:pt x="2267" y="5647"/>
                  </a:lnTo>
                  <a:lnTo>
                    <a:pt x="2267" y="3952"/>
                  </a:lnTo>
                  <a:lnTo>
                    <a:pt x="2829" y="3952"/>
                  </a:lnTo>
                  <a:lnTo>
                    <a:pt x="2829" y="5647"/>
                  </a:lnTo>
                  <a:lnTo>
                    <a:pt x="3962" y="5647"/>
                  </a:lnTo>
                  <a:lnTo>
                    <a:pt x="3962" y="4523"/>
                  </a:lnTo>
                  <a:lnTo>
                    <a:pt x="4238" y="4523"/>
                  </a:lnTo>
                  <a:cubicBezTo>
                    <a:pt x="4711" y="4523"/>
                    <a:pt x="5103" y="4140"/>
                    <a:pt x="5103" y="3676"/>
                  </a:cubicBezTo>
                  <a:lnTo>
                    <a:pt x="5103" y="2543"/>
                  </a:lnTo>
                  <a:cubicBezTo>
                    <a:pt x="5103" y="1142"/>
                    <a:pt x="3944" y="0"/>
                    <a:pt x="25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9600" dirty="0">
                <a:solidFill>
                  <a:schemeClr val="dk1"/>
                </a:solidFill>
              </a:rPr>
              <a:t>THANK  </a:t>
            </a:r>
            <a:r>
              <a:rPr lang="en" sz="9600" dirty="0">
                <a:solidFill>
                  <a:schemeClr val="accent1"/>
                </a:solidFill>
              </a:rPr>
              <a:t>YOU!</a:t>
            </a:r>
            <a:endParaRPr sz="9600" dirty="0">
              <a:solidFill>
                <a:schemeClr val="accent1"/>
              </a:solidFill>
            </a:endParaRPr>
          </a:p>
        </p:txBody>
      </p:sp>
      <p:grpSp>
        <p:nvGrpSpPr>
          <p:cNvPr id="1283" name="Google Shape;1283;p44"/>
          <p:cNvGrpSpPr/>
          <p:nvPr/>
        </p:nvGrpSpPr>
        <p:grpSpPr>
          <a:xfrm>
            <a:off x="8235098" y="1373437"/>
            <a:ext cx="4234593" cy="5484553"/>
            <a:chOff x="455566" y="793624"/>
            <a:chExt cx="1315854" cy="1704265"/>
          </a:xfrm>
        </p:grpSpPr>
        <p:sp>
          <p:nvSpPr>
            <p:cNvPr id="1284" name="Google Shape;1284;p44"/>
            <p:cNvSpPr/>
            <p:nvPr/>
          </p:nvSpPr>
          <p:spPr>
            <a:xfrm>
              <a:off x="455566" y="1424293"/>
              <a:ext cx="316763" cy="1071621"/>
            </a:xfrm>
            <a:custGeom>
              <a:avLst/>
              <a:gdLst/>
              <a:ahLst/>
              <a:cxnLst/>
              <a:rect l="l" t="t" r="r" b="b"/>
              <a:pathLst>
                <a:path w="4151" h="14043" extrusionOk="0">
                  <a:moveTo>
                    <a:pt x="3000" y="0"/>
                  </a:moveTo>
                  <a:cubicBezTo>
                    <a:pt x="2996" y="0"/>
                    <a:pt x="2992" y="0"/>
                    <a:pt x="2989" y="1"/>
                  </a:cubicBezTo>
                  <a:cubicBezTo>
                    <a:pt x="2195" y="63"/>
                    <a:pt x="946" y="1000"/>
                    <a:pt x="687" y="1562"/>
                  </a:cubicBezTo>
                  <a:cubicBezTo>
                    <a:pt x="428" y="2124"/>
                    <a:pt x="0" y="11973"/>
                    <a:pt x="0" y="14042"/>
                  </a:cubicBezTo>
                  <a:lnTo>
                    <a:pt x="3006" y="14042"/>
                  </a:lnTo>
                  <a:cubicBezTo>
                    <a:pt x="3006" y="14042"/>
                    <a:pt x="4150" y="0"/>
                    <a:pt x="3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44"/>
            <p:cNvSpPr/>
            <p:nvPr/>
          </p:nvSpPr>
          <p:spPr>
            <a:xfrm>
              <a:off x="460984" y="2077090"/>
              <a:ext cx="60666" cy="209776"/>
            </a:xfrm>
            <a:custGeom>
              <a:avLst/>
              <a:gdLst/>
              <a:ahLst/>
              <a:cxnLst/>
              <a:rect l="l" t="t" r="r" b="b"/>
              <a:pathLst>
                <a:path w="795" h="2749" extrusionOk="0">
                  <a:moveTo>
                    <a:pt x="116" y="1"/>
                  </a:moveTo>
                  <a:cubicBezTo>
                    <a:pt x="72" y="884"/>
                    <a:pt x="0" y="2748"/>
                    <a:pt x="0" y="2748"/>
                  </a:cubicBezTo>
                  <a:cubicBezTo>
                    <a:pt x="500" y="2748"/>
                    <a:pt x="794" y="2160"/>
                    <a:pt x="759" y="1250"/>
                  </a:cubicBezTo>
                  <a:cubicBezTo>
                    <a:pt x="732" y="340"/>
                    <a:pt x="116" y="1"/>
                    <a:pt x="116" y="1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44"/>
            <p:cNvSpPr/>
            <p:nvPr/>
          </p:nvSpPr>
          <p:spPr>
            <a:xfrm>
              <a:off x="682885" y="1320135"/>
              <a:ext cx="708080" cy="1175784"/>
            </a:xfrm>
            <a:custGeom>
              <a:avLst/>
              <a:gdLst/>
              <a:ahLst/>
              <a:cxnLst/>
              <a:rect l="l" t="t" r="r" b="b"/>
              <a:pathLst>
                <a:path w="9279" h="15408" extrusionOk="0">
                  <a:moveTo>
                    <a:pt x="3462" y="1"/>
                  </a:moveTo>
                  <a:cubicBezTo>
                    <a:pt x="3462" y="1"/>
                    <a:pt x="10" y="1098"/>
                    <a:pt x="10" y="1366"/>
                  </a:cubicBezTo>
                  <a:cubicBezTo>
                    <a:pt x="10" y="1562"/>
                    <a:pt x="10" y="2838"/>
                    <a:pt x="10" y="4363"/>
                  </a:cubicBezTo>
                  <a:cubicBezTo>
                    <a:pt x="1" y="8681"/>
                    <a:pt x="27" y="15407"/>
                    <a:pt x="27" y="15407"/>
                  </a:cubicBezTo>
                  <a:lnTo>
                    <a:pt x="9279" y="15407"/>
                  </a:lnTo>
                  <a:cubicBezTo>
                    <a:pt x="9279" y="15407"/>
                    <a:pt x="9136" y="8779"/>
                    <a:pt x="8984" y="4363"/>
                  </a:cubicBezTo>
                  <a:cubicBezTo>
                    <a:pt x="8931" y="2677"/>
                    <a:pt x="8868" y="1821"/>
                    <a:pt x="8815" y="1678"/>
                  </a:cubicBezTo>
                  <a:cubicBezTo>
                    <a:pt x="8574" y="1000"/>
                    <a:pt x="5639" y="1"/>
                    <a:pt x="5639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44"/>
            <p:cNvSpPr/>
            <p:nvPr/>
          </p:nvSpPr>
          <p:spPr>
            <a:xfrm>
              <a:off x="889830" y="1996129"/>
              <a:ext cx="279905" cy="315923"/>
            </a:xfrm>
            <a:custGeom>
              <a:avLst/>
              <a:gdLst/>
              <a:ahLst/>
              <a:cxnLst/>
              <a:rect l="l" t="t" r="r" b="b"/>
              <a:pathLst>
                <a:path w="3668" h="4140" extrusionOk="0">
                  <a:moveTo>
                    <a:pt x="3614" y="0"/>
                  </a:moveTo>
                  <a:lnTo>
                    <a:pt x="1" y="4095"/>
                  </a:lnTo>
                  <a:lnTo>
                    <a:pt x="54" y="4140"/>
                  </a:lnTo>
                  <a:lnTo>
                    <a:pt x="3667" y="36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rgbClr val="0D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44"/>
            <p:cNvSpPr/>
            <p:nvPr/>
          </p:nvSpPr>
          <p:spPr>
            <a:xfrm>
              <a:off x="1052517" y="2094106"/>
              <a:ext cx="132169" cy="226793"/>
            </a:xfrm>
            <a:custGeom>
              <a:avLst/>
              <a:gdLst/>
              <a:ahLst/>
              <a:cxnLst/>
              <a:rect l="l" t="t" r="r" b="b"/>
              <a:pathLst>
                <a:path w="1732" h="2972" extrusionOk="0">
                  <a:moveTo>
                    <a:pt x="1678" y="1"/>
                  </a:moveTo>
                  <a:lnTo>
                    <a:pt x="1" y="2936"/>
                  </a:lnTo>
                  <a:lnTo>
                    <a:pt x="54" y="2971"/>
                  </a:lnTo>
                  <a:lnTo>
                    <a:pt x="1732" y="36"/>
                  </a:lnTo>
                  <a:lnTo>
                    <a:pt x="1678" y="1"/>
                  </a:lnTo>
                  <a:close/>
                </a:path>
              </a:pathLst>
            </a:custGeom>
            <a:solidFill>
              <a:srgbClr val="0D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44"/>
            <p:cNvSpPr/>
            <p:nvPr/>
          </p:nvSpPr>
          <p:spPr>
            <a:xfrm>
              <a:off x="725770" y="1668700"/>
              <a:ext cx="558971" cy="179786"/>
            </a:xfrm>
            <a:custGeom>
              <a:avLst/>
              <a:gdLst/>
              <a:ahLst/>
              <a:cxnLst/>
              <a:rect l="l" t="t" r="r" b="b"/>
              <a:pathLst>
                <a:path w="7325" h="2356" extrusionOk="0">
                  <a:moveTo>
                    <a:pt x="7325" y="0"/>
                  </a:moveTo>
                  <a:lnTo>
                    <a:pt x="1" y="321"/>
                  </a:lnTo>
                  <a:lnTo>
                    <a:pt x="1" y="2355"/>
                  </a:lnTo>
                  <a:lnTo>
                    <a:pt x="6977" y="2355"/>
                  </a:lnTo>
                  <a:lnTo>
                    <a:pt x="7325" y="0"/>
                  </a:lnTo>
                  <a:close/>
                </a:path>
              </a:pathLst>
            </a:custGeom>
            <a:solidFill>
              <a:srgbClr val="4C4C6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44"/>
            <p:cNvSpPr/>
            <p:nvPr/>
          </p:nvSpPr>
          <p:spPr>
            <a:xfrm>
              <a:off x="1113791" y="1335778"/>
              <a:ext cx="277158" cy="1160141"/>
            </a:xfrm>
            <a:custGeom>
              <a:avLst/>
              <a:gdLst/>
              <a:ahLst/>
              <a:cxnLst/>
              <a:rect l="l" t="t" r="r" b="b"/>
              <a:pathLst>
                <a:path w="3632" h="15203" extrusionOk="0">
                  <a:moveTo>
                    <a:pt x="563" y="1"/>
                  </a:moveTo>
                  <a:cubicBezTo>
                    <a:pt x="563" y="1"/>
                    <a:pt x="1" y="2624"/>
                    <a:pt x="36" y="4229"/>
                  </a:cubicBezTo>
                  <a:lnTo>
                    <a:pt x="259" y="15202"/>
                  </a:lnTo>
                  <a:lnTo>
                    <a:pt x="3632" y="15202"/>
                  </a:lnTo>
                  <a:cubicBezTo>
                    <a:pt x="3632" y="15202"/>
                    <a:pt x="3480" y="2311"/>
                    <a:pt x="3337" y="1482"/>
                  </a:cubicBezTo>
                  <a:cubicBezTo>
                    <a:pt x="3194" y="661"/>
                    <a:pt x="563" y="1"/>
                    <a:pt x="5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44"/>
            <p:cNvSpPr/>
            <p:nvPr/>
          </p:nvSpPr>
          <p:spPr>
            <a:xfrm>
              <a:off x="1190709" y="1398654"/>
              <a:ext cx="529744" cy="557445"/>
            </a:xfrm>
            <a:custGeom>
              <a:avLst/>
              <a:gdLst/>
              <a:ahLst/>
              <a:cxnLst/>
              <a:rect l="l" t="t" r="r" b="b"/>
              <a:pathLst>
                <a:path w="6942" h="7305" extrusionOk="0">
                  <a:moveTo>
                    <a:pt x="1628" y="1"/>
                  </a:moveTo>
                  <a:cubicBezTo>
                    <a:pt x="783" y="1"/>
                    <a:pt x="0" y="2939"/>
                    <a:pt x="509" y="3423"/>
                  </a:cubicBezTo>
                  <a:cubicBezTo>
                    <a:pt x="1049" y="3928"/>
                    <a:pt x="6104" y="7304"/>
                    <a:pt x="6548" y="7304"/>
                  </a:cubicBezTo>
                  <a:cubicBezTo>
                    <a:pt x="6552" y="7304"/>
                    <a:pt x="6555" y="7304"/>
                    <a:pt x="6558" y="7304"/>
                  </a:cubicBezTo>
                  <a:cubicBezTo>
                    <a:pt x="6941" y="7250"/>
                    <a:pt x="6353" y="5582"/>
                    <a:pt x="5675" y="4547"/>
                  </a:cubicBezTo>
                  <a:cubicBezTo>
                    <a:pt x="3792" y="1657"/>
                    <a:pt x="1758" y="24"/>
                    <a:pt x="1758" y="24"/>
                  </a:cubicBezTo>
                  <a:cubicBezTo>
                    <a:pt x="1715" y="8"/>
                    <a:pt x="1672" y="1"/>
                    <a:pt x="1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44"/>
            <p:cNvSpPr/>
            <p:nvPr/>
          </p:nvSpPr>
          <p:spPr>
            <a:xfrm>
              <a:off x="1168961" y="1373244"/>
              <a:ext cx="195430" cy="62040"/>
            </a:xfrm>
            <a:custGeom>
              <a:avLst/>
              <a:gdLst/>
              <a:ahLst/>
              <a:cxnLst/>
              <a:rect l="l" t="t" r="r" b="b"/>
              <a:pathLst>
                <a:path w="2561" h="813" extrusionOk="0">
                  <a:moveTo>
                    <a:pt x="45" y="0"/>
                  </a:moveTo>
                  <a:cubicBezTo>
                    <a:pt x="27" y="0"/>
                    <a:pt x="9" y="9"/>
                    <a:pt x="9" y="18"/>
                  </a:cubicBezTo>
                  <a:cubicBezTo>
                    <a:pt x="0" y="36"/>
                    <a:pt x="9" y="54"/>
                    <a:pt x="27" y="63"/>
                  </a:cubicBezTo>
                  <a:lnTo>
                    <a:pt x="2516" y="812"/>
                  </a:lnTo>
                  <a:lnTo>
                    <a:pt x="2525" y="812"/>
                  </a:lnTo>
                  <a:cubicBezTo>
                    <a:pt x="2543" y="812"/>
                    <a:pt x="2552" y="803"/>
                    <a:pt x="2561" y="794"/>
                  </a:cubicBezTo>
                  <a:cubicBezTo>
                    <a:pt x="2561" y="777"/>
                    <a:pt x="2552" y="759"/>
                    <a:pt x="2534" y="759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rgbClr val="0D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44"/>
            <p:cNvSpPr/>
            <p:nvPr/>
          </p:nvSpPr>
          <p:spPr>
            <a:xfrm>
              <a:off x="625044" y="1341272"/>
              <a:ext cx="324775" cy="1154647"/>
            </a:xfrm>
            <a:custGeom>
              <a:avLst/>
              <a:gdLst/>
              <a:ahLst/>
              <a:cxnLst/>
              <a:rect l="l" t="t" r="r" b="b"/>
              <a:pathLst>
                <a:path w="4256" h="15131" extrusionOk="0">
                  <a:moveTo>
                    <a:pt x="3373" y="0"/>
                  </a:moveTo>
                  <a:cubicBezTo>
                    <a:pt x="3373" y="0"/>
                    <a:pt x="1392" y="785"/>
                    <a:pt x="768" y="1089"/>
                  </a:cubicBezTo>
                  <a:cubicBezTo>
                    <a:pt x="143" y="1401"/>
                    <a:pt x="0" y="15130"/>
                    <a:pt x="0" y="15130"/>
                  </a:cubicBezTo>
                  <a:lnTo>
                    <a:pt x="4256" y="15130"/>
                  </a:lnTo>
                  <a:cubicBezTo>
                    <a:pt x="4256" y="15130"/>
                    <a:pt x="4220" y="5799"/>
                    <a:pt x="4220" y="4157"/>
                  </a:cubicBezTo>
                  <a:cubicBezTo>
                    <a:pt x="4220" y="2525"/>
                    <a:pt x="3373" y="0"/>
                    <a:pt x="33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44"/>
            <p:cNvSpPr/>
            <p:nvPr/>
          </p:nvSpPr>
          <p:spPr>
            <a:xfrm>
              <a:off x="904786" y="1559736"/>
              <a:ext cx="17780" cy="936171"/>
            </a:xfrm>
            <a:custGeom>
              <a:avLst/>
              <a:gdLst/>
              <a:ahLst/>
              <a:cxnLst/>
              <a:rect l="l" t="t" r="r" b="b"/>
              <a:pathLst>
                <a:path w="233" h="12268" extrusionOk="0">
                  <a:moveTo>
                    <a:pt x="170" y="1"/>
                  </a:moveTo>
                  <a:lnTo>
                    <a:pt x="1" y="12267"/>
                  </a:lnTo>
                  <a:lnTo>
                    <a:pt x="63" y="12267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rgbClr val="0D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44"/>
            <p:cNvSpPr/>
            <p:nvPr/>
          </p:nvSpPr>
          <p:spPr>
            <a:xfrm>
              <a:off x="1147138" y="1504643"/>
              <a:ext cx="18467" cy="991267"/>
            </a:xfrm>
            <a:custGeom>
              <a:avLst/>
              <a:gdLst/>
              <a:ahLst/>
              <a:cxnLst/>
              <a:rect l="l" t="t" r="r" b="b"/>
              <a:pathLst>
                <a:path w="242" h="12990" extrusionOk="0">
                  <a:moveTo>
                    <a:pt x="1" y="0"/>
                  </a:moveTo>
                  <a:lnTo>
                    <a:pt x="179" y="12989"/>
                  </a:lnTo>
                  <a:lnTo>
                    <a:pt x="242" y="12989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D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44"/>
            <p:cNvSpPr/>
            <p:nvPr/>
          </p:nvSpPr>
          <p:spPr>
            <a:xfrm>
              <a:off x="669989" y="1383164"/>
              <a:ext cx="215194" cy="67763"/>
            </a:xfrm>
            <a:custGeom>
              <a:avLst/>
              <a:gdLst/>
              <a:ahLst/>
              <a:cxnLst/>
              <a:rect l="l" t="t" r="r" b="b"/>
              <a:pathLst>
                <a:path w="2820" h="888" extrusionOk="0">
                  <a:moveTo>
                    <a:pt x="2789" y="1"/>
                  </a:moveTo>
                  <a:cubicBezTo>
                    <a:pt x="2784" y="1"/>
                    <a:pt x="2779" y="2"/>
                    <a:pt x="2775" y="4"/>
                  </a:cubicBezTo>
                  <a:cubicBezTo>
                    <a:pt x="9" y="816"/>
                    <a:pt x="9" y="825"/>
                    <a:pt x="0" y="852"/>
                  </a:cubicBezTo>
                  <a:cubicBezTo>
                    <a:pt x="0" y="870"/>
                    <a:pt x="18" y="887"/>
                    <a:pt x="36" y="887"/>
                  </a:cubicBezTo>
                  <a:cubicBezTo>
                    <a:pt x="45" y="887"/>
                    <a:pt x="45" y="887"/>
                    <a:pt x="54" y="879"/>
                  </a:cubicBezTo>
                  <a:cubicBezTo>
                    <a:pt x="143" y="843"/>
                    <a:pt x="1731" y="370"/>
                    <a:pt x="2793" y="67"/>
                  </a:cubicBezTo>
                  <a:cubicBezTo>
                    <a:pt x="2810" y="58"/>
                    <a:pt x="2819" y="40"/>
                    <a:pt x="2810" y="22"/>
                  </a:cubicBezTo>
                  <a:cubicBezTo>
                    <a:pt x="2810" y="9"/>
                    <a:pt x="2801" y="1"/>
                    <a:pt x="2789" y="1"/>
                  </a:cubicBezTo>
                  <a:close/>
                </a:path>
              </a:pathLst>
            </a:custGeom>
            <a:solidFill>
              <a:srgbClr val="0D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44"/>
            <p:cNvSpPr/>
            <p:nvPr/>
          </p:nvSpPr>
          <p:spPr>
            <a:xfrm>
              <a:off x="652973" y="1239098"/>
              <a:ext cx="302340" cy="419476"/>
            </a:xfrm>
            <a:custGeom>
              <a:avLst/>
              <a:gdLst/>
              <a:ahLst/>
              <a:cxnLst/>
              <a:rect l="l" t="t" r="r" b="b"/>
              <a:pathLst>
                <a:path w="3962" h="5497" extrusionOk="0">
                  <a:moveTo>
                    <a:pt x="1768" y="1"/>
                  </a:moveTo>
                  <a:cubicBezTo>
                    <a:pt x="1459" y="1"/>
                    <a:pt x="1187" y="545"/>
                    <a:pt x="1187" y="545"/>
                  </a:cubicBezTo>
                  <a:cubicBezTo>
                    <a:pt x="1187" y="545"/>
                    <a:pt x="830" y="813"/>
                    <a:pt x="419" y="1268"/>
                  </a:cubicBezTo>
                  <a:cubicBezTo>
                    <a:pt x="0" y="1732"/>
                    <a:pt x="473" y="2365"/>
                    <a:pt x="866" y="2481"/>
                  </a:cubicBezTo>
                  <a:cubicBezTo>
                    <a:pt x="1267" y="2597"/>
                    <a:pt x="1990" y="2579"/>
                    <a:pt x="2462" y="2775"/>
                  </a:cubicBezTo>
                  <a:cubicBezTo>
                    <a:pt x="2935" y="2972"/>
                    <a:pt x="3854" y="5496"/>
                    <a:pt x="3854" y="5496"/>
                  </a:cubicBezTo>
                  <a:cubicBezTo>
                    <a:pt x="3854" y="5496"/>
                    <a:pt x="3818" y="3552"/>
                    <a:pt x="3890" y="2963"/>
                  </a:cubicBezTo>
                  <a:cubicBezTo>
                    <a:pt x="3961" y="2383"/>
                    <a:pt x="3007" y="1339"/>
                    <a:pt x="3007" y="1339"/>
                  </a:cubicBezTo>
                  <a:lnTo>
                    <a:pt x="3854" y="1063"/>
                  </a:lnTo>
                  <a:lnTo>
                    <a:pt x="3872" y="1"/>
                  </a:lnTo>
                  <a:lnTo>
                    <a:pt x="3872" y="1"/>
                  </a:lnTo>
                  <a:cubicBezTo>
                    <a:pt x="3872" y="1"/>
                    <a:pt x="3079" y="5"/>
                    <a:pt x="2458" y="5"/>
                  </a:cubicBezTo>
                  <a:cubicBezTo>
                    <a:pt x="2147" y="5"/>
                    <a:pt x="1880" y="4"/>
                    <a:pt x="1775" y="1"/>
                  </a:cubicBezTo>
                  <a:cubicBezTo>
                    <a:pt x="1773" y="1"/>
                    <a:pt x="1770" y="1"/>
                    <a:pt x="17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44"/>
            <p:cNvSpPr/>
            <p:nvPr/>
          </p:nvSpPr>
          <p:spPr>
            <a:xfrm>
              <a:off x="1097462" y="1245279"/>
              <a:ext cx="188638" cy="413295"/>
            </a:xfrm>
            <a:custGeom>
              <a:avLst/>
              <a:gdLst/>
              <a:ahLst/>
              <a:cxnLst/>
              <a:rect l="l" t="t" r="r" b="b"/>
              <a:pathLst>
                <a:path w="2472" h="5416" extrusionOk="0">
                  <a:moveTo>
                    <a:pt x="197" y="0"/>
                  </a:moveTo>
                  <a:lnTo>
                    <a:pt x="206" y="982"/>
                  </a:lnTo>
                  <a:lnTo>
                    <a:pt x="777" y="1187"/>
                  </a:lnTo>
                  <a:cubicBezTo>
                    <a:pt x="777" y="1187"/>
                    <a:pt x="134" y="1874"/>
                    <a:pt x="63" y="2186"/>
                  </a:cubicBezTo>
                  <a:cubicBezTo>
                    <a:pt x="1" y="2507"/>
                    <a:pt x="250" y="5415"/>
                    <a:pt x="250" y="5415"/>
                  </a:cubicBezTo>
                  <a:cubicBezTo>
                    <a:pt x="250" y="5415"/>
                    <a:pt x="768" y="2641"/>
                    <a:pt x="1169" y="2463"/>
                  </a:cubicBezTo>
                  <a:cubicBezTo>
                    <a:pt x="1446" y="2329"/>
                    <a:pt x="1883" y="2115"/>
                    <a:pt x="2231" y="1606"/>
                  </a:cubicBezTo>
                  <a:cubicBezTo>
                    <a:pt x="2472" y="1258"/>
                    <a:pt x="1785" y="464"/>
                    <a:pt x="1294" y="250"/>
                  </a:cubicBezTo>
                  <a:cubicBezTo>
                    <a:pt x="1098" y="170"/>
                    <a:pt x="197" y="0"/>
                    <a:pt x="1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44"/>
            <p:cNvSpPr/>
            <p:nvPr/>
          </p:nvSpPr>
          <p:spPr>
            <a:xfrm>
              <a:off x="893951" y="1267789"/>
              <a:ext cx="263498" cy="19077"/>
            </a:xfrm>
            <a:custGeom>
              <a:avLst/>
              <a:gdLst/>
              <a:ahLst/>
              <a:cxnLst/>
              <a:rect l="l" t="t" r="r" b="b"/>
              <a:pathLst>
                <a:path w="3453" h="250" extrusionOk="0">
                  <a:moveTo>
                    <a:pt x="1655" y="1"/>
                  </a:moveTo>
                  <a:cubicBezTo>
                    <a:pt x="733" y="1"/>
                    <a:pt x="8" y="187"/>
                    <a:pt x="0" y="187"/>
                  </a:cubicBezTo>
                  <a:lnTo>
                    <a:pt x="9" y="249"/>
                  </a:lnTo>
                  <a:cubicBezTo>
                    <a:pt x="17" y="249"/>
                    <a:pt x="742" y="63"/>
                    <a:pt x="1657" y="63"/>
                  </a:cubicBezTo>
                  <a:cubicBezTo>
                    <a:pt x="1763" y="63"/>
                    <a:pt x="1871" y="66"/>
                    <a:pt x="1981" y="71"/>
                  </a:cubicBezTo>
                  <a:cubicBezTo>
                    <a:pt x="3042" y="116"/>
                    <a:pt x="3435" y="249"/>
                    <a:pt x="3435" y="249"/>
                  </a:cubicBezTo>
                  <a:lnTo>
                    <a:pt x="3453" y="196"/>
                  </a:lnTo>
                  <a:cubicBezTo>
                    <a:pt x="3435" y="187"/>
                    <a:pt x="3051" y="62"/>
                    <a:pt x="1981" y="9"/>
                  </a:cubicBezTo>
                  <a:cubicBezTo>
                    <a:pt x="1870" y="3"/>
                    <a:pt x="1761" y="1"/>
                    <a:pt x="1655" y="1"/>
                  </a:cubicBezTo>
                  <a:close/>
                </a:path>
              </a:pathLst>
            </a:custGeom>
            <a:solidFill>
              <a:srgbClr val="0D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44"/>
            <p:cNvSpPr/>
            <p:nvPr/>
          </p:nvSpPr>
          <p:spPr>
            <a:xfrm>
              <a:off x="853737" y="1307926"/>
              <a:ext cx="30753" cy="34797"/>
            </a:xfrm>
            <a:custGeom>
              <a:avLst/>
              <a:gdLst/>
              <a:ahLst/>
              <a:cxnLst/>
              <a:rect l="l" t="t" r="r" b="b"/>
              <a:pathLst>
                <a:path w="403" h="456" extrusionOk="0">
                  <a:moveTo>
                    <a:pt x="37" y="0"/>
                  </a:moveTo>
                  <a:lnTo>
                    <a:pt x="1" y="45"/>
                  </a:lnTo>
                  <a:cubicBezTo>
                    <a:pt x="206" y="223"/>
                    <a:pt x="349" y="455"/>
                    <a:pt x="349" y="455"/>
                  </a:cubicBezTo>
                  <a:lnTo>
                    <a:pt x="402" y="419"/>
                  </a:lnTo>
                  <a:cubicBezTo>
                    <a:pt x="402" y="410"/>
                    <a:pt x="251" y="178"/>
                    <a:pt x="37" y="0"/>
                  </a:cubicBezTo>
                  <a:close/>
                </a:path>
              </a:pathLst>
            </a:custGeom>
            <a:solidFill>
              <a:srgbClr val="0D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44"/>
            <p:cNvSpPr/>
            <p:nvPr/>
          </p:nvSpPr>
          <p:spPr>
            <a:xfrm>
              <a:off x="1155302" y="1307926"/>
              <a:ext cx="32813" cy="29303"/>
            </a:xfrm>
            <a:custGeom>
              <a:avLst/>
              <a:gdLst/>
              <a:ahLst/>
              <a:cxnLst/>
              <a:rect l="l" t="t" r="r" b="b"/>
              <a:pathLst>
                <a:path w="430" h="384" extrusionOk="0">
                  <a:moveTo>
                    <a:pt x="393" y="0"/>
                  </a:moveTo>
                  <a:cubicBezTo>
                    <a:pt x="242" y="116"/>
                    <a:pt x="1" y="339"/>
                    <a:pt x="1" y="339"/>
                  </a:cubicBezTo>
                  <a:lnTo>
                    <a:pt x="37" y="384"/>
                  </a:lnTo>
                  <a:cubicBezTo>
                    <a:pt x="46" y="384"/>
                    <a:pt x="286" y="161"/>
                    <a:pt x="429" y="45"/>
                  </a:cubicBezTo>
                  <a:lnTo>
                    <a:pt x="393" y="0"/>
                  </a:lnTo>
                  <a:close/>
                </a:path>
              </a:pathLst>
            </a:custGeom>
            <a:solidFill>
              <a:srgbClr val="0D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44"/>
            <p:cNvSpPr/>
            <p:nvPr/>
          </p:nvSpPr>
          <p:spPr>
            <a:xfrm>
              <a:off x="874874" y="793624"/>
              <a:ext cx="428252" cy="406351"/>
            </a:xfrm>
            <a:custGeom>
              <a:avLst/>
              <a:gdLst/>
              <a:ahLst/>
              <a:cxnLst/>
              <a:rect l="l" t="t" r="r" b="b"/>
              <a:pathLst>
                <a:path w="5612" h="5325" extrusionOk="0">
                  <a:moveTo>
                    <a:pt x="3575" y="1"/>
                  </a:moveTo>
                  <a:cubicBezTo>
                    <a:pt x="3013" y="1"/>
                    <a:pt x="2320" y="246"/>
                    <a:pt x="2320" y="246"/>
                  </a:cubicBezTo>
                  <a:cubicBezTo>
                    <a:pt x="2320" y="246"/>
                    <a:pt x="1685" y="10"/>
                    <a:pt x="1466" y="10"/>
                  </a:cubicBezTo>
                  <a:cubicBezTo>
                    <a:pt x="1451" y="10"/>
                    <a:pt x="1438" y="11"/>
                    <a:pt x="1428" y="14"/>
                  </a:cubicBezTo>
                  <a:cubicBezTo>
                    <a:pt x="1258" y="58"/>
                    <a:pt x="322" y="656"/>
                    <a:pt x="509" y="1263"/>
                  </a:cubicBezTo>
                  <a:cubicBezTo>
                    <a:pt x="616" y="1602"/>
                    <a:pt x="232" y="2039"/>
                    <a:pt x="116" y="2297"/>
                  </a:cubicBezTo>
                  <a:cubicBezTo>
                    <a:pt x="0" y="2556"/>
                    <a:pt x="589" y="3537"/>
                    <a:pt x="589" y="3537"/>
                  </a:cubicBezTo>
                  <a:cubicBezTo>
                    <a:pt x="331" y="4198"/>
                    <a:pt x="411" y="5286"/>
                    <a:pt x="973" y="5322"/>
                  </a:cubicBezTo>
                  <a:cubicBezTo>
                    <a:pt x="1003" y="5323"/>
                    <a:pt x="1038" y="5324"/>
                    <a:pt x="1077" y="5324"/>
                  </a:cubicBezTo>
                  <a:cubicBezTo>
                    <a:pt x="1867" y="5324"/>
                    <a:pt x="4434" y="4970"/>
                    <a:pt x="4613" y="3814"/>
                  </a:cubicBezTo>
                  <a:cubicBezTo>
                    <a:pt x="4693" y="3332"/>
                    <a:pt x="4604" y="2503"/>
                    <a:pt x="4604" y="2503"/>
                  </a:cubicBezTo>
                  <a:cubicBezTo>
                    <a:pt x="4604" y="2503"/>
                    <a:pt x="5612" y="2190"/>
                    <a:pt x="5139" y="1807"/>
                  </a:cubicBezTo>
                  <a:cubicBezTo>
                    <a:pt x="4666" y="1414"/>
                    <a:pt x="4559" y="362"/>
                    <a:pt x="4051" y="94"/>
                  </a:cubicBezTo>
                  <a:cubicBezTo>
                    <a:pt x="3924" y="26"/>
                    <a:pt x="3757" y="1"/>
                    <a:pt x="3575" y="1"/>
                  </a:cubicBezTo>
                  <a:close/>
                </a:path>
              </a:pathLst>
            </a:custGeom>
            <a:solidFill>
              <a:srgbClr val="0D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44"/>
            <p:cNvSpPr/>
            <p:nvPr/>
          </p:nvSpPr>
          <p:spPr>
            <a:xfrm>
              <a:off x="1177126" y="1022389"/>
              <a:ext cx="70434" cy="61811"/>
            </a:xfrm>
            <a:custGeom>
              <a:avLst/>
              <a:gdLst/>
              <a:ahLst/>
              <a:cxnLst/>
              <a:rect l="l" t="t" r="r" b="b"/>
              <a:pathLst>
                <a:path w="923" h="810" extrusionOk="0">
                  <a:moveTo>
                    <a:pt x="503" y="0"/>
                  </a:moveTo>
                  <a:cubicBezTo>
                    <a:pt x="267" y="0"/>
                    <a:pt x="0" y="183"/>
                    <a:pt x="0" y="183"/>
                  </a:cubicBezTo>
                  <a:lnTo>
                    <a:pt x="0" y="673"/>
                  </a:lnTo>
                  <a:cubicBezTo>
                    <a:pt x="100" y="767"/>
                    <a:pt x="230" y="810"/>
                    <a:pt x="359" y="810"/>
                  </a:cubicBezTo>
                  <a:cubicBezTo>
                    <a:pt x="645" y="810"/>
                    <a:pt x="922" y="598"/>
                    <a:pt x="830" y="272"/>
                  </a:cubicBezTo>
                  <a:cubicBezTo>
                    <a:pt x="773" y="65"/>
                    <a:pt x="643" y="0"/>
                    <a:pt x="503" y="0"/>
                  </a:cubicBezTo>
                  <a:close/>
                </a:path>
              </a:pathLst>
            </a:custGeom>
            <a:solidFill>
              <a:srgbClr val="B78A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44"/>
            <p:cNvSpPr/>
            <p:nvPr/>
          </p:nvSpPr>
          <p:spPr>
            <a:xfrm>
              <a:off x="947060" y="1078474"/>
              <a:ext cx="166127" cy="289444"/>
            </a:xfrm>
            <a:custGeom>
              <a:avLst/>
              <a:gdLst/>
              <a:ahLst/>
              <a:cxnLst/>
              <a:rect l="l" t="t" r="r" b="b"/>
              <a:pathLst>
                <a:path w="2177" h="3793" extrusionOk="0">
                  <a:moveTo>
                    <a:pt x="63" y="1"/>
                  </a:moveTo>
                  <a:lnTo>
                    <a:pt x="0" y="3168"/>
                  </a:lnTo>
                  <a:cubicBezTo>
                    <a:pt x="116" y="3649"/>
                    <a:pt x="812" y="3792"/>
                    <a:pt x="1133" y="3792"/>
                  </a:cubicBezTo>
                  <a:cubicBezTo>
                    <a:pt x="1740" y="3783"/>
                    <a:pt x="2177" y="3168"/>
                    <a:pt x="2177" y="3168"/>
                  </a:cubicBezTo>
                  <a:lnTo>
                    <a:pt x="2141" y="1"/>
                  </a:lnTo>
                  <a:close/>
                </a:path>
              </a:pathLst>
            </a:custGeom>
            <a:solidFill>
              <a:srgbClr val="B78A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44"/>
            <p:cNvSpPr/>
            <p:nvPr/>
          </p:nvSpPr>
          <p:spPr>
            <a:xfrm>
              <a:off x="965298" y="1078474"/>
              <a:ext cx="147889" cy="242208"/>
            </a:xfrm>
            <a:custGeom>
              <a:avLst/>
              <a:gdLst/>
              <a:ahLst/>
              <a:cxnLst/>
              <a:rect l="l" t="t" r="r" b="b"/>
              <a:pathLst>
                <a:path w="1938" h="3174" extrusionOk="0">
                  <a:moveTo>
                    <a:pt x="154" y="1"/>
                  </a:moveTo>
                  <a:cubicBezTo>
                    <a:pt x="154" y="1"/>
                    <a:pt x="1" y="3173"/>
                    <a:pt x="1804" y="3173"/>
                  </a:cubicBezTo>
                  <a:cubicBezTo>
                    <a:pt x="1847" y="3173"/>
                    <a:pt x="1892" y="3171"/>
                    <a:pt x="1938" y="3168"/>
                  </a:cubicBezTo>
                  <a:lnTo>
                    <a:pt x="1902" y="1"/>
                  </a:lnTo>
                  <a:close/>
                </a:path>
              </a:pathLst>
            </a:custGeom>
            <a:solidFill>
              <a:srgbClr val="0D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44"/>
            <p:cNvSpPr/>
            <p:nvPr/>
          </p:nvSpPr>
          <p:spPr>
            <a:xfrm>
              <a:off x="948358" y="895951"/>
              <a:ext cx="248618" cy="349423"/>
            </a:xfrm>
            <a:custGeom>
              <a:avLst/>
              <a:gdLst/>
              <a:ahLst/>
              <a:cxnLst/>
              <a:rect l="l" t="t" r="r" b="b"/>
              <a:pathLst>
                <a:path w="3258" h="4579" extrusionOk="0">
                  <a:moveTo>
                    <a:pt x="1573" y="0"/>
                  </a:moveTo>
                  <a:cubicBezTo>
                    <a:pt x="1266" y="0"/>
                    <a:pt x="37" y="69"/>
                    <a:pt x="37" y="1162"/>
                  </a:cubicBezTo>
                  <a:cubicBezTo>
                    <a:pt x="37" y="1545"/>
                    <a:pt x="1" y="2366"/>
                    <a:pt x="37" y="2580"/>
                  </a:cubicBezTo>
                  <a:cubicBezTo>
                    <a:pt x="144" y="3383"/>
                    <a:pt x="483" y="4578"/>
                    <a:pt x="1669" y="4578"/>
                  </a:cubicBezTo>
                  <a:cubicBezTo>
                    <a:pt x="2847" y="4578"/>
                    <a:pt x="3257" y="3106"/>
                    <a:pt x="3248" y="2580"/>
                  </a:cubicBezTo>
                  <a:cubicBezTo>
                    <a:pt x="3248" y="2357"/>
                    <a:pt x="3248" y="1545"/>
                    <a:pt x="3248" y="1162"/>
                  </a:cubicBezTo>
                  <a:cubicBezTo>
                    <a:pt x="3248" y="69"/>
                    <a:pt x="2019" y="0"/>
                    <a:pt x="1711" y="0"/>
                  </a:cubicBezTo>
                  <a:cubicBezTo>
                    <a:pt x="1667" y="0"/>
                    <a:pt x="1642" y="2"/>
                    <a:pt x="1642" y="2"/>
                  </a:cubicBezTo>
                  <a:cubicBezTo>
                    <a:pt x="1642" y="2"/>
                    <a:pt x="1617" y="0"/>
                    <a:pt x="1573" y="0"/>
                  </a:cubicBezTo>
                  <a:close/>
                </a:path>
              </a:pathLst>
            </a:custGeom>
            <a:solidFill>
              <a:srgbClr val="B78A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44"/>
            <p:cNvSpPr/>
            <p:nvPr/>
          </p:nvSpPr>
          <p:spPr>
            <a:xfrm>
              <a:off x="1126077" y="1103655"/>
              <a:ext cx="61353" cy="20527"/>
            </a:xfrm>
            <a:custGeom>
              <a:avLst/>
              <a:gdLst/>
              <a:ahLst/>
              <a:cxnLst/>
              <a:rect l="l" t="t" r="r" b="b"/>
              <a:pathLst>
                <a:path w="804" h="269" extrusionOk="0">
                  <a:moveTo>
                    <a:pt x="402" y="1"/>
                  </a:moveTo>
                  <a:cubicBezTo>
                    <a:pt x="179" y="1"/>
                    <a:pt x="0" y="63"/>
                    <a:pt x="0" y="135"/>
                  </a:cubicBezTo>
                  <a:cubicBezTo>
                    <a:pt x="0" y="206"/>
                    <a:pt x="179" y="268"/>
                    <a:pt x="402" y="268"/>
                  </a:cubicBezTo>
                  <a:cubicBezTo>
                    <a:pt x="625" y="268"/>
                    <a:pt x="803" y="206"/>
                    <a:pt x="803" y="135"/>
                  </a:cubicBezTo>
                  <a:cubicBezTo>
                    <a:pt x="803" y="63"/>
                    <a:pt x="625" y="1"/>
                    <a:pt x="402" y="1"/>
                  </a:cubicBezTo>
                  <a:close/>
                </a:path>
              </a:pathLst>
            </a:custGeom>
            <a:solidFill>
              <a:srgbClr val="E680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44"/>
            <p:cNvSpPr/>
            <p:nvPr/>
          </p:nvSpPr>
          <p:spPr>
            <a:xfrm>
              <a:off x="981093" y="1103655"/>
              <a:ext cx="61353" cy="20527"/>
            </a:xfrm>
            <a:custGeom>
              <a:avLst/>
              <a:gdLst/>
              <a:ahLst/>
              <a:cxnLst/>
              <a:rect l="l" t="t" r="r" b="b"/>
              <a:pathLst>
                <a:path w="804" h="269" extrusionOk="0">
                  <a:moveTo>
                    <a:pt x="402" y="1"/>
                  </a:moveTo>
                  <a:cubicBezTo>
                    <a:pt x="179" y="1"/>
                    <a:pt x="0" y="63"/>
                    <a:pt x="0" y="135"/>
                  </a:cubicBezTo>
                  <a:cubicBezTo>
                    <a:pt x="0" y="206"/>
                    <a:pt x="179" y="268"/>
                    <a:pt x="402" y="268"/>
                  </a:cubicBezTo>
                  <a:cubicBezTo>
                    <a:pt x="625" y="268"/>
                    <a:pt x="803" y="206"/>
                    <a:pt x="803" y="135"/>
                  </a:cubicBezTo>
                  <a:cubicBezTo>
                    <a:pt x="803" y="63"/>
                    <a:pt x="625" y="1"/>
                    <a:pt x="402" y="1"/>
                  </a:cubicBezTo>
                  <a:close/>
                </a:path>
              </a:pathLst>
            </a:custGeom>
            <a:solidFill>
              <a:srgbClr val="E680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44"/>
            <p:cNvSpPr/>
            <p:nvPr/>
          </p:nvSpPr>
          <p:spPr>
            <a:xfrm>
              <a:off x="1034127" y="1042382"/>
              <a:ext cx="17780" cy="32813"/>
            </a:xfrm>
            <a:custGeom>
              <a:avLst/>
              <a:gdLst/>
              <a:ahLst/>
              <a:cxnLst/>
              <a:rect l="l" t="t" r="r" b="b"/>
              <a:pathLst>
                <a:path w="233" h="430" extrusionOk="0">
                  <a:moveTo>
                    <a:pt x="117" y="1"/>
                  </a:moveTo>
                  <a:cubicBezTo>
                    <a:pt x="46" y="1"/>
                    <a:pt x="1" y="99"/>
                    <a:pt x="1" y="215"/>
                  </a:cubicBezTo>
                  <a:cubicBezTo>
                    <a:pt x="1" y="340"/>
                    <a:pt x="55" y="429"/>
                    <a:pt x="117" y="429"/>
                  </a:cubicBezTo>
                  <a:cubicBezTo>
                    <a:pt x="179" y="429"/>
                    <a:pt x="233" y="331"/>
                    <a:pt x="233" y="215"/>
                  </a:cubicBezTo>
                  <a:cubicBezTo>
                    <a:pt x="233" y="99"/>
                    <a:pt x="179" y="1"/>
                    <a:pt x="117" y="1"/>
                  </a:cubicBezTo>
                  <a:close/>
                </a:path>
              </a:pathLst>
            </a:custGeom>
            <a:solidFill>
              <a:srgbClr val="0D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44"/>
            <p:cNvSpPr/>
            <p:nvPr/>
          </p:nvSpPr>
          <p:spPr>
            <a:xfrm>
              <a:off x="1000781" y="1003389"/>
              <a:ext cx="64100" cy="21290"/>
            </a:xfrm>
            <a:custGeom>
              <a:avLst/>
              <a:gdLst/>
              <a:ahLst/>
              <a:cxnLst/>
              <a:rect l="l" t="t" r="r" b="b"/>
              <a:pathLst>
                <a:path w="840" h="279" extrusionOk="0">
                  <a:moveTo>
                    <a:pt x="309" y="0"/>
                  </a:moveTo>
                  <a:cubicBezTo>
                    <a:pt x="268" y="0"/>
                    <a:pt x="237" y="1"/>
                    <a:pt x="224" y="3"/>
                  </a:cubicBezTo>
                  <a:cubicBezTo>
                    <a:pt x="170" y="21"/>
                    <a:pt x="1" y="173"/>
                    <a:pt x="28" y="262"/>
                  </a:cubicBezTo>
                  <a:cubicBezTo>
                    <a:pt x="33" y="274"/>
                    <a:pt x="76" y="279"/>
                    <a:pt x="138" y="279"/>
                  </a:cubicBezTo>
                  <a:cubicBezTo>
                    <a:pt x="361" y="279"/>
                    <a:pt x="839" y="217"/>
                    <a:pt x="839" y="182"/>
                  </a:cubicBezTo>
                  <a:cubicBezTo>
                    <a:pt x="839" y="182"/>
                    <a:pt x="804" y="66"/>
                    <a:pt x="732" y="39"/>
                  </a:cubicBezTo>
                  <a:cubicBezTo>
                    <a:pt x="678" y="12"/>
                    <a:pt x="441" y="0"/>
                    <a:pt x="309" y="0"/>
                  </a:cubicBezTo>
                  <a:close/>
                </a:path>
              </a:pathLst>
            </a:custGeom>
            <a:solidFill>
              <a:srgbClr val="0D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44"/>
            <p:cNvSpPr/>
            <p:nvPr/>
          </p:nvSpPr>
          <p:spPr>
            <a:xfrm>
              <a:off x="1115852" y="1041695"/>
              <a:ext cx="18467" cy="32813"/>
            </a:xfrm>
            <a:custGeom>
              <a:avLst/>
              <a:gdLst/>
              <a:ahLst/>
              <a:cxnLst/>
              <a:rect l="l" t="t" r="r" b="b"/>
              <a:pathLst>
                <a:path w="242" h="430" extrusionOk="0">
                  <a:moveTo>
                    <a:pt x="116" y="1"/>
                  </a:moveTo>
                  <a:cubicBezTo>
                    <a:pt x="54" y="1"/>
                    <a:pt x="1" y="99"/>
                    <a:pt x="9" y="215"/>
                  </a:cubicBezTo>
                  <a:cubicBezTo>
                    <a:pt x="9" y="331"/>
                    <a:pt x="63" y="429"/>
                    <a:pt x="125" y="429"/>
                  </a:cubicBezTo>
                  <a:cubicBezTo>
                    <a:pt x="188" y="429"/>
                    <a:pt x="241" y="331"/>
                    <a:pt x="241" y="215"/>
                  </a:cubicBezTo>
                  <a:cubicBezTo>
                    <a:pt x="241" y="99"/>
                    <a:pt x="188" y="1"/>
                    <a:pt x="116" y="1"/>
                  </a:cubicBezTo>
                  <a:close/>
                </a:path>
              </a:pathLst>
            </a:custGeom>
            <a:solidFill>
              <a:srgbClr val="0D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44"/>
            <p:cNvSpPr/>
            <p:nvPr/>
          </p:nvSpPr>
          <p:spPr>
            <a:xfrm>
              <a:off x="1102269" y="1002397"/>
              <a:ext cx="64024" cy="20451"/>
            </a:xfrm>
            <a:custGeom>
              <a:avLst/>
              <a:gdLst/>
              <a:ahLst/>
              <a:cxnLst/>
              <a:rect l="l" t="t" r="r" b="b"/>
              <a:pathLst>
                <a:path w="839" h="268" extrusionOk="0">
                  <a:moveTo>
                    <a:pt x="514" y="0"/>
                  </a:moveTo>
                  <a:cubicBezTo>
                    <a:pt x="379" y="0"/>
                    <a:pt x="159" y="17"/>
                    <a:pt x="107" y="43"/>
                  </a:cubicBezTo>
                  <a:cubicBezTo>
                    <a:pt x="36" y="79"/>
                    <a:pt x="0" y="186"/>
                    <a:pt x="0" y="186"/>
                  </a:cubicBezTo>
                  <a:cubicBezTo>
                    <a:pt x="0" y="219"/>
                    <a:pt x="443" y="267"/>
                    <a:pt x="675" y="267"/>
                  </a:cubicBezTo>
                  <a:cubicBezTo>
                    <a:pt x="753" y="267"/>
                    <a:pt x="807" y="262"/>
                    <a:pt x="812" y="248"/>
                  </a:cubicBezTo>
                  <a:cubicBezTo>
                    <a:pt x="839" y="168"/>
                    <a:pt x="669" y="16"/>
                    <a:pt x="616" y="7"/>
                  </a:cubicBezTo>
                  <a:cubicBezTo>
                    <a:pt x="601" y="3"/>
                    <a:pt x="563" y="0"/>
                    <a:pt x="514" y="0"/>
                  </a:cubicBezTo>
                  <a:close/>
                </a:path>
              </a:pathLst>
            </a:custGeom>
            <a:solidFill>
              <a:srgbClr val="0D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44"/>
            <p:cNvSpPr/>
            <p:nvPr/>
          </p:nvSpPr>
          <p:spPr>
            <a:xfrm>
              <a:off x="1059995" y="1165616"/>
              <a:ext cx="48457" cy="8241"/>
            </a:xfrm>
            <a:custGeom>
              <a:avLst/>
              <a:gdLst/>
              <a:ahLst/>
              <a:cxnLst/>
              <a:rect l="l" t="t" r="r" b="b"/>
              <a:pathLst>
                <a:path w="635" h="108" extrusionOk="0">
                  <a:moveTo>
                    <a:pt x="19" y="1"/>
                  </a:moveTo>
                  <a:lnTo>
                    <a:pt x="1" y="36"/>
                  </a:lnTo>
                  <a:cubicBezTo>
                    <a:pt x="72" y="81"/>
                    <a:pt x="170" y="108"/>
                    <a:pt x="286" y="108"/>
                  </a:cubicBezTo>
                  <a:lnTo>
                    <a:pt x="313" y="108"/>
                  </a:lnTo>
                  <a:cubicBezTo>
                    <a:pt x="420" y="108"/>
                    <a:pt x="527" y="81"/>
                    <a:pt x="634" y="54"/>
                  </a:cubicBezTo>
                  <a:lnTo>
                    <a:pt x="625" y="9"/>
                  </a:lnTo>
                  <a:cubicBezTo>
                    <a:pt x="518" y="36"/>
                    <a:pt x="420" y="63"/>
                    <a:pt x="313" y="63"/>
                  </a:cubicBezTo>
                  <a:cubicBezTo>
                    <a:pt x="298" y="64"/>
                    <a:pt x="284" y="65"/>
                    <a:pt x="269" y="65"/>
                  </a:cubicBezTo>
                  <a:cubicBezTo>
                    <a:pt x="172" y="65"/>
                    <a:pt x="89" y="39"/>
                    <a:pt x="19" y="1"/>
                  </a:cubicBezTo>
                  <a:close/>
                </a:path>
              </a:pathLst>
            </a:custGeom>
            <a:solidFill>
              <a:srgbClr val="0D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44"/>
            <p:cNvSpPr/>
            <p:nvPr/>
          </p:nvSpPr>
          <p:spPr>
            <a:xfrm>
              <a:off x="1074646" y="1189423"/>
              <a:ext cx="23503" cy="6334"/>
            </a:xfrm>
            <a:custGeom>
              <a:avLst/>
              <a:gdLst/>
              <a:ahLst/>
              <a:cxnLst/>
              <a:rect l="l" t="t" r="r" b="b"/>
              <a:pathLst>
                <a:path w="308" h="83" extrusionOk="0">
                  <a:moveTo>
                    <a:pt x="175" y="1"/>
                  </a:moveTo>
                  <a:cubicBezTo>
                    <a:pt x="92" y="1"/>
                    <a:pt x="0" y="16"/>
                    <a:pt x="5" y="45"/>
                  </a:cubicBezTo>
                  <a:cubicBezTo>
                    <a:pt x="13" y="72"/>
                    <a:pt x="63" y="82"/>
                    <a:pt x="120" y="82"/>
                  </a:cubicBezTo>
                  <a:cubicBezTo>
                    <a:pt x="198" y="82"/>
                    <a:pt x="289" y="62"/>
                    <a:pt x="300" y="36"/>
                  </a:cubicBezTo>
                  <a:cubicBezTo>
                    <a:pt x="308" y="12"/>
                    <a:pt x="245" y="1"/>
                    <a:pt x="175" y="1"/>
                  </a:cubicBezTo>
                  <a:close/>
                </a:path>
              </a:pathLst>
            </a:custGeom>
            <a:solidFill>
              <a:srgbClr val="DD806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44"/>
            <p:cNvSpPr/>
            <p:nvPr/>
          </p:nvSpPr>
          <p:spPr>
            <a:xfrm>
              <a:off x="1081132" y="1083968"/>
              <a:ext cx="23198" cy="41589"/>
            </a:xfrm>
            <a:custGeom>
              <a:avLst/>
              <a:gdLst/>
              <a:ahLst/>
              <a:cxnLst/>
              <a:rect l="l" t="t" r="r" b="b"/>
              <a:pathLst>
                <a:path w="304" h="545" extrusionOk="0">
                  <a:moveTo>
                    <a:pt x="36" y="0"/>
                  </a:moveTo>
                  <a:lnTo>
                    <a:pt x="1" y="18"/>
                  </a:lnTo>
                  <a:cubicBezTo>
                    <a:pt x="1" y="27"/>
                    <a:pt x="224" y="357"/>
                    <a:pt x="259" y="401"/>
                  </a:cubicBezTo>
                  <a:cubicBezTo>
                    <a:pt x="259" y="401"/>
                    <a:pt x="259" y="401"/>
                    <a:pt x="259" y="410"/>
                  </a:cubicBezTo>
                  <a:cubicBezTo>
                    <a:pt x="241" y="446"/>
                    <a:pt x="117" y="491"/>
                    <a:pt x="36" y="500"/>
                  </a:cubicBezTo>
                  <a:lnTo>
                    <a:pt x="36" y="544"/>
                  </a:lnTo>
                  <a:cubicBezTo>
                    <a:pt x="108" y="535"/>
                    <a:pt x="268" y="491"/>
                    <a:pt x="295" y="428"/>
                  </a:cubicBezTo>
                  <a:cubicBezTo>
                    <a:pt x="304" y="410"/>
                    <a:pt x="304" y="393"/>
                    <a:pt x="295" y="384"/>
                  </a:cubicBezTo>
                  <a:cubicBezTo>
                    <a:pt x="259" y="330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0D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44"/>
            <p:cNvSpPr/>
            <p:nvPr/>
          </p:nvSpPr>
          <p:spPr>
            <a:xfrm>
              <a:off x="888685" y="1020329"/>
              <a:ext cx="70663" cy="62345"/>
            </a:xfrm>
            <a:custGeom>
              <a:avLst/>
              <a:gdLst/>
              <a:ahLst/>
              <a:cxnLst/>
              <a:rect l="l" t="t" r="r" b="b"/>
              <a:pathLst>
                <a:path w="926" h="817" extrusionOk="0">
                  <a:moveTo>
                    <a:pt x="421" y="1"/>
                  </a:moveTo>
                  <a:cubicBezTo>
                    <a:pt x="279" y="1"/>
                    <a:pt x="147" y="65"/>
                    <a:pt x="87" y="272"/>
                  </a:cubicBezTo>
                  <a:cubicBezTo>
                    <a:pt x="0" y="600"/>
                    <a:pt x="279" y="817"/>
                    <a:pt x="569" y="817"/>
                  </a:cubicBezTo>
                  <a:cubicBezTo>
                    <a:pt x="696" y="817"/>
                    <a:pt x="825" y="775"/>
                    <a:pt x="926" y="682"/>
                  </a:cubicBezTo>
                  <a:lnTo>
                    <a:pt x="926" y="183"/>
                  </a:lnTo>
                  <a:cubicBezTo>
                    <a:pt x="926" y="183"/>
                    <a:pt x="660" y="1"/>
                    <a:pt x="421" y="1"/>
                  </a:cubicBezTo>
                  <a:close/>
                </a:path>
              </a:pathLst>
            </a:custGeom>
            <a:solidFill>
              <a:srgbClr val="B78A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44"/>
            <p:cNvSpPr/>
            <p:nvPr/>
          </p:nvSpPr>
          <p:spPr>
            <a:xfrm>
              <a:off x="960643" y="836432"/>
              <a:ext cx="254646" cy="189707"/>
            </a:xfrm>
            <a:custGeom>
              <a:avLst/>
              <a:gdLst/>
              <a:ahLst/>
              <a:cxnLst/>
              <a:rect l="l" t="t" r="r" b="b"/>
              <a:pathLst>
                <a:path w="3337" h="2486" extrusionOk="0">
                  <a:moveTo>
                    <a:pt x="1022" y="0"/>
                  </a:moveTo>
                  <a:cubicBezTo>
                    <a:pt x="787" y="0"/>
                    <a:pt x="541" y="30"/>
                    <a:pt x="286" y="95"/>
                  </a:cubicBezTo>
                  <a:cubicBezTo>
                    <a:pt x="1" y="175"/>
                    <a:pt x="170" y="934"/>
                    <a:pt x="304" y="1130"/>
                  </a:cubicBezTo>
                  <a:cubicBezTo>
                    <a:pt x="429" y="1317"/>
                    <a:pt x="955" y="1647"/>
                    <a:pt x="1214" y="1674"/>
                  </a:cubicBezTo>
                  <a:cubicBezTo>
                    <a:pt x="1260" y="1679"/>
                    <a:pt x="1305" y="1681"/>
                    <a:pt x="1350" y="1681"/>
                  </a:cubicBezTo>
                  <a:cubicBezTo>
                    <a:pt x="1561" y="1681"/>
                    <a:pt x="1767" y="1633"/>
                    <a:pt x="1972" y="1567"/>
                  </a:cubicBezTo>
                  <a:cubicBezTo>
                    <a:pt x="2067" y="1533"/>
                    <a:pt x="2165" y="1507"/>
                    <a:pt x="2264" y="1507"/>
                  </a:cubicBezTo>
                  <a:cubicBezTo>
                    <a:pt x="2324" y="1507"/>
                    <a:pt x="2384" y="1517"/>
                    <a:pt x="2445" y="1540"/>
                  </a:cubicBezTo>
                  <a:cubicBezTo>
                    <a:pt x="2757" y="1647"/>
                    <a:pt x="3007" y="2245"/>
                    <a:pt x="3087" y="2486"/>
                  </a:cubicBezTo>
                  <a:cubicBezTo>
                    <a:pt x="3087" y="2486"/>
                    <a:pt x="3337" y="2120"/>
                    <a:pt x="3310" y="1603"/>
                  </a:cubicBezTo>
                  <a:cubicBezTo>
                    <a:pt x="3280" y="907"/>
                    <a:pt x="2327" y="0"/>
                    <a:pt x="1022" y="0"/>
                  </a:cubicBezTo>
                  <a:close/>
                </a:path>
              </a:pathLst>
            </a:custGeom>
            <a:solidFill>
              <a:srgbClr val="0D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44"/>
            <p:cNvSpPr/>
            <p:nvPr/>
          </p:nvSpPr>
          <p:spPr>
            <a:xfrm>
              <a:off x="915011" y="889922"/>
              <a:ext cx="95388" cy="139266"/>
            </a:xfrm>
            <a:custGeom>
              <a:avLst/>
              <a:gdLst/>
              <a:ahLst/>
              <a:cxnLst/>
              <a:rect l="l" t="t" r="r" b="b"/>
              <a:pathLst>
                <a:path w="1250" h="1825" extrusionOk="0">
                  <a:moveTo>
                    <a:pt x="679" y="1"/>
                  </a:moveTo>
                  <a:cubicBezTo>
                    <a:pt x="679" y="1"/>
                    <a:pt x="161" y="456"/>
                    <a:pt x="81" y="955"/>
                  </a:cubicBezTo>
                  <a:cubicBezTo>
                    <a:pt x="1" y="1455"/>
                    <a:pt x="465" y="1820"/>
                    <a:pt x="465" y="1820"/>
                  </a:cubicBezTo>
                  <a:cubicBezTo>
                    <a:pt x="490" y="1823"/>
                    <a:pt x="513" y="1825"/>
                    <a:pt x="534" y="1825"/>
                  </a:cubicBezTo>
                  <a:cubicBezTo>
                    <a:pt x="841" y="1825"/>
                    <a:pt x="726" y="1539"/>
                    <a:pt x="759" y="1464"/>
                  </a:cubicBezTo>
                  <a:cubicBezTo>
                    <a:pt x="795" y="1374"/>
                    <a:pt x="1250" y="1249"/>
                    <a:pt x="1241" y="1053"/>
                  </a:cubicBezTo>
                  <a:cubicBezTo>
                    <a:pt x="1232" y="857"/>
                    <a:pt x="679" y="1"/>
                    <a:pt x="679" y="1"/>
                  </a:cubicBezTo>
                  <a:close/>
                </a:path>
              </a:pathLst>
            </a:custGeom>
            <a:solidFill>
              <a:srgbClr val="0D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44"/>
            <p:cNvSpPr/>
            <p:nvPr/>
          </p:nvSpPr>
          <p:spPr>
            <a:xfrm>
              <a:off x="912341" y="1035590"/>
              <a:ext cx="36095" cy="29379"/>
            </a:xfrm>
            <a:custGeom>
              <a:avLst/>
              <a:gdLst/>
              <a:ahLst/>
              <a:cxnLst/>
              <a:rect l="l" t="t" r="r" b="b"/>
              <a:pathLst>
                <a:path w="473" h="385" extrusionOk="0">
                  <a:moveTo>
                    <a:pt x="187" y="0"/>
                  </a:moveTo>
                  <a:cubicBezTo>
                    <a:pt x="184" y="0"/>
                    <a:pt x="181" y="0"/>
                    <a:pt x="179" y="1"/>
                  </a:cubicBezTo>
                  <a:cubicBezTo>
                    <a:pt x="36" y="10"/>
                    <a:pt x="0" y="117"/>
                    <a:pt x="0" y="117"/>
                  </a:cubicBezTo>
                  <a:lnTo>
                    <a:pt x="36" y="134"/>
                  </a:lnTo>
                  <a:cubicBezTo>
                    <a:pt x="36" y="134"/>
                    <a:pt x="63" y="54"/>
                    <a:pt x="179" y="45"/>
                  </a:cubicBezTo>
                  <a:cubicBezTo>
                    <a:pt x="181" y="45"/>
                    <a:pt x="184" y="45"/>
                    <a:pt x="187" y="45"/>
                  </a:cubicBezTo>
                  <a:cubicBezTo>
                    <a:pt x="299" y="45"/>
                    <a:pt x="385" y="227"/>
                    <a:pt x="437" y="384"/>
                  </a:cubicBezTo>
                  <a:lnTo>
                    <a:pt x="473" y="375"/>
                  </a:lnTo>
                  <a:cubicBezTo>
                    <a:pt x="421" y="192"/>
                    <a:pt x="317" y="0"/>
                    <a:pt x="187" y="0"/>
                  </a:cubicBezTo>
                  <a:close/>
                </a:path>
              </a:pathLst>
            </a:custGeom>
            <a:solidFill>
              <a:srgbClr val="0D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44"/>
            <p:cNvSpPr/>
            <p:nvPr/>
          </p:nvSpPr>
          <p:spPr>
            <a:xfrm>
              <a:off x="708753" y="1763320"/>
              <a:ext cx="175742" cy="94701"/>
            </a:xfrm>
            <a:custGeom>
              <a:avLst/>
              <a:gdLst/>
              <a:ahLst/>
              <a:cxnLst/>
              <a:rect l="l" t="t" r="r" b="b"/>
              <a:pathLst>
                <a:path w="2303" h="1241" extrusionOk="0">
                  <a:moveTo>
                    <a:pt x="2204" y="63"/>
                  </a:moveTo>
                  <a:lnTo>
                    <a:pt x="2240" y="634"/>
                  </a:lnTo>
                  <a:cubicBezTo>
                    <a:pt x="1996" y="799"/>
                    <a:pt x="1376" y="1178"/>
                    <a:pt x="1190" y="1178"/>
                  </a:cubicBezTo>
                  <a:cubicBezTo>
                    <a:pt x="1186" y="1178"/>
                    <a:pt x="1182" y="1178"/>
                    <a:pt x="1178" y="1178"/>
                  </a:cubicBezTo>
                  <a:cubicBezTo>
                    <a:pt x="1018" y="1169"/>
                    <a:pt x="384" y="803"/>
                    <a:pt x="63" y="607"/>
                  </a:cubicBezTo>
                  <a:lnTo>
                    <a:pt x="99" y="63"/>
                  </a:lnTo>
                  <a:close/>
                  <a:moveTo>
                    <a:pt x="72" y="0"/>
                  </a:moveTo>
                  <a:cubicBezTo>
                    <a:pt x="54" y="0"/>
                    <a:pt x="45" y="9"/>
                    <a:pt x="45" y="27"/>
                  </a:cubicBezTo>
                  <a:lnTo>
                    <a:pt x="1" y="616"/>
                  </a:lnTo>
                  <a:cubicBezTo>
                    <a:pt x="1" y="634"/>
                    <a:pt x="10" y="643"/>
                    <a:pt x="19" y="643"/>
                  </a:cubicBezTo>
                  <a:cubicBezTo>
                    <a:pt x="54" y="669"/>
                    <a:pt x="946" y="1222"/>
                    <a:pt x="1169" y="1240"/>
                  </a:cubicBezTo>
                  <a:lnTo>
                    <a:pt x="1187" y="1240"/>
                  </a:lnTo>
                  <a:cubicBezTo>
                    <a:pt x="1428" y="1240"/>
                    <a:pt x="2204" y="741"/>
                    <a:pt x="2293" y="678"/>
                  </a:cubicBezTo>
                  <a:cubicBezTo>
                    <a:pt x="2302" y="669"/>
                    <a:pt x="2302" y="660"/>
                    <a:pt x="2302" y="651"/>
                  </a:cubicBezTo>
                  <a:lnTo>
                    <a:pt x="2267" y="27"/>
                  </a:lnTo>
                  <a:cubicBezTo>
                    <a:pt x="2267" y="9"/>
                    <a:pt x="2249" y="0"/>
                    <a:pt x="2231" y="0"/>
                  </a:cubicBezTo>
                  <a:close/>
                </a:path>
              </a:pathLst>
            </a:custGeom>
            <a:solidFill>
              <a:srgbClr val="0D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44"/>
            <p:cNvSpPr/>
            <p:nvPr/>
          </p:nvSpPr>
          <p:spPr>
            <a:xfrm>
              <a:off x="711500" y="1812995"/>
              <a:ext cx="175055" cy="157351"/>
            </a:xfrm>
            <a:custGeom>
              <a:avLst/>
              <a:gdLst/>
              <a:ahLst/>
              <a:cxnLst/>
              <a:rect l="l" t="t" r="r" b="b"/>
              <a:pathLst>
                <a:path w="2294" h="2062" extrusionOk="0">
                  <a:moveTo>
                    <a:pt x="90" y="0"/>
                  </a:moveTo>
                  <a:cubicBezTo>
                    <a:pt x="72" y="0"/>
                    <a:pt x="63" y="9"/>
                    <a:pt x="63" y="27"/>
                  </a:cubicBezTo>
                  <a:cubicBezTo>
                    <a:pt x="63" y="36"/>
                    <a:pt x="27" y="1196"/>
                    <a:pt x="9" y="1374"/>
                  </a:cubicBezTo>
                  <a:cubicBezTo>
                    <a:pt x="0" y="1410"/>
                    <a:pt x="18" y="1446"/>
                    <a:pt x="63" y="1490"/>
                  </a:cubicBezTo>
                  <a:cubicBezTo>
                    <a:pt x="259" y="1713"/>
                    <a:pt x="1026" y="2061"/>
                    <a:pt x="1196" y="2061"/>
                  </a:cubicBezTo>
                  <a:cubicBezTo>
                    <a:pt x="1401" y="2061"/>
                    <a:pt x="2240" y="1624"/>
                    <a:pt x="2266" y="1499"/>
                  </a:cubicBezTo>
                  <a:cubicBezTo>
                    <a:pt x="2293" y="1401"/>
                    <a:pt x="2195" y="188"/>
                    <a:pt x="2186" y="54"/>
                  </a:cubicBezTo>
                  <a:cubicBezTo>
                    <a:pt x="2186" y="36"/>
                    <a:pt x="2168" y="27"/>
                    <a:pt x="2150" y="27"/>
                  </a:cubicBezTo>
                  <a:cubicBezTo>
                    <a:pt x="2133" y="27"/>
                    <a:pt x="2124" y="36"/>
                    <a:pt x="2124" y="54"/>
                  </a:cubicBezTo>
                  <a:cubicBezTo>
                    <a:pt x="2168" y="598"/>
                    <a:pt x="2231" y="1419"/>
                    <a:pt x="2213" y="1490"/>
                  </a:cubicBezTo>
                  <a:cubicBezTo>
                    <a:pt x="2177" y="1562"/>
                    <a:pt x="1410" y="1999"/>
                    <a:pt x="1196" y="1999"/>
                  </a:cubicBezTo>
                  <a:cubicBezTo>
                    <a:pt x="1035" y="1999"/>
                    <a:pt x="295" y="1660"/>
                    <a:pt x="107" y="1446"/>
                  </a:cubicBezTo>
                  <a:cubicBezTo>
                    <a:pt x="72" y="1410"/>
                    <a:pt x="72" y="1392"/>
                    <a:pt x="72" y="1383"/>
                  </a:cubicBezTo>
                  <a:cubicBezTo>
                    <a:pt x="90" y="1196"/>
                    <a:pt x="125" y="72"/>
                    <a:pt x="125" y="27"/>
                  </a:cubicBezTo>
                  <a:cubicBezTo>
                    <a:pt x="125" y="9"/>
                    <a:pt x="107" y="0"/>
                    <a:pt x="90" y="0"/>
                  </a:cubicBezTo>
                  <a:close/>
                </a:path>
              </a:pathLst>
            </a:custGeom>
            <a:solidFill>
              <a:srgbClr val="0D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44"/>
            <p:cNvSpPr/>
            <p:nvPr/>
          </p:nvSpPr>
          <p:spPr>
            <a:xfrm>
              <a:off x="772088" y="1846341"/>
              <a:ext cx="8928" cy="115152"/>
            </a:xfrm>
            <a:custGeom>
              <a:avLst/>
              <a:gdLst/>
              <a:ahLst/>
              <a:cxnLst/>
              <a:rect l="l" t="t" r="r" b="b"/>
              <a:pathLst>
                <a:path w="117" h="1509" extrusionOk="0">
                  <a:moveTo>
                    <a:pt x="90" y="1"/>
                  </a:moveTo>
                  <a:cubicBezTo>
                    <a:pt x="72" y="1"/>
                    <a:pt x="54" y="9"/>
                    <a:pt x="54" y="27"/>
                  </a:cubicBezTo>
                  <a:lnTo>
                    <a:pt x="0" y="1473"/>
                  </a:lnTo>
                  <a:cubicBezTo>
                    <a:pt x="0" y="1490"/>
                    <a:pt x="18" y="1508"/>
                    <a:pt x="36" y="1508"/>
                  </a:cubicBezTo>
                  <a:cubicBezTo>
                    <a:pt x="54" y="1508"/>
                    <a:pt x="63" y="1499"/>
                    <a:pt x="63" y="1481"/>
                  </a:cubicBezTo>
                  <a:lnTo>
                    <a:pt x="116" y="27"/>
                  </a:lnTo>
                  <a:cubicBezTo>
                    <a:pt x="116" y="9"/>
                    <a:pt x="107" y="1"/>
                    <a:pt x="90" y="1"/>
                  </a:cubicBezTo>
                  <a:close/>
                </a:path>
              </a:pathLst>
            </a:custGeom>
            <a:solidFill>
              <a:srgbClr val="0D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44"/>
            <p:cNvSpPr/>
            <p:nvPr/>
          </p:nvSpPr>
          <p:spPr>
            <a:xfrm>
              <a:off x="812913" y="1849088"/>
              <a:ext cx="12362" cy="115762"/>
            </a:xfrm>
            <a:custGeom>
              <a:avLst/>
              <a:gdLst/>
              <a:ahLst/>
              <a:cxnLst/>
              <a:rect l="l" t="t" r="r" b="b"/>
              <a:pathLst>
                <a:path w="162" h="1517" extrusionOk="0">
                  <a:moveTo>
                    <a:pt x="27" y="0"/>
                  </a:moveTo>
                  <a:cubicBezTo>
                    <a:pt x="10" y="0"/>
                    <a:pt x="1" y="9"/>
                    <a:pt x="1" y="27"/>
                  </a:cubicBezTo>
                  <a:lnTo>
                    <a:pt x="99" y="1481"/>
                  </a:lnTo>
                  <a:cubicBezTo>
                    <a:pt x="99" y="1499"/>
                    <a:pt x="117" y="1517"/>
                    <a:pt x="134" y="1517"/>
                  </a:cubicBezTo>
                  <a:cubicBezTo>
                    <a:pt x="152" y="1517"/>
                    <a:pt x="161" y="1499"/>
                    <a:pt x="161" y="1481"/>
                  </a:cubicBezTo>
                  <a:lnTo>
                    <a:pt x="63" y="27"/>
                  </a:lnTo>
                  <a:cubicBezTo>
                    <a:pt x="63" y="9"/>
                    <a:pt x="45" y="0"/>
                    <a:pt x="27" y="0"/>
                  </a:cubicBezTo>
                  <a:close/>
                </a:path>
              </a:pathLst>
            </a:custGeom>
            <a:solidFill>
              <a:srgbClr val="0D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44"/>
            <p:cNvSpPr/>
            <p:nvPr/>
          </p:nvSpPr>
          <p:spPr>
            <a:xfrm>
              <a:off x="947060" y="1658475"/>
              <a:ext cx="29990" cy="837426"/>
            </a:xfrm>
            <a:custGeom>
              <a:avLst/>
              <a:gdLst/>
              <a:ahLst/>
              <a:cxnLst/>
              <a:rect l="l" t="t" r="r" b="b"/>
              <a:pathLst>
                <a:path w="393" h="10974" extrusionOk="0">
                  <a:moveTo>
                    <a:pt x="0" y="0"/>
                  </a:moveTo>
                  <a:lnTo>
                    <a:pt x="36" y="10973"/>
                  </a:lnTo>
                  <a:lnTo>
                    <a:pt x="393" y="10973"/>
                  </a:lnTo>
                  <a:cubicBezTo>
                    <a:pt x="393" y="10973"/>
                    <a:pt x="348" y="616"/>
                    <a:pt x="241" y="384"/>
                  </a:cubicBezTo>
                  <a:cubicBezTo>
                    <a:pt x="134" y="14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4D8E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44"/>
            <p:cNvSpPr/>
            <p:nvPr/>
          </p:nvSpPr>
          <p:spPr>
            <a:xfrm>
              <a:off x="657017" y="1712958"/>
              <a:ext cx="292115" cy="4808"/>
            </a:xfrm>
            <a:custGeom>
              <a:avLst/>
              <a:gdLst/>
              <a:ahLst/>
              <a:cxnLst/>
              <a:rect l="l" t="t" r="r" b="b"/>
              <a:pathLst>
                <a:path w="3828" h="63" extrusionOk="0">
                  <a:moveTo>
                    <a:pt x="36" y="0"/>
                  </a:moveTo>
                  <a:cubicBezTo>
                    <a:pt x="19" y="0"/>
                    <a:pt x="1" y="18"/>
                    <a:pt x="1" y="27"/>
                  </a:cubicBezTo>
                  <a:cubicBezTo>
                    <a:pt x="1" y="45"/>
                    <a:pt x="19" y="62"/>
                    <a:pt x="36" y="62"/>
                  </a:cubicBezTo>
                  <a:lnTo>
                    <a:pt x="3801" y="62"/>
                  </a:lnTo>
                  <a:cubicBezTo>
                    <a:pt x="3819" y="62"/>
                    <a:pt x="3828" y="45"/>
                    <a:pt x="3828" y="27"/>
                  </a:cubicBezTo>
                  <a:cubicBezTo>
                    <a:pt x="3828" y="18"/>
                    <a:pt x="3819" y="0"/>
                    <a:pt x="3801" y="0"/>
                  </a:cubicBezTo>
                  <a:close/>
                </a:path>
              </a:pathLst>
            </a:custGeom>
            <a:solidFill>
              <a:srgbClr val="0D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44"/>
            <p:cNvSpPr/>
            <p:nvPr/>
          </p:nvSpPr>
          <p:spPr>
            <a:xfrm>
              <a:off x="784984" y="1815742"/>
              <a:ext cx="23275" cy="23198"/>
            </a:xfrm>
            <a:custGeom>
              <a:avLst/>
              <a:gdLst/>
              <a:ahLst/>
              <a:cxnLst/>
              <a:rect l="l" t="t" r="r" b="b"/>
              <a:pathLst>
                <a:path w="305" h="304" extrusionOk="0">
                  <a:moveTo>
                    <a:pt x="153" y="0"/>
                  </a:moveTo>
                  <a:cubicBezTo>
                    <a:pt x="72" y="0"/>
                    <a:pt x="1" y="63"/>
                    <a:pt x="1" y="152"/>
                  </a:cubicBezTo>
                  <a:cubicBezTo>
                    <a:pt x="1" y="232"/>
                    <a:pt x="72" y="303"/>
                    <a:pt x="153" y="303"/>
                  </a:cubicBezTo>
                  <a:cubicBezTo>
                    <a:pt x="242" y="303"/>
                    <a:pt x="304" y="232"/>
                    <a:pt x="304" y="152"/>
                  </a:cubicBezTo>
                  <a:cubicBezTo>
                    <a:pt x="304" y="63"/>
                    <a:pt x="242" y="0"/>
                    <a:pt x="153" y="0"/>
                  </a:cubicBezTo>
                  <a:close/>
                </a:path>
              </a:pathLst>
            </a:custGeom>
            <a:solidFill>
              <a:srgbClr val="C4D8E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44"/>
            <p:cNvSpPr/>
            <p:nvPr/>
          </p:nvSpPr>
          <p:spPr>
            <a:xfrm>
              <a:off x="1115165" y="1712958"/>
              <a:ext cx="265559" cy="4808"/>
            </a:xfrm>
            <a:custGeom>
              <a:avLst/>
              <a:gdLst/>
              <a:ahLst/>
              <a:cxnLst/>
              <a:rect l="l" t="t" r="r" b="b"/>
              <a:pathLst>
                <a:path w="3480" h="63" extrusionOk="0">
                  <a:moveTo>
                    <a:pt x="27" y="0"/>
                  </a:moveTo>
                  <a:cubicBezTo>
                    <a:pt x="10" y="0"/>
                    <a:pt x="1" y="18"/>
                    <a:pt x="1" y="27"/>
                  </a:cubicBezTo>
                  <a:cubicBezTo>
                    <a:pt x="1" y="45"/>
                    <a:pt x="10" y="62"/>
                    <a:pt x="27" y="62"/>
                  </a:cubicBezTo>
                  <a:lnTo>
                    <a:pt x="3453" y="62"/>
                  </a:lnTo>
                  <a:cubicBezTo>
                    <a:pt x="3462" y="62"/>
                    <a:pt x="3480" y="45"/>
                    <a:pt x="3480" y="27"/>
                  </a:cubicBezTo>
                  <a:cubicBezTo>
                    <a:pt x="3480" y="18"/>
                    <a:pt x="3462" y="0"/>
                    <a:pt x="3453" y="0"/>
                  </a:cubicBezTo>
                  <a:close/>
                </a:path>
              </a:pathLst>
            </a:custGeom>
            <a:solidFill>
              <a:srgbClr val="0D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44"/>
            <p:cNvSpPr/>
            <p:nvPr/>
          </p:nvSpPr>
          <p:spPr>
            <a:xfrm>
              <a:off x="672660" y="2172396"/>
              <a:ext cx="137587" cy="165516"/>
            </a:xfrm>
            <a:custGeom>
              <a:avLst/>
              <a:gdLst/>
              <a:ahLst/>
              <a:cxnLst/>
              <a:rect l="l" t="t" r="r" b="b"/>
              <a:pathLst>
                <a:path w="1803" h="2169" extrusionOk="0">
                  <a:moveTo>
                    <a:pt x="1321" y="1"/>
                  </a:moveTo>
                  <a:lnTo>
                    <a:pt x="1" y="1812"/>
                  </a:lnTo>
                  <a:lnTo>
                    <a:pt x="456" y="2169"/>
                  </a:lnTo>
                  <a:lnTo>
                    <a:pt x="1803" y="331"/>
                  </a:lnTo>
                  <a:lnTo>
                    <a:pt x="1321" y="1"/>
                  </a:ln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44"/>
            <p:cNvSpPr/>
            <p:nvPr/>
          </p:nvSpPr>
          <p:spPr>
            <a:xfrm>
              <a:off x="1179187" y="1763320"/>
              <a:ext cx="175666" cy="94701"/>
            </a:xfrm>
            <a:custGeom>
              <a:avLst/>
              <a:gdLst/>
              <a:ahLst/>
              <a:cxnLst/>
              <a:rect l="l" t="t" r="r" b="b"/>
              <a:pathLst>
                <a:path w="2302" h="1241" extrusionOk="0">
                  <a:moveTo>
                    <a:pt x="2204" y="63"/>
                  </a:moveTo>
                  <a:lnTo>
                    <a:pt x="2239" y="607"/>
                  </a:lnTo>
                  <a:cubicBezTo>
                    <a:pt x="1918" y="803"/>
                    <a:pt x="1294" y="1169"/>
                    <a:pt x="1124" y="1178"/>
                  </a:cubicBezTo>
                  <a:cubicBezTo>
                    <a:pt x="1120" y="1178"/>
                    <a:pt x="1116" y="1178"/>
                    <a:pt x="1112" y="1178"/>
                  </a:cubicBezTo>
                  <a:cubicBezTo>
                    <a:pt x="926" y="1178"/>
                    <a:pt x="307" y="799"/>
                    <a:pt x="63" y="634"/>
                  </a:cubicBezTo>
                  <a:lnTo>
                    <a:pt x="98" y="63"/>
                  </a:lnTo>
                  <a:close/>
                  <a:moveTo>
                    <a:pt x="72" y="0"/>
                  </a:moveTo>
                  <a:cubicBezTo>
                    <a:pt x="54" y="0"/>
                    <a:pt x="36" y="9"/>
                    <a:pt x="36" y="27"/>
                  </a:cubicBezTo>
                  <a:lnTo>
                    <a:pt x="0" y="651"/>
                  </a:lnTo>
                  <a:cubicBezTo>
                    <a:pt x="0" y="660"/>
                    <a:pt x="0" y="669"/>
                    <a:pt x="9" y="678"/>
                  </a:cubicBezTo>
                  <a:cubicBezTo>
                    <a:pt x="98" y="741"/>
                    <a:pt x="874" y="1240"/>
                    <a:pt x="1115" y="1240"/>
                  </a:cubicBezTo>
                  <a:lnTo>
                    <a:pt x="1133" y="1240"/>
                  </a:lnTo>
                  <a:cubicBezTo>
                    <a:pt x="1356" y="1222"/>
                    <a:pt x="2248" y="669"/>
                    <a:pt x="2284" y="643"/>
                  </a:cubicBezTo>
                  <a:cubicBezTo>
                    <a:pt x="2293" y="643"/>
                    <a:pt x="2302" y="634"/>
                    <a:pt x="2302" y="616"/>
                  </a:cubicBezTo>
                  <a:lnTo>
                    <a:pt x="2257" y="27"/>
                  </a:lnTo>
                  <a:cubicBezTo>
                    <a:pt x="2257" y="9"/>
                    <a:pt x="2248" y="0"/>
                    <a:pt x="2230" y="0"/>
                  </a:cubicBezTo>
                  <a:close/>
                </a:path>
              </a:pathLst>
            </a:custGeom>
            <a:solidFill>
              <a:srgbClr val="0D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44"/>
            <p:cNvSpPr/>
            <p:nvPr/>
          </p:nvSpPr>
          <p:spPr>
            <a:xfrm>
              <a:off x="1177126" y="1812995"/>
              <a:ext cx="175055" cy="157351"/>
            </a:xfrm>
            <a:custGeom>
              <a:avLst/>
              <a:gdLst/>
              <a:ahLst/>
              <a:cxnLst/>
              <a:rect l="l" t="t" r="r" b="b"/>
              <a:pathLst>
                <a:path w="2294" h="2062" extrusionOk="0">
                  <a:moveTo>
                    <a:pt x="2204" y="0"/>
                  </a:moveTo>
                  <a:cubicBezTo>
                    <a:pt x="2186" y="0"/>
                    <a:pt x="2168" y="9"/>
                    <a:pt x="2168" y="27"/>
                  </a:cubicBezTo>
                  <a:cubicBezTo>
                    <a:pt x="2177" y="72"/>
                    <a:pt x="2204" y="1196"/>
                    <a:pt x="2222" y="1383"/>
                  </a:cubicBezTo>
                  <a:cubicBezTo>
                    <a:pt x="2222" y="1392"/>
                    <a:pt x="2222" y="1410"/>
                    <a:pt x="2186" y="1446"/>
                  </a:cubicBezTo>
                  <a:cubicBezTo>
                    <a:pt x="1999" y="1660"/>
                    <a:pt x="1258" y="1999"/>
                    <a:pt x="1098" y="1999"/>
                  </a:cubicBezTo>
                  <a:cubicBezTo>
                    <a:pt x="884" y="1999"/>
                    <a:pt x="116" y="1562"/>
                    <a:pt x="81" y="1490"/>
                  </a:cubicBezTo>
                  <a:cubicBezTo>
                    <a:pt x="63" y="1419"/>
                    <a:pt x="125" y="598"/>
                    <a:pt x="170" y="54"/>
                  </a:cubicBezTo>
                  <a:cubicBezTo>
                    <a:pt x="170" y="36"/>
                    <a:pt x="161" y="27"/>
                    <a:pt x="143" y="27"/>
                  </a:cubicBezTo>
                  <a:cubicBezTo>
                    <a:pt x="125" y="27"/>
                    <a:pt x="107" y="36"/>
                    <a:pt x="107" y="54"/>
                  </a:cubicBezTo>
                  <a:cubicBezTo>
                    <a:pt x="99" y="188"/>
                    <a:pt x="0" y="1401"/>
                    <a:pt x="27" y="1499"/>
                  </a:cubicBezTo>
                  <a:cubicBezTo>
                    <a:pt x="54" y="1624"/>
                    <a:pt x="893" y="2061"/>
                    <a:pt x="1098" y="2061"/>
                  </a:cubicBezTo>
                  <a:cubicBezTo>
                    <a:pt x="1267" y="2061"/>
                    <a:pt x="2034" y="1713"/>
                    <a:pt x="2231" y="1490"/>
                  </a:cubicBezTo>
                  <a:cubicBezTo>
                    <a:pt x="2275" y="1446"/>
                    <a:pt x="2293" y="1410"/>
                    <a:pt x="2284" y="1374"/>
                  </a:cubicBezTo>
                  <a:cubicBezTo>
                    <a:pt x="2266" y="1196"/>
                    <a:pt x="2231" y="36"/>
                    <a:pt x="2231" y="27"/>
                  </a:cubicBezTo>
                  <a:cubicBezTo>
                    <a:pt x="2231" y="9"/>
                    <a:pt x="2222" y="0"/>
                    <a:pt x="2204" y="0"/>
                  </a:cubicBezTo>
                  <a:close/>
                </a:path>
              </a:pathLst>
            </a:custGeom>
            <a:solidFill>
              <a:srgbClr val="0D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44"/>
            <p:cNvSpPr/>
            <p:nvPr/>
          </p:nvSpPr>
          <p:spPr>
            <a:xfrm>
              <a:off x="1282659" y="1846341"/>
              <a:ext cx="8928" cy="115152"/>
            </a:xfrm>
            <a:custGeom>
              <a:avLst/>
              <a:gdLst/>
              <a:ahLst/>
              <a:cxnLst/>
              <a:rect l="l" t="t" r="r" b="b"/>
              <a:pathLst>
                <a:path w="117" h="1509" extrusionOk="0">
                  <a:moveTo>
                    <a:pt x="27" y="1"/>
                  </a:moveTo>
                  <a:cubicBezTo>
                    <a:pt x="9" y="1"/>
                    <a:pt x="0" y="9"/>
                    <a:pt x="0" y="27"/>
                  </a:cubicBezTo>
                  <a:lnTo>
                    <a:pt x="54" y="1481"/>
                  </a:lnTo>
                  <a:cubicBezTo>
                    <a:pt x="54" y="1499"/>
                    <a:pt x="63" y="1508"/>
                    <a:pt x="80" y="1508"/>
                  </a:cubicBezTo>
                  <a:cubicBezTo>
                    <a:pt x="98" y="1508"/>
                    <a:pt x="116" y="1490"/>
                    <a:pt x="116" y="1473"/>
                  </a:cubicBezTo>
                  <a:lnTo>
                    <a:pt x="63" y="27"/>
                  </a:lnTo>
                  <a:cubicBezTo>
                    <a:pt x="63" y="9"/>
                    <a:pt x="45" y="1"/>
                    <a:pt x="27" y="1"/>
                  </a:cubicBezTo>
                  <a:close/>
                </a:path>
              </a:pathLst>
            </a:custGeom>
            <a:solidFill>
              <a:srgbClr val="0D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44"/>
            <p:cNvSpPr/>
            <p:nvPr/>
          </p:nvSpPr>
          <p:spPr>
            <a:xfrm>
              <a:off x="1238401" y="1849088"/>
              <a:ext cx="12286" cy="115762"/>
            </a:xfrm>
            <a:custGeom>
              <a:avLst/>
              <a:gdLst/>
              <a:ahLst/>
              <a:cxnLst/>
              <a:rect l="l" t="t" r="r" b="b"/>
              <a:pathLst>
                <a:path w="161" h="1517" extrusionOk="0">
                  <a:moveTo>
                    <a:pt x="134" y="0"/>
                  </a:moveTo>
                  <a:cubicBezTo>
                    <a:pt x="116" y="0"/>
                    <a:pt x="98" y="9"/>
                    <a:pt x="98" y="27"/>
                  </a:cubicBezTo>
                  <a:lnTo>
                    <a:pt x="0" y="1481"/>
                  </a:lnTo>
                  <a:cubicBezTo>
                    <a:pt x="0" y="1499"/>
                    <a:pt x="9" y="1517"/>
                    <a:pt x="27" y="1517"/>
                  </a:cubicBezTo>
                  <a:cubicBezTo>
                    <a:pt x="45" y="1517"/>
                    <a:pt x="63" y="1499"/>
                    <a:pt x="63" y="1481"/>
                  </a:cubicBezTo>
                  <a:lnTo>
                    <a:pt x="161" y="27"/>
                  </a:lnTo>
                  <a:cubicBezTo>
                    <a:pt x="161" y="9"/>
                    <a:pt x="152" y="0"/>
                    <a:pt x="134" y="0"/>
                  </a:cubicBezTo>
                  <a:close/>
                </a:path>
              </a:pathLst>
            </a:custGeom>
            <a:solidFill>
              <a:srgbClr val="0D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44"/>
            <p:cNvSpPr/>
            <p:nvPr/>
          </p:nvSpPr>
          <p:spPr>
            <a:xfrm>
              <a:off x="1255417" y="1815742"/>
              <a:ext cx="23198" cy="23198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152" y="0"/>
                  </a:moveTo>
                  <a:cubicBezTo>
                    <a:pt x="63" y="0"/>
                    <a:pt x="0" y="63"/>
                    <a:pt x="0" y="152"/>
                  </a:cubicBezTo>
                  <a:cubicBezTo>
                    <a:pt x="0" y="232"/>
                    <a:pt x="63" y="303"/>
                    <a:pt x="152" y="303"/>
                  </a:cubicBezTo>
                  <a:cubicBezTo>
                    <a:pt x="232" y="303"/>
                    <a:pt x="304" y="232"/>
                    <a:pt x="304" y="152"/>
                  </a:cubicBezTo>
                  <a:cubicBezTo>
                    <a:pt x="304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rgbClr val="C4D8E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44"/>
            <p:cNvSpPr/>
            <p:nvPr/>
          </p:nvSpPr>
          <p:spPr>
            <a:xfrm>
              <a:off x="1229549" y="2172396"/>
              <a:ext cx="137587" cy="165516"/>
            </a:xfrm>
            <a:custGeom>
              <a:avLst/>
              <a:gdLst/>
              <a:ahLst/>
              <a:cxnLst/>
              <a:rect l="l" t="t" r="r" b="b"/>
              <a:pathLst>
                <a:path w="1803" h="2169" extrusionOk="0">
                  <a:moveTo>
                    <a:pt x="482" y="1"/>
                  </a:moveTo>
                  <a:lnTo>
                    <a:pt x="0" y="331"/>
                  </a:lnTo>
                  <a:lnTo>
                    <a:pt x="1347" y="2169"/>
                  </a:lnTo>
                  <a:lnTo>
                    <a:pt x="1802" y="1812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44"/>
            <p:cNvSpPr/>
            <p:nvPr/>
          </p:nvSpPr>
          <p:spPr>
            <a:xfrm>
              <a:off x="622984" y="2458314"/>
              <a:ext cx="326149" cy="4808"/>
            </a:xfrm>
            <a:custGeom>
              <a:avLst/>
              <a:gdLst/>
              <a:ahLst/>
              <a:cxnLst/>
              <a:rect l="l" t="t" r="r" b="b"/>
              <a:pathLst>
                <a:path w="4274" h="63" extrusionOk="0">
                  <a:moveTo>
                    <a:pt x="36" y="1"/>
                  </a:moveTo>
                  <a:cubicBezTo>
                    <a:pt x="19" y="1"/>
                    <a:pt x="1" y="18"/>
                    <a:pt x="1" y="36"/>
                  </a:cubicBezTo>
                  <a:cubicBezTo>
                    <a:pt x="1" y="54"/>
                    <a:pt x="19" y="63"/>
                    <a:pt x="36" y="63"/>
                  </a:cubicBezTo>
                  <a:lnTo>
                    <a:pt x="4247" y="63"/>
                  </a:lnTo>
                  <a:cubicBezTo>
                    <a:pt x="4265" y="63"/>
                    <a:pt x="4274" y="54"/>
                    <a:pt x="4274" y="36"/>
                  </a:cubicBezTo>
                  <a:cubicBezTo>
                    <a:pt x="4274" y="18"/>
                    <a:pt x="4265" y="1"/>
                    <a:pt x="4247" y="1"/>
                  </a:cubicBezTo>
                  <a:close/>
                </a:path>
              </a:pathLst>
            </a:custGeom>
            <a:solidFill>
              <a:srgbClr val="0D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44"/>
            <p:cNvSpPr/>
            <p:nvPr/>
          </p:nvSpPr>
          <p:spPr>
            <a:xfrm>
              <a:off x="1130121" y="2458314"/>
              <a:ext cx="263575" cy="4808"/>
            </a:xfrm>
            <a:custGeom>
              <a:avLst/>
              <a:gdLst/>
              <a:ahLst/>
              <a:cxnLst/>
              <a:rect l="l" t="t" r="r" b="b"/>
              <a:pathLst>
                <a:path w="3454" h="63" extrusionOk="0">
                  <a:moveTo>
                    <a:pt x="37" y="1"/>
                  </a:moveTo>
                  <a:cubicBezTo>
                    <a:pt x="19" y="1"/>
                    <a:pt x="1" y="18"/>
                    <a:pt x="1" y="36"/>
                  </a:cubicBezTo>
                  <a:cubicBezTo>
                    <a:pt x="1" y="54"/>
                    <a:pt x="19" y="63"/>
                    <a:pt x="37" y="63"/>
                  </a:cubicBezTo>
                  <a:lnTo>
                    <a:pt x="3418" y="63"/>
                  </a:lnTo>
                  <a:cubicBezTo>
                    <a:pt x="3435" y="63"/>
                    <a:pt x="3453" y="54"/>
                    <a:pt x="3453" y="36"/>
                  </a:cubicBezTo>
                  <a:cubicBezTo>
                    <a:pt x="3453" y="18"/>
                    <a:pt x="3435" y="1"/>
                    <a:pt x="3418" y="1"/>
                  </a:cubicBezTo>
                  <a:close/>
                </a:path>
              </a:pathLst>
            </a:custGeom>
            <a:solidFill>
              <a:srgbClr val="0D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44"/>
            <p:cNvSpPr/>
            <p:nvPr/>
          </p:nvSpPr>
          <p:spPr>
            <a:xfrm>
              <a:off x="918445" y="1327613"/>
              <a:ext cx="221986" cy="75623"/>
            </a:xfrm>
            <a:custGeom>
              <a:avLst/>
              <a:gdLst/>
              <a:ahLst/>
              <a:cxnLst/>
              <a:rect l="l" t="t" r="r" b="b"/>
              <a:pathLst>
                <a:path w="2909" h="991" extrusionOk="0">
                  <a:moveTo>
                    <a:pt x="54" y="1"/>
                  </a:moveTo>
                  <a:lnTo>
                    <a:pt x="0" y="36"/>
                  </a:lnTo>
                  <a:cubicBezTo>
                    <a:pt x="0" y="45"/>
                    <a:pt x="562" y="991"/>
                    <a:pt x="1463" y="991"/>
                  </a:cubicBezTo>
                  <a:lnTo>
                    <a:pt x="1562" y="991"/>
                  </a:lnTo>
                  <a:cubicBezTo>
                    <a:pt x="2516" y="920"/>
                    <a:pt x="2900" y="36"/>
                    <a:pt x="2909" y="28"/>
                  </a:cubicBezTo>
                  <a:lnTo>
                    <a:pt x="2846" y="1"/>
                  </a:lnTo>
                  <a:cubicBezTo>
                    <a:pt x="2846" y="10"/>
                    <a:pt x="2472" y="866"/>
                    <a:pt x="1553" y="929"/>
                  </a:cubicBezTo>
                  <a:cubicBezTo>
                    <a:pt x="1524" y="930"/>
                    <a:pt x="1496" y="931"/>
                    <a:pt x="1469" y="931"/>
                  </a:cubicBezTo>
                  <a:cubicBezTo>
                    <a:pt x="599" y="931"/>
                    <a:pt x="54" y="9"/>
                    <a:pt x="54" y="1"/>
                  </a:cubicBezTo>
                  <a:close/>
                </a:path>
              </a:pathLst>
            </a:custGeom>
            <a:solidFill>
              <a:srgbClr val="0D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44"/>
            <p:cNvSpPr/>
            <p:nvPr/>
          </p:nvSpPr>
          <p:spPr>
            <a:xfrm>
              <a:off x="1367741" y="1567900"/>
              <a:ext cx="15033" cy="202298"/>
            </a:xfrm>
            <a:custGeom>
              <a:avLst/>
              <a:gdLst/>
              <a:ahLst/>
              <a:cxnLst/>
              <a:rect l="l" t="t" r="r" b="b"/>
              <a:pathLst>
                <a:path w="197" h="2651" extrusionOk="0">
                  <a:moveTo>
                    <a:pt x="72" y="1"/>
                  </a:moveTo>
                  <a:cubicBezTo>
                    <a:pt x="54" y="1"/>
                    <a:pt x="36" y="10"/>
                    <a:pt x="36" y="28"/>
                  </a:cubicBezTo>
                  <a:cubicBezTo>
                    <a:pt x="0" y="215"/>
                    <a:pt x="9" y="706"/>
                    <a:pt x="54" y="1500"/>
                  </a:cubicBezTo>
                  <a:cubicBezTo>
                    <a:pt x="90" y="2008"/>
                    <a:pt x="125" y="2633"/>
                    <a:pt x="152" y="2650"/>
                  </a:cubicBezTo>
                  <a:lnTo>
                    <a:pt x="170" y="2650"/>
                  </a:lnTo>
                  <a:cubicBezTo>
                    <a:pt x="179" y="2650"/>
                    <a:pt x="188" y="2641"/>
                    <a:pt x="197" y="2633"/>
                  </a:cubicBezTo>
                  <a:cubicBezTo>
                    <a:pt x="197" y="2633"/>
                    <a:pt x="197" y="2624"/>
                    <a:pt x="197" y="2615"/>
                  </a:cubicBezTo>
                  <a:cubicBezTo>
                    <a:pt x="197" y="2579"/>
                    <a:pt x="18" y="483"/>
                    <a:pt x="90" y="37"/>
                  </a:cubicBezTo>
                  <a:cubicBezTo>
                    <a:pt x="98" y="19"/>
                    <a:pt x="81" y="1"/>
                    <a:pt x="72" y="1"/>
                  </a:cubicBezTo>
                  <a:close/>
                </a:path>
              </a:pathLst>
            </a:custGeom>
            <a:solidFill>
              <a:srgbClr val="0D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44"/>
            <p:cNvSpPr/>
            <p:nvPr/>
          </p:nvSpPr>
          <p:spPr>
            <a:xfrm>
              <a:off x="1302194" y="1046426"/>
              <a:ext cx="203824" cy="219239"/>
            </a:xfrm>
            <a:custGeom>
              <a:avLst/>
              <a:gdLst/>
              <a:ahLst/>
              <a:cxnLst/>
              <a:rect l="l" t="t" r="r" b="b"/>
              <a:pathLst>
                <a:path w="2671" h="2873" extrusionOk="0">
                  <a:moveTo>
                    <a:pt x="899" y="1"/>
                  </a:moveTo>
                  <a:cubicBezTo>
                    <a:pt x="801" y="1"/>
                    <a:pt x="188" y="467"/>
                    <a:pt x="74" y="572"/>
                  </a:cubicBezTo>
                  <a:cubicBezTo>
                    <a:pt x="0" y="641"/>
                    <a:pt x="93" y="720"/>
                    <a:pt x="239" y="720"/>
                  </a:cubicBezTo>
                  <a:cubicBezTo>
                    <a:pt x="322" y="720"/>
                    <a:pt x="423" y="694"/>
                    <a:pt x="520" y="626"/>
                  </a:cubicBezTo>
                  <a:lnTo>
                    <a:pt x="520" y="626"/>
                  </a:lnTo>
                  <a:cubicBezTo>
                    <a:pt x="520" y="626"/>
                    <a:pt x="270" y="920"/>
                    <a:pt x="190" y="1108"/>
                  </a:cubicBezTo>
                  <a:cubicBezTo>
                    <a:pt x="101" y="1295"/>
                    <a:pt x="315" y="1393"/>
                    <a:pt x="315" y="1393"/>
                  </a:cubicBezTo>
                  <a:cubicBezTo>
                    <a:pt x="315" y="1393"/>
                    <a:pt x="128" y="1607"/>
                    <a:pt x="244" y="1705"/>
                  </a:cubicBezTo>
                  <a:cubicBezTo>
                    <a:pt x="257" y="1716"/>
                    <a:pt x="273" y="1721"/>
                    <a:pt x="292" y="1721"/>
                  </a:cubicBezTo>
                  <a:cubicBezTo>
                    <a:pt x="460" y="1721"/>
                    <a:pt x="832" y="1349"/>
                    <a:pt x="833" y="1348"/>
                  </a:cubicBezTo>
                  <a:lnTo>
                    <a:pt x="833" y="1348"/>
                  </a:lnTo>
                  <a:cubicBezTo>
                    <a:pt x="833" y="1349"/>
                    <a:pt x="797" y="1705"/>
                    <a:pt x="904" y="1705"/>
                  </a:cubicBezTo>
                  <a:cubicBezTo>
                    <a:pt x="1011" y="1696"/>
                    <a:pt x="1180" y="1616"/>
                    <a:pt x="1180" y="1616"/>
                  </a:cubicBezTo>
                  <a:lnTo>
                    <a:pt x="1671" y="2722"/>
                  </a:lnTo>
                  <a:cubicBezTo>
                    <a:pt x="1671" y="2722"/>
                    <a:pt x="1924" y="2873"/>
                    <a:pt x="2164" y="2873"/>
                  </a:cubicBezTo>
                  <a:cubicBezTo>
                    <a:pt x="2249" y="2873"/>
                    <a:pt x="2333" y="2854"/>
                    <a:pt x="2403" y="2803"/>
                  </a:cubicBezTo>
                  <a:cubicBezTo>
                    <a:pt x="2670" y="2615"/>
                    <a:pt x="2313" y="1973"/>
                    <a:pt x="2313" y="1973"/>
                  </a:cubicBezTo>
                  <a:cubicBezTo>
                    <a:pt x="2313" y="1973"/>
                    <a:pt x="1903" y="992"/>
                    <a:pt x="1778" y="867"/>
                  </a:cubicBezTo>
                  <a:cubicBezTo>
                    <a:pt x="1653" y="742"/>
                    <a:pt x="1457" y="510"/>
                    <a:pt x="1279" y="394"/>
                  </a:cubicBezTo>
                  <a:cubicBezTo>
                    <a:pt x="1100" y="287"/>
                    <a:pt x="975" y="10"/>
                    <a:pt x="904" y="1"/>
                  </a:cubicBezTo>
                  <a:cubicBezTo>
                    <a:pt x="902" y="1"/>
                    <a:pt x="901" y="1"/>
                    <a:pt x="899" y="1"/>
                  </a:cubicBezTo>
                  <a:close/>
                </a:path>
              </a:pathLst>
            </a:custGeom>
            <a:solidFill>
              <a:srgbClr val="B78A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44"/>
            <p:cNvSpPr/>
            <p:nvPr/>
          </p:nvSpPr>
          <p:spPr>
            <a:xfrm>
              <a:off x="1333708" y="1081908"/>
              <a:ext cx="27929" cy="15720"/>
            </a:xfrm>
            <a:custGeom>
              <a:avLst/>
              <a:gdLst/>
              <a:ahLst/>
              <a:cxnLst/>
              <a:rect l="l" t="t" r="r" b="b"/>
              <a:pathLst>
                <a:path w="366" h="206" extrusionOk="0">
                  <a:moveTo>
                    <a:pt x="330" y="0"/>
                  </a:moveTo>
                  <a:cubicBezTo>
                    <a:pt x="250" y="89"/>
                    <a:pt x="9" y="170"/>
                    <a:pt x="0" y="170"/>
                  </a:cubicBezTo>
                  <a:lnTo>
                    <a:pt x="18" y="205"/>
                  </a:lnTo>
                  <a:cubicBezTo>
                    <a:pt x="27" y="205"/>
                    <a:pt x="277" y="125"/>
                    <a:pt x="366" y="27"/>
                  </a:cubicBezTo>
                  <a:lnTo>
                    <a:pt x="330" y="0"/>
                  </a:lnTo>
                  <a:close/>
                </a:path>
              </a:pathLst>
            </a:custGeom>
            <a:solidFill>
              <a:srgbClr val="0D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44"/>
            <p:cNvSpPr/>
            <p:nvPr/>
          </p:nvSpPr>
          <p:spPr>
            <a:xfrm>
              <a:off x="1306467" y="1070310"/>
              <a:ext cx="55172" cy="49754"/>
            </a:xfrm>
            <a:custGeom>
              <a:avLst/>
              <a:gdLst/>
              <a:ahLst/>
              <a:cxnLst/>
              <a:rect l="l" t="t" r="r" b="b"/>
              <a:pathLst>
                <a:path w="723" h="652" extrusionOk="0">
                  <a:moveTo>
                    <a:pt x="215" y="1"/>
                  </a:moveTo>
                  <a:cubicBezTo>
                    <a:pt x="215" y="1"/>
                    <a:pt x="0" y="81"/>
                    <a:pt x="18" y="259"/>
                  </a:cubicBezTo>
                  <a:lnTo>
                    <a:pt x="589" y="652"/>
                  </a:lnTo>
                  <a:cubicBezTo>
                    <a:pt x="589" y="652"/>
                    <a:pt x="590" y="652"/>
                    <a:pt x="590" y="652"/>
                  </a:cubicBezTo>
                  <a:cubicBezTo>
                    <a:pt x="600" y="652"/>
                    <a:pt x="665" y="644"/>
                    <a:pt x="723" y="438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44"/>
            <p:cNvSpPr/>
            <p:nvPr/>
          </p:nvSpPr>
          <p:spPr>
            <a:xfrm>
              <a:off x="1325544" y="1102968"/>
              <a:ext cx="37468" cy="51128"/>
            </a:xfrm>
            <a:custGeom>
              <a:avLst/>
              <a:gdLst/>
              <a:ahLst/>
              <a:cxnLst/>
              <a:rect l="l" t="t" r="r" b="b"/>
              <a:pathLst>
                <a:path w="491" h="670" extrusionOk="0">
                  <a:moveTo>
                    <a:pt x="455" y="1"/>
                  </a:moveTo>
                  <a:cubicBezTo>
                    <a:pt x="330" y="349"/>
                    <a:pt x="0" y="634"/>
                    <a:pt x="0" y="634"/>
                  </a:cubicBezTo>
                  <a:lnTo>
                    <a:pt x="27" y="670"/>
                  </a:lnTo>
                  <a:cubicBezTo>
                    <a:pt x="36" y="652"/>
                    <a:pt x="366" y="376"/>
                    <a:pt x="491" y="19"/>
                  </a:cubicBezTo>
                  <a:lnTo>
                    <a:pt x="455" y="1"/>
                  </a:lnTo>
                  <a:close/>
                </a:path>
              </a:pathLst>
            </a:custGeom>
            <a:solidFill>
              <a:srgbClr val="0D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44"/>
            <p:cNvSpPr/>
            <p:nvPr/>
          </p:nvSpPr>
          <p:spPr>
            <a:xfrm>
              <a:off x="1391549" y="1139748"/>
              <a:ext cx="38918" cy="31363"/>
            </a:xfrm>
            <a:custGeom>
              <a:avLst/>
              <a:gdLst/>
              <a:ahLst/>
              <a:cxnLst/>
              <a:rect l="l" t="t" r="r" b="b"/>
              <a:pathLst>
                <a:path w="510" h="411" extrusionOk="0">
                  <a:moveTo>
                    <a:pt x="322" y="1"/>
                  </a:moveTo>
                  <a:lnTo>
                    <a:pt x="304" y="27"/>
                  </a:lnTo>
                  <a:cubicBezTo>
                    <a:pt x="232" y="134"/>
                    <a:pt x="1" y="375"/>
                    <a:pt x="1" y="384"/>
                  </a:cubicBezTo>
                  <a:lnTo>
                    <a:pt x="27" y="411"/>
                  </a:lnTo>
                  <a:cubicBezTo>
                    <a:pt x="36" y="402"/>
                    <a:pt x="241" y="188"/>
                    <a:pt x="331" y="72"/>
                  </a:cubicBezTo>
                  <a:cubicBezTo>
                    <a:pt x="357" y="108"/>
                    <a:pt x="420" y="161"/>
                    <a:pt x="500" y="179"/>
                  </a:cubicBezTo>
                  <a:lnTo>
                    <a:pt x="509" y="143"/>
                  </a:lnTo>
                  <a:cubicBezTo>
                    <a:pt x="402" y="117"/>
                    <a:pt x="340" y="27"/>
                    <a:pt x="340" y="27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rgbClr val="0D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44"/>
            <p:cNvSpPr/>
            <p:nvPr/>
          </p:nvSpPr>
          <p:spPr>
            <a:xfrm>
              <a:off x="1364308" y="1126165"/>
              <a:ext cx="24572" cy="24572"/>
            </a:xfrm>
            <a:custGeom>
              <a:avLst/>
              <a:gdLst/>
              <a:ahLst/>
              <a:cxnLst/>
              <a:rect l="l" t="t" r="r" b="b"/>
              <a:pathLst>
                <a:path w="322" h="322" extrusionOk="0">
                  <a:moveTo>
                    <a:pt x="304" y="0"/>
                  </a:moveTo>
                  <a:cubicBezTo>
                    <a:pt x="152" y="116"/>
                    <a:pt x="1" y="286"/>
                    <a:pt x="1" y="295"/>
                  </a:cubicBezTo>
                  <a:lnTo>
                    <a:pt x="36" y="321"/>
                  </a:lnTo>
                  <a:cubicBezTo>
                    <a:pt x="36" y="312"/>
                    <a:pt x="179" y="143"/>
                    <a:pt x="322" y="27"/>
                  </a:cubicBezTo>
                  <a:lnTo>
                    <a:pt x="304" y="0"/>
                  </a:lnTo>
                  <a:close/>
                </a:path>
              </a:pathLst>
            </a:custGeom>
            <a:solidFill>
              <a:srgbClr val="0D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44"/>
            <p:cNvSpPr/>
            <p:nvPr/>
          </p:nvSpPr>
          <p:spPr>
            <a:xfrm>
              <a:off x="1388115" y="1181258"/>
              <a:ext cx="383305" cy="778286"/>
            </a:xfrm>
            <a:custGeom>
              <a:avLst/>
              <a:gdLst/>
              <a:ahLst/>
              <a:cxnLst/>
              <a:rect l="l" t="t" r="r" b="b"/>
              <a:pathLst>
                <a:path w="5023" h="10199" extrusionOk="0">
                  <a:moveTo>
                    <a:pt x="1589" y="1"/>
                  </a:moveTo>
                  <a:lnTo>
                    <a:pt x="1" y="768"/>
                  </a:lnTo>
                  <a:cubicBezTo>
                    <a:pt x="1" y="768"/>
                    <a:pt x="2668" y="9805"/>
                    <a:pt x="3935" y="10189"/>
                  </a:cubicBezTo>
                  <a:cubicBezTo>
                    <a:pt x="3959" y="10195"/>
                    <a:pt x="3983" y="10199"/>
                    <a:pt x="4007" y="10199"/>
                  </a:cubicBezTo>
                  <a:cubicBezTo>
                    <a:pt x="4461" y="10199"/>
                    <a:pt x="5022" y="9039"/>
                    <a:pt x="4836" y="7896"/>
                  </a:cubicBezTo>
                  <a:cubicBezTo>
                    <a:pt x="4684" y="6977"/>
                    <a:pt x="1589" y="1"/>
                    <a:pt x="15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44"/>
            <p:cNvSpPr/>
            <p:nvPr/>
          </p:nvSpPr>
          <p:spPr>
            <a:xfrm>
              <a:off x="1495022" y="1574081"/>
              <a:ext cx="133542" cy="269603"/>
            </a:xfrm>
            <a:custGeom>
              <a:avLst/>
              <a:gdLst/>
              <a:ahLst/>
              <a:cxnLst/>
              <a:rect l="l" t="t" r="r" b="b"/>
              <a:pathLst>
                <a:path w="1750" h="3533" extrusionOk="0">
                  <a:moveTo>
                    <a:pt x="27" y="0"/>
                  </a:moveTo>
                  <a:cubicBezTo>
                    <a:pt x="9" y="9"/>
                    <a:pt x="1" y="27"/>
                    <a:pt x="9" y="45"/>
                  </a:cubicBezTo>
                  <a:cubicBezTo>
                    <a:pt x="18" y="63"/>
                    <a:pt x="946" y="2355"/>
                    <a:pt x="1116" y="2855"/>
                  </a:cubicBezTo>
                  <a:cubicBezTo>
                    <a:pt x="1303" y="3372"/>
                    <a:pt x="1687" y="3524"/>
                    <a:pt x="1704" y="3533"/>
                  </a:cubicBezTo>
                  <a:lnTo>
                    <a:pt x="1713" y="3533"/>
                  </a:lnTo>
                  <a:cubicBezTo>
                    <a:pt x="1731" y="3533"/>
                    <a:pt x="1740" y="3524"/>
                    <a:pt x="1749" y="3515"/>
                  </a:cubicBezTo>
                  <a:cubicBezTo>
                    <a:pt x="1749" y="3497"/>
                    <a:pt x="1740" y="3479"/>
                    <a:pt x="1731" y="3470"/>
                  </a:cubicBezTo>
                  <a:cubicBezTo>
                    <a:pt x="1722" y="3470"/>
                    <a:pt x="1348" y="3328"/>
                    <a:pt x="1178" y="2837"/>
                  </a:cubicBezTo>
                  <a:cubicBezTo>
                    <a:pt x="1000" y="2329"/>
                    <a:pt x="72" y="45"/>
                    <a:pt x="63" y="18"/>
                  </a:cubicBezTo>
                  <a:cubicBezTo>
                    <a:pt x="54" y="0"/>
                    <a:pt x="36" y="0"/>
                    <a:pt x="27" y="0"/>
                  </a:cubicBezTo>
                  <a:close/>
                </a:path>
              </a:pathLst>
            </a:custGeom>
            <a:solidFill>
              <a:srgbClr val="0D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44"/>
            <p:cNvSpPr/>
            <p:nvPr/>
          </p:nvSpPr>
          <p:spPr>
            <a:xfrm>
              <a:off x="1408566" y="1242761"/>
              <a:ext cx="131482" cy="76081"/>
            </a:xfrm>
            <a:custGeom>
              <a:avLst/>
              <a:gdLst/>
              <a:ahLst/>
              <a:cxnLst/>
              <a:rect l="l" t="t" r="r" b="b"/>
              <a:pathLst>
                <a:path w="1723" h="997" extrusionOk="0">
                  <a:moveTo>
                    <a:pt x="1692" y="1"/>
                  </a:moveTo>
                  <a:cubicBezTo>
                    <a:pt x="1687" y="1"/>
                    <a:pt x="1681" y="3"/>
                    <a:pt x="1678" y="7"/>
                  </a:cubicBezTo>
                  <a:lnTo>
                    <a:pt x="18" y="934"/>
                  </a:lnTo>
                  <a:cubicBezTo>
                    <a:pt x="9" y="943"/>
                    <a:pt x="1" y="961"/>
                    <a:pt x="9" y="979"/>
                  </a:cubicBezTo>
                  <a:cubicBezTo>
                    <a:pt x="18" y="988"/>
                    <a:pt x="27" y="997"/>
                    <a:pt x="36" y="997"/>
                  </a:cubicBezTo>
                  <a:cubicBezTo>
                    <a:pt x="45" y="997"/>
                    <a:pt x="45" y="988"/>
                    <a:pt x="54" y="988"/>
                  </a:cubicBezTo>
                  <a:lnTo>
                    <a:pt x="1704" y="60"/>
                  </a:lnTo>
                  <a:cubicBezTo>
                    <a:pt x="1722" y="51"/>
                    <a:pt x="1722" y="33"/>
                    <a:pt x="1713" y="15"/>
                  </a:cubicBezTo>
                  <a:cubicBezTo>
                    <a:pt x="1708" y="5"/>
                    <a:pt x="1700" y="1"/>
                    <a:pt x="1692" y="1"/>
                  </a:cubicBezTo>
                  <a:close/>
                </a:path>
              </a:pathLst>
            </a:custGeom>
            <a:solidFill>
              <a:srgbClr val="0D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44"/>
            <p:cNvSpPr/>
            <p:nvPr/>
          </p:nvSpPr>
          <p:spPr>
            <a:xfrm>
              <a:off x="1423522" y="1659162"/>
              <a:ext cx="68145" cy="183831"/>
            </a:xfrm>
            <a:custGeom>
              <a:avLst/>
              <a:gdLst/>
              <a:ahLst/>
              <a:cxnLst/>
              <a:rect l="l" t="t" r="r" b="b"/>
              <a:pathLst>
                <a:path w="893" h="2409" extrusionOk="0">
                  <a:moveTo>
                    <a:pt x="233" y="0"/>
                  </a:moveTo>
                  <a:cubicBezTo>
                    <a:pt x="90" y="116"/>
                    <a:pt x="1" y="304"/>
                    <a:pt x="19" y="491"/>
                  </a:cubicBezTo>
                  <a:cubicBezTo>
                    <a:pt x="19" y="509"/>
                    <a:pt x="37" y="518"/>
                    <a:pt x="54" y="518"/>
                  </a:cubicBezTo>
                  <a:cubicBezTo>
                    <a:pt x="63" y="518"/>
                    <a:pt x="81" y="500"/>
                    <a:pt x="81" y="482"/>
                  </a:cubicBezTo>
                  <a:cubicBezTo>
                    <a:pt x="63" y="339"/>
                    <a:pt x="126" y="188"/>
                    <a:pt x="233" y="89"/>
                  </a:cubicBezTo>
                  <a:cubicBezTo>
                    <a:pt x="260" y="259"/>
                    <a:pt x="260" y="446"/>
                    <a:pt x="268" y="616"/>
                  </a:cubicBezTo>
                  <a:cubicBezTo>
                    <a:pt x="268" y="776"/>
                    <a:pt x="277" y="946"/>
                    <a:pt x="295" y="1106"/>
                  </a:cubicBezTo>
                  <a:cubicBezTo>
                    <a:pt x="349" y="1570"/>
                    <a:pt x="536" y="2025"/>
                    <a:pt x="830" y="2391"/>
                  </a:cubicBezTo>
                  <a:cubicBezTo>
                    <a:pt x="839" y="2400"/>
                    <a:pt x="848" y="2409"/>
                    <a:pt x="857" y="2409"/>
                  </a:cubicBezTo>
                  <a:cubicBezTo>
                    <a:pt x="857" y="2409"/>
                    <a:pt x="866" y="2400"/>
                    <a:pt x="875" y="2400"/>
                  </a:cubicBezTo>
                  <a:cubicBezTo>
                    <a:pt x="884" y="2391"/>
                    <a:pt x="893" y="2373"/>
                    <a:pt x="875" y="2355"/>
                  </a:cubicBezTo>
                  <a:cubicBezTo>
                    <a:pt x="590" y="1990"/>
                    <a:pt x="411" y="1553"/>
                    <a:pt x="358" y="1098"/>
                  </a:cubicBezTo>
                  <a:cubicBezTo>
                    <a:pt x="340" y="937"/>
                    <a:pt x="331" y="776"/>
                    <a:pt x="331" y="616"/>
                  </a:cubicBezTo>
                  <a:cubicBezTo>
                    <a:pt x="322" y="420"/>
                    <a:pt x="322" y="223"/>
                    <a:pt x="286" y="27"/>
                  </a:cubicBezTo>
                  <a:cubicBezTo>
                    <a:pt x="286" y="9"/>
                    <a:pt x="277" y="0"/>
                    <a:pt x="268" y="0"/>
                  </a:cubicBezTo>
                  <a:close/>
                </a:path>
              </a:pathLst>
            </a:custGeom>
            <a:solidFill>
              <a:srgbClr val="0D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44"/>
            <p:cNvSpPr/>
            <p:nvPr/>
          </p:nvSpPr>
          <p:spPr>
            <a:xfrm>
              <a:off x="1305093" y="1070310"/>
              <a:ext cx="20527" cy="19841"/>
            </a:xfrm>
            <a:custGeom>
              <a:avLst/>
              <a:gdLst/>
              <a:ahLst/>
              <a:cxnLst/>
              <a:rect l="l" t="t" r="r" b="b"/>
              <a:pathLst>
                <a:path w="269" h="260" extrusionOk="0">
                  <a:moveTo>
                    <a:pt x="233" y="1"/>
                  </a:moveTo>
                  <a:cubicBezTo>
                    <a:pt x="232" y="1"/>
                    <a:pt x="1" y="54"/>
                    <a:pt x="36" y="259"/>
                  </a:cubicBezTo>
                  <a:cubicBezTo>
                    <a:pt x="36" y="259"/>
                    <a:pt x="268" y="206"/>
                    <a:pt x="233" y="1"/>
                  </a:cubicBezTo>
                  <a:close/>
                </a:path>
              </a:pathLst>
            </a:custGeom>
            <a:solidFill>
              <a:srgbClr val="0D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44"/>
            <p:cNvSpPr/>
            <p:nvPr/>
          </p:nvSpPr>
          <p:spPr>
            <a:xfrm>
              <a:off x="696544" y="1664580"/>
              <a:ext cx="737307" cy="479990"/>
            </a:xfrm>
            <a:custGeom>
              <a:avLst/>
              <a:gdLst/>
              <a:ahLst/>
              <a:cxnLst/>
              <a:rect l="l" t="t" r="r" b="b"/>
              <a:pathLst>
                <a:path w="9662" h="6290" extrusionOk="0">
                  <a:moveTo>
                    <a:pt x="0" y="1"/>
                  </a:moveTo>
                  <a:lnTo>
                    <a:pt x="0" y="6290"/>
                  </a:lnTo>
                  <a:lnTo>
                    <a:pt x="9662" y="6290"/>
                  </a:lnTo>
                  <a:lnTo>
                    <a:pt x="96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44"/>
            <p:cNvSpPr/>
            <p:nvPr/>
          </p:nvSpPr>
          <p:spPr>
            <a:xfrm>
              <a:off x="696544" y="1664580"/>
              <a:ext cx="737307" cy="479990"/>
            </a:xfrm>
            <a:custGeom>
              <a:avLst/>
              <a:gdLst/>
              <a:ahLst/>
              <a:cxnLst/>
              <a:rect l="l" t="t" r="r" b="b"/>
              <a:pathLst>
                <a:path w="9662" h="6290" extrusionOk="0">
                  <a:moveTo>
                    <a:pt x="9251" y="411"/>
                  </a:moveTo>
                  <a:lnTo>
                    <a:pt x="9251" y="5880"/>
                  </a:lnTo>
                  <a:lnTo>
                    <a:pt x="411" y="5880"/>
                  </a:lnTo>
                  <a:lnTo>
                    <a:pt x="411" y="411"/>
                  </a:lnTo>
                  <a:close/>
                  <a:moveTo>
                    <a:pt x="0" y="1"/>
                  </a:moveTo>
                  <a:lnTo>
                    <a:pt x="0" y="6290"/>
                  </a:lnTo>
                  <a:lnTo>
                    <a:pt x="9662" y="6290"/>
                  </a:lnTo>
                  <a:lnTo>
                    <a:pt x="96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44"/>
            <p:cNvSpPr/>
            <p:nvPr/>
          </p:nvSpPr>
          <p:spPr>
            <a:xfrm>
              <a:off x="1069762" y="1786440"/>
              <a:ext cx="116983" cy="132169"/>
            </a:xfrm>
            <a:custGeom>
              <a:avLst/>
              <a:gdLst/>
              <a:ahLst/>
              <a:cxnLst/>
              <a:rect l="l" t="t" r="r" b="b"/>
              <a:pathLst>
                <a:path w="1533" h="1732" extrusionOk="0">
                  <a:moveTo>
                    <a:pt x="833" y="0"/>
                  </a:moveTo>
                  <a:cubicBezTo>
                    <a:pt x="0" y="0"/>
                    <a:pt x="239" y="1731"/>
                    <a:pt x="239" y="1731"/>
                  </a:cubicBezTo>
                  <a:cubicBezTo>
                    <a:pt x="1532" y="1553"/>
                    <a:pt x="845" y="1"/>
                    <a:pt x="845" y="1"/>
                  </a:cubicBezTo>
                  <a:cubicBezTo>
                    <a:pt x="841" y="0"/>
                    <a:pt x="837" y="0"/>
                    <a:pt x="833" y="0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44"/>
            <p:cNvSpPr/>
            <p:nvPr/>
          </p:nvSpPr>
          <p:spPr>
            <a:xfrm>
              <a:off x="943627" y="1786440"/>
              <a:ext cx="116983" cy="132169"/>
            </a:xfrm>
            <a:custGeom>
              <a:avLst/>
              <a:gdLst/>
              <a:ahLst/>
              <a:cxnLst/>
              <a:rect l="l" t="t" r="r" b="b"/>
              <a:pathLst>
                <a:path w="1533" h="1732" extrusionOk="0">
                  <a:moveTo>
                    <a:pt x="700" y="0"/>
                  </a:moveTo>
                  <a:cubicBezTo>
                    <a:pt x="696" y="0"/>
                    <a:pt x="692" y="0"/>
                    <a:pt x="687" y="1"/>
                  </a:cubicBezTo>
                  <a:cubicBezTo>
                    <a:pt x="687" y="1"/>
                    <a:pt x="0" y="1553"/>
                    <a:pt x="1294" y="1731"/>
                  </a:cubicBezTo>
                  <a:cubicBezTo>
                    <a:pt x="1294" y="1731"/>
                    <a:pt x="1532" y="0"/>
                    <a:pt x="700" y="0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44"/>
            <p:cNvSpPr/>
            <p:nvPr/>
          </p:nvSpPr>
          <p:spPr>
            <a:xfrm>
              <a:off x="996736" y="1696781"/>
              <a:ext cx="151170" cy="176887"/>
            </a:xfrm>
            <a:custGeom>
              <a:avLst/>
              <a:gdLst/>
              <a:ahLst/>
              <a:cxnLst/>
              <a:rect l="l" t="t" r="r" b="b"/>
              <a:pathLst>
                <a:path w="1981" h="2318" extrusionOk="0">
                  <a:moveTo>
                    <a:pt x="968" y="1"/>
                  </a:moveTo>
                  <a:cubicBezTo>
                    <a:pt x="857" y="1"/>
                    <a:pt x="785" y="25"/>
                    <a:pt x="785" y="25"/>
                  </a:cubicBezTo>
                  <a:cubicBezTo>
                    <a:pt x="768" y="159"/>
                    <a:pt x="892" y="1327"/>
                    <a:pt x="794" y="1523"/>
                  </a:cubicBezTo>
                  <a:cubicBezTo>
                    <a:pt x="687" y="1738"/>
                    <a:pt x="188" y="1996"/>
                    <a:pt x="0" y="2157"/>
                  </a:cubicBezTo>
                  <a:cubicBezTo>
                    <a:pt x="45" y="2210"/>
                    <a:pt x="72" y="2273"/>
                    <a:pt x="125" y="2317"/>
                  </a:cubicBezTo>
                  <a:cubicBezTo>
                    <a:pt x="348" y="2157"/>
                    <a:pt x="821" y="1934"/>
                    <a:pt x="973" y="1720"/>
                  </a:cubicBezTo>
                  <a:cubicBezTo>
                    <a:pt x="1133" y="1934"/>
                    <a:pt x="1633" y="2157"/>
                    <a:pt x="1865" y="2317"/>
                  </a:cubicBezTo>
                  <a:cubicBezTo>
                    <a:pt x="1918" y="2273"/>
                    <a:pt x="1945" y="2210"/>
                    <a:pt x="1981" y="2157"/>
                  </a:cubicBezTo>
                  <a:cubicBezTo>
                    <a:pt x="1793" y="1996"/>
                    <a:pt x="1258" y="1738"/>
                    <a:pt x="1160" y="1523"/>
                  </a:cubicBezTo>
                  <a:cubicBezTo>
                    <a:pt x="1062" y="1327"/>
                    <a:pt x="1187" y="159"/>
                    <a:pt x="1160" y="25"/>
                  </a:cubicBezTo>
                  <a:cubicBezTo>
                    <a:pt x="1089" y="7"/>
                    <a:pt x="1023" y="1"/>
                    <a:pt x="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44"/>
            <p:cNvSpPr/>
            <p:nvPr/>
          </p:nvSpPr>
          <p:spPr>
            <a:xfrm>
              <a:off x="863962" y="1786364"/>
              <a:ext cx="181160" cy="277234"/>
            </a:xfrm>
            <a:custGeom>
              <a:avLst/>
              <a:gdLst/>
              <a:ahLst/>
              <a:cxnLst/>
              <a:rect l="l" t="t" r="r" b="b"/>
              <a:pathLst>
                <a:path w="2374" h="3633" extrusionOk="0">
                  <a:moveTo>
                    <a:pt x="1635" y="0"/>
                  </a:moveTo>
                  <a:cubicBezTo>
                    <a:pt x="1548" y="0"/>
                    <a:pt x="1462" y="31"/>
                    <a:pt x="1375" y="82"/>
                  </a:cubicBezTo>
                  <a:cubicBezTo>
                    <a:pt x="1089" y="242"/>
                    <a:pt x="830" y="635"/>
                    <a:pt x="732" y="787"/>
                  </a:cubicBezTo>
                  <a:cubicBezTo>
                    <a:pt x="429" y="1259"/>
                    <a:pt x="277" y="1795"/>
                    <a:pt x="143" y="2330"/>
                  </a:cubicBezTo>
                  <a:cubicBezTo>
                    <a:pt x="99" y="2526"/>
                    <a:pt x="1" y="2847"/>
                    <a:pt x="99" y="3052"/>
                  </a:cubicBezTo>
                  <a:cubicBezTo>
                    <a:pt x="143" y="3151"/>
                    <a:pt x="224" y="3231"/>
                    <a:pt x="313" y="3302"/>
                  </a:cubicBezTo>
                  <a:cubicBezTo>
                    <a:pt x="491" y="3472"/>
                    <a:pt x="714" y="3632"/>
                    <a:pt x="973" y="3632"/>
                  </a:cubicBezTo>
                  <a:cubicBezTo>
                    <a:pt x="1071" y="3632"/>
                    <a:pt x="1160" y="3606"/>
                    <a:pt x="1259" y="3588"/>
                  </a:cubicBezTo>
                  <a:cubicBezTo>
                    <a:pt x="1327" y="3572"/>
                    <a:pt x="1398" y="3569"/>
                    <a:pt x="1470" y="3569"/>
                  </a:cubicBezTo>
                  <a:cubicBezTo>
                    <a:pt x="1532" y="3569"/>
                    <a:pt x="1594" y="3571"/>
                    <a:pt x="1657" y="3571"/>
                  </a:cubicBezTo>
                  <a:cubicBezTo>
                    <a:pt x="1730" y="3571"/>
                    <a:pt x="1802" y="3568"/>
                    <a:pt x="1874" y="3552"/>
                  </a:cubicBezTo>
                  <a:cubicBezTo>
                    <a:pt x="2347" y="3445"/>
                    <a:pt x="2311" y="2829"/>
                    <a:pt x="2338" y="2517"/>
                  </a:cubicBezTo>
                  <a:cubicBezTo>
                    <a:pt x="2374" y="2205"/>
                    <a:pt x="2356" y="1884"/>
                    <a:pt x="2320" y="1563"/>
                  </a:cubicBezTo>
                  <a:cubicBezTo>
                    <a:pt x="2285" y="1250"/>
                    <a:pt x="1821" y="1197"/>
                    <a:pt x="1856" y="858"/>
                  </a:cubicBezTo>
                  <a:lnTo>
                    <a:pt x="1910" y="314"/>
                  </a:lnTo>
                  <a:cubicBezTo>
                    <a:pt x="1919" y="216"/>
                    <a:pt x="1919" y="109"/>
                    <a:pt x="1830" y="55"/>
                  </a:cubicBezTo>
                  <a:cubicBezTo>
                    <a:pt x="1765" y="17"/>
                    <a:pt x="1700" y="0"/>
                    <a:pt x="16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44"/>
            <p:cNvSpPr/>
            <p:nvPr/>
          </p:nvSpPr>
          <p:spPr>
            <a:xfrm>
              <a:off x="1085253" y="1785601"/>
              <a:ext cx="181160" cy="276624"/>
            </a:xfrm>
            <a:custGeom>
              <a:avLst/>
              <a:gdLst/>
              <a:ahLst/>
              <a:cxnLst/>
              <a:rect l="l" t="t" r="r" b="b"/>
              <a:pathLst>
                <a:path w="2374" h="3625" extrusionOk="0">
                  <a:moveTo>
                    <a:pt x="739" y="0"/>
                  </a:moveTo>
                  <a:cubicBezTo>
                    <a:pt x="672" y="0"/>
                    <a:pt x="606" y="17"/>
                    <a:pt x="544" y="56"/>
                  </a:cubicBezTo>
                  <a:cubicBezTo>
                    <a:pt x="455" y="110"/>
                    <a:pt x="455" y="217"/>
                    <a:pt x="464" y="306"/>
                  </a:cubicBezTo>
                  <a:cubicBezTo>
                    <a:pt x="482" y="493"/>
                    <a:pt x="500" y="681"/>
                    <a:pt x="517" y="859"/>
                  </a:cubicBezTo>
                  <a:cubicBezTo>
                    <a:pt x="553" y="1198"/>
                    <a:pt x="89" y="1252"/>
                    <a:pt x="54" y="1564"/>
                  </a:cubicBezTo>
                  <a:cubicBezTo>
                    <a:pt x="18" y="1885"/>
                    <a:pt x="0" y="2197"/>
                    <a:pt x="27" y="2518"/>
                  </a:cubicBezTo>
                  <a:cubicBezTo>
                    <a:pt x="63" y="2831"/>
                    <a:pt x="27" y="3446"/>
                    <a:pt x="500" y="3553"/>
                  </a:cubicBezTo>
                  <a:cubicBezTo>
                    <a:pt x="570" y="3566"/>
                    <a:pt x="643" y="3568"/>
                    <a:pt x="717" y="3568"/>
                  </a:cubicBezTo>
                  <a:cubicBezTo>
                    <a:pt x="766" y="3568"/>
                    <a:pt x="816" y="3567"/>
                    <a:pt x="865" y="3567"/>
                  </a:cubicBezTo>
                  <a:cubicBezTo>
                    <a:pt x="950" y="3567"/>
                    <a:pt x="1035" y="3571"/>
                    <a:pt x="1115" y="3589"/>
                  </a:cubicBezTo>
                  <a:cubicBezTo>
                    <a:pt x="1204" y="3607"/>
                    <a:pt x="1303" y="3625"/>
                    <a:pt x="1392" y="3625"/>
                  </a:cubicBezTo>
                  <a:cubicBezTo>
                    <a:pt x="1659" y="3625"/>
                    <a:pt x="1882" y="3464"/>
                    <a:pt x="2061" y="3303"/>
                  </a:cubicBezTo>
                  <a:cubicBezTo>
                    <a:pt x="2141" y="3223"/>
                    <a:pt x="2221" y="3143"/>
                    <a:pt x="2275" y="3054"/>
                  </a:cubicBezTo>
                  <a:cubicBezTo>
                    <a:pt x="2373" y="2848"/>
                    <a:pt x="2275" y="2527"/>
                    <a:pt x="2221" y="2322"/>
                  </a:cubicBezTo>
                  <a:cubicBezTo>
                    <a:pt x="2097" y="1796"/>
                    <a:pt x="1945" y="1260"/>
                    <a:pt x="1642" y="788"/>
                  </a:cubicBezTo>
                  <a:cubicBezTo>
                    <a:pt x="1543" y="636"/>
                    <a:pt x="1285" y="243"/>
                    <a:pt x="999" y="74"/>
                  </a:cubicBezTo>
                  <a:cubicBezTo>
                    <a:pt x="914" y="29"/>
                    <a:pt x="825" y="0"/>
                    <a:pt x="7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44"/>
            <p:cNvSpPr/>
            <p:nvPr/>
          </p:nvSpPr>
          <p:spPr>
            <a:xfrm>
              <a:off x="1292808" y="1721123"/>
              <a:ext cx="79057" cy="17780"/>
            </a:xfrm>
            <a:custGeom>
              <a:avLst/>
              <a:gdLst/>
              <a:ahLst/>
              <a:cxnLst/>
              <a:rect l="l" t="t" r="r" b="b"/>
              <a:pathLst>
                <a:path w="1036" h="233" extrusionOk="0">
                  <a:moveTo>
                    <a:pt x="1" y="0"/>
                  </a:moveTo>
                  <a:lnTo>
                    <a:pt x="1" y="232"/>
                  </a:lnTo>
                  <a:lnTo>
                    <a:pt x="1036" y="232"/>
                  </a:lnTo>
                  <a:lnTo>
                    <a:pt x="10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44"/>
            <p:cNvSpPr/>
            <p:nvPr/>
          </p:nvSpPr>
          <p:spPr>
            <a:xfrm>
              <a:off x="1245192" y="1764006"/>
              <a:ext cx="126675" cy="18391"/>
            </a:xfrm>
            <a:custGeom>
              <a:avLst/>
              <a:gdLst/>
              <a:ahLst/>
              <a:cxnLst/>
              <a:rect l="l" t="t" r="r" b="b"/>
              <a:pathLst>
                <a:path w="1660" h="241" extrusionOk="0">
                  <a:moveTo>
                    <a:pt x="1" y="0"/>
                  </a:moveTo>
                  <a:lnTo>
                    <a:pt x="1" y="241"/>
                  </a:lnTo>
                  <a:lnTo>
                    <a:pt x="1660" y="241"/>
                  </a:lnTo>
                  <a:lnTo>
                    <a:pt x="16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44"/>
            <p:cNvSpPr/>
            <p:nvPr/>
          </p:nvSpPr>
          <p:spPr>
            <a:xfrm>
              <a:off x="618253" y="1577439"/>
              <a:ext cx="40215" cy="920451"/>
            </a:xfrm>
            <a:custGeom>
              <a:avLst/>
              <a:gdLst/>
              <a:ahLst/>
              <a:cxnLst/>
              <a:rect l="l" t="t" r="r" b="b"/>
              <a:pathLst>
                <a:path w="527" h="12062" extrusionOk="0">
                  <a:moveTo>
                    <a:pt x="491" y="1"/>
                  </a:moveTo>
                  <a:cubicBezTo>
                    <a:pt x="473" y="1"/>
                    <a:pt x="464" y="10"/>
                    <a:pt x="464" y="28"/>
                  </a:cubicBezTo>
                  <a:cubicBezTo>
                    <a:pt x="455" y="135"/>
                    <a:pt x="0" y="10617"/>
                    <a:pt x="63" y="12035"/>
                  </a:cubicBezTo>
                  <a:cubicBezTo>
                    <a:pt x="63" y="12053"/>
                    <a:pt x="72" y="12062"/>
                    <a:pt x="89" y="12062"/>
                  </a:cubicBezTo>
                  <a:cubicBezTo>
                    <a:pt x="107" y="12062"/>
                    <a:pt x="125" y="12053"/>
                    <a:pt x="116" y="12035"/>
                  </a:cubicBezTo>
                  <a:cubicBezTo>
                    <a:pt x="63" y="10617"/>
                    <a:pt x="518" y="135"/>
                    <a:pt x="527" y="28"/>
                  </a:cubicBezTo>
                  <a:cubicBezTo>
                    <a:pt x="527" y="19"/>
                    <a:pt x="509" y="1"/>
                    <a:pt x="491" y="1"/>
                  </a:cubicBezTo>
                  <a:close/>
                </a:path>
              </a:pathLst>
            </a:custGeom>
            <a:solidFill>
              <a:srgbClr val="0D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44"/>
            <p:cNvSpPr/>
            <p:nvPr/>
          </p:nvSpPr>
          <p:spPr>
            <a:xfrm>
              <a:off x="651686" y="1239098"/>
              <a:ext cx="302340" cy="419476"/>
            </a:xfrm>
            <a:custGeom>
              <a:avLst/>
              <a:gdLst/>
              <a:ahLst/>
              <a:cxnLst/>
              <a:rect l="l" t="t" r="r" b="b"/>
              <a:pathLst>
                <a:path w="3962" h="5497" extrusionOk="0">
                  <a:moveTo>
                    <a:pt x="1768" y="1"/>
                  </a:moveTo>
                  <a:cubicBezTo>
                    <a:pt x="1459" y="1"/>
                    <a:pt x="1187" y="545"/>
                    <a:pt x="1187" y="545"/>
                  </a:cubicBezTo>
                  <a:cubicBezTo>
                    <a:pt x="1187" y="545"/>
                    <a:pt x="830" y="813"/>
                    <a:pt x="419" y="1268"/>
                  </a:cubicBezTo>
                  <a:cubicBezTo>
                    <a:pt x="0" y="1732"/>
                    <a:pt x="473" y="2365"/>
                    <a:pt x="866" y="2481"/>
                  </a:cubicBezTo>
                  <a:cubicBezTo>
                    <a:pt x="1267" y="2597"/>
                    <a:pt x="1990" y="2579"/>
                    <a:pt x="2462" y="2775"/>
                  </a:cubicBezTo>
                  <a:cubicBezTo>
                    <a:pt x="2935" y="2972"/>
                    <a:pt x="3854" y="5496"/>
                    <a:pt x="3854" y="5496"/>
                  </a:cubicBezTo>
                  <a:cubicBezTo>
                    <a:pt x="3854" y="5496"/>
                    <a:pt x="3818" y="3552"/>
                    <a:pt x="3890" y="2963"/>
                  </a:cubicBezTo>
                  <a:cubicBezTo>
                    <a:pt x="3961" y="2383"/>
                    <a:pt x="3007" y="1339"/>
                    <a:pt x="3007" y="1339"/>
                  </a:cubicBezTo>
                  <a:lnTo>
                    <a:pt x="3854" y="1063"/>
                  </a:lnTo>
                  <a:lnTo>
                    <a:pt x="3872" y="1"/>
                  </a:lnTo>
                  <a:lnTo>
                    <a:pt x="3872" y="1"/>
                  </a:lnTo>
                  <a:cubicBezTo>
                    <a:pt x="3872" y="1"/>
                    <a:pt x="3079" y="5"/>
                    <a:pt x="2458" y="5"/>
                  </a:cubicBezTo>
                  <a:cubicBezTo>
                    <a:pt x="2147" y="5"/>
                    <a:pt x="1880" y="4"/>
                    <a:pt x="1775" y="1"/>
                  </a:cubicBezTo>
                  <a:cubicBezTo>
                    <a:pt x="1773" y="1"/>
                    <a:pt x="1770" y="1"/>
                    <a:pt x="1768" y="1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44"/>
            <p:cNvSpPr/>
            <p:nvPr/>
          </p:nvSpPr>
          <p:spPr>
            <a:xfrm>
              <a:off x="1096175" y="1245279"/>
              <a:ext cx="188638" cy="413295"/>
            </a:xfrm>
            <a:custGeom>
              <a:avLst/>
              <a:gdLst/>
              <a:ahLst/>
              <a:cxnLst/>
              <a:rect l="l" t="t" r="r" b="b"/>
              <a:pathLst>
                <a:path w="2472" h="5416" extrusionOk="0">
                  <a:moveTo>
                    <a:pt x="197" y="0"/>
                  </a:moveTo>
                  <a:lnTo>
                    <a:pt x="206" y="982"/>
                  </a:lnTo>
                  <a:lnTo>
                    <a:pt x="777" y="1187"/>
                  </a:lnTo>
                  <a:cubicBezTo>
                    <a:pt x="777" y="1187"/>
                    <a:pt x="134" y="1874"/>
                    <a:pt x="63" y="2186"/>
                  </a:cubicBezTo>
                  <a:cubicBezTo>
                    <a:pt x="1" y="2507"/>
                    <a:pt x="250" y="5415"/>
                    <a:pt x="250" y="5415"/>
                  </a:cubicBezTo>
                  <a:cubicBezTo>
                    <a:pt x="250" y="5415"/>
                    <a:pt x="768" y="2641"/>
                    <a:pt x="1169" y="2463"/>
                  </a:cubicBezTo>
                  <a:cubicBezTo>
                    <a:pt x="1446" y="2329"/>
                    <a:pt x="1883" y="2115"/>
                    <a:pt x="2231" y="1606"/>
                  </a:cubicBezTo>
                  <a:cubicBezTo>
                    <a:pt x="2472" y="1258"/>
                    <a:pt x="1785" y="464"/>
                    <a:pt x="1294" y="250"/>
                  </a:cubicBezTo>
                  <a:cubicBezTo>
                    <a:pt x="1098" y="170"/>
                    <a:pt x="197" y="0"/>
                    <a:pt x="197" y="0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362" name="Google Shape;1362;p44"/>
          <p:cNvGrpSpPr/>
          <p:nvPr/>
        </p:nvGrpSpPr>
        <p:grpSpPr>
          <a:xfrm>
            <a:off x="9160455" y="-1165310"/>
            <a:ext cx="3260352" cy="3306316"/>
            <a:chOff x="-666750" y="1567027"/>
            <a:chExt cx="3000692" cy="3042996"/>
          </a:xfrm>
        </p:grpSpPr>
        <p:sp>
          <p:nvSpPr>
            <p:cNvPr id="1363" name="Google Shape;1363;p44"/>
            <p:cNvSpPr/>
            <p:nvPr/>
          </p:nvSpPr>
          <p:spPr>
            <a:xfrm>
              <a:off x="-666750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44"/>
            <p:cNvSpPr/>
            <p:nvPr/>
          </p:nvSpPr>
          <p:spPr>
            <a:xfrm>
              <a:off x="254301" y="1567027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365" name="Google Shape;1365;p44"/>
          <p:cNvGrpSpPr/>
          <p:nvPr/>
        </p:nvGrpSpPr>
        <p:grpSpPr>
          <a:xfrm>
            <a:off x="5846388" y="4128890"/>
            <a:ext cx="3260352" cy="3306316"/>
            <a:chOff x="-666750" y="1567027"/>
            <a:chExt cx="3000692" cy="3042996"/>
          </a:xfrm>
        </p:grpSpPr>
        <p:sp>
          <p:nvSpPr>
            <p:cNvPr id="1366" name="Google Shape;1366;p44"/>
            <p:cNvSpPr/>
            <p:nvPr/>
          </p:nvSpPr>
          <p:spPr>
            <a:xfrm>
              <a:off x="-666750" y="2625353"/>
              <a:ext cx="3000692" cy="1984670"/>
            </a:xfrm>
            <a:custGeom>
              <a:avLst/>
              <a:gdLst/>
              <a:ahLst/>
              <a:cxnLst/>
              <a:rect l="l" t="t" r="r" b="b"/>
              <a:pathLst>
                <a:path w="13618" h="9007" extrusionOk="0">
                  <a:moveTo>
                    <a:pt x="11993" y="1"/>
                  </a:moveTo>
                  <a:cubicBezTo>
                    <a:pt x="10991" y="1"/>
                    <a:pt x="9827" y="496"/>
                    <a:pt x="9827" y="496"/>
                  </a:cubicBezTo>
                  <a:cubicBezTo>
                    <a:pt x="10085" y="472"/>
                    <a:pt x="10311" y="458"/>
                    <a:pt x="10506" y="458"/>
                  </a:cubicBezTo>
                  <a:cubicBezTo>
                    <a:pt x="11112" y="458"/>
                    <a:pt x="11415" y="597"/>
                    <a:pt x="11442" y="1022"/>
                  </a:cubicBezTo>
                  <a:cubicBezTo>
                    <a:pt x="11487" y="1816"/>
                    <a:pt x="4448" y="1460"/>
                    <a:pt x="4046" y="2548"/>
                  </a:cubicBezTo>
                  <a:cubicBezTo>
                    <a:pt x="3654" y="3636"/>
                    <a:pt x="6910" y="3663"/>
                    <a:pt x="3841" y="4341"/>
                  </a:cubicBezTo>
                  <a:cubicBezTo>
                    <a:pt x="1005" y="4978"/>
                    <a:pt x="1" y="8059"/>
                    <a:pt x="2291" y="8059"/>
                  </a:cubicBezTo>
                  <a:cubicBezTo>
                    <a:pt x="2472" y="8059"/>
                    <a:pt x="2673" y="8040"/>
                    <a:pt x="2896" y="7999"/>
                  </a:cubicBezTo>
                  <a:cubicBezTo>
                    <a:pt x="4020" y="7792"/>
                    <a:pt x="4897" y="7710"/>
                    <a:pt x="5580" y="7710"/>
                  </a:cubicBezTo>
                  <a:cubicBezTo>
                    <a:pt x="8289" y="7710"/>
                    <a:pt x="7954" y="9007"/>
                    <a:pt x="7954" y="9007"/>
                  </a:cubicBezTo>
                  <a:cubicBezTo>
                    <a:pt x="9203" y="6250"/>
                    <a:pt x="3565" y="7374"/>
                    <a:pt x="3582" y="6214"/>
                  </a:cubicBezTo>
                  <a:cubicBezTo>
                    <a:pt x="3609" y="5233"/>
                    <a:pt x="7695" y="4957"/>
                    <a:pt x="8382" y="4091"/>
                  </a:cubicBezTo>
                  <a:cubicBezTo>
                    <a:pt x="9078" y="3226"/>
                    <a:pt x="5920" y="3056"/>
                    <a:pt x="6223" y="2477"/>
                  </a:cubicBezTo>
                  <a:cubicBezTo>
                    <a:pt x="6313" y="2308"/>
                    <a:pt x="7007" y="2286"/>
                    <a:pt x="7931" y="2286"/>
                  </a:cubicBezTo>
                  <a:cubicBezTo>
                    <a:pt x="8250" y="2286"/>
                    <a:pt x="8597" y="2289"/>
                    <a:pt x="8957" y="2289"/>
                  </a:cubicBezTo>
                  <a:cubicBezTo>
                    <a:pt x="11078" y="2289"/>
                    <a:pt x="13618" y="2199"/>
                    <a:pt x="13387" y="951"/>
                  </a:cubicBezTo>
                  <a:cubicBezTo>
                    <a:pt x="13255" y="220"/>
                    <a:pt x="12660" y="1"/>
                    <a:pt x="11993" y="1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44"/>
            <p:cNvSpPr/>
            <p:nvPr/>
          </p:nvSpPr>
          <p:spPr>
            <a:xfrm>
              <a:off x="254301" y="1567027"/>
              <a:ext cx="1099093" cy="1193402"/>
            </a:xfrm>
            <a:custGeom>
              <a:avLst/>
              <a:gdLst/>
              <a:ahLst/>
              <a:cxnLst/>
              <a:rect l="l" t="t" r="r" b="b"/>
              <a:pathLst>
                <a:path w="4988" h="5416" extrusionOk="0">
                  <a:moveTo>
                    <a:pt x="4532" y="0"/>
                  </a:moveTo>
                  <a:lnTo>
                    <a:pt x="4532" y="0"/>
                  </a:lnTo>
                  <a:cubicBezTo>
                    <a:pt x="4586" y="526"/>
                    <a:pt x="4514" y="1115"/>
                    <a:pt x="4148" y="1508"/>
                  </a:cubicBezTo>
                  <a:cubicBezTo>
                    <a:pt x="3827" y="1847"/>
                    <a:pt x="3346" y="1980"/>
                    <a:pt x="2882" y="2016"/>
                  </a:cubicBezTo>
                  <a:cubicBezTo>
                    <a:pt x="2418" y="2061"/>
                    <a:pt x="1954" y="2025"/>
                    <a:pt x="1490" y="2105"/>
                  </a:cubicBezTo>
                  <a:cubicBezTo>
                    <a:pt x="1035" y="2177"/>
                    <a:pt x="562" y="2391"/>
                    <a:pt x="330" y="2792"/>
                  </a:cubicBezTo>
                  <a:cubicBezTo>
                    <a:pt x="0" y="3345"/>
                    <a:pt x="241" y="4086"/>
                    <a:pt x="696" y="4532"/>
                  </a:cubicBezTo>
                  <a:cubicBezTo>
                    <a:pt x="1160" y="4987"/>
                    <a:pt x="1784" y="5201"/>
                    <a:pt x="2391" y="5415"/>
                  </a:cubicBezTo>
                  <a:cubicBezTo>
                    <a:pt x="2114" y="5228"/>
                    <a:pt x="1775" y="4969"/>
                    <a:pt x="1526" y="4746"/>
                  </a:cubicBezTo>
                  <a:cubicBezTo>
                    <a:pt x="1383" y="4621"/>
                    <a:pt x="1240" y="4478"/>
                    <a:pt x="1160" y="4300"/>
                  </a:cubicBezTo>
                  <a:cubicBezTo>
                    <a:pt x="973" y="3872"/>
                    <a:pt x="1231" y="3345"/>
                    <a:pt x="1624" y="3078"/>
                  </a:cubicBezTo>
                  <a:cubicBezTo>
                    <a:pt x="2016" y="2819"/>
                    <a:pt x="2507" y="2748"/>
                    <a:pt x="2971" y="2685"/>
                  </a:cubicBezTo>
                  <a:cubicBezTo>
                    <a:pt x="3444" y="2623"/>
                    <a:pt x="3934" y="2543"/>
                    <a:pt x="4318" y="2275"/>
                  </a:cubicBezTo>
                  <a:cubicBezTo>
                    <a:pt x="4675" y="2025"/>
                    <a:pt x="4907" y="1615"/>
                    <a:pt x="4942" y="1187"/>
                  </a:cubicBezTo>
                  <a:cubicBezTo>
                    <a:pt x="4987" y="758"/>
                    <a:pt x="4835" y="303"/>
                    <a:pt x="4532" y="0"/>
                  </a:cubicBezTo>
                  <a:close/>
                </a:path>
              </a:pathLst>
            </a:custGeom>
            <a:solidFill>
              <a:srgbClr val="FFFFFF">
                <a:alpha val="369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" name="Google Shape;2233;p59">
            <a:extLst>
              <a:ext uri="{FF2B5EF4-FFF2-40B4-BE49-F238E27FC236}">
                <a16:creationId xmlns:a16="http://schemas.microsoft.com/office/drawing/2014/main" id="{9254D9BF-E8FC-8BB1-BD4E-AC35A3612276}"/>
              </a:ext>
            </a:extLst>
          </p:cNvPr>
          <p:cNvSpPr txBox="1">
            <a:spLocks/>
          </p:cNvSpPr>
          <p:nvPr/>
        </p:nvSpPr>
        <p:spPr>
          <a:xfrm>
            <a:off x="2379288" y="4646429"/>
            <a:ext cx="4448100" cy="11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1" kern="0" dirty="0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rPr>
              <a:t>Do you have 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4800" dirty="0"/>
              <a:t>INTRODUCTION</a:t>
            </a:r>
            <a:endParaRPr sz="4800" dirty="0"/>
          </a:p>
        </p:txBody>
      </p:sp>
      <p:sp>
        <p:nvSpPr>
          <p:cNvPr id="825" name="Google Shape;825;p34"/>
          <p:cNvSpPr txBox="1">
            <a:spLocks noGrp="1"/>
          </p:cNvSpPr>
          <p:nvPr>
            <p:ph type="subTitle" idx="1"/>
          </p:nvPr>
        </p:nvSpPr>
        <p:spPr>
          <a:xfrm>
            <a:off x="950966" y="2295668"/>
            <a:ext cx="6112267" cy="291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l">
              <a:buFontTx/>
              <a:buChar char="-"/>
            </a:pPr>
            <a:r>
              <a:rPr lang="en" dirty="0"/>
              <a:t>To find the trend in tobacco use and healthy body.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Demographical difference when it comes to health and cigarette. 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Add further findings in the long line of tobacco research. </a:t>
            </a:r>
          </a:p>
          <a:p>
            <a:pPr marL="0" indent="0" algn="l"/>
            <a:endParaRPr lang="en-US" dirty="0"/>
          </a:p>
          <a:p>
            <a:pPr marL="342900" indent="-342900" algn="l">
              <a:buFontTx/>
              <a:buChar char="-"/>
            </a:pPr>
            <a:endParaRPr dirty="0"/>
          </a:p>
        </p:txBody>
      </p:sp>
      <p:grpSp>
        <p:nvGrpSpPr>
          <p:cNvPr id="826" name="Google Shape;826;p34"/>
          <p:cNvGrpSpPr/>
          <p:nvPr/>
        </p:nvGrpSpPr>
        <p:grpSpPr>
          <a:xfrm>
            <a:off x="7242750" y="2318031"/>
            <a:ext cx="3907316" cy="2069549"/>
            <a:chOff x="4886901" y="2293028"/>
            <a:chExt cx="1052466" cy="557449"/>
          </a:xfrm>
        </p:grpSpPr>
        <p:sp>
          <p:nvSpPr>
            <p:cNvPr id="827" name="Google Shape;827;p34"/>
            <p:cNvSpPr/>
            <p:nvPr/>
          </p:nvSpPr>
          <p:spPr>
            <a:xfrm>
              <a:off x="4915969" y="2293028"/>
              <a:ext cx="992200" cy="374502"/>
            </a:xfrm>
            <a:custGeom>
              <a:avLst/>
              <a:gdLst/>
              <a:ahLst/>
              <a:cxnLst/>
              <a:rect l="l" t="t" r="r" b="b"/>
              <a:pathLst>
                <a:path w="8226" h="3105" extrusionOk="0">
                  <a:moveTo>
                    <a:pt x="4104" y="0"/>
                  </a:moveTo>
                  <a:cubicBezTo>
                    <a:pt x="2374" y="0"/>
                    <a:pt x="759" y="1009"/>
                    <a:pt x="1" y="2570"/>
                  </a:cubicBezTo>
                  <a:lnTo>
                    <a:pt x="1035" y="3069"/>
                  </a:lnTo>
                  <a:cubicBezTo>
                    <a:pt x="1597" y="1901"/>
                    <a:pt x="2802" y="1142"/>
                    <a:pt x="4104" y="1142"/>
                  </a:cubicBezTo>
                  <a:cubicBezTo>
                    <a:pt x="5416" y="1142"/>
                    <a:pt x="6629" y="1910"/>
                    <a:pt x="7191" y="3105"/>
                  </a:cubicBezTo>
                  <a:lnTo>
                    <a:pt x="8226" y="2614"/>
                  </a:lnTo>
                  <a:cubicBezTo>
                    <a:pt x="7476" y="1026"/>
                    <a:pt x="5862" y="0"/>
                    <a:pt x="41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34"/>
            <p:cNvSpPr/>
            <p:nvPr/>
          </p:nvSpPr>
          <p:spPr>
            <a:xfrm>
              <a:off x="5756272" y="2544734"/>
              <a:ext cx="151857" cy="122784"/>
            </a:xfrm>
            <a:custGeom>
              <a:avLst/>
              <a:gdLst/>
              <a:ahLst/>
              <a:cxnLst/>
              <a:rect l="l" t="t" r="r" b="b"/>
              <a:pathLst>
                <a:path w="1259" h="1018" extrusionOk="0">
                  <a:moveTo>
                    <a:pt x="964" y="1"/>
                  </a:moveTo>
                  <a:lnTo>
                    <a:pt x="1" y="616"/>
                  </a:lnTo>
                  <a:cubicBezTo>
                    <a:pt x="81" y="741"/>
                    <a:pt x="161" y="875"/>
                    <a:pt x="224" y="1018"/>
                  </a:cubicBezTo>
                  <a:lnTo>
                    <a:pt x="1259" y="527"/>
                  </a:lnTo>
                  <a:cubicBezTo>
                    <a:pt x="1170" y="349"/>
                    <a:pt x="1071" y="170"/>
                    <a:pt x="9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34"/>
            <p:cNvSpPr/>
            <p:nvPr/>
          </p:nvSpPr>
          <p:spPr>
            <a:xfrm>
              <a:off x="5768092" y="2569579"/>
              <a:ext cx="140037" cy="97937"/>
            </a:xfrm>
            <a:custGeom>
              <a:avLst/>
              <a:gdLst/>
              <a:ahLst/>
              <a:cxnLst/>
              <a:rect l="l" t="t" r="r" b="b"/>
              <a:pathLst>
                <a:path w="1161" h="812" extrusionOk="0">
                  <a:moveTo>
                    <a:pt x="991" y="0"/>
                  </a:moveTo>
                  <a:lnTo>
                    <a:pt x="1" y="562"/>
                  </a:lnTo>
                  <a:cubicBezTo>
                    <a:pt x="46" y="642"/>
                    <a:pt x="90" y="723"/>
                    <a:pt x="126" y="812"/>
                  </a:cubicBezTo>
                  <a:lnTo>
                    <a:pt x="1161" y="321"/>
                  </a:lnTo>
                  <a:cubicBezTo>
                    <a:pt x="1107" y="214"/>
                    <a:pt x="1054" y="98"/>
                    <a:pt x="9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34"/>
            <p:cNvSpPr/>
            <p:nvPr/>
          </p:nvSpPr>
          <p:spPr>
            <a:xfrm>
              <a:off x="5195668" y="2328486"/>
              <a:ext cx="68993" cy="134604"/>
            </a:xfrm>
            <a:custGeom>
              <a:avLst/>
              <a:gdLst/>
              <a:ahLst/>
              <a:cxnLst/>
              <a:rect l="l" t="t" r="r" b="b"/>
              <a:pathLst>
                <a:path w="572" h="1116" extrusionOk="0">
                  <a:moveTo>
                    <a:pt x="170" y="1"/>
                  </a:moveTo>
                  <a:cubicBezTo>
                    <a:pt x="117" y="19"/>
                    <a:pt x="55" y="45"/>
                    <a:pt x="1" y="63"/>
                  </a:cubicBezTo>
                  <a:lnTo>
                    <a:pt x="447" y="1116"/>
                  </a:lnTo>
                  <a:cubicBezTo>
                    <a:pt x="492" y="1098"/>
                    <a:pt x="536" y="1080"/>
                    <a:pt x="572" y="1071"/>
                  </a:cubicBezTo>
                  <a:lnTo>
                    <a:pt x="1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34"/>
            <p:cNvSpPr/>
            <p:nvPr/>
          </p:nvSpPr>
          <p:spPr>
            <a:xfrm>
              <a:off x="4915969" y="2358638"/>
              <a:ext cx="300338" cy="304667"/>
            </a:xfrm>
            <a:custGeom>
              <a:avLst/>
              <a:gdLst/>
              <a:ahLst/>
              <a:cxnLst/>
              <a:rect l="l" t="t" r="r" b="b"/>
              <a:pathLst>
                <a:path w="2490" h="2526" extrusionOk="0">
                  <a:moveTo>
                    <a:pt x="1945" y="1"/>
                  </a:moveTo>
                  <a:cubicBezTo>
                    <a:pt x="1107" y="447"/>
                    <a:pt x="420" y="1169"/>
                    <a:pt x="1" y="2026"/>
                  </a:cubicBezTo>
                  <a:lnTo>
                    <a:pt x="1035" y="2525"/>
                  </a:lnTo>
                  <a:cubicBezTo>
                    <a:pt x="1348" y="1883"/>
                    <a:pt x="1856" y="1348"/>
                    <a:pt x="2489" y="1009"/>
                  </a:cubicBezTo>
                  <a:lnTo>
                    <a:pt x="19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34"/>
            <p:cNvSpPr/>
            <p:nvPr/>
          </p:nvSpPr>
          <p:spPr>
            <a:xfrm>
              <a:off x="5368987" y="2705141"/>
              <a:ext cx="118446" cy="118441"/>
            </a:xfrm>
            <a:custGeom>
              <a:avLst/>
              <a:gdLst/>
              <a:ahLst/>
              <a:cxnLst/>
              <a:rect l="l" t="t" r="r" b="b"/>
              <a:pathLst>
                <a:path w="982" h="982" extrusionOk="0">
                  <a:moveTo>
                    <a:pt x="491" y="0"/>
                  </a:moveTo>
                  <a:cubicBezTo>
                    <a:pt x="214" y="0"/>
                    <a:pt x="0" y="214"/>
                    <a:pt x="0" y="491"/>
                  </a:cubicBezTo>
                  <a:cubicBezTo>
                    <a:pt x="0" y="758"/>
                    <a:pt x="214" y="981"/>
                    <a:pt x="491" y="981"/>
                  </a:cubicBezTo>
                  <a:cubicBezTo>
                    <a:pt x="759" y="981"/>
                    <a:pt x="982" y="758"/>
                    <a:pt x="982" y="491"/>
                  </a:cubicBezTo>
                  <a:cubicBezTo>
                    <a:pt x="982" y="214"/>
                    <a:pt x="759" y="0"/>
                    <a:pt x="4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34"/>
            <p:cNvSpPr/>
            <p:nvPr/>
          </p:nvSpPr>
          <p:spPr>
            <a:xfrm>
              <a:off x="5406618" y="2558001"/>
              <a:ext cx="126045" cy="216138"/>
            </a:xfrm>
            <a:custGeom>
              <a:avLst/>
              <a:gdLst/>
              <a:ahLst/>
              <a:cxnLst/>
              <a:rect l="l" t="t" r="r" b="b"/>
              <a:pathLst>
                <a:path w="1045" h="1792" extrusionOk="0">
                  <a:moveTo>
                    <a:pt x="955" y="0"/>
                  </a:moveTo>
                  <a:cubicBezTo>
                    <a:pt x="934" y="0"/>
                    <a:pt x="913" y="10"/>
                    <a:pt x="902" y="34"/>
                  </a:cubicBezTo>
                  <a:lnTo>
                    <a:pt x="687" y="408"/>
                  </a:lnTo>
                  <a:lnTo>
                    <a:pt x="1" y="1622"/>
                  </a:lnTo>
                  <a:lnTo>
                    <a:pt x="179" y="1711"/>
                  </a:lnTo>
                  <a:lnTo>
                    <a:pt x="357" y="1791"/>
                  </a:lnTo>
                  <a:lnTo>
                    <a:pt x="866" y="498"/>
                  </a:lnTo>
                  <a:lnTo>
                    <a:pt x="1026" y="96"/>
                  </a:lnTo>
                  <a:cubicBezTo>
                    <a:pt x="1044" y="42"/>
                    <a:pt x="998" y="0"/>
                    <a:pt x="9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34"/>
            <p:cNvSpPr/>
            <p:nvPr/>
          </p:nvSpPr>
          <p:spPr>
            <a:xfrm>
              <a:off x="5797159" y="2737705"/>
              <a:ext cx="142208" cy="112773"/>
            </a:xfrm>
            <a:custGeom>
              <a:avLst/>
              <a:gdLst/>
              <a:ahLst/>
              <a:cxnLst/>
              <a:rect l="l" t="t" r="r" b="b"/>
              <a:pathLst>
                <a:path w="1179" h="935" extrusionOk="0">
                  <a:moveTo>
                    <a:pt x="435" y="148"/>
                  </a:moveTo>
                  <a:cubicBezTo>
                    <a:pt x="439" y="148"/>
                    <a:pt x="443" y="148"/>
                    <a:pt x="447" y="149"/>
                  </a:cubicBezTo>
                  <a:cubicBezTo>
                    <a:pt x="580" y="199"/>
                    <a:pt x="504" y="503"/>
                    <a:pt x="371" y="503"/>
                  </a:cubicBezTo>
                  <a:cubicBezTo>
                    <a:pt x="361" y="503"/>
                    <a:pt x="351" y="501"/>
                    <a:pt x="340" y="497"/>
                  </a:cubicBezTo>
                  <a:cubicBezTo>
                    <a:pt x="194" y="455"/>
                    <a:pt x="337" y="148"/>
                    <a:pt x="435" y="148"/>
                  </a:cubicBezTo>
                  <a:close/>
                  <a:moveTo>
                    <a:pt x="721" y="165"/>
                  </a:moveTo>
                  <a:cubicBezTo>
                    <a:pt x="819" y="165"/>
                    <a:pt x="957" y="473"/>
                    <a:pt x="813" y="515"/>
                  </a:cubicBezTo>
                  <a:cubicBezTo>
                    <a:pt x="804" y="518"/>
                    <a:pt x="795" y="519"/>
                    <a:pt x="786" y="519"/>
                  </a:cubicBezTo>
                  <a:cubicBezTo>
                    <a:pt x="650" y="519"/>
                    <a:pt x="571" y="209"/>
                    <a:pt x="706" y="167"/>
                  </a:cubicBezTo>
                  <a:cubicBezTo>
                    <a:pt x="711" y="166"/>
                    <a:pt x="716" y="165"/>
                    <a:pt x="721" y="165"/>
                  </a:cubicBezTo>
                  <a:close/>
                  <a:moveTo>
                    <a:pt x="536" y="1"/>
                  </a:moveTo>
                  <a:cubicBezTo>
                    <a:pt x="402" y="1"/>
                    <a:pt x="271" y="24"/>
                    <a:pt x="179" y="78"/>
                  </a:cubicBezTo>
                  <a:cubicBezTo>
                    <a:pt x="81" y="149"/>
                    <a:pt x="10" y="265"/>
                    <a:pt x="10" y="381"/>
                  </a:cubicBezTo>
                  <a:cubicBezTo>
                    <a:pt x="1" y="435"/>
                    <a:pt x="10" y="488"/>
                    <a:pt x="37" y="533"/>
                  </a:cubicBezTo>
                  <a:cubicBezTo>
                    <a:pt x="90" y="622"/>
                    <a:pt x="197" y="667"/>
                    <a:pt x="304" y="694"/>
                  </a:cubicBezTo>
                  <a:cubicBezTo>
                    <a:pt x="295" y="792"/>
                    <a:pt x="304" y="890"/>
                    <a:pt x="349" y="908"/>
                  </a:cubicBezTo>
                  <a:cubicBezTo>
                    <a:pt x="353" y="909"/>
                    <a:pt x="358" y="910"/>
                    <a:pt x="362" y="910"/>
                  </a:cubicBezTo>
                  <a:cubicBezTo>
                    <a:pt x="420" y="910"/>
                    <a:pt x="475" y="807"/>
                    <a:pt x="492" y="774"/>
                  </a:cubicBezTo>
                  <a:cubicBezTo>
                    <a:pt x="500" y="801"/>
                    <a:pt x="527" y="926"/>
                    <a:pt x="607" y="935"/>
                  </a:cubicBezTo>
                  <a:cubicBezTo>
                    <a:pt x="661" y="935"/>
                    <a:pt x="652" y="810"/>
                    <a:pt x="661" y="783"/>
                  </a:cubicBezTo>
                  <a:cubicBezTo>
                    <a:pt x="686" y="808"/>
                    <a:pt x="749" y="901"/>
                    <a:pt x="807" y="901"/>
                  </a:cubicBezTo>
                  <a:cubicBezTo>
                    <a:pt x="812" y="901"/>
                    <a:pt x="817" y="900"/>
                    <a:pt x="822" y="899"/>
                  </a:cubicBezTo>
                  <a:cubicBezTo>
                    <a:pt x="857" y="890"/>
                    <a:pt x="866" y="810"/>
                    <a:pt x="848" y="720"/>
                  </a:cubicBezTo>
                  <a:lnTo>
                    <a:pt x="839" y="711"/>
                  </a:lnTo>
                  <a:cubicBezTo>
                    <a:pt x="1018" y="658"/>
                    <a:pt x="1178" y="506"/>
                    <a:pt x="1134" y="319"/>
                  </a:cubicBezTo>
                  <a:cubicBezTo>
                    <a:pt x="1125" y="257"/>
                    <a:pt x="1098" y="185"/>
                    <a:pt x="1045" y="141"/>
                  </a:cubicBezTo>
                  <a:cubicBezTo>
                    <a:pt x="1018" y="114"/>
                    <a:pt x="991" y="96"/>
                    <a:pt x="955" y="78"/>
                  </a:cubicBezTo>
                  <a:cubicBezTo>
                    <a:pt x="846" y="31"/>
                    <a:pt x="689" y="1"/>
                    <a:pt x="5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34"/>
            <p:cNvSpPr/>
            <p:nvPr/>
          </p:nvSpPr>
          <p:spPr>
            <a:xfrm>
              <a:off x="4886901" y="2740358"/>
              <a:ext cx="184183" cy="106863"/>
            </a:xfrm>
            <a:custGeom>
              <a:avLst/>
              <a:gdLst/>
              <a:ahLst/>
              <a:cxnLst/>
              <a:rect l="l" t="t" r="r" b="b"/>
              <a:pathLst>
                <a:path w="1527" h="886" extrusionOk="0">
                  <a:moveTo>
                    <a:pt x="476" y="0"/>
                  </a:moveTo>
                  <a:cubicBezTo>
                    <a:pt x="416" y="0"/>
                    <a:pt x="349" y="23"/>
                    <a:pt x="277" y="83"/>
                  </a:cubicBezTo>
                  <a:cubicBezTo>
                    <a:pt x="1" y="324"/>
                    <a:pt x="679" y="707"/>
                    <a:pt x="759" y="886"/>
                  </a:cubicBezTo>
                  <a:cubicBezTo>
                    <a:pt x="839" y="707"/>
                    <a:pt x="1526" y="324"/>
                    <a:pt x="1250" y="83"/>
                  </a:cubicBezTo>
                  <a:cubicBezTo>
                    <a:pt x="1178" y="23"/>
                    <a:pt x="1110" y="0"/>
                    <a:pt x="1049" y="0"/>
                  </a:cubicBezTo>
                  <a:cubicBezTo>
                    <a:pt x="876" y="0"/>
                    <a:pt x="759" y="181"/>
                    <a:pt x="759" y="181"/>
                  </a:cubicBezTo>
                  <a:cubicBezTo>
                    <a:pt x="759" y="181"/>
                    <a:pt x="647" y="0"/>
                    <a:pt x="4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METHODOLOGY</a:t>
            </a:r>
            <a:endParaRPr/>
          </a:p>
        </p:txBody>
      </p:sp>
      <p:sp>
        <p:nvSpPr>
          <p:cNvPr id="1426" name="Google Shape;1426;p46"/>
          <p:cNvSpPr txBox="1"/>
          <p:nvPr/>
        </p:nvSpPr>
        <p:spPr>
          <a:xfrm>
            <a:off x="4472117" y="1799433"/>
            <a:ext cx="2836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2667" b="1" kern="0" dirty="0">
                <a:solidFill>
                  <a:srgbClr val="FBB068"/>
                </a:solidFill>
                <a:latin typeface="Cairo"/>
                <a:ea typeface="Cairo"/>
                <a:cs typeface="Cairo"/>
                <a:sym typeface="Cairo"/>
              </a:rPr>
              <a:t>Data gathering</a:t>
            </a:r>
            <a:endParaRPr sz="2667" b="1" kern="0" dirty="0">
              <a:solidFill>
                <a:srgbClr val="FBB068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427" name="Google Shape;1427;p46"/>
          <p:cNvSpPr txBox="1"/>
          <p:nvPr/>
        </p:nvSpPr>
        <p:spPr>
          <a:xfrm>
            <a:off x="4472117" y="2945088"/>
            <a:ext cx="2836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2667" b="1" kern="0" dirty="0">
                <a:solidFill>
                  <a:srgbClr val="FBB068"/>
                </a:solidFill>
                <a:latin typeface="Cairo"/>
                <a:ea typeface="Cairo"/>
                <a:cs typeface="Cairo"/>
                <a:sym typeface="Cairo"/>
              </a:rPr>
              <a:t>Data cleaning</a:t>
            </a:r>
            <a:endParaRPr sz="2667" b="1" kern="0" dirty="0">
              <a:solidFill>
                <a:srgbClr val="FBB068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428" name="Google Shape;1428;p46"/>
          <p:cNvSpPr txBox="1"/>
          <p:nvPr/>
        </p:nvSpPr>
        <p:spPr>
          <a:xfrm>
            <a:off x="4472117" y="4090744"/>
            <a:ext cx="2836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2667" b="1" kern="0" dirty="0">
                <a:solidFill>
                  <a:srgbClr val="FBB068"/>
                </a:solidFill>
                <a:latin typeface="Cairo"/>
                <a:ea typeface="Cairo"/>
                <a:cs typeface="Cairo"/>
                <a:sym typeface="Cairo"/>
              </a:rPr>
              <a:t>Data analysis</a:t>
            </a:r>
            <a:endParaRPr sz="2667" b="1" kern="0" dirty="0">
              <a:solidFill>
                <a:srgbClr val="FBB068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429" name="Google Shape;1429;p46"/>
          <p:cNvSpPr txBox="1"/>
          <p:nvPr/>
        </p:nvSpPr>
        <p:spPr>
          <a:xfrm>
            <a:off x="4472117" y="5236399"/>
            <a:ext cx="427083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2667" b="1" kern="0" dirty="0">
                <a:solidFill>
                  <a:srgbClr val="FBB068"/>
                </a:solidFill>
                <a:latin typeface="Cairo"/>
                <a:ea typeface="Cairo"/>
                <a:cs typeface="Cairo"/>
                <a:sym typeface="Cairo"/>
              </a:rPr>
              <a:t>Result implimentation</a:t>
            </a:r>
            <a:endParaRPr sz="2667" b="1" kern="0" dirty="0">
              <a:solidFill>
                <a:srgbClr val="FBB068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430" name="Google Shape;1430;p46"/>
          <p:cNvSpPr/>
          <p:nvPr/>
        </p:nvSpPr>
        <p:spPr>
          <a:xfrm>
            <a:off x="1268576" y="1799700"/>
            <a:ext cx="1899200" cy="76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2667" b="1" kern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Step 01</a:t>
            </a:r>
            <a:endParaRPr sz="2667" b="1" kern="0">
              <a:solidFill>
                <a:srgbClr val="FFFF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431" name="Google Shape;1431;p46"/>
          <p:cNvSpPr/>
          <p:nvPr/>
        </p:nvSpPr>
        <p:spPr>
          <a:xfrm>
            <a:off x="1268464" y="4090784"/>
            <a:ext cx="1899200" cy="76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2667" b="1" kern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Step 03</a:t>
            </a:r>
            <a:endParaRPr sz="2667" b="1" kern="0">
              <a:solidFill>
                <a:srgbClr val="FFFF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432" name="Google Shape;1432;p46"/>
          <p:cNvSpPr/>
          <p:nvPr/>
        </p:nvSpPr>
        <p:spPr>
          <a:xfrm>
            <a:off x="1268464" y="2945168"/>
            <a:ext cx="1899200" cy="76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2667" b="1" kern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Step 02</a:t>
            </a:r>
            <a:endParaRPr sz="2667" b="1" kern="0">
              <a:solidFill>
                <a:srgbClr val="FFFF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433" name="Google Shape;1433;p46"/>
          <p:cNvSpPr/>
          <p:nvPr/>
        </p:nvSpPr>
        <p:spPr>
          <a:xfrm>
            <a:off x="1268464" y="5236400"/>
            <a:ext cx="1899200" cy="76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2667" b="1" kern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Step 04</a:t>
            </a:r>
            <a:endParaRPr sz="2667" b="1" kern="0">
              <a:solidFill>
                <a:srgbClr val="FFFF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1434" name="Google Shape;1434;p46"/>
          <p:cNvCxnSpPr>
            <a:stCxn id="1430" idx="1"/>
            <a:endCxn id="1432" idx="1"/>
          </p:cNvCxnSpPr>
          <p:nvPr/>
        </p:nvCxnSpPr>
        <p:spPr>
          <a:xfrm>
            <a:off x="1268576" y="2181500"/>
            <a:ext cx="800" cy="1145600"/>
          </a:xfrm>
          <a:prstGeom prst="bentConnector3">
            <a:avLst>
              <a:gd name="adj1" fmla="val -3970155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35" name="Google Shape;1435;p46"/>
          <p:cNvCxnSpPr>
            <a:stCxn id="1432" idx="1"/>
            <a:endCxn id="1431" idx="1"/>
          </p:cNvCxnSpPr>
          <p:nvPr/>
        </p:nvCxnSpPr>
        <p:spPr>
          <a:xfrm>
            <a:off x="1268464" y="3326968"/>
            <a:ext cx="800" cy="11456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36" name="Google Shape;1436;p46"/>
          <p:cNvCxnSpPr>
            <a:stCxn id="1431" idx="1"/>
            <a:endCxn id="1433" idx="1"/>
          </p:cNvCxnSpPr>
          <p:nvPr/>
        </p:nvCxnSpPr>
        <p:spPr>
          <a:xfrm>
            <a:off x="1268464" y="4472584"/>
            <a:ext cx="800" cy="11456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37" name="Google Shape;1437;p46"/>
          <p:cNvSpPr/>
          <p:nvPr/>
        </p:nvSpPr>
        <p:spPr>
          <a:xfrm>
            <a:off x="3230532" y="1799701"/>
            <a:ext cx="1241600" cy="76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438" name="Google Shape;1438;p46"/>
          <p:cNvGrpSpPr/>
          <p:nvPr/>
        </p:nvGrpSpPr>
        <p:grpSpPr>
          <a:xfrm>
            <a:off x="3607732" y="1967492"/>
            <a:ext cx="487617" cy="428443"/>
            <a:chOff x="1499350" y="4093649"/>
            <a:chExt cx="476065" cy="418293"/>
          </a:xfrm>
        </p:grpSpPr>
        <p:sp>
          <p:nvSpPr>
            <p:cNvPr id="1439" name="Google Shape;1439;p46"/>
            <p:cNvSpPr/>
            <p:nvPr/>
          </p:nvSpPr>
          <p:spPr>
            <a:xfrm>
              <a:off x="1499350" y="4093649"/>
              <a:ext cx="224398" cy="223052"/>
            </a:xfrm>
            <a:custGeom>
              <a:avLst/>
              <a:gdLst/>
              <a:ahLst/>
              <a:cxnLst/>
              <a:rect l="l" t="t" r="r" b="b"/>
              <a:pathLst>
                <a:path w="4542" h="4515" extrusionOk="0">
                  <a:moveTo>
                    <a:pt x="2829" y="1"/>
                  </a:moveTo>
                  <a:lnTo>
                    <a:pt x="2829" y="2820"/>
                  </a:lnTo>
                  <a:lnTo>
                    <a:pt x="1" y="2820"/>
                  </a:lnTo>
                  <a:lnTo>
                    <a:pt x="1" y="4515"/>
                  </a:lnTo>
                  <a:lnTo>
                    <a:pt x="4541" y="4515"/>
                  </a:lnTo>
                  <a:lnTo>
                    <a:pt x="45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46"/>
            <p:cNvSpPr/>
            <p:nvPr/>
          </p:nvSpPr>
          <p:spPr>
            <a:xfrm>
              <a:off x="1507749" y="4101603"/>
              <a:ext cx="103158" cy="103597"/>
            </a:xfrm>
            <a:custGeom>
              <a:avLst/>
              <a:gdLst/>
              <a:ahLst/>
              <a:cxnLst/>
              <a:rect l="l" t="t" r="r" b="b"/>
              <a:pathLst>
                <a:path w="2088" h="2097" extrusionOk="0">
                  <a:moveTo>
                    <a:pt x="2088" y="0"/>
                  </a:moveTo>
                  <a:lnTo>
                    <a:pt x="0" y="2097"/>
                  </a:lnTo>
                  <a:lnTo>
                    <a:pt x="2088" y="2097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46"/>
            <p:cNvSpPr/>
            <p:nvPr/>
          </p:nvSpPr>
          <p:spPr>
            <a:xfrm>
              <a:off x="1555324" y="4205152"/>
              <a:ext cx="420091" cy="306790"/>
            </a:xfrm>
            <a:custGeom>
              <a:avLst/>
              <a:gdLst/>
              <a:ahLst/>
              <a:cxnLst/>
              <a:rect l="l" t="t" r="r" b="b"/>
              <a:pathLst>
                <a:path w="8503" h="6210" extrusionOk="0">
                  <a:moveTo>
                    <a:pt x="7664" y="848"/>
                  </a:moveTo>
                  <a:lnTo>
                    <a:pt x="7664" y="2543"/>
                  </a:lnTo>
                  <a:lnTo>
                    <a:pt x="4818" y="2543"/>
                  </a:lnTo>
                  <a:lnTo>
                    <a:pt x="4818" y="848"/>
                  </a:lnTo>
                  <a:close/>
                  <a:moveTo>
                    <a:pt x="3970" y="3667"/>
                  </a:moveTo>
                  <a:lnTo>
                    <a:pt x="3970" y="5362"/>
                  </a:lnTo>
                  <a:lnTo>
                    <a:pt x="1125" y="5362"/>
                  </a:lnTo>
                  <a:lnTo>
                    <a:pt x="1125" y="3667"/>
                  </a:lnTo>
                  <a:close/>
                  <a:moveTo>
                    <a:pt x="7664" y="3667"/>
                  </a:moveTo>
                  <a:lnTo>
                    <a:pt x="7664" y="5362"/>
                  </a:lnTo>
                  <a:lnTo>
                    <a:pt x="4818" y="5362"/>
                  </a:lnTo>
                  <a:lnTo>
                    <a:pt x="4818" y="3667"/>
                  </a:lnTo>
                  <a:close/>
                  <a:moveTo>
                    <a:pt x="3970" y="1"/>
                  </a:moveTo>
                  <a:lnTo>
                    <a:pt x="3970" y="2820"/>
                  </a:lnTo>
                  <a:lnTo>
                    <a:pt x="1" y="2820"/>
                  </a:lnTo>
                  <a:lnTo>
                    <a:pt x="1" y="5478"/>
                  </a:lnTo>
                  <a:lnTo>
                    <a:pt x="732" y="6210"/>
                  </a:lnTo>
                  <a:lnTo>
                    <a:pt x="7780" y="6210"/>
                  </a:lnTo>
                  <a:lnTo>
                    <a:pt x="8502" y="5478"/>
                  </a:lnTo>
                  <a:lnTo>
                    <a:pt x="8502" y="732"/>
                  </a:lnTo>
                  <a:lnTo>
                    <a:pt x="77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46"/>
            <p:cNvSpPr/>
            <p:nvPr/>
          </p:nvSpPr>
          <p:spPr>
            <a:xfrm>
              <a:off x="1821065" y="4414078"/>
              <a:ext cx="84680" cy="28258"/>
            </a:xfrm>
            <a:custGeom>
              <a:avLst/>
              <a:gdLst/>
              <a:ahLst/>
              <a:cxnLst/>
              <a:rect l="l" t="t" r="r" b="b"/>
              <a:pathLst>
                <a:path w="1714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714" y="571"/>
                  </a:lnTo>
                  <a:lnTo>
                    <a:pt x="17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46"/>
            <p:cNvSpPr/>
            <p:nvPr/>
          </p:nvSpPr>
          <p:spPr>
            <a:xfrm>
              <a:off x="1639063" y="4414078"/>
              <a:ext cx="84680" cy="28258"/>
            </a:xfrm>
            <a:custGeom>
              <a:avLst/>
              <a:gdLst/>
              <a:ahLst/>
              <a:cxnLst/>
              <a:rect l="l" t="t" r="r" b="b"/>
              <a:pathLst>
                <a:path w="1714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713" y="571"/>
                  </a:lnTo>
                  <a:lnTo>
                    <a:pt x="17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46"/>
            <p:cNvSpPr/>
            <p:nvPr/>
          </p:nvSpPr>
          <p:spPr>
            <a:xfrm>
              <a:off x="1821065" y="4274811"/>
              <a:ext cx="84680" cy="27814"/>
            </a:xfrm>
            <a:custGeom>
              <a:avLst/>
              <a:gdLst/>
              <a:ahLst/>
              <a:cxnLst/>
              <a:rect l="l" t="t" r="r" b="b"/>
              <a:pathLst>
                <a:path w="1714" h="563" extrusionOk="0">
                  <a:moveTo>
                    <a:pt x="1" y="0"/>
                  </a:moveTo>
                  <a:lnTo>
                    <a:pt x="1" y="562"/>
                  </a:lnTo>
                  <a:lnTo>
                    <a:pt x="1714" y="562"/>
                  </a:lnTo>
                  <a:lnTo>
                    <a:pt x="17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445" name="Google Shape;1445;p46"/>
          <p:cNvSpPr/>
          <p:nvPr/>
        </p:nvSpPr>
        <p:spPr>
          <a:xfrm>
            <a:off x="3230532" y="2945085"/>
            <a:ext cx="1241600" cy="76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46" name="Google Shape;1446;p46"/>
          <p:cNvSpPr/>
          <p:nvPr/>
        </p:nvSpPr>
        <p:spPr>
          <a:xfrm>
            <a:off x="3230532" y="4090735"/>
            <a:ext cx="1241600" cy="76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47" name="Google Shape;1447;p46"/>
          <p:cNvSpPr/>
          <p:nvPr/>
        </p:nvSpPr>
        <p:spPr>
          <a:xfrm>
            <a:off x="3230532" y="5236368"/>
            <a:ext cx="1241600" cy="76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448" name="Google Shape;1448;p46"/>
          <p:cNvGrpSpPr/>
          <p:nvPr/>
        </p:nvGrpSpPr>
        <p:grpSpPr>
          <a:xfrm>
            <a:off x="3534166" y="3055160"/>
            <a:ext cx="634756" cy="595275"/>
            <a:chOff x="5279062" y="2123645"/>
            <a:chExt cx="476067" cy="446456"/>
          </a:xfrm>
        </p:grpSpPr>
        <p:sp>
          <p:nvSpPr>
            <p:cNvPr id="1449" name="Google Shape;1449;p46"/>
            <p:cNvSpPr/>
            <p:nvPr/>
          </p:nvSpPr>
          <p:spPr>
            <a:xfrm>
              <a:off x="5475194" y="2486314"/>
              <a:ext cx="83791" cy="83787"/>
            </a:xfrm>
            <a:custGeom>
              <a:avLst/>
              <a:gdLst/>
              <a:ahLst/>
              <a:cxnLst/>
              <a:rect l="l" t="t" r="r" b="b"/>
              <a:pathLst>
                <a:path w="1696" h="1696" extrusionOk="0">
                  <a:moveTo>
                    <a:pt x="848" y="1"/>
                  </a:moveTo>
                  <a:cubicBezTo>
                    <a:pt x="375" y="1"/>
                    <a:pt x="0" y="385"/>
                    <a:pt x="0" y="848"/>
                  </a:cubicBezTo>
                  <a:cubicBezTo>
                    <a:pt x="0" y="1321"/>
                    <a:pt x="375" y="1696"/>
                    <a:pt x="848" y="1696"/>
                  </a:cubicBezTo>
                  <a:cubicBezTo>
                    <a:pt x="1312" y="1696"/>
                    <a:pt x="1695" y="1321"/>
                    <a:pt x="1695" y="848"/>
                  </a:cubicBezTo>
                  <a:cubicBezTo>
                    <a:pt x="1695" y="385"/>
                    <a:pt x="1312" y="1"/>
                    <a:pt x="8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46"/>
            <p:cNvSpPr/>
            <p:nvPr/>
          </p:nvSpPr>
          <p:spPr>
            <a:xfrm>
              <a:off x="5391455" y="2291072"/>
              <a:ext cx="56025" cy="27814"/>
            </a:xfrm>
            <a:custGeom>
              <a:avLst/>
              <a:gdLst/>
              <a:ahLst/>
              <a:cxnLst/>
              <a:rect l="l" t="t" r="r" b="b"/>
              <a:pathLst>
                <a:path w="1134" h="563" extrusionOk="0">
                  <a:moveTo>
                    <a:pt x="0" y="1"/>
                  </a:moveTo>
                  <a:lnTo>
                    <a:pt x="0" y="563"/>
                  </a:lnTo>
                  <a:lnTo>
                    <a:pt x="1133" y="563"/>
                  </a:lnTo>
                  <a:lnTo>
                    <a:pt x="11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46"/>
            <p:cNvSpPr/>
            <p:nvPr/>
          </p:nvSpPr>
          <p:spPr>
            <a:xfrm>
              <a:off x="5475194" y="2291072"/>
              <a:ext cx="167532" cy="27814"/>
            </a:xfrm>
            <a:custGeom>
              <a:avLst/>
              <a:gdLst/>
              <a:ahLst/>
              <a:cxnLst/>
              <a:rect l="l" t="t" r="r" b="b"/>
              <a:pathLst>
                <a:path w="3391" h="563" extrusionOk="0">
                  <a:moveTo>
                    <a:pt x="0" y="1"/>
                  </a:moveTo>
                  <a:lnTo>
                    <a:pt x="0" y="563"/>
                  </a:lnTo>
                  <a:lnTo>
                    <a:pt x="3390" y="563"/>
                  </a:lnTo>
                  <a:lnTo>
                    <a:pt x="33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46"/>
            <p:cNvSpPr/>
            <p:nvPr/>
          </p:nvSpPr>
          <p:spPr>
            <a:xfrm>
              <a:off x="5279062" y="2123645"/>
              <a:ext cx="476067" cy="334949"/>
            </a:xfrm>
            <a:custGeom>
              <a:avLst/>
              <a:gdLst/>
              <a:ahLst/>
              <a:cxnLst/>
              <a:rect l="l" t="t" r="r" b="b"/>
              <a:pathLst>
                <a:path w="9636" h="6780" extrusionOk="0">
                  <a:moveTo>
                    <a:pt x="7922" y="2828"/>
                  </a:moveTo>
                  <a:lnTo>
                    <a:pt x="7922" y="4523"/>
                  </a:lnTo>
                  <a:lnTo>
                    <a:pt x="1713" y="4523"/>
                  </a:lnTo>
                  <a:lnTo>
                    <a:pt x="1713" y="2828"/>
                  </a:lnTo>
                  <a:close/>
                  <a:moveTo>
                    <a:pt x="4818" y="0"/>
                  </a:moveTo>
                  <a:cubicBezTo>
                    <a:pt x="3944" y="0"/>
                    <a:pt x="3150" y="446"/>
                    <a:pt x="2686" y="1187"/>
                  </a:cubicBezTo>
                  <a:cubicBezTo>
                    <a:pt x="2552" y="1151"/>
                    <a:pt x="2409" y="1133"/>
                    <a:pt x="2275" y="1133"/>
                  </a:cubicBezTo>
                  <a:cubicBezTo>
                    <a:pt x="1339" y="1133"/>
                    <a:pt x="563" y="1891"/>
                    <a:pt x="563" y="2828"/>
                  </a:cubicBezTo>
                  <a:cubicBezTo>
                    <a:pt x="563" y="2917"/>
                    <a:pt x="571" y="3006"/>
                    <a:pt x="589" y="3096"/>
                  </a:cubicBezTo>
                  <a:cubicBezTo>
                    <a:pt x="215" y="3354"/>
                    <a:pt x="0" y="3783"/>
                    <a:pt x="0" y="4237"/>
                  </a:cubicBezTo>
                  <a:cubicBezTo>
                    <a:pt x="0" y="5012"/>
                    <a:pt x="658" y="5653"/>
                    <a:pt x="1416" y="5653"/>
                  </a:cubicBezTo>
                  <a:cubicBezTo>
                    <a:pt x="1514" y="5653"/>
                    <a:pt x="1613" y="5643"/>
                    <a:pt x="1713" y="5620"/>
                  </a:cubicBezTo>
                  <a:cubicBezTo>
                    <a:pt x="2089" y="6003"/>
                    <a:pt x="2602" y="6216"/>
                    <a:pt x="3124" y="6216"/>
                  </a:cubicBezTo>
                  <a:cubicBezTo>
                    <a:pt x="3333" y="6216"/>
                    <a:pt x="3543" y="6182"/>
                    <a:pt x="3747" y="6111"/>
                  </a:cubicBezTo>
                  <a:cubicBezTo>
                    <a:pt x="4015" y="6530"/>
                    <a:pt x="4399" y="6780"/>
                    <a:pt x="4818" y="6780"/>
                  </a:cubicBezTo>
                  <a:cubicBezTo>
                    <a:pt x="5228" y="6780"/>
                    <a:pt x="5621" y="6530"/>
                    <a:pt x="5879" y="6111"/>
                  </a:cubicBezTo>
                  <a:cubicBezTo>
                    <a:pt x="6086" y="6182"/>
                    <a:pt x="6298" y="6216"/>
                    <a:pt x="6508" y="6216"/>
                  </a:cubicBezTo>
                  <a:cubicBezTo>
                    <a:pt x="7033" y="6216"/>
                    <a:pt x="7544" y="6003"/>
                    <a:pt x="7913" y="5620"/>
                  </a:cubicBezTo>
                  <a:cubicBezTo>
                    <a:pt x="8014" y="5643"/>
                    <a:pt x="8115" y="5653"/>
                    <a:pt x="8213" y="5653"/>
                  </a:cubicBezTo>
                  <a:cubicBezTo>
                    <a:pt x="8977" y="5653"/>
                    <a:pt x="9635" y="5012"/>
                    <a:pt x="9635" y="4237"/>
                  </a:cubicBezTo>
                  <a:cubicBezTo>
                    <a:pt x="9635" y="3783"/>
                    <a:pt x="9412" y="3354"/>
                    <a:pt x="9046" y="3096"/>
                  </a:cubicBezTo>
                  <a:cubicBezTo>
                    <a:pt x="9064" y="3006"/>
                    <a:pt x="9073" y="2917"/>
                    <a:pt x="9073" y="2828"/>
                  </a:cubicBezTo>
                  <a:cubicBezTo>
                    <a:pt x="9073" y="1891"/>
                    <a:pt x="8288" y="1133"/>
                    <a:pt x="7360" y="1133"/>
                  </a:cubicBezTo>
                  <a:cubicBezTo>
                    <a:pt x="7218" y="1133"/>
                    <a:pt x="7084" y="1151"/>
                    <a:pt x="6950" y="1187"/>
                  </a:cubicBezTo>
                  <a:cubicBezTo>
                    <a:pt x="6486" y="446"/>
                    <a:pt x="5683" y="0"/>
                    <a:pt x="48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53" name="Google Shape;1453;p46"/>
          <p:cNvGrpSpPr/>
          <p:nvPr/>
        </p:nvGrpSpPr>
        <p:grpSpPr>
          <a:xfrm>
            <a:off x="3572444" y="4193885"/>
            <a:ext cx="557709" cy="557167"/>
            <a:chOff x="4648822" y="2109071"/>
            <a:chExt cx="476511" cy="476048"/>
          </a:xfrm>
        </p:grpSpPr>
        <p:sp>
          <p:nvSpPr>
            <p:cNvPr id="1454" name="Google Shape;1454;p46"/>
            <p:cNvSpPr/>
            <p:nvPr/>
          </p:nvSpPr>
          <p:spPr>
            <a:xfrm>
              <a:off x="4845398" y="2305202"/>
              <a:ext cx="63041" cy="27814"/>
            </a:xfrm>
            <a:custGeom>
              <a:avLst/>
              <a:gdLst/>
              <a:ahLst/>
              <a:cxnLst/>
              <a:rect l="l" t="t" r="r" b="b"/>
              <a:pathLst>
                <a:path w="1276" h="563" extrusionOk="0">
                  <a:moveTo>
                    <a:pt x="0" y="0"/>
                  </a:moveTo>
                  <a:lnTo>
                    <a:pt x="0" y="562"/>
                  </a:lnTo>
                  <a:lnTo>
                    <a:pt x="794" y="562"/>
                  </a:lnTo>
                  <a:lnTo>
                    <a:pt x="12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46"/>
            <p:cNvSpPr/>
            <p:nvPr/>
          </p:nvSpPr>
          <p:spPr>
            <a:xfrm>
              <a:off x="4921183" y="2305202"/>
              <a:ext cx="91300" cy="27814"/>
            </a:xfrm>
            <a:custGeom>
              <a:avLst/>
              <a:gdLst/>
              <a:ahLst/>
              <a:cxnLst/>
              <a:rect l="l" t="t" r="r" b="b"/>
              <a:pathLst>
                <a:path w="1848" h="563" extrusionOk="0">
                  <a:moveTo>
                    <a:pt x="491" y="0"/>
                  </a:moveTo>
                  <a:lnTo>
                    <a:pt x="1" y="562"/>
                  </a:lnTo>
                  <a:lnTo>
                    <a:pt x="1847" y="562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46"/>
            <p:cNvSpPr/>
            <p:nvPr/>
          </p:nvSpPr>
          <p:spPr>
            <a:xfrm>
              <a:off x="4761659" y="2305202"/>
              <a:ext cx="55581" cy="27814"/>
            </a:xfrm>
            <a:custGeom>
              <a:avLst/>
              <a:gdLst/>
              <a:ahLst/>
              <a:cxnLst/>
              <a:rect l="l" t="t" r="r" b="b"/>
              <a:pathLst>
                <a:path w="1125" h="563" extrusionOk="0">
                  <a:moveTo>
                    <a:pt x="0" y="0"/>
                  </a:moveTo>
                  <a:lnTo>
                    <a:pt x="0" y="562"/>
                  </a:lnTo>
                  <a:lnTo>
                    <a:pt x="1124" y="562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46"/>
            <p:cNvSpPr/>
            <p:nvPr/>
          </p:nvSpPr>
          <p:spPr>
            <a:xfrm>
              <a:off x="4648822" y="2109071"/>
              <a:ext cx="476511" cy="364541"/>
            </a:xfrm>
            <a:custGeom>
              <a:avLst/>
              <a:gdLst/>
              <a:ahLst/>
              <a:cxnLst/>
              <a:rect l="l" t="t" r="r" b="b"/>
              <a:pathLst>
                <a:path w="9645" h="7379" extrusionOk="0">
                  <a:moveTo>
                    <a:pt x="6870" y="2088"/>
                  </a:moveTo>
                  <a:lnTo>
                    <a:pt x="7298" y="2454"/>
                  </a:lnTo>
                  <a:lnTo>
                    <a:pt x="6486" y="3400"/>
                  </a:lnTo>
                  <a:lnTo>
                    <a:pt x="7931" y="3400"/>
                  </a:lnTo>
                  <a:lnTo>
                    <a:pt x="7931" y="5095"/>
                  </a:lnTo>
                  <a:lnTo>
                    <a:pt x="5032" y="5095"/>
                  </a:lnTo>
                  <a:lnTo>
                    <a:pt x="3908" y="6415"/>
                  </a:lnTo>
                  <a:lnTo>
                    <a:pt x="3480" y="6040"/>
                  </a:lnTo>
                  <a:lnTo>
                    <a:pt x="4291" y="5095"/>
                  </a:lnTo>
                  <a:lnTo>
                    <a:pt x="1713" y="5095"/>
                  </a:lnTo>
                  <a:lnTo>
                    <a:pt x="1713" y="3400"/>
                  </a:lnTo>
                  <a:lnTo>
                    <a:pt x="5746" y="3400"/>
                  </a:lnTo>
                  <a:lnTo>
                    <a:pt x="6870" y="2088"/>
                  </a:lnTo>
                  <a:close/>
                  <a:moveTo>
                    <a:pt x="1151" y="1"/>
                  </a:moveTo>
                  <a:lnTo>
                    <a:pt x="1151" y="563"/>
                  </a:lnTo>
                  <a:lnTo>
                    <a:pt x="1713" y="563"/>
                  </a:lnTo>
                  <a:lnTo>
                    <a:pt x="1713" y="1125"/>
                  </a:lnTo>
                  <a:lnTo>
                    <a:pt x="0" y="1125"/>
                  </a:lnTo>
                  <a:lnTo>
                    <a:pt x="0" y="7378"/>
                  </a:lnTo>
                  <a:lnTo>
                    <a:pt x="9644" y="7378"/>
                  </a:lnTo>
                  <a:lnTo>
                    <a:pt x="9644" y="1125"/>
                  </a:lnTo>
                  <a:lnTo>
                    <a:pt x="7931" y="1125"/>
                  </a:lnTo>
                  <a:lnTo>
                    <a:pt x="7931" y="563"/>
                  </a:lnTo>
                  <a:lnTo>
                    <a:pt x="8493" y="563"/>
                  </a:lnTo>
                  <a:lnTo>
                    <a:pt x="8493" y="1"/>
                  </a:lnTo>
                  <a:lnTo>
                    <a:pt x="6798" y="1"/>
                  </a:lnTo>
                  <a:lnTo>
                    <a:pt x="6798" y="563"/>
                  </a:lnTo>
                  <a:lnTo>
                    <a:pt x="7360" y="563"/>
                  </a:lnTo>
                  <a:lnTo>
                    <a:pt x="7360" y="1125"/>
                  </a:lnTo>
                  <a:lnTo>
                    <a:pt x="5103" y="1125"/>
                  </a:lnTo>
                  <a:lnTo>
                    <a:pt x="5103" y="563"/>
                  </a:lnTo>
                  <a:lnTo>
                    <a:pt x="5674" y="563"/>
                  </a:lnTo>
                  <a:lnTo>
                    <a:pt x="5674" y="1"/>
                  </a:lnTo>
                  <a:lnTo>
                    <a:pt x="3979" y="1"/>
                  </a:lnTo>
                  <a:lnTo>
                    <a:pt x="3979" y="563"/>
                  </a:lnTo>
                  <a:lnTo>
                    <a:pt x="4541" y="563"/>
                  </a:lnTo>
                  <a:lnTo>
                    <a:pt x="4541" y="1125"/>
                  </a:lnTo>
                  <a:lnTo>
                    <a:pt x="2284" y="1125"/>
                  </a:lnTo>
                  <a:lnTo>
                    <a:pt x="2284" y="563"/>
                  </a:lnTo>
                  <a:lnTo>
                    <a:pt x="2846" y="563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46"/>
            <p:cNvSpPr/>
            <p:nvPr/>
          </p:nvSpPr>
          <p:spPr>
            <a:xfrm>
              <a:off x="4761659" y="2501333"/>
              <a:ext cx="250829" cy="83787"/>
            </a:xfrm>
            <a:custGeom>
              <a:avLst/>
              <a:gdLst/>
              <a:ahLst/>
              <a:cxnLst/>
              <a:rect l="l" t="t" r="r" b="b"/>
              <a:pathLst>
                <a:path w="5077" h="1696" extrusionOk="0">
                  <a:moveTo>
                    <a:pt x="1695" y="0"/>
                  </a:moveTo>
                  <a:lnTo>
                    <a:pt x="1695" y="1133"/>
                  </a:lnTo>
                  <a:lnTo>
                    <a:pt x="0" y="1133"/>
                  </a:lnTo>
                  <a:lnTo>
                    <a:pt x="0" y="1695"/>
                  </a:lnTo>
                  <a:lnTo>
                    <a:pt x="5076" y="1695"/>
                  </a:lnTo>
                  <a:lnTo>
                    <a:pt x="5076" y="1133"/>
                  </a:lnTo>
                  <a:lnTo>
                    <a:pt x="3381" y="1133"/>
                  </a:lnTo>
                  <a:lnTo>
                    <a:pt x="33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59" name="Google Shape;1459;p46"/>
          <p:cNvGrpSpPr/>
          <p:nvPr/>
        </p:nvGrpSpPr>
        <p:grpSpPr>
          <a:xfrm>
            <a:off x="3607761" y="5348645"/>
            <a:ext cx="487572" cy="554888"/>
            <a:chOff x="4677920" y="4064600"/>
            <a:chExt cx="418302" cy="475999"/>
          </a:xfrm>
        </p:grpSpPr>
        <p:sp>
          <p:nvSpPr>
            <p:cNvPr id="1460" name="Google Shape;1460;p46"/>
            <p:cNvSpPr/>
            <p:nvPr/>
          </p:nvSpPr>
          <p:spPr>
            <a:xfrm>
              <a:off x="5012431" y="4399554"/>
              <a:ext cx="83791" cy="141044"/>
            </a:xfrm>
            <a:custGeom>
              <a:avLst/>
              <a:gdLst/>
              <a:ahLst/>
              <a:cxnLst/>
              <a:rect l="l" t="t" r="r" b="b"/>
              <a:pathLst>
                <a:path w="1696" h="2855" extrusionOk="0">
                  <a:moveTo>
                    <a:pt x="0" y="0"/>
                  </a:moveTo>
                  <a:lnTo>
                    <a:pt x="0" y="2855"/>
                  </a:lnTo>
                  <a:lnTo>
                    <a:pt x="1695" y="2855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46"/>
            <p:cNvSpPr/>
            <p:nvPr/>
          </p:nvSpPr>
          <p:spPr>
            <a:xfrm>
              <a:off x="4900928" y="4259841"/>
              <a:ext cx="83791" cy="56022"/>
            </a:xfrm>
            <a:custGeom>
              <a:avLst/>
              <a:gdLst/>
              <a:ahLst/>
              <a:cxnLst/>
              <a:rect l="l" t="t" r="r" b="b"/>
              <a:pathLst>
                <a:path w="1696" h="1134" extrusionOk="0">
                  <a:moveTo>
                    <a:pt x="0" y="0"/>
                  </a:moveTo>
                  <a:lnTo>
                    <a:pt x="0" y="1133"/>
                  </a:lnTo>
                  <a:lnTo>
                    <a:pt x="1695" y="1133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46"/>
            <p:cNvSpPr/>
            <p:nvPr/>
          </p:nvSpPr>
          <p:spPr>
            <a:xfrm>
              <a:off x="4900928" y="4343580"/>
              <a:ext cx="83791" cy="56022"/>
            </a:xfrm>
            <a:custGeom>
              <a:avLst/>
              <a:gdLst/>
              <a:ahLst/>
              <a:cxnLst/>
              <a:rect l="l" t="t" r="r" b="b"/>
              <a:pathLst>
                <a:path w="1696" h="1134" extrusionOk="0">
                  <a:moveTo>
                    <a:pt x="0" y="0"/>
                  </a:moveTo>
                  <a:lnTo>
                    <a:pt x="0" y="1133"/>
                  </a:lnTo>
                  <a:lnTo>
                    <a:pt x="1695" y="1133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46"/>
            <p:cNvSpPr/>
            <p:nvPr/>
          </p:nvSpPr>
          <p:spPr>
            <a:xfrm>
              <a:off x="4900928" y="4427318"/>
              <a:ext cx="83791" cy="113280"/>
            </a:xfrm>
            <a:custGeom>
              <a:avLst/>
              <a:gdLst/>
              <a:ahLst/>
              <a:cxnLst/>
              <a:rect l="l" t="t" r="r" b="b"/>
              <a:pathLst>
                <a:path w="1696" h="2293" extrusionOk="0">
                  <a:moveTo>
                    <a:pt x="0" y="0"/>
                  </a:moveTo>
                  <a:lnTo>
                    <a:pt x="0" y="2293"/>
                  </a:lnTo>
                  <a:lnTo>
                    <a:pt x="1695" y="2293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46"/>
            <p:cNvSpPr/>
            <p:nvPr/>
          </p:nvSpPr>
          <p:spPr>
            <a:xfrm>
              <a:off x="4789424" y="4232077"/>
              <a:ext cx="83791" cy="167524"/>
            </a:xfrm>
            <a:custGeom>
              <a:avLst/>
              <a:gdLst/>
              <a:ahLst/>
              <a:cxnLst/>
              <a:rect l="l" t="t" r="r" b="b"/>
              <a:pathLst>
                <a:path w="1696" h="3391" extrusionOk="0">
                  <a:moveTo>
                    <a:pt x="0" y="0"/>
                  </a:moveTo>
                  <a:lnTo>
                    <a:pt x="0" y="3390"/>
                  </a:lnTo>
                  <a:lnTo>
                    <a:pt x="1695" y="3390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46"/>
            <p:cNvSpPr/>
            <p:nvPr/>
          </p:nvSpPr>
          <p:spPr>
            <a:xfrm>
              <a:off x="4789424" y="4148338"/>
              <a:ext cx="83791" cy="56022"/>
            </a:xfrm>
            <a:custGeom>
              <a:avLst/>
              <a:gdLst/>
              <a:ahLst/>
              <a:cxnLst/>
              <a:rect l="l" t="t" r="r" b="b"/>
              <a:pathLst>
                <a:path w="1696" h="1134" extrusionOk="0">
                  <a:moveTo>
                    <a:pt x="0" y="0"/>
                  </a:moveTo>
                  <a:lnTo>
                    <a:pt x="0" y="1133"/>
                  </a:lnTo>
                  <a:lnTo>
                    <a:pt x="1695" y="1133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46"/>
            <p:cNvSpPr/>
            <p:nvPr/>
          </p:nvSpPr>
          <p:spPr>
            <a:xfrm>
              <a:off x="4789424" y="4427318"/>
              <a:ext cx="83791" cy="113280"/>
            </a:xfrm>
            <a:custGeom>
              <a:avLst/>
              <a:gdLst/>
              <a:ahLst/>
              <a:cxnLst/>
              <a:rect l="l" t="t" r="r" b="b"/>
              <a:pathLst>
                <a:path w="1696" h="2293" extrusionOk="0">
                  <a:moveTo>
                    <a:pt x="0" y="0"/>
                  </a:moveTo>
                  <a:lnTo>
                    <a:pt x="0" y="2293"/>
                  </a:lnTo>
                  <a:lnTo>
                    <a:pt x="1695" y="2293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46"/>
            <p:cNvSpPr/>
            <p:nvPr/>
          </p:nvSpPr>
          <p:spPr>
            <a:xfrm>
              <a:off x="4677920" y="4148338"/>
              <a:ext cx="83791" cy="251261"/>
            </a:xfrm>
            <a:custGeom>
              <a:avLst/>
              <a:gdLst/>
              <a:ahLst/>
              <a:cxnLst/>
              <a:rect l="l" t="t" r="r" b="b"/>
              <a:pathLst>
                <a:path w="1696" h="5086" extrusionOk="0">
                  <a:moveTo>
                    <a:pt x="0" y="0"/>
                  </a:moveTo>
                  <a:lnTo>
                    <a:pt x="0" y="5085"/>
                  </a:lnTo>
                  <a:lnTo>
                    <a:pt x="1695" y="5085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46"/>
            <p:cNvSpPr/>
            <p:nvPr/>
          </p:nvSpPr>
          <p:spPr>
            <a:xfrm>
              <a:off x="4677920" y="4064600"/>
              <a:ext cx="83791" cy="56022"/>
            </a:xfrm>
            <a:custGeom>
              <a:avLst/>
              <a:gdLst/>
              <a:ahLst/>
              <a:cxnLst/>
              <a:rect l="l" t="t" r="r" b="b"/>
              <a:pathLst>
                <a:path w="1696" h="1134" extrusionOk="0">
                  <a:moveTo>
                    <a:pt x="0" y="0"/>
                  </a:moveTo>
                  <a:lnTo>
                    <a:pt x="0" y="1133"/>
                  </a:lnTo>
                  <a:lnTo>
                    <a:pt x="1695" y="1133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46"/>
            <p:cNvSpPr/>
            <p:nvPr/>
          </p:nvSpPr>
          <p:spPr>
            <a:xfrm>
              <a:off x="4677920" y="4427318"/>
              <a:ext cx="83791" cy="113280"/>
            </a:xfrm>
            <a:custGeom>
              <a:avLst/>
              <a:gdLst/>
              <a:ahLst/>
              <a:cxnLst/>
              <a:rect l="l" t="t" r="r" b="b"/>
              <a:pathLst>
                <a:path w="1696" h="2293" extrusionOk="0">
                  <a:moveTo>
                    <a:pt x="0" y="0"/>
                  </a:moveTo>
                  <a:lnTo>
                    <a:pt x="0" y="2293"/>
                  </a:lnTo>
                  <a:lnTo>
                    <a:pt x="1695" y="2293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70" name="Google Shape;1470;p46"/>
          <p:cNvGrpSpPr/>
          <p:nvPr/>
        </p:nvGrpSpPr>
        <p:grpSpPr>
          <a:xfrm rot="1606510">
            <a:off x="-407423" y="394464"/>
            <a:ext cx="2844640" cy="444573"/>
            <a:chOff x="6872198" y="1912465"/>
            <a:chExt cx="2133435" cy="333423"/>
          </a:xfrm>
        </p:grpSpPr>
        <p:sp>
          <p:nvSpPr>
            <p:cNvPr id="1471" name="Google Shape;1471;p46"/>
            <p:cNvSpPr/>
            <p:nvPr/>
          </p:nvSpPr>
          <p:spPr>
            <a:xfrm>
              <a:off x="8732395" y="1961923"/>
              <a:ext cx="273239" cy="275837"/>
            </a:xfrm>
            <a:custGeom>
              <a:avLst/>
              <a:gdLst/>
              <a:ahLst/>
              <a:cxnLst/>
              <a:rect l="l" t="t" r="r" b="b"/>
              <a:pathLst>
                <a:path w="2757" h="2783" extrusionOk="0">
                  <a:moveTo>
                    <a:pt x="1360" y="0"/>
                  </a:moveTo>
                  <a:cubicBezTo>
                    <a:pt x="1350" y="0"/>
                    <a:pt x="1340" y="1"/>
                    <a:pt x="1329" y="1"/>
                  </a:cubicBezTo>
                  <a:cubicBezTo>
                    <a:pt x="1255" y="10"/>
                    <a:pt x="1099" y="13"/>
                    <a:pt x="925" y="13"/>
                  </a:cubicBezTo>
                  <a:cubicBezTo>
                    <a:pt x="576" y="13"/>
                    <a:pt x="152" y="1"/>
                    <a:pt x="152" y="1"/>
                  </a:cubicBezTo>
                  <a:cubicBezTo>
                    <a:pt x="63" y="37"/>
                    <a:pt x="27" y="340"/>
                    <a:pt x="18" y="742"/>
                  </a:cubicBezTo>
                  <a:cubicBezTo>
                    <a:pt x="0" y="1545"/>
                    <a:pt x="107" y="2722"/>
                    <a:pt x="152" y="2758"/>
                  </a:cubicBezTo>
                  <a:cubicBezTo>
                    <a:pt x="170" y="2776"/>
                    <a:pt x="196" y="2783"/>
                    <a:pt x="230" y="2783"/>
                  </a:cubicBezTo>
                  <a:cubicBezTo>
                    <a:pt x="324" y="2783"/>
                    <a:pt x="474" y="2731"/>
                    <a:pt x="648" y="2731"/>
                  </a:cubicBezTo>
                  <a:cubicBezTo>
                    <a:pt x="658" y="2731"/>
                    <a:pt x="668" y="2731"/>
                    <a:pt x="678" y="2731"/>
                  </a:cubicBezTo>
                  <a:cubicBezTo>
                    <a:pt x="830" y="2742"/>
                    <a:pt x="1357" y="2759"/>
                    <a:pt x="1778" y="2759"/>
                  </a:cubicBezTo>
                  <a:cubicBezTo>
                    <a:pt x="2049" y="2759"/>
                    <a:pt x="2276" y="2752"/>
                    <a:pt x="2329" y="2731"/>
                  </a:cubicBezTo>
                  <a:cubicBezTo>
                    <a:pt x="2462" y="2687"/>
                    <a:pt x="2757" y="1955"/>
                    <a:pt x="2739" y="1562"/>
                  </a:cubicBezTo>
                  <a:cubicBezTo>
                    <a:pt x="2730" y="1348"/>
                    <a:pt x="2668" y="947"/>
                    <a:pt x="2605" y="626"/>
                  </a:cubicBezTo>
                  <a:cubicBezTo>
                    <a:pt x="2553" y="364"/>
                    <a:pt x="2500" y="162"/>
                    <a:pt x="2465" y="162"/>
                  </a:cubicBezTo>
                  <a:cubicBezTo>
                    <a:pt x="2464" y="162"/>
                    <a:pt x="2463" y="162"/>
                    <a:pt x="2462" y="162"/>
                  </a:cubicBezTo>
                  <a:cubicBezTo>
                    <a:pt x="2449" y="168"/>
                    <a:pt x="2420" y="170"/>
                    <a:pt x="2380" y="170"/>
                  </a:cubicBezTo>
                  <a:cubicBezTo>
                    <a:pt x="2273" y="170"/>
                    <a:pt x="2093" y="154"/>
                    <a:pt x="1973" y="154"/>
                  </a:cubicBezTo>
                  <a:cubicBezTo>
                    <a:pt x="1930" y="154"/>
                    <a:pt x="1894" y="156"/>
                    <a:pt x="1874" y="162"/>
                  </a:cubicBezTo>
                  <a:cubicBezTo>
                    <a:pt x="1870" y="163"/>
                    <a:pt x="1866" y="163"/>
                    <a:pt x="1861" y="163"/>
                  </a:cubicBezTo>
                  <a:cubicBezTo>
                    <a:pt x="1769" y="163"/>
                    <a:pt x="1570" y="0"/>
                    <a:pt x="13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46"/>
            <p:cNvSpPr/>
            <p:nvPr/>
          </p:nvSpPr>
          <p:spPr>
            <a:xfrm>
              <a:off x="8734178" y="1961923"/>
              <a:ext cx="256490" cy="73543"/>
            </a:xfrm>
            <a:custGeom>
              <a:avLst/>
              <a:gdLst/>
              <a:ahLst/>
              <a:cxnLst/>
              <a:rect l="l" t="t" r="r" b="b"/>
              <a:pathLst>
                <a:path w="2588" h="742" extrusionOk="0">
                  <a:moveTo>
                    <a:pt x="1342" y="0"/>
                  </a:moveTo>
                  <a:cubicBezTo>
                    <a:pt x="1332" y="0"/>
                    <a:pt x="1322" y="1"/>
                    <a:pt x="1311" y="1"/>
                  </a:cubicBezTo>
                  <a:cubicBezTo>
                    <a:pt x="1237" y="10"/>
                    <a:pt x="1081" y="13"/>
                    <a:pt x="907" y="13"/>
                  </a:cubicBezTo>
                  <a:cubicBezTo>
                    <a:pt x="558" y="13"/>
                    <a:pt x="134" y="1"/>
                    <a:pt x="134" y="1"/>
                  </a:cubicBezTo>
                  <a:cubicBezTo>
                    <a:pt x="45" y="37"/>
                    <a:pt x="9" y="340"/>
                    <a:pt x="0" y="742"/>
                  </a:cubicBezTo>
                  <a:cubicBezTo>
                    <a:pt x="27" y="733"/>
                    <a:pt x="45" y="724"/>
                    <a:pt x="62" y="724"/>
                  </a:cubicBezTo>
                  <a:cubicBezTo>
                    <a:pt x="286" y="653"/>
                    <a:pt x="514" y="615"/>
                    <a:pt x="743" y="615"/>
                  </a:cubicBezTo>
                  <a:cubicBezTo>
                    <a:pt x="887" y="615"/>
                    <a:pt x="1032" y="630"/>
                    <a:pt x="1178" y="661"/>
                  </a:cubicBezTo>
                  <a:cubicBezTo>
                    <a:pt x="1278" y="686"/>
                    <a:pt x="1382" y="716"/>
                    <a:pt x="1485" y="716"/>
                  </a:cubicBezTo>
                  <a:cubicBezTo>
                    <a:pt x="1528" y="716"/>
                    <a:pt x="1572" y="710"/>
                    <a:pt x="1615" y="697"/>
                  </a:cubicBezTo>
                  <a:cubicBezTo>
                    <a:pt x="1704" y="670"/>
                    <a:pt x="1784" y="617"/>
                    <a:pt x="1873" y="617"/>
                  </a:cubicBezTo>
                  <a:cubicBezTo>
                    <a:pt x="1945" y="617"/>
                    <a:pt x="2007" y="644"/>
                    <a:pt x="2070" y="661"/>
                  </a:cubicBezTo>
                  <a:cubicBezTo>
                    <a:pt x="2105" y="672"/>
                    <a:pt x="2140" y="676"/>
                    <a:pt x="2175" y="676"/>
                  </a:cubicBezTo>
                  <a:cubicBezTo>
                    <a:pt x="2229" y="676"/>
                    <a:pt x="2283" y="667"/>
                    <a:pt x="2337" y="661"/>
                  </a:cubicBezTo>
                  <a:lnTo>
                    <a:pt x="2587" y="626"/>
                  </a:lnTo>
                  <a:cubicBezTo>
                    <a:pt x="2535" y="364"/>
                    <a:pt x="2482" y="162"/>
                    <a:pt x="2447" y="162"/>
                  </a:cubicBezTo>
                  <a:cubicBezTo>
                    <a:pt x="2446" y="162"/>
                    <a:pt x="2445" y="162"/>
                    <a:pt x="2444" y="162"/>
                  </a:cubicBezTo>
                  <a:cubicBezTo>
                    <a:pt x="2431" y="168"/>
                    <a:pt x="2402" y="170"/>
                    <a:pt x="2362" y="170"/>
                  </a:cubicBezTo>
                  <a:cubicBezTo>
                    <a:pt x="2255" y="170"/>
                    <a:pt x="2075" y="154"/>
                    <a:pt x="1955" y="154"/>
                  </a:cubicBezTo>
                  <a:cubicBezTo>
                    <a:pt x="1912" y="154"/>
                    <a:pt x="1876" y="156"/>
                    <a:pt x="1856" y="162"/>
                  </a:cubicBezTo>
                  <a:cubicBezTo>
                    <a:pt x="1852" y="163"/>
                    <a:pt x="1848" y="163"/>
                    <a:pt x="1843" y="163"/>
                  </a:cubicBezTo>
                  <a:cubicBezTo>
                    <a:pt x="1751" y="163"/>
                    <a:pt x="1552" y="0"/>
                    <a:pt x="1342" y="0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46"/>
            <p:cNvSpPr/>
            <p:nvPr/>
          </p:nvSpPr>
          <p:spPr>
            <a:xfrm>
              <a:off x="7008368" y="1913654"/>
              <a:ext cx="1827542" cy="332233"/>
            </a:xfrm>
            <a:custGeom>
              <a:avLst/>
              <a:gdLst/>
              <a:ahLst/>
              <a:cxnLst/>
              <a:rect l="l" t="t" r="r" b="b"/>
              <a:pathLst>
                <a:path w="18440" h="3352" extrusionOk="0">
                  <a:moveTo>
                    <a:pt x="8211" y="0"/>
                  </a:moveTo>
                  <a:cubicBezTo>
                    <a:pt x="6183" y="0"/>
                    <a:pt x="0" y="176"/>
                    <a:pt x="0" y="176"/>
                  </a:cubicBezTo>
                  <a:lnTo>
                    <a:pt x="0" y="3281"/>
                  </a:lnTo>
                  <a:cubicBezTo>
                    <a:pt x="0" y="3281"/>
                    <a:pt x="4750" y="3225"/>
                    <a:pt x="8575" y="3225"/>
                  </a:cubicBezTo>
                  <a:cubicBezTo>
                    <a:pt x="10487" y="3225"/>
                    <a:pt x="12168" y="3239"/>
                    <a:pt x="12909" y="3281"/>
                  </a:cubicBezTo>
                  <a:cubicBezTo>
                    <a:pt x="13397" y="3308"/>
                    <a:pt x="15205" y="3351"/>
                    <a:pt x="16588" y="3351"/>
                  </a:cubicBezTo>
                  <a:cubicBezTo>
                    <a:pt x="17480" y="3351"/>
                    <a:pt x="18195" y="3333"/>
                    <a:pt x="18262" y="3281"/>
                  </a:cubicBezTo>
                  <a:cubicBezTo>
                    <a:pt x="18422" y="3156"/>
                    <a:pt x="17923" y="2808"/>
                    <a:pt x="17994" y="2674"/>
                  </a:cubicBezTo>
                  <a:cubicBezTo>
                    <a:pt x="18065" y="2549"/>
                    <a:pt x="18137" y="2290"/>
                    <a:pt x="18146" y="2121"/>
                  </a:cubicBezTo>
                  <a:cubicBezTo>
                    <a:pt x="18163" y="1942"/>
                    <a:pt x="18012" y="1862"/>
                    <a:pt x="17994" y="1728"/>
                  </a:cubicBezTo>
                  <a:cubicBezTo>
                    <a:pt x="17976" y="1603"/>
                    <a:pt x="18440" y="479"/>
                    <a:pt x="18262" y="444"/>
                  </a:cubicBezTo>
                  <a:cubicBezTo>
                    <a:pt x="18163" y="420"/>
                    <a:pt x="17701" y="409"/>
                    <a:pt x="17142" y="409"/>
                  </a:cubicBezTo>
                  <a:cubicBezTo>
                    <a:pt x="16643" y="409"/>
                    <a:pt x="16066" y="418"/>
                    <a:pt x="15603" y="435"/>
                  </a:cubicBezTo>
                  <a:cubicBezTo>
                    <a:pt x="15555" y="437"/>
                    <a:pt x="15497" y="438"/>
                    <a:pt x="15431" y="438"/>
                  </a:cubicBezTo>
                  <a:cubicBezTo>
                    <a:pt x="14161" y="438"/>
                    <a:pt x="9809" y="49"/>
                    <a:pt x="8698" y="7"/>
                  </a:cubicBezTo>
                  <a:cubicBezTo>
                    <a:pt x="8589" y="2"/>
                    <a:pt x="8423" y="0"/>
                    <a:pt x="82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46"/>
            <p:cNvSpPr/>
            <p:nvPr/>
          </p:nvSpPr>
          <p:spPr>
            <a:xfrm>
              <a:off x="7008368" y="1912465"/>
              <a:ext cx="783445" cy="326386"/>
            </a:xfrm>
            <a:custGeom>
              <a:avLst/>
              <a:gdLst/>
              <a:ahLst/>
              <a:cxnLst/>
              <a:rect l="l" t="t" r="r" b="b"/>
              <a:pathLst>
                <a:path w="7905" h="3293" extrusionOk="0">
                  <a:moveTo>
                    <a:pt x="7610" y="1"/>
                  </a:moveTo>
                  <a:lnTo>
                    <a:pt x="0" y="188"/>
                  </a:lnTo>
                  <a:lnTo>
                    <a:pt x="0" y="3293"/>
                  </a:lnTo>
                  <a:lnTo>
                    <a:pt x="7904" y="3239"/>
                  </a:lnTo>
                  <a:cubicBezTo>
                    <a:pt x="7904" y="3239"/>
                    <a:pt x="7904" y="1508"/>
                    <a:pt x="7904" y="1116"/>
                  </a:cubicBezTo>
                  <a:cubicBezTo>
                    <a:pt x="7904" y="509"/>
                    <a:pt x="7610" y="1"/>
                    <a:pt x="7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46"/>
            <p:cNvSpPr/>
            <p:nvPr/>
          </p:nvSpPr>
          <p:spPr>
            <a:xfrm>
              <a:off x="7528118" y="2119425"/>
              <a:ext cx="90287" cy="59568"/>
            </a:xfrm>
            <a:custGeom>
              <a:avLst/>
              <a:gdLst/>
              <a:ahLst/>
              <a:cxnLst/>
              <a:rect l="l" t="t" r="r" b="b"/>
              <a:pathLst>
                <a:path w="911" h="601" extrusionOk="0">
                  <a:moveTo>
                    <a:pt x="790" y="0"/>
                  </a:moveTo>
                  <a:cubicBezTo>
                    <a:pt x="744" y="0"/>
                    <a:pt x="706" y="40"/>
                    <a:pt x="652" y="61"/>
                  </a:cubicBezTo>
                  <a:cubicBezTo>
                    <a:pt x="509" y="123"/>
                    <a:pt x="393" y="293"/>
                    <a:pt x="233" y="310"/>
                  </a:cubicBezTo>
                  <a:cubicBezTo>
                    <a:pt x="188" y="319"/>
                    <a:pt x="135" y="310"/>
                    <a:pt x="90" y="328"/>
                  </a:cubicBezTo>
                  <a:cubicBezTo>
                    <a:pt x="37" y="346"/>
                    <a:pt x="1" y="400"/>
                    <a:pt x="10" y="444"/>
                  </a:cubicBezTo>
                  <a:cubicBezTo>
                    <a:pt x="19" y="462"/>
                    <a:pt x="37" y="480"/>
                    <a:pt x="54" y="498"/>
                  </a:cubicBezTo>
                  <a:cubicBezTo>
                    <a:pt x="102" y="539"/>
                    <a:pt x="180" y="600"/>
                    <a:pt x="252" y="600"/>
                  </a:cubicBezTo>
                  <a:cubicBezTo>
                    <a:pt x="288" y="600"/>
                    <a:pt x="322" y="584"/>
                    <a:pt x="349" y="542"/>
                  </a:cubicBezTo>
                  <a:cubicBezTo>
                    <a:pt x="367" y="507"/>
                    <a:pt x="376" y="489"/>
                    <a:pt x="411" y="462"/>
                  </a:cubicBezTo>
                  <a:cubicBezTo>
                    <a:pt x="420" y="462"/>
                    <a:pt x="429" y="462"/>
                    <a:pt x="438" y="453"/>
                  </a:cubicBezTo>
                  <a:cubicBezTo>
                    <a:pt x="483" y="435"/>
                    <a:pt x="536" y="435"/>
                    <a:pt x="590" y="435"/>
                  </a:cubicBezTo>
                  <a:cubicBezTo>
                    <a:pt x="652" y="435"/>
                    <a:pt x="723" y="408"/>
                    <a:pt x="795" y="391"/>
                  </a:cubicBezTo>
                  <a:cubicBezTo>
                    <a:pt x="831" y="382"/>
                    <a:pt x="866" y="373"/>
                    <a:pt x="884" y="337"/>
                  </a:cubicBezTo>
                  <a:cubicBezTo>
                    <a:pt x="911" y="301"/>
                    <a:pt x="884" y="43"/>
                    <a:pt x="839" y="16"/>
                  </a:cubicBezTo>
                  <a:cubicBezTo>
                    <a:pt x="822" y="5"/>
                    <a:pt x="805" y="0"/>
                    <a:pt x="790" y="0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46"/>
            <p:cNvSpPr/>
            <p:nvPr/>
          </p:nvSpPr>
          <p:spPr>
            <a:xfrm>
              <a:off x="7702300" y="2172971"/>
              <a:ext cx="23984" cy="28446"/>
            </a:xfrm>
            <a:custGeom>
              <a:avLst/>
              <a:gdLst/>
              <a:ahLst/>
              <a:cxnLst/>
              <a:rect l="l" t="t" r="r" b="b"/>
              <a:pathLst>
                <a:path w="242" h="287" extrusionOk="0">
                  <a:moveTo>
                    <a:pt x="152" y="1"/>
                  </a:moveTo>
                  <a:cubicBezTo>
                    <a:pt x="125" y="1"/>
                    <a:pt x="107" y="19"/>
                    <a:pt x="98" y="45"/>
                  </a:cubicBezTo>
                  <a:cubicBezTo>
                    <a:pt x="54" y="99"/>
                    <a:pt x="0" y="144"/>
                    <a:pt x="45" y="206"/>
                  </a:cubicBezTo>
                  <a:cubicBezTo>
                    <a:pt x="54" y="224"/>
                    <a:pt x="63" y="233"/>
                    <a:pt x="81" y="242"/>
                  </a:cubicBezTo>
                  <a:cubicBezTo>
                    <a:pt x="90" y="260"/>
                    <a:pt x="107" y="286"/>
                    <a:pt x="134" y="286"/>
                  </a:cubicBezTo>
                  <a:cubicBezTo>
                    <a:pt x="161" y="286"/>
                    <a:pt x="179" y="268"/>
                    <a:pt x="197" y="242"/>
                  </a:cubicBezTo>
                  <a:cubicBezTo>
                    <a:pt x="241" y="188"/>
                    <a:pt x="241" y="126"/>
                    <a:pt x="214" y="54"/>
                  </a:cubicBezTo>
                  <a:cubicBezTo>
                    <a:pt x="205" y="28"/>
                    <a:pt x="179" y="1"/>
                    <a:pt x="152" y="1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46"/>
            <p:cNvSpPr/>
            <p:nvPr/>
          </p:nvSpPr>
          <p:spPr>
            <a:xfrm>
              <a:off x="7483080" y="2048152"/>
              <a:ext cx="24876" cy="34195"/>
            </a:xfrm>
            <a:custGeom>
              <a:avLst/>
              <a:gdLst/>
              <a:ahLst/>
              <a:cxnLst/>
              <a:rect l="l" t="t" r="r" b="b"/>
              <a:pathLst>
                <a:path w="251" h="345" extrusionOk="0">
                  <a:moveTo>
                    <a:pt x="247" y="135"/>
                  </a:moveTo>
                  <a:cubicBezTo>
                    <a:pt x="248" y="136"/>
                    <a:pt x="249" y="138"/>
                    <a:pt x="251" y="139"/>
                  </a:cubicBezTo>
                  <a:cubicBezTo>
                    <a:pt x="251" y="136"/>
                    <a:pt x="249" y="135"/>
                    <a:pt x="247" y="135"/>
                  </a:cubicBezTo>
                  <a:close/>
                  <a:moveTo>
                    <a:pt x="88" y="1"/>
                  </a:moveTo>
                  <a:cubicBezTo>
                    <a:pt x="63" y="1"/>
                    <a:pt x="39" y="9"/>
                    <a:pt x="27" y="32"/>
                  </a:cubicBezTo>
                  <a:cubicBezTo>
                    <a:pt x="10" y="50"/>
                    <a:pt x="10" y="68"/>
                    <a:pt x="10" y="86"/>
                  </a:cubicBezTo>
                  <a:lnTo>
                    <a:pt x="1" y="202"/>
                  </a:lnTo>
                  <a:cubicBezTo>
                    <a:pt x="1" y="238"/>
                    <a:pt x="1" y="264"/>
                    <a:pt x="10" y="291"/>
                  </a:cubicBezTo>
                  <a:cubicBezTo>
                    <a:pt x="19" y="327"/>
                    <a:pt x="54" y="345"/>
                    <a:pt x="81" y="345"/>
                  </a:cubicBezTo>
                  <a:cubicBezTo>
                    <a:pt x="126" y="336"/>
                    <a:pt x="143" y="273"/>
                    <a:pt x="179" y="246"/>
                  </a:cubicBezTo>
                  <a:cubicBezTo>
                    <a:pt x="197" y="229"/>
                    <a:pt x="215" y="220"/>
                    <a:pt x="233" y="193"/>
                  </a:cubicBezTo>
                  <a:cubicBezTo>
                    <a:pt x="249" y="176"/>
                    <a:pt x="250" y="144"/>
                    <a:pt x="229" y="133"/>
                  </a:cubicBezTo>
                  <a:lnTo>
                    <a:pt x="229" y="133"/>
                  </a:lnTo>
                  <a:cubicBezTo>
                    <a:pt x="235" y="135"/>
                    <a:pt x="240" y="135"/>
                    <a:pt x="244" y="135"/>
                  </a:cubicBezTo>
                  <a:cubicBezTo>
                    <a:pt x="245" y="135"/>
                    <a:pt x="246" y="135"/>
                    <a:pt x="247" y="135"/>
                  </a:cubicBezTo>
                  <a:lnTo>
                    <a:pt x="247" y="135"/>
                  </a:lnTo>
                  <a:cubicBezTo>
                    <a:pt x="213" y="91"/>
                    <a:pt x="177" y="31"/>
                    <a:pt x="126" y="6"/>
                  </a:cubicBezTo>
                  <a:cubicBezTo>
                    <a:pt x="114" y="3"/>
                    <a:pt x="101" y="1"/>
                    <a:pt x="88" y="1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46"/>
            <p:cNvSpPr/>
            <p:nvPr/>
          </p:nvSpPr>
          <p:spPr>
            <a:xfrm>
              <a:off x="7122342" y="2155179"/>
              <a:ext cx="74430" cy="42421"/>
            </a:xfrm>
            <a:custGeom>
              <a:avLst/>
              <a:gdLst/>
              <a:ahLst/>
              <a:cxnLst/>
              <a:rect l="l" t="t" r="r" b="b"/>
              <a:pathLst>
                <a:path w="751" h="428" extrusionOk="0">
                  <a:moveTo>
                    <a:pt x="660" y="0"/>
                  </a:moveTo>
                  <a:cubicBezTo>
                    <a:pt x="633" y="0"/>
                    <a:pt x="611" y="15"/>
                    <a:pt x="590" y="30"/>
                  </a:cubicBezTo>
                  <a:cubicBezTo>
                    <a:pt x="563" y="56"/>
                    <a:pt x="545" y="83"/>
                    <a:pt x="518" y="101"/>
                  </a:cubicBezTo>
                  <a:cubicBezTo>
                    <a:pt x="474" y="137"/>
                    <a:pt x="411" y="137"/>
                    <a:pt x="358" y="137"/>
                  </a:cubicBezTo>
                  <a:cubicBezTo>
                    <a:pt x="277" y="145"/>
                    <a:pt x="197" y="145"/>
                    <a:pt x="117" y="145"/>
                  </a:cubicBezTo>
                  <a:cubicBezTo>
                    <a:pt x="1" y="145"/>
                    <a:pt x="161" y="351"/>
                    <a:pt x="197" y="386"/>
                  </a:cubicBezTo>
                  <a:cubicBezTo>
                    <a:pt x="206" y="395"/>
                    <a:pt x="224" y="413"/>
                    <a:pt x="242" y="422"/>
                  </a:cubicBezTo>
                  <a:cubicBezTo>
                    <a:pt x="253" y="426"/>
                    <a:pt x="262" y="428"/>
                    <a:pt x="271" y="428"/>
                  </a:cubicBezTo>
                  <a:cubicBezTo>
                    <a:pt x="283" y="428"/>
                    <a:pt x="294" y="424"/>
                    <a:pt x="304" y="413"/>
                  </a:cubicBezTo>
                  <a:cubicBezTo>
                    <a:pt x="331" y="386"/>
                    <a:pt x="304" y="315"/>
                    <a:pt x="340" y="297"/>
                  </a:cubicBezTo>
                  <a:cubicBezTo>
                    <a:pt x="349" y="288"/>
                    <a:pt x="367" y="288"/>
                    <a:pt x="375" y="288"/>
                  </a:cubicBezTo>
                  <a:cubicBezTo>
                    <a:pt x="392" y="288"/>
                    <a:pt x="409" y="288"/>
                    <a:pt x="425" y="288"/>
                  </a:cubicBezTo>
                  <a:cubicBezTo>
                    <a:pt x="517" y="288"/>
                    <a:pt x="608" y="282"/>
                    <a:pt x="661" y="199"/>
                  </a:cubicBezTo>
                  <a:cubicBezTo>
                    <a:pt x="688" y="163"/>
                    <a:pt x="750" y="21"/>
                    <a:pt x="679" y="3"/>
                  </a:cubicBezTo>
                  <a:cubicBezTo>
                    <a:pt x="672" y="1"/>
                    <a:pt x="666" y="0"/>
                    <a:pt x="660" y="0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46"/>
            <p:cNvSpPr/>
            <p:nvPr/>
          </p:nvSpPr>
          <p:spPr>
            <a:xfrm>
              <a:off x="7406258" y="2015391"/>
              <a:ext cx="30129" cy="32510"/>
            </a:xfrm>
            <a:custGeom>
              <a:avLst/>
              <a:gdLst/>
              <a:ahLst/>
              <a:cxnLst/>
              <a:rect l="l" t="t" r="r" b="b"/>
              <a:pathLst>
                <a:path w="304" h="328" extrusionOk="0">
                  <a:moveTo>
                    <a:pt x="220" y="1"/>
                  </a:moveTo>
                  <a:cubicBezTo>
                    <a:pt x="215" y="1"/>
                    <a:pt x="210" y="1"/>
                    <a:pt x="205" y="3"/>
                  </a:cubicBezTo>
                  <a:cubicBezTo>
                    <a:pt x="188" y="12"/>
                    <a:pt x="170" y="39"/>
                    <a:pt x="161" y="65"/>
                  </a:cubicBezTo>
                  <a:cubicBezTo>
                    <a:pt x="143" y="110"/>
                    <a:pt x="125" y="155"/>
                    <a:pt x="81" y="181"/>
                  </a:cubicBezTo>
                  <a:cubicBezTo>
                    <a:pt x="54" y="190"/>
                    <a:pt x="27" y="199"/>
                    <a:pt x="9" y="226"/>
                  </a:cubicBezTo>
                  <a:cubicBezTo>
                    <a:pt x="0" y="244"/>
                    <a:pt x="9" y="270"/>
                    <a:pt x="27" y="288"/>
                  </a:cubicBezTo>
                  <a:cubicBezTo>
                    <a:pt x="36" y="306"/>
                    <a:pt x="63" y="315"/>
                    <a:pt x="89" y="315"/>
                  </a:cubicBezTo>
                  <a:cubicBezTo>
                    <a:pt x="115" y="321"/>
                    <a:pt x="140" y="328"/>
                    <a:pt x="168" y="328"/>
                  </a:cubicBezTo>
                  <a:cubicBezTo>
                    <a:pt x="180" y="328"/>
                    <a:pt x="192" y="327"/>
                    <a:pt x="205" y="324"/>
                  </a:cubicBezTo>
                  <a:cubicBezTo>
                    <a:pt x="214" y="324"/>
                    <a:pt x="232" y="324"/>
                    <a:pt x="241" y="315"/>
                  </a:cubicBezTo>
                  <a:cubicBezTo>
                    <a:pt x="259" y="306"/>
                    <a:pt x="259" y="288"/>
                    <a:pt x="268" y="270"/>
                  </a:cubicBezTo>
                  <a:cubicBezTo>
                    <a:pt x="277" y="217"/>
                    <a:pt x="295" y="163"/>
                    <a:pt x="304" y="110"/>
                  </a:cubicBezTo>
                  <a:lnTo>
                    <a:pt x="304" y="110"/>
                  </a:lnTo>
                  <a:lnTo>
                    <a:pt x="286" y="119"/>
                  </a:lnTo>
                  <a:cubicBezTo>
                    <a:pt x="286" y="92"/>
                    <a:pt x="286" y="65"/>
                    <a:pt x="277" y="39"/>
                  </a:cubicBezTo>
                  <a:cubicBezTo>
                    <a:pt x="269" y="17"/>
                    <a:pt x="244" y="1"/>
                    <a:pt x="220" y="1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46"/>
            <p:cNvSpPr/>
            <p:nvPr/>
          </p:nvSpPr>
          <p:spPr>
            <a:xfrm>
              <a:off x="7305385" y="1947551"/>
              <a:ext cx="71754" cy="30428"/>
            </a:xfrm>
            <a:custGeom>
              <a:avLst/>
              <a:gdLst/>
              <a:ahLst/>
              <a:cxnLst/>
              <a:rect l="l" t="t" r="r" b="b"/>
              <a:pathLst>
                <a:path w="724" h="307" extrusionOk="0">
                  <a:moveTo>
                    <a:pt x="66" y="1"/>
                  </a:moveTo>
                  <a:cubicBezTo>
                    <a:pt x="44" y="1"/>
                    <a:pt x="24" y="9"/>
                    <a:pt x="18" y="30"/>
                  </a:cubicBezTo>
                  <a:cubicBezTo>
                    <a:pt x="1" y="57"/>
                    <a:pt x="18" y="93"/>
                    <a:pt x="45" y="111"/>
                  </a:cubicBezTo>
                  <a:cubicBezTo>
                    <a:pt x="108" y="164"/>
                    <a:pt x="206" y="155"/>
                    <a:pt x="259" y="209"/>
                  </a:cubicBezTo>
                  <a:cubicBezTo>
                    <a:pt x="286" y="227"/>
                    <a:pt x="295" y="253"/>
                    <a:pt x="322" y="271"/>
                  </a:cubicBezTo>
                  <a:cubicBezTo>
                    <a:pt x="366" y="307"/>
                    <a:pt x="438" y="307"/>
                    <a:pt x="500" y="307"/>
                  </a:cubicBezTo>
                  <a:cubicBezTo>
                    <a:pt x="723" y="298"/>
                    <a:pt x="482" y="146"/>
                    <a:pt x="393" y="128"/>
                  </a:cubicBezTo>
                  <a:cubicBezTo>
                    <a:pt x="331" y="111"/>
                    <a:pt x="250" y="111"/>
                    <a:pt x="197" y="75"/>
                  </a:cubicBezTo>
                  <a:cubicBezTo>
                    <a:pt x="170" y="57"/>
                    <a:pt x="143" y="30"/>
                    <a:pt x="108" y="12"/>
                  </a:cubicBezTo>
                  <a:cubicBezTo>
                    <a:pt x="97" y="5"/>
                    <a:pt x="81" y="1"/>
                    <a:pt x="66" y="1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46"/>
            <p:cNvSpPr/>
            <p:nvPr/>
          </p:nvSpPr>
          <p:spPr>
            <a:xfrm>
              <a:off x="7228480" y="2040718"/>
              <a:ext cx="45193" cy="37366"/>
            </a:xfrm>
            <a:custGeom>
              <a:avLst/>
              <a:gdLst/>
              <a:ahLst/>
              <a:cxnLst/>
              <a:rect l="l" t="t" r="r" b="b"/>
              <a:pathLst>
                <a:path w="456" h="377" extrusionOk="0">
                  <a:moveTo>
                    <a:pt x="286" y="0"/>
                  </a:moveTo>
                  <a:cubicBezTo>
                    <a:pt x="277" y="0"/>
                    <a:pt x="259" y="0"/>
                    <a:pt x="250" y="9"/>
                  </a:cubicBezTo>
                  <a:cubicBezTo>
                    <a:pt x="232" y="18"/>
                    <a:pt x="223" y="36"/>
                    <a:pt x="215" y="45"/>
                  </a:cubicBezTo>
                  <a:cubicBezTo>
                    <a:pt x="188" y="89"/>
                    <a:pt x="0" y="89"/>
                    <a:pt x="9" y="170"/>
                  </a:cubicBezTo>
                  <a:cubicBezTo>
                    <a:pt x="24" y="250"/>
                    <a:pt x="105" y="313"/>
                    <a:pt x="188" y="313"/>
                  </a:cubicBezTo>
                  <a:cubicBezTo>
                    <a:pt x="206" y="313"/>
                    <a:pt x="224" y="310"/>
                    <a:pt x="241" y="304"/>
                  </a:cubicBezTo>
                  <a:lnTo>
                    <a:pt x="241" y="304"/>
                  </a:lnTo>
                  <a:cubicBezTo>
                    <a:pt x="225" y="336"/>
                    <a:pt x="268" y="376"/>
                    <a:pt x="310" y="376"/>
                  </a:cubicBezTo>
                  <a:cubicBezTo>
                    <a:pt x="314" y="376"/>
                    <a:pt x="318" y="376"/>
                    <a:pt x="322" y="375"/>
                  </a:cubicBezTo>
                  <a:cubicBezTo>
                    <a:pt x="357" y="366"/>
                    <a:pt x="384" y="321"/>
                    <a:pt x="402" y="286"/>
                  </a:cubicBezTo>
                  <a:cubicBezTo>
                    <a:pt x="455" y="170"/>
                    <a:pt x="447" y="27"/>
                    <a:pt x="286" y="0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46"/>
            <p:cNvSpPr/>
            <p:nvPr/>
          </p:nvSpPr>
          <p:spPr>
            <a:xfrm>
              <a:off x="7287745" y="2119415"/>
              <a:ext cx="52230" cy="23490"/>
            </a:xfrm>
            <a:custGeom>
              <a:avLst/>
              <a:gdLst/>
              <a:ahLst/>
              <a:cxnLst/>
              <a:rect l="l" t="t" r="r" b="b"/>
              <a:pathLst>
                <a:path w="527" h="237" extrusionOk="0">
                  <a:moveTo>
                    <a:pt x="170" y="0"/>
                  </a:moveTo>
                  <a:cubicBezTo>
                    <a:pt x="161" y="0"/>
                    <a:pt x="152" y="0"/>
                    <a:pt x="143" y="9"/>
                  </a:cubicBezTo>
                  <a:lnTo>
                    <a:pt x="27" y="89"/>
                  </a:lnTo>
                  <a:cubicBezTo>
                    <a:pt x="18" y="98"/>
                    <a:pt x="9" y="116"/>
                    <a:pt x="0" y="125"/>
                  </a:cubicBezTo>
                  <a:cubicBezTo>
                    <a:pt x="0" y="134"/>
                    <a:pt x="9" y="143"/>
                    <a:pt x="9" y="152"/>
                  </a:cubicBezTo>
                  <a:cubicBezTo>
                    <a:pt x="45" y="197"/>
                    <a:pt x="107" y="223"/>
                    <a:pt x="161" y="223"/>
                  </a:cubicBezTo>
                  <a:cubicBezTo>
                    <a:pt x="188" y="228"/>
                    <a:pt x="217" y="228"/>
                    <a:pt x="246" y="228"/>
                  </a:cubicBezTo>
                  <a:cubicBezTo>
                    <a:pt x="275" y="228"/>
                    <a:pt x="303" y="228"/>
                    <a:pt x="330" y="232"/>
                  </a:cubicBezTo>
                  <a:cubicBezTo>
                    <a:pt x="354" y="232"/>
                    <a:pt x="382" y="236"/>
                    <a:pt x="408" y="236"/>
                  </a:cubicBezTo>
                  <a:cubicBezTo>
                    <a:pt x="421" y="236"/>
                    <a:pt x="434" y="235"/>
                    <a:pt x="446" y="232"/>
                  </a:cubicBezTo>
                  <a:cubicBezTo>
                    <a:pt x="527" y="205"/>
                    <a:pt x="500" y="72"/>
                    <a:pt x="437" y="54"/>
                  </a:cubicBezTo>
                  <a:cubicBezTo>
                    <a:pt x="411" y="43"/>
                    <a:pt x="388" y="39"/>
                    <a:pt x="365" y="39"/>
                  </a:cubicBezTo>
                  <a:cubicBezTo>
                    <a:pt x="348" y="39"/>
                    <a:pt x="331" y="41"/>
                    <a:pt x="312" y="45"/>
                  </a:cubicBezTo>
                  <a:cubicBezTo>
                    <a:pt x="277" y="45"/>
                    <a:pt x="232" y="36"/>
                    <a:pt x="196" y="18"/>
                  </a:cubicBezTo>
                  <a:cubicBezTo>
                    <a:pt x="188" y="9"/>
                    <a:pt x="179" y="0"/>
                    <a:pt x="170" y="0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46"/>
            <p:cNvSpPr/>
            <p:nvPr/>
          </p:nvSpPr>
          <p:spPr>
            <a:xfrm>
              <a:off x="7045434" y="2015246"/>
              <a:ext cx="100693" cy="32807"/>
            </a:xfrm>
            <a:custGeom>
              <a:avLst/>
              <a:gdLst/>
              <a:ahLst/>
              <a:cxnLst/>
              <a:rect l="l" t="t" r="r" b="b"/>
              <a:pathLst>
                <a:path w="1016" h="331" extrusionOk="0">
                  <a:moveTo>
                    <a:pt x="271" y="1"/>
                  </a:moveTo>
                  <a:cubicBezTo>
                    <a:pt x="186" y="1"/>
                    <a:pt x="100" y="22"/>
                    <a:pt x="28" y="61"/>
                  </a:cubicBezTo>
                  <a:cubicBezTo>
                    <a:pt x="19" y="70"/>
                    <a:pt x="10" y="79"/>
                    <a:pt x="10" y="88"/>
                  </a:cubicBezTo>
                  <a:cubicBezTo>
                    <a:pt x="1" y="97"/>
                    <a:pt x="10" y="106"/>
                    <a:pt x="19" y="115"/>
                  </a:cubicBezTo>
                  <a:cubicBezTo>
                    <a:pt x="54" y="168"/>
                    <a:pt x="126" y="186"/>
                    <a:pt x="188" y="195"/>
                  </a:cubicBezTo>
                  <a:cubicBezTo>
                    <a:pt x="295" y="204"/>
                    <a:pt x="402" y="222"/>
                    <a:pt x="500" y="266"/>
                  </a:cubicBezTo>
                  <a:cubicBezTo>
                    <a:pt x="563" y="284"/>
                    <a:pt x="616" y="320"/>
                    <a:pt x="679" y="329"/>
                  </a:cubicBezTo>
                  <a:cubicBezTo>
                    <a:pt x="688" y="330"/>
                    <a:pt x="697" y="330"/>
                    <a:pt x="706" y="330"/>
                  </a:cubicBezTo>
                  <a:cubicBezTo>
                    <a:pt x="919" y="330"/>
                    <a:pt x="1016" y="34"/>
                    <a:pt x="750" y="25"/>
                  </a:cubicBezTo>
                  <a:cubicBezTo>
                    <a:pt x="744" y="25"/>
                    <a:pt x="737" y="24"/>
                    <a:pt x="731" y="24"/>
                  </a:cubicBezTo>
                  <a:cubicBezTo>
                    <a:pt x="672" y="24"/>
                    <a:pt x="614" y="53"/>
                    <a:pt x="556" y="53"/>
                  </a:cubicBezTo>
                  <a:cubicBezTo>
                    <a:pt x="549" y="53"/>
                    <a:pt x="543" y="53"/>
                    <a:pt x="536" y="52"/>
                  </a:cubicBezTo>
                  <a:cubicBezTo>
                    <a:pt x="491" y="52"/>
                    <a:pt x="456" y="34"/>
                    <a:pt x="420" y="25"/>
                  </a:cubicBezTo>
                  <a:cubicBezTo>
                    <a:pt x="373" y="8"/>
                    <a:pt x="322" y="1"/>
                    <a:pt x="271" y="1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46"/>
            <p:cNvSpPr/>
            <p:nvPr/>
          </p:nvSpPr>
          <p:spPr>
            <a:xfrm>
              <a:off x="7083490" y="1932783"/>
              <a:ext cx="65510" cy="15759"/>
            </a:xfrm>
            <a:custGeom>
              <a:avLst/>
              <a:gdLst/>
              <a:ahLst/>
              <a:cxnLst/>
              <a:rect l="l" t="t" r="r" b="b"/>
              <a:pathLst>
                <a:path w="661" h="159" extrusionOk="0">
                  <a:moveTo>
                    <a:pt x="500" y="1"/>
                  </a:moveTo>
                  <a:cubicBezTo>
                    <a:pt x="429" y="1"/>
                    <a:pt x="348" y="28"/>
                    <a:pt x="286" y="54"/>
                  </a:cubicBezTo>
                  <a:cubicBezTo>
                    <a:pt x="257" y="62"/>
                    <a:pt x="228" y="75"/>
                    <a:pt x="199" y="75"/>
                  </a:cubicBezTo>
                  <a:cubicBezTo>
                    <a:pt x="192" y="75"/>
                    <a:pt x="186" y="74"/>
                    <a:pt x="179" y="72"/>
                  </a:cubicBezTo>
                  <a:cubicBezTo>
                    <a:pt x="143" y="72"/>
                    <a:pt x="107" y="54"/>
                    <a:pt x="72" y="54"/>
                  </a:cubicBezTo>
                  <a:cubicBezTo>
                    <a:pt x="36" y="54"/>
                    <a:pt x="0" y="99"/>
                    <a:pt x="27" y="126"/>
                  </a:cubicBezTo>
                  <a:cubicBezTo>
                    <a:pt x="56" y="150"/>
                    <a:pt x="92" y="158"/>
                    <a:pt x="130" y="158"/>
                  </a:cubicBezTo>
                  <a:cubicBezTo>
                    <a:pt x="162" y="158"/>
                    <a:pt x="195" y="152"/>
                    <a:pt x="223" y="144"/>
                  </a:cubicBezTo>
                  <a:cubicBezTo>
                    <a:pt x="286" y="126"/>
                    <a:pt x="348" y="99"/>
                    <a:pt x="420" y="99"/>
                  </a:cubicBezTo>
                  <a:cubicBezTo>
                    <a:pt x="448" y="99"/>
                    <a:pt x="483" y="110"/>
                    <a:pt x="513" y="110"/>
                  </a:cubicBezTo>
                  <a:cubicBezTo>
                    <a:pt x="521" y="110"/>
                    <a:pt x="529" y="110"/>
                    <a:pt x="536" y="108"/>
                  </a:cubicBezTo>
                  <a:cubicBezTo>
                    <a:pt x="661" y="90"/>
                    <a:pt x="571" y="10"/>
                    <a:pt x="500" y="1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46"/>
            <p:cNvSpPr/>
            <p:nvPr/>
          </p:nvSpPr>
          <p:spPr>
            <a:xfrm>
              <a:off x="7176351" y="1943686"/>
              <a:ext cx="20416" cy="13975"/>
            </a:xfrm>
            <a:custGeom>
              <a:avLst/>
              <a:gdLst/>
              <a:ahLst/>
              <a:cxnLst/>
              <a:rect l="l" t="t" r="r" b="b"/>
              <a:pathLst>
                <a:path w="206" h="141" extrusionOk="0">
                  <a:moveTo>
                    <a:pt x="82" y="1"/>
                  </a:moveTo>
                  <a:cubicBezTo>
                    <a:pt x="61" y="1"/>
                    <a:pt x="41" y="8"/>
                    <a:pt x="27" y="25"/>
                  </a:cubicBezTo>
                  <a:cubicBezTo>
                    <a:pt x="0" y="43"/>
                    <a:pt x="9" y="87"/>
                    <a:pt x="27" y="105"/>
                  </a:cubicBezTo>
                  <a:cubicBezTo>
                    <a:pt x="54" y="132"/>
                    <a:pt x="89" y="141"/>
                    <a:pt x="116" y="141"/>
                  </a:cubicBezTo>
                  <a:cubicBezTo>
                    <a:pt x="196" y="132"/>
                    <a:pt x="205" y="96"/>
                    <a:pt x="187" y="69"/>
                  </a:cubicBezTo>
                  <a:cubicBezTo>
                    <a:pt x="175" y="33"/>
                    <a:pt x="126" y="1"/>
                    <a:pt x="82" y="1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46"/>
            <p:cNvSpPr/>
            <p:nvPr/>
          </p:nvSpPr>
          <p:spPr>
            <a:xfrm>
              <a:off x="7205488" y="1952903"/>
              <a:ext cx="25768" cy="19030"/>
            </a:xfrm>
            <a:custGeom>
              <a:avLst/>
              <a:gdLst/>
              <a:ahLst/>
              <a:cxnLst/>
              <a:rect l="l" t="t" r="r" b="b"/>
              <a:pathLst>
                <a:path w="260" h="192" extrusionOk="0">
                  <a:moveTo>
                    <a:pt x="98" y="1"/>
                  </a:moveTo>
                  <a:cubicBezTo>
                    <a:pt x="86" y="1"/>
                    <a:pt x="75" y="2"/>
                    <a:pt x="63" y="3"/>
                  </a:cubicBezTo>
                  <a:cubicBezTo>
                    <a:pt x="45" y="12"/>
                    <a:pt x="36" y="12"/>
                    <a:pt x="27" y="21"/>
                  </a:cubicBezTo>
                  <a:cubicBezTo>
                    <a:pt x="1" y="48"/>
                    <a:pt x="9" y="92"/>
                    <a:pt x="36" y="128"/>
                  </a:cubicBezTo>
                  <a:cubicBezTo>
                    <a:pt x="60" y="160"/>
                    <a:pt x="105" y="192"/>
                    <a:pt x="147" y="192"/>
                  </a:cubicBezTo>
                  <a:cubicBezTo>
                    <a:pt x="152" y="192"/>
                    <a:pt x="156" y="191"/>
                    <a:pt x="161" y="190"/>
                  </a:cubicBezTo>
                  <a:cubicBezTo>
                    <a:pt x="215" y="190"/>
                    <a:pt x="259" y="137"/>
                    <a:pt x="259" y="83"/>
                  </a:cubicBezTo>
                  <a:lnTo>
                    <a:pt x="259" y="66"/>
                  </a:lnTo>
                  <a:cubicBezTo>
                    <a:pt x="222" y="21"/>
                    <a:pt x="159" y="1"/>
                    <a:pt x="98" y="1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46"/>
            <p:cNvSpPr/>
            <p:nvPr/>
          </p:nvSpPr>
          <p:spPr>
            <a:xfrm>
              <a:off x="7217876" y="1985016"/>
              <a:ext cx="25768" cy="21310"/>
            </a:xfrm>
            <a:custGeom>
              <a:avLst/>
              <a:gdLst/>
              <a:ahLst/>
              <a:cxnLst/>
              <a:rect l="l" t="t" r="r" b="b"/>
              <a:pathLst>
                <a:path w="260" h="215" extrusionOk="0">
                  <a:moveTo>
                    <a:pt x="143" y="0"/>
                  </a:moveTo>
                  <a:cubicBezTo>
                    <a:pt x="72" y="0"/>
                    <a:pt x="0" y="89"/>
                    <a:pt x="36" y="152"/>
                  </a:cubicBezTo>
                  <a:cubicBezTo>
                    <a:pt x="52" y="195"/>
                    <a:pt x="93" y="215"/>
                    <a:pt x="136" y="215"/>
                  </a:cubicBezTo>
                  <a:cubicBezTo>
                    <a:pt x="164" y="215"/>
                    <a:pt x="193" y="206"/>
                    <a:pt x="215" y="188"/>
                  </a:cubicBezTo>
                  <a:cubicBezTo>
                    <a:pt x="241" y="152"/>
                    <a:pt x="259" y="116"/>
                    <a:pt x="250" y="72"/>
                  </a:cubicBezTo>
                  <a:lnTo>
                    <a:pt x="250" y="72"/>
                  </a:lnTo>
                  <a:lnTo>
                    <a:pt x="250" y="81"/>
                  </a:lnTo>
                  <a:cubicBezTo>
                    <a:pt x="241" y="36"/>
                    <a:pt x="197" y="0"/>
                    <a:pt x="143" y="0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46"/>
            <p:cNvSpPr/>
            <p:nvPr/>
          </p:nvSpPr>
          <p:spPr>
            <a:xfrm>
              <a:off x="7308953" y="1948146"/>
              <a:ext cx="63330" cy="32113"/>
            </a:xfrm>
            <a:custGeom>
              <a:avLst/>
              <a:gdLst/>
              <a:ahLst/>
              <a:cxnLst/>
              <a:rect l="l" t="t" r="r" b="b"/>
              <a:pathLst>
                <a:path w="639" h="324" extrusionOk="0">
                  <a:moveTo>
                    <a:pt x="71" y="1"/>
                  </a:moveTo>
                  <a:cubicBezTo>
                    <a:pt x="48" y="1"/>
                    <a:pt x="28" y="9"/>
                    <a:pt x="18" y="33"/>
                  </a:cubicBezTo>
                  <a:cubicBezTo>
                    <a:pt x="0" y="60"/>
                    <a:pt x="18" y="96"/>
                    <a:pt x="36" y="122"/>
                  </a:cubicBezTo>
                  <a:cubicBezTo>
                    <a:pt x="63" y="140"/>
                    <a:pt x="89" y="149"/>
                    <a:pt x="125" y="167"/>
                  </a:cubicBezTo>
                  <a:cubicBezTo>
                    <a:pt x="161" y="185"/>
                    <a:pt x="197" y="212"/>
                    <a:pt x="223" y="247"/>
                  </a:cubicBezTo>
                  <a:cubicBezTo>
                    <a:pt x="241" y="265"/>
                    <a:pt x="250" y="274"/>
                    <a:pt x="268" y="292"/>
                  </a:cubicBezTo>
                  <a:cubicBezTo>
                    <a:pt x="299" y="314"/>
                    <a:pt x="336" y="323"/>
                    <a:pt x="372" y="323"/>
                  </a:cubicBezTo>
                  <a:cubicBezTo>
                    <a:pt x="510" y="323"/>
                    <a:pt x="639" y="188"/>
                    <a:pt x="420" y="131"/>
                  </a:cubicBezTo>
                  <a:cubicBezTo>
                    <a:pt x="384" y="122"/>
                    <a:pt x="330" y="122"/>
                    <a:pt x="295" y="105"/>
                  </a:cubicBezTo>
                  <a:cubicBezTo>
                    <a:pt x="232" y="87"/>
                    <a:pt x="188" y="42"/>
                    <a:pt x="134" y="15"/>
                  </a:cubicBezTo>
                  <a:cubicBezTo>
                    <a:pt x="113" y="7"/>
                    <a:pt x="91" y="1"/>
                    <a:pt x="71" y="1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46"/>
            <p:cNvSpPr/>
            <p:nvPr/>
          </p:nvSpPr>
          <p:spPr>
            <a:xfrm>
              <a:off x="7338090" y="2199301"/>
              <a:ext cx="31913" cy="26959"/>
            </a:xfrm>
            <a:custGeom>
              <a:avLst/>
              <a:gdLst/>
              <a:ahLst/>
              <a:cxnLst/>
              <a:rect l="l" t="t" r="r" b="b"/>
              <a:pathLst>
                <a:path w="322" h="272" extrusionOk="0">
                  <a:moveTo>
                    <a:pt x="197" y="0"/>
                  </a:moveTo>
                  <a:cubicBezTo>
                    <a:pt x="187" y="0"/>
                    <a:pt x="178" y="2"/>
                    <a:pt x="170" y="6"/>
                  </a:cubicBezTo>
                  <a:cubicBezTo>
                    <a:pt x="152" y="15"/>
                    <a:pt x="143" y="33"/>
                    <a:pt x="126" y="42"/>
                  </a:cubicBezTo>
                  <a:cubicBezTo>
                    <a:pt x="81" y="77"/>
                    <a:pt x="10" y="104"/>
                    <a:pt x="1" y="158"/>
                  </a:cubicBezTo>
                  <a:cubicBezTo>
                    <a:pt x="1" y="193"/>
                    <a:pt x="27" y="220"/>
                    <a:pt x="54" y="238"/>
                  </a:cubicBezTo>
                  <a:cubicBezTo>
                    <a:pt x="86" y="257"/>
                    <a:pt x="123" y="272"/>
                    <a:pt x="161" y="272"/>
                  </a:cubicBezTo>
                  <a:cubicBezTo>
                    <a:pt x="176" y="272"/>
                    <a:pt x="191" y="270"/>
                    <a:pt x="206" y="265"/>
                  </a:cubicBezTo>
                  <a:cubicBezTo>
                    <a:pt x="268" y="247"/>
                    <a:pt x="304" y="202"/>
                    <a:pt x="313" y="158"/>
                  </a:cubicBezTo>
                  <a:cubicBezTo>
                    <a:pt x="322" y="122"/>
                    <a:pt x="313" y="77"/>
                    <a:pt x="286" y="42"/>
                  </a:cubicBezTo>
                  <a:cubicBezTo>
                    <a:pt x="265" y="21"/>
                    <a:pt x="229" y="0"/>
                    <a:pt x="197" y="0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46"/>
            <p:cNvSpPr/>
            <p:nvPr/>
          </p:nvSpPr>
          <p:spPr>
            <a:xfrm>
              <a:off x="7402580" y="2137922"/>
              <a:ext cx="24777" cy="22598"/>
            </a:xfrm>
            <a:custGeom>
              <a:avLst/>
              <a:gdLst/>
              <a:ahLst/>
              <a:cxnLst/>
              <a:rect l="l" t="t" r="r" b="b"/>
              <a:pathLst>
                <a:path w="250" h="228" extrusionOk="0">
                  <a:moveTo>
                    <a:pt x="140" y="0"/>
                  </a:moveTo>
                  <a:cubicBezTo>
                    <a:pt x="135" y="0"/>
                    <a:pt x="130" y="1"/>
                    <a:pt x="125" y="1"/>
                  </a:cubicBezTo>
                  <a:cubicBezTo>
                    <a:pt x="54" y="10"/>
                    <a:pt x="0" y="81"/>
                    <a:pt x="18" y="153"/>
                  </a:cubicBezTo>
                  <a:cubicBezTo>
                    <a:pt x="24" y="151"/>
                    <a:pt x="29" y="150"/>
                    <a:pt x="33" y="150"/>
                  </a:cubicBezTo>
                  <a:cubicBezTo>
                    <a:pt x="77" y="150"/>
                    <a:pt x="104" y="216"/>
                    <a:pt x="152" y="224"/>
                  </a:cubicBezTo>
                  <a:cubicBezTo>
                    <a:pt x="159" y="227"/>
                    <a:pt x="166" y="228"/>
                    <a:pt x="172" y="228"/>
                  </a:cubicBezTo>
                  <a:cubicBezTo>
                    <a:pt x="214" y="228"/>
                    <a:pt x="241" y="180"/>
                    <a:pt x="241" y="126"/>
                  </a:cubicBezTo>
                  <a:cubicBezTo>
                    <a:pt x="250" y="67"/>
                    <a:pt x="218" y="0"/>
                    <a:pt x="140" y="0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46"/>
            <p:cNvSpPr/>
            <p:nvPr/>
          </p:nvSpPr>
          <p:spPr>
            <a:xfrm>
              <a:off x="7726283" y="1999982"/>
              <a:ext cx="39841" cy="21409"/>
            </a:xfrm>
            <a:custGeom>
              <a:avLst/>
              <a:gdLst/>
              <a:ahLst/>
              <a:cxnLst/>
              <a:rect l="l" t="t" r="r" b="b"/>
              <a:pathLst>
                <a:path w="402" h="216" extrusionOk="0">
                  <a:moveTo>
                    <a:pt x="54" y="1"/>
                  </a:moveTo>
                  <a:cubicBezTo>
                    <a:pt x="18" y="1"/>
                    <a:pt x="0" y="54"/>
                    <a:pt x="18" y="90"/>
                  </a:cubicBezTo>
                  <a:cubicBezTo>
                    <a:pt x="27" y="117"/>
                    <a:pt x="62" y="144"/>
                    <a:pt x="98" y="161"/>
                  </a:cubicBezTo>
                  <a:cubicBezTo>
                    <a:pt x="152" y="188"/>
                    <a:pt x="214" y="215"/>
                    <a:pt x="277" y="215"/>
                  </a:cubicBezTo>
                  <a:cubicBezTo>
                    <a:pt x="339" y="206"/>
                    <a:pt x="401" y="153"/>
                    <a:pt x="393" y="90"/>
                  </a:cubicBezTo>
                  <a:lnTo>
                    <a:pt x="393" y="90"/>
                  </a:lnTo>
                  <a:cubicBezTo>
                    <a:pt x="395" y="98"/>
                    <a:pt x="396" y="101"/>
                    <a:pt x="396" y="101"/>
                  </a:cubicBezTo>
                  <a:cubicBezTo>
                    <a:pt x="397" y="101"/>
                    <a:pt x="395" y="83"/>
                    <a:pt x="393" y="83"/>
                  </a:cubicBezTo>
                  <a:cubicBezTo>
                    <a:pt x="393" y="83"/>
                    <a:pt x="393" y="85"/>
                    <a:pt x="393" y="90"/>
                  </a:cubicBezTo>
                  <a:cubicBezTo>
                    <a:pt x="384" y="46"/>
                    <a:pt x="321" y="28"/>
                    <a:pt x="268" y="28"/>
                  </a:cubicBezTo>
                  <a:cubicBezTo>
                    <a:pt x="237" y="33"/>
                    <a:pt x="209" y="38"/>
                    <a:pt x="180" y="38"/>
                  </a:cubicBezTo>
                  <a:cubicBezTo>
                    <a:pt x="160" y="38"/>
                    <a:pt x="139" y="35"/>
                    <a:pt x="116" y="28"/>
                  </a:cubicBezTo>
                  <a:cubicBezTo>
                    <a:pt x="98" y="19"/>
                    <a:pt x="80" y="1"/>
                    <a:pt x="54" y="1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46"/>
            <p:cNvSpPr/>
            <p:nvPr/>
          </p:nvSpPr>
          <p:spPr>
            <a:xfrm>
              <a:off x="6872198" y="1931098"/>
              <a:ext cx="222001" cy="307752"/>
            </a:xfrm>
            <a:custGeom>
              <a:avLst/>
              <a:gdLst/>
              <a:ahLst/>
              <a:cxnLst/>
              <a:rect l="l" t="t" r="r" b="b"/>
              <a:pathLst>
                <a:path w="2240" h="3105" extrusionOk="0">
                  <a:moveTo>
                    <a:pt x="1374" y="0"/>
                  </a:moveTo>
                  <a:cubicBezTo>
                    <a:pt x="1374" y="0"/>
                    <a:pt x="0" y="1811"/>
                    <a:pt x="1374" y="3105"/>
                  </a:cubicBezTo>
                  <a:cubicBezTo>
                    <a:pt x="1374" y="3105"/>
                    <a:pt x="2239" y="1945"/>
                    <a:pt x="13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46"/>
            <p:cNvSpPr/>
            <p:nvPr/>
          </p:nvSpPr>
          <p:spPr>
            <a:xfrm>
              <a:off x="7820829" y="1913357"/>
              <a:ext cx="51338" cy="320241"/>
            </a:xfrm>
            <a:custGeom>
              <a:avLst/>
              <a:gdLst/>
              <a:ahLst/>
              <a:cxnLst/>
              <a:rect l="l" t="t" r="r" b="b"/>
              <a:pathLst>
                <a:path w="518" h="3231" extrusionOk="0">
                  <a:moveTo>
                    <a:pt x="1" y="1"/>
                  </a:moveTo>
                  <a:cubicBezTo>
                    <a:pt x="1" y="1"/>
                    <a:pt x="215" y="518"/>
                    <a:pt x="259" y="821"/>
                  </a:cubicBezTo>
                  <a:cubicBezTo>
                    <a:pt x="295" y="1125"/>
                    <a:pt x="259" y="3230"/>
                    <a:pt x="259" y="3230"/>
                  </a:cubicBezTo>
                  <a:lnTo>
                    <a:pt x="509" y="3230"/>
                  </a:lnTo>
                  <a:cubicBezTo>
                    <a:pt x="509" y="3230"/>
                    <a:pt x="500" y="1143"/>
                    <a:pt x="509" y="821"/>
                  </a:cubicBezTo>
                  <a:cubicBezTo>
                    <a:pt x="518" y="500"/>
                    <a:pt x="250" y="10"/>
                    <a:pt x="250" y="1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46"/>
            <p:cNvSpPr/>
            <p:nvPr/>
          </p:nvSpPr>
          <p:spPr>
            <a:xfrm>
              <a:off x="8204537" y="2006573"/>
              <a:ext cx="245886" cy="105657"/>
            </a:xfrm>
            <a:custGeom>
              <a:avLst/>
              <a:gdLst/>
              <a:ahLst/>
              <a:cxnLst/>
              <a:rect l="l" t="t" r="r" b="b"/>
              <a:pathLst>
                <a:path w="2481" h="1066" extrusionOk="0">
                  <a:moveTo>
                    <a:pt x="204" y="1"/>
                  </a:moveTo>
                  <a:cubicBezTo>
                    <a:pt x="136" y="1"/>
                    <a:pt x="67" y="12"/>
                    <a:pt x="0" y="40"/>
                  </a:cubicBezTo>
                  <a:lnTo>
                    <a:pt x="36" y="111"/>
                  </a:lnTo>
                  <a:cubicBezTo>
                    <a:pt x="89" y="90"/>
                    <a:pt x="143" y="82"/>
                    <a:pt x="198" y="82"/>
                  </a:cubicBezTo>
                  <a:cubicBezTo>
                    <a:pt x="360" y="82"/>
                    <a:pt x="530" y="156"/>
                    <a:pt x="696" y="236"/>
                  </a:cubicBezTo>
                  <a:lnTo>
                    <a:pt x="2445" y="1066"/>
                  </a:lnTo>
                  <a:lnTo>
                    <a:pt x="2480" y="994"/>
                  </a:lnTo>
                  <a:lnTo>
                    <a:pt x="732" y="156"/>
                  </a:lnTo>
                  <a:cubicBezTo>
                    <a:pt x="564" y="78"/>
                    <a:pt x="383" y="1"/>
                    <a:pt x="204" y="1"/>
                  </a:cubicBezTo>
                  <a:close/>
                </a:path>
              </a:pathLst>
            </a:custGeom>
            <a:solidFill>
              <a:srgbClr val="042B2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46"/>
            <p:cNvSpPr/>
            <p:nvPr/>
          </p:nvSpPr>
          <p:spPr>
            <a:xfrm>
              <a:off x="8511557" y="2076491"/>
              <a:ext cx="32805" cy="16949"/>
            </a:xfrm>
            <a:custGeom>
              <a:avLst/>
              <a:gdLst/>
              <a:ahLst/>
              <a:cxnLst/>
              <a:rect l="l" t="t" r="r" b="b"/>
              <a:pathLst>
                <a:path w="331" h="171" extrusionOk="0">
                  <a:moveTo>
                    <a:pt x="27" y="1"/>
                  </a:moveTo>
                  <a:lnTo>
                    <a:pt x="0" y="81"/>
                  </a:lnTo>
                  <a:lnTo>
                    <a:pt x="303" y="170"/>
                  </a:lnTo>
                  <a:lnTo>
                    <a:pt x="330" y="9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042B2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46"/>
            <p:cNvSpPr/>
            <p:nvPr/>
          </p:nvSpPr>
          <p:spPr>
            <a:xfrm>
              <a:off x="7978160" y="2133287"/>
              <a:ext cx="54014" cy="64623"/>
            </a:xfrm>
            <a:custGeom>
              <a:avLst/>
              <a:gdLst/>
              <a:ahLst/>
              <a:cxnLst/>
              <a:rect l="l" t="t" r="r" b="b"/>
              <a:pathLst>
                <a:path w="545" h="652" extrusionOk="0">
                  <a:moveTo>
                    <a:pt x="45" y="0"/>
                  </a:moveTo>
                  <a:lnTo>
                    <a:pt x="1" y="71"/>
                  </a:lnTo>
                  <a:cubicBezTo>
                    <a:pt x="215" y="205"/>
                    <a:pt x="384" y="410"/>
                    <a:pt x="464" y="651"/>
                  </a:cubicBezTo>
                  <a:lnTo>
                    <a:pt x="545" y="625"/>
                  </a:lnTo>
                  <a:cubicBezTo>
                    <a:pt x="456" y="366"/>
                    <a:pt x="277" y="152"/>
                    <a:pt x="45" y="0"/>
                  </a:cubicBezTo>
                  <a:close/>
                </a:path>
              </a:pathLst>
            </a:custGeom>
            <a:solidFill>
              <a:srgbClr val="042B2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46"/>
            <p:cNvSpPr/>
            <p:nvPr/>
          </p:nvSpPr>
          <p:spPr>
            <a:xfrm>
              <a:off x="8827634" y="2058757"/>
              <a:ext cx="48067" cy="45692"/>
            </a:xfrm>
            <a:custGeom>
              <a:avLst/>
              <a:gdLst/>
              <a:ahLst/>
              <a:cxnLst/>
              <a:rect l="l" t="t" r="r" b="b"/>
              <a:pathLst>
                <a:path w="485" h="461" extrusionOk="0">
                  <a:moveTo>
                    <a:pt x="180" y="0"/>
                  </a:moveTo>
                  <a:cubicBezTo>
                    <a:pt x="80" y="0"/>
                    <a:pt x="0" y="124"/>
                    <a:pt x="56" y="220"/>
                  </a:cubicBezTo>
                  <a:cubicBezTo>
                    <a:pt x="56" y="229"/>
                    <a:pt x="56" y="238"/>
                    <a:pt x="56" y="246"/>
                  </a:cubicBezTo>
                  <a:cubicBezTo>
                    <a:pt x="81" y="322"/>
                    <a:pt x="145" y="381"/>
                    <a:pt x="227" y="381"/>
                  </a:cubicBezTo>
                  <a:cubicBezTo>
                    <a:pt x="232" y="381"/>
                    <a:pt x="238" y="381"/>
                    <a:pt x="244" y="380"/>
                  </a:cubicBezTo>
                  <a:lnTo>
                    <a:pt x="252" y="380"/>
                  </a:lnTo>
                  <a:cubicBezTo>
                    <a:pt x="261" y="425"/>
                    <a:pt x="324" y="461"/>
                    <a:pt x="377" y="461"/>
                  </a:cubicBezTo>
                  <a:cubicBezTo>
                    <a:pt x="431" y="443"/>
                    <a:pt x="484" y="371"/>
                    <a:pt x="431" y="327"/>
                  </a:cubicBezTo>
                  <a:cubicBezTo>
                    <a:pt x="422" y="318"/>
                    <a:pt x="413" y="309"/>
                    <a:pt x="395" y="309"/>
                  </a:cubicBezTo>
                  <a:cubicBezTo>
                    <a:pt x="395" y="300"/>
                    <a:pt x="395" y="300"/>
                    <a:pt x="386" y="300"/>
                  </a:cubicBezTo>
                  <a:cubicBezTo>
                    <a:pt x="386" y="291"/>
                    <a:pt x="377" y="291"/>
                    <a:pt x="368" y="282"/>
                  </a:cubicBezTo>
                  <a:cubicBezTo>
                    <a:pt x="368" y="273"/>
                    <a:pt x="377" y="255"/>
                    <a:pt x="377" y="246"/>
                  </a:cubicBezTo>
                  <a:cubicBezTo>
                    <a:pt x="395" y="220"/>
                    <a:pt x="404" y="193"/>
                    <a:pt x="404" y="175"/>
                  </a:cubicBezTo>
                  <a:cubicBezTo>
                    <a:pt x="395" y="113"/>
                    <a:pt x="359" y="77"/>
                    <a:pt x="315" y="50"/>
                  </a:cubicBezTo>
                  <a:cubicBezTo>
                    <a:pt x="297" y="50"/>
                    <a:pt x="288" y="41"/>
                    <a:pt x="270" y="41"/>
                  </a:cubicBezTo>
                  <a:cubicBezTo>
                    <a:pt x="261" y="32"/>
                    <a:pt x="244" y="15"/>
                    <a:pt x="217" y="6"/>
                  </a:cubicBezTo>
                  <a:cubicBezTo>
                    <a:pt x="204" y="2"/>
                    <a:pt x="192" y="0"/>
                    <a:pt x="180" y="0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46"/>
            <p:cNvSpPr/>
            <p:nvPr/>
          </p:nvSpPr>
          <p:spPr>
            <a:xfrm>
              <a:off x="8890665" y="2056577"/>
              <a:ext cx="16848" cy="18733"/>
            </a:xfrm>
            <a:custGeom>
              <a:avLst/>
              <a:gdLst/>
              <a:ahLst/>
              <a:cxnLst/>
              <a:rect l="l" t="t" r="r" b="b"/>
              <a:pathLst>
                <a:path w="170" h="189" extrusionOk="0">
                  <a:moveTo>
                    <a:pt x="89" y="1"/>
                  </a:moveTo>
                  <a:cubicBezTo>
                    <a:pt x="36" y="1"/>
                    <a:pt x="9" y="45"/>
                    <a:pt x="0" y="90"/>
                  </a:cubicBezTo>
                  <a:cubicBezTo>
                    <a:pt x="0" y="90"/>
                    <a:pt x="0" y="99"/>
                    <a:pt x="0" y="108"/>
                  </a:cubicBezTo>
                  <a:cubicBezTo>
                    <a:pt x="0" y="153"/>
                    <a:pt x="45" y="188"/>
                    <a:pt x="80" y="188"/>
                  </a:cubicBezTo>
                  <a:cubicBezTo>
                    <a:pt x="134" y="188"/>
                    <a:pt x="161" y="153"/>
                    <a:pt x="170" y="108"/>
                  </a:cubicBezTo>
                  <a:cubicBezTo>
                    <a:pt x="170" y="99"/>
                    <a:pt x="170" y="90"/>
                    <a:pt x="170" y="90"/>
                  </a:cubicBezTo>
                  <a:cubicBezTo>
                    <a:pt x="170" y="45"/>
                    <a:pt x="125" y="1"/>
                    <a:pt x="89" y="1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46"/>
            <p:cNvSpPr/>
            <p:nvPr/>
          </p:nvSpPr>
          <p:spPr>
            <a:xfrm>
              <a:off x="8907414" y="2092852"/>
              <a:ext cx="23092" cy="16949"/>
            </a:xfrm>
            <a:custGeom>
              <a:avLst/>
              <a:gdLst/>
              <a:ahLst/>
              <a:cxnLst/>
              <a:rect l="l" t="t" r="r" b="b"/>
              <a:pathLst>
                <a:path w="233" h="171" extrusionOk="0">
                  <a:moveTo>
                    <a:pt x="108" y="1"/>
                  </a:moveTo>
                  <a:cubicBezTo>
                    <a:pt x="1" y="1"/>
                    <a:pt x="1" y="170"/>
                    <a:pt x="108" y="170"/>
                  </a:cubicBezTo>
                  <a:lnTo>
                    <a:pt x="125" y="170"/>
                  </a:lnTo>
                  <a:cubicBezTo>
                    <a:pt x="232" y="170"/>
                    <a:pt x="232" y="1"/>
                    <a:pt x="125" y="1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46"/>
            <p:cNvSpPr/>
            <p:nvPr/>
          </p:nvSpPr>
          <p:spPr>
            <a:xfrm>
              <a:off x="8938334" y="2049539"/>
              <a:ext cx="43409" cy="39943"/>
            </a:xfrm>
            <a:custGeom>
              <a:avLst/>
              <a:gdLst/>
              <a:ahLst/>
              <a:cxnLst/>
              <a:rect l="l" t="t" r="r" b="b"/>
              <a:pathLst>
                <a:path w="438" h="403" extrusionOk="0">
                  <a:moveTo>
                    <a:pt x="217" y="1"/>
                  </a:moveTo>
                  <a:cubicBezTo>
                    <a:pt x="198" y="1"/>
                    <a:pt x="179" y="3"/>
                    <a:pt x="161" y="9"/>
                  </a:cubicBezTo>
                  <a:cubicBezTo>
                    <a:pt x="126" y="18"/>
                    <a:pt x="81" y="36"/>
                    <a:pt x="63" y="63"/>
                  </a:cubicBezTo>
                  <a:cubicBezTo>
                    <a:pt x="19" y="108"/>
                    <a:pt x="10" y="143"/>
                    <a:pt x="1" y="197"/>
                  </a:cubicBezTo>
                  <a:cubicBezTo>
                    <a:pt x="1" y="232"/>
                    <a:pt x="10" y="268"/>
                    <a:pt x="36" y="295"/>
                  </a:cubicBezTo>
                  <a:cubicBezTo>
                    <a:pt x="45" y="331"/>
                    <a:pt x="72" y="357"/>
                    <a:pt x="108" y="375"/>
                  </a:cubicBezTo>
                  <a:cubicBezTo>
                    <a:pt x="140" y="393"/>
                    <a:pt x="175" y="402"/>
                    <a:pt x="211" y="402"/>
                  </a:cubicBezTo>
                  <a:cubicBezTo>
                    <a:pt x="263" y="402"/>
                    <a:pt x="315" y="382"/>
                    <a:pt x="358" y="339"/>
                  </a:cubicBezTo>
                  <a:cubicBezTo>
                    <a:pt x="420" y="277"/>
                    <a:pt x="438" y="170"/>
                    <a:pt x="393" y="99"/>
                  </a:cubicBezTo>
                  <a:cubicBezTo>
                    <a:pt x="352" y="36"/>
                    <a:pt x="283" y="1"/>
                    <a:pt x="217" y="1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46"/>
            <p:cNvSpPr/>
            <p:nvPr/>
          </p:nvSpPr>
          <p:spPr>
            <a:xfrm>
              <a:off x="8853401" y="2116640"/>
              <a:ext cx="17146" cy="9614"/>
            </a:xfrm>
            <a:custGeom>
              <a:avLst/>
              <a:gdLst/>
              <a:ahLst/>
              <a:cxnLst/>
              <a:rect l="l" t="t" r="r" b="b"/>
              <a:pathLst>
                <a:path w="173" h="97" extrusionOk="0">
                  <a:moveTo>
                    <a:pt x="51" y="1"/>
                  </a:moveTo>
                  <a:cubicBezTo>
                    <a:pt x="25" y="1"/>
                    <a:pt x="0" y="30"/>
                    <a:pt x="19" y="55"/>
                  </a:cubicBezTo>
                  <a:cubicBezTo>
                    <a:pt x="33" y="83"/>
                    <a:pt x="59" y="96"/>
                    <a:pt x="86" y="96"/>
                  </a:cubicBezTo>
                  <a:cubicBezTo>
                    <a:pt x="111" y="96"/>
                    <a:pt x="136" y="85"/>
                    <a:pt x="153" y="64"/>
                  </a:cubicBezTo>
                  <a:cubicBezTo>
                    <a:pt x="172" y="32"/>
                    <a:pt x="146" y="5"/>
                    <a:pt x="116" y="5"/>
                  </a:cubicBezTo>
                  <a:cubicBezTo>
                    <a:pt x="104" y="5"/>
                    <a:pt x="92" y="9"/>
                    <a:pt x="82" y="19"/>
                  </a:cubicBezTo>
                  <a:cubicBezTo>
                    <a:pt x="74" y="6"/>
                    <a:pt x="62" y="1"/>
                    <a:pt x="51" y="1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46"/>
            <p:cNvSpPr/>
            <p:nvPr/>
          </p:nvSpPr>
          <p:spPr>
            <a:xfrm>
              <a:off x="8849041" y="2039826"/>
              <a:ext cx="16055" cy="8028"/>
            </a:xfrm>
            <a:custGeom>
              <a:avLst/>
              <a:gdLst/>
              <a:ahLst/>
              <a:cxnLst/>
              <a:rect l="l" t="t" r="r" b="b"/>
              <a:pathLst>
                <a:path w="162" h="81" extrusionOk="0">
                  <a:moveTo>
                    <a:pt x="45" y="0"/>
                  </a:moveTo>
                  <a:cubicBezTo>
                    <a:pt x="1" y="0"/>
                    <a:pt x="1" y="81"/>
                    <a:pt x="45" y="81"/>
                  </a:cubicBezTo>
                  <a:lnTo>
                    <a:pt x="108" y="81"/>
                  </a:lnTo>
                  <a:cubicBezTo>
                    <a:pt x="161" y="81"/>
                    <a:pt x="161" y="0"/>
                    <a:pt x="108" y="0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46"/>
            <p:cNvSpPr/>
            <p:nvPr/>
          </p:nvSpPr>
          <p:spPr>
            <a:xfrm>
              <a:off x="8810093" y="2039529"/>
              <a:ext cx="13479" cy="10407"/>
            </a:xfrm>
            <a:custGeom>
              <a:avLst/>
              <a:gdLst/>
              <a:ahLst/>
              <a:cxnLst/>
              <a:rect l="l" t="t" r="r" b="b"/>
              <a:pathLst>
                <a:path w="136" h="105" extrusionOk="0">
                  <a:moveTo>
                    <a:pt x="73" y="1"/>
                  </a:moveTo>
                  <a:cubicBezTo>
                    <a:pt x="64" y="1"/>
                    <a:pt x="54" y="4"/>
                    <a:pt x="46" y="12"/>
                  </a:cubicBezTo>
                  <a:lnTo>
                    <a:pt x="28" y="39"/>
                  </a:lnTo>
                  <a:cubicBezTo>
                    <a:pt x="1" y="66"/>
                    <a:pt x="26" y="104"/>
                    <a:pt x="55" y="104"/>
                  </a:cubicBezTo>
                  <a:cubicBezTo>
                    <a:pt x="64" y="104"/>
                    <a:pt x="73" y="101"/>
                    <a:pt x="82" y="93"/>
                  </a:cubicBezTo>
                  <a:cubicBezTo>
                    <a:pt x="90" y="84"/>
                    <a:pt x="99" y="75"/>
                    <a:pt x="108" y="75"/>
                  </a:cubicBezTo>
                  <a:cubicBezTo>
                    <a:pt x="136" y="40"/>
                    <a:pt x="105" y="1"/>
                    <a:pt x="73" y="1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46"/>
            <p:cNvSpPr/>
            <p:nvPr/>
          </p:nvSpPr>
          <p:spPr>
            <a:xfrm>
              <a:off x="8969354" y="2035069"/>
              <a:ext cx="12488" cy="12092"/>
            </a:xfrm>
            <a:custGeom>
              <a:avLst/>
              <a:gdLst/>
              <a:ahLst/>
              <a:cxnLst/>
              <a:rect l="l" t="t" r="r" b="b"/>
              <a:pathLst>
                <a:path w="126" h="122" extrusionOk="0">
                  <a:moveTo>
                    <a:pt x="53" y="1"/>
                  </a:moveTo>
                  <a:cubicBezTo>
                    <a:pt x="48" y="1"/>
                    <a:pt x="42" y="2"/>
                    <a:pt x="36" y="4"/>
                  </a:cubicBezTo>
                  <a:cubicBezTo>
                    <a:pt x="9" y="22"/>
                    <a:pt x="0" y="48"/>
                    <a:pt x="9" y="66"/>
                  </a:cubicBezTo>
                  <a:cubicBezTo>
                    <a:pt x="0" y="84"/>
                    <a:pt x="9" y="111"/>
                    <a:pt x="36" y="120"/>
                  </a:cubicBezTo>
                  <a:cubicBezTo>
                    <a:pt x="41" y="121"/>
                    <a:pt x="46" y="121"/>
                    <a:pt x="50" y="121"/>
                  </a:cubicBezTo>
                  <a:cubicBezTo>
                    <a:pt x="125" y="121"/>
                    <a:pt x="114" y="1"/>
                    <a:pt x="53" y="1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46"/>
            <p:cNvSpPr/>
            <p:nvPr/>
          </p:nvSpPr>
          <p:spPr>
            <a:xfrm>
              <a:off x="8960435" y="2095429"/>
              <a:ext cx="29435" cy="28545"/>
            </a:xfrm>
            <a:custGeom>
              <a:avLst/>
              <a:gdLst/>
              <a:ahLst/>
              <a:cxnLst/>
              <a:rect l="l" t="t" r="r" b="b"/>
              <a:pathLst>
                <a:path w="297" h="288" extrusionOk="0">
                  <a:moveTo>
                    <a:pt x="238" y="1"/>
                  </a:moveTo>
                  <a:cubicBezTo>
                    <a:pt x="226" y="1"/>
                    <a:pt x="214" y="6"/>
                    <a:pt x="206" y="19"/>
                  </a:cubicBezTo>
                  <a:cubicBezTo>
                    <a:pt x="179" y="46"/>
                    <a:pt x="161" y="82"/>
                    <a:pt x="135" y="117"/>
                  </a:cubicBezTo>
                  <a:cubicBezTo>
                    <a:pt x="135" y="117"/>
                    <a:pt x="126" y="108"/>
                    <a:pt x="126" y="108"/>
                  </a:cubicBezTo>
                  <a:cubicBezTo>
                    <a:pt x="99" y="108"/>
                    <a:pt x="72" y="117"/>
                    <a:pt x="54" y="135"/>
                  </a:cubicBezTo>
                  <a:cubicBezTo>
                    <a:pt x="45" y="144"/>
                    <a:pt x="45" y="144"/>
                    <a:pt x="36" y="153"/>
                  </a:cubicBezTo>
                  <a:cubicBezTo>
                    <a:pt x="28" y="162"/>
                    <a:pt x="19" y="171"/>
                    <a:pt x="10" y="189"/>
                  </a:cubicBezTo>
                  <a:cubicBezTo>
                    <a:pt x="1" y="207"/>
                    <a:pt x="10" y="242"/>
                    <a:pt x="36" y="242"/>
                  </a:cubicBezTo>
                  <a:cubicBezTo>
                    <a:pt x="45" y="251"/>
                    <a:pt x="54" y="251"/>
                    <a:pt x="54" y="251"/>
                  </a:cubicBezTo>
                  <a:cubicBezTo>
                    <a:pt x="63" y="251"/>
                    <a:pt x="63" y="251"/>
                    <a:pt x="72" y="260"/>
                  </a:cubicBezTo>
                  <a:cubicBezTo>
                    <a:pt x="88" y="279"/>
                    <a:pt x="111" y="288"/>
                    <a:pt x="134" y="288"/>
                  </a:cubicBezTo>
                  <a:cubicBezTo>
                    <a:pt x="177" y="288"/>
                    <a:pt x="221" y="256"/>
                    <a:pt x="215" y="198"/>
                  </a:cubicBezTo>
                  <a:cubicBezTo>
                    <a:pt x="224" y="189"/>
                    <a:pt x="224" y="180"/>
                    <a:pt x="224" y="171"/>
                  </a:cubicBezTo>
                  <a:cubicBezTo>
                    <a:pt x="251" y="153"/>
                    <a:pt x="260" y="117"/>
                    <a:pt x="260" y="82"/>
                  </a:cubicBezTo>
                  <a:lnTo>
                    <a:pt x="277" y="55"/>
                  </a:lnTo>
                  <a:cubicBezTo>
                    <a:pt x="296" y="30"/>
                    <a:pt x="267" y="1"/>
                    <a:pt x="238" y="1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46"/>
            <p:cNvSpPr/>
            <p:nvPr/>
          </p:nvSpPr>
          <p:spPr>
            <a:xfrm>
              <a:off x="8916135" y="2122785"/>
              <a:ext cx="14271" cy="10209"/>
            </a:xfrm>
            <a:custGeom>
              <a:avLst/>
              <a:gdLst/>
              <a:ahLst/>
              <a:cxnLst/>
              <a:rect l="l" t="t" r="r" b="b"/>
              <a:pathLst>
                <a:path w="144" h="103" extrusionOk="0">
                  <a:moveTo>
                    <a:pt x="66" y="0"/>
                  </a:moveTo>
                  <a:cubicBezTo>
                    <a:pt x="33" y="0"/>
                    <a:pt x="0" y="45"/>
                    <a:pt x="29" y="73"/>
                  </a:cubicBezTo>
                  <a:lnTo>
                    <a:pt x="55" y="91"/>
                  </a:lnTo>
                  <a:cubicBezTo>
                    <a:pt x="64" y="99"/>
                    <a:pt x="73" y="103"/>
                    <a:pt x="83" y="103"/>
                  </a:cubicBezTo>
                  <a:cubicBezTo>
                    <a:pt x="114" y="103"/>
                    <a:pt x="143" y="65"/>
                    <a:pt x="109" y="38"/>
                  </a:cubicBezTo>
                  <a:lnTo>
                    <a:pt x="91" y="11"/>
                  </a:lnTo>
                  <a:cubicBezTo>
                    <a:pt x="83" y="3"/>
                    <a:pt x="75" y="0"/>
                    <a:pt x="66" y="0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46"/>
            <p:cNvSpPr/>
            <p:nvPr/>
          </p:nvSpPr>
          <p:spPr>
            <a:xfrm>
              <a:off x="8834968" y="1998694"/>
              <a:ext cx="15064" cy="11993"/>
            </a:xfrm>
            <a:custGeom>
              <a:avLst/>
              <a:gdLst/>
              <a:ahLst/>
              <a:cxnLst/>
              <a:rect l="l" t="t" r="r" b="b"/>
              <a:pathLst>
                <a:path w="152" h="121" extrusionOk="0">
                  <a:moveTo>
                    <a:pt x="71" y="0"/>
                  </a:moveTo>
                  <a:cubicBezTo>
                    <a:pt x="49" y="0"/>
                    <a:pt x="28" y="12"/>
                    <a:pt x="18" y="32"/>
                  </a:cubicBezTo>
                  <a:cubicBezTo>
                    <a:pt x="0" y="50"/>
                    <a:pt x="9" y="67"/>
                    <a:pt x="27" y="76"/>
                  </a:cubicBezTo>
                  <a:cubicBezTo>
                    <a:pt x="27" y="103"/>
                    <a:pt x="36" y="121"/>
                    <a:pt x="62" y="121"/>
                  </a:cubicBezTo>
                  <a:cubicBezTo>
                    <a:pt x="107" y="112"/>
                    <a:pt x="152" y="67"/>
                    <a:pt x="116" y="23"/>
                  </a:cubicBezTo>
                  <a:cubicBezTo>
                    <a:pt x="104" y="7"/>
                    <a:pt x="87" y="0"/>
                    <a:pt x="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46"/>
            <p:cNvSpPr/>
            <p:nvPr/>
          </p:nvSpPr>
          <p:spPr>
            <a:xfrm>
              <a:off x="8863114" y="2009597"/>
              <a:ext cx="13479" cy="10308"/>
            </a:xfrm>
            <a:custGeom>
              <a:avLst/>
              <a:gdLst/>
              <a:ahLst/>
              <a:cxnLst/>
              <a:rect l="l" t="t" r="r" b="b"/>
              <a:pathLst>
                <a:path w="136" h="104" extrusionOk="0">
                  <a:moveTo>
                    <a:pt x="62" y="0"/>
                  </a:moveTo>
                  <a:cubicBezTo>
                    <a:pt x="28" y="0"/>
                    <a:pt x="0" y="45"/>
                    <a:pt x="28" y="73"/>
                  </a:cubicBezTo>
                  <a:cubicBezTo>
                    <a:pt x="37" y="82"/>
                    <a:pt x="46" y="82"/>
                    <a:pt x="55" y="91"/>
                  </a:cubicBezTo>
                  <a:cubicBezTo>
                    <a:pt x="63" y="100"/>
                    <a:pt x="73" y="103"/>
                    <a:pt x="81" y="103"/>
                  </a:cubicBezTo>
                  <a:cubicBezTo>
                    <a:pt x="111" y="103"/>
                    <a:pt x="136" y="65"/>
                    <a:pt x="109" y="38"/>
                  </a:cubicBezTo>
                  <a:cubicBezTo>
                    <a:pt x="100" y="29"/>
                    <a:pt x="91" y="20"/>
                    <a:pt x="91" y="11"/>
                  </a:cubicBezTo>
                  <a:cubicBezTo>
                    <a:pt x="81" y="3"/>
                    <a:pt x="72" y="0"/>
                    <a:pt x="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46"/>
            <p:cNvSpPr/>
            <p:nvPr/>
          </p:nvSpPr>
          <p:spPr>
            <a:xfrm>
              <a:off x="8903846" y="1989972"/>
              <a:ext cx="23092" cy="17940"/>
            </a:xfrm>
            <a:custGeom>
              <a:avLst/>
              <a:gdLst/>
              <a:ahLst/>
              <a:cxnLst/>
              <a:rect l="l" t="t" r="r" b="b"/>
              <a:pathLst>
                <a:path w="233" h="181" extrusionOk="0">
                  <a:moveTo>
                    <a:pt x="90" y="0"/>
                  </a:moveTo>
                  <a:cubicBezTo>
                    <a:pt x="72" y="0"/>
                    <a:pt x="50" y="9"/>
                    <a:pt x="37" y="22"/>
                  </a:cubicBezTo>
                  <a:cubicBezTo>
                    <a:pt x="10" y="48"/>
                    <a:pt x="1" y="120"/>
                    <a:pt x="28" y="147"/>
                  </a:cubicBezTo>
                  <a:cubicBezTo>
                    <a:pt x="43" y="173"/>
                    <a:pt x="78" y="181"/>
                    <a:pt x="113" y="181"/>
                  </a:cubicBezTo>
                  <a:cubicBezTo>
                    <a:pt x="137" y="181"/>
                    <a:pt x="161" y="177"/>
                    <a:pt x="179" y="173"/>
                  </a:cubicBezTo>
                  <a:cubicBezTo>
                    <a:pt x="197" y="164"/>
                    <a:pt x="206" y="147"/>
                    <a:pt x="206" y="129"/>
                  </a:cubicBezTo>
                  <a:cubicBezTo>
                    <a:pt x="206" y="120"/>
                    <a:pt x="206" y="111"/>
                    <a:pt x="206" y="102"/>
                  </a:cubicBezTo>
                  <a:cubicBezTo>
                    <a:pt x="233" y="84"/>
                    <a:pt x="233" y="31"/>
                    <a:pt x="188" y="31"/>
                  </a:cubicBezTo>
                  <a:lnTo>
                    <a:pt x="179" y="31"/>
                  </a:lnTo>
                  <a:cubicBezTo>
                    <a:pt x="170" y="13"/>
                    <a:pt x="161" y="4"/>
                    <a:pt x="144" y="4"/>
                  </a:cubicBezTo>
                  <a:lnTo>
                    <a:pt x="108" y="4"/>
                  </a:lnTo>
                  <a:cubicBezTo>
                    <a:pt x="103" y="1"/>
                    <a:pt x="97" y="0"/>
                    <a:pt x="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46"/>
            <p:cNvSpPr/>
            <p:nvPr/>
          </p:nvSpPr>
          <p:spPr>
            <a:xfrm>
              <a:off x="8944578" y="1992945"/>
              <a:ext cx="15064" cy="8028"/>
            </a:xfrm>
            <a:custGeom>
              <a:avLst/>
              <a:gdLst/>
              <a:ahLst/>
              <a:cxnLst/>
              <a:rect l="l" t="t" r="r" b="b"/>
              <a:pathLst>
                <a:path w="152" h="81" extrusionOk="0">
                  <a:moveTo>
                    <a:pt x="54" y="1"/>
                  </a:moveTo>
                  <a:cubicBezTo>
                    <a:pt x="0" y="1"/>
                    <a:pt x="0" y="81"/>
                    <a:pt x="54" y="81"/>
                  </a:cubicBezTo>
                  <a:lnTo>
                    <a:pt x="98" y="81"/>
                  </a:lnTo>
                  <a:cubicBezTo>
                    <a:pt x="152" y="81"/>
                    <a:pt x="152" y="1"/>
                    <a:pt x="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46"/>
            <p:cNvSpPr/>
            <p:nvPr/>
          </p:nvSpPr>
          <p:spPr>
            <a:xfrm>
              <a:off x="8864997" y="1969951"/>
              <a:ext cx="15560" cy="11993"/>
            </a:xfrm>
            <a:custGeom>
              <a:avLst/>
              <a:gdLst/>
              <a:ahLst/>
              <a:cxnLst/>
              <a:rect l="l" t="t" r="r" b="b"/>
              <a:pathLst>
                <a:path w="157" h="121" extrusionOk="0">
                  <a:moveTo>
                    <a:pt x="81" y="1"/>
                  </a:moveTo>
                  <a:cubicBezTo>
                    <a:pt x="45" y="10"/>
                    <a:pt x="18" y="27"/>
                    <a:pt x="9" y="63"/>
                  </a:cubicBezTo>
                  <a:cubicBezTo>
                    <a:pt x="0" y="90"/>
                    <a:pt x="18" y="108"/>
                    <a:pt x="45" y="108"/>
                  </a:cubicBezTo>
                  <a:cubicBezTo>
                    <a:pt x="56" y="117"/>
                    <a:pt x="69" y="120"/>
                    <a:pt x="82" y="120"/>
                  </a:cubicBezTo>
                  <a:cubicBezTo>
                    <a:pt x="120" y="120"/>
                    <a:pt x="156" y="85"/>
                    <a:pt x="143" y="45"/>
                  </a:cubicBezTo>
                  <a:cubicBezTo>
                    <a:pt x="134" y="18"/>
                    <a:pt x="107" y="1"/>
                    <a:pt x="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46"/>
            <p:cNvSpPr/>
            <p:nvPr/>
          </p:nvSpPr>
          <p:spPr>
            <a:xfrm>
              <a:off x="7993271" y="1977880"/>
              <a:ext cx="23092" cy="23094"/>
            </a:xfrm>
            <a:custGeom>
              <a:avLst/>
              <a:gdLst/>
              <a:ahLst/>
              <a:cxnLst/>
              <a:rect l="l" t="t" r="r" b="b"/>
              <a:pathLst>
                <a:path w="233" h="233" extrusionOk="0">
                  <a:moveTo>
                    <a:pt x="116" y="1"/>
                  </a:moveTo>
                  <a:cubicBezTo>
                    <a:pt x="54" y="1"/>
                    <a:pt x="0" y="54"/>
                    <a:pt x="0" y="117"/>
                  </a:cubicBezTo>
                  <a:cubicBezTo>
                    <a:pt x="0" y="179"/>
                    <a:pt x="54" y="233"/>
                    <a:pt x="116" y="233"/>
                  </a:cubicBezTo>
                  <a:cubicBezTo>
                    <a:pt x="179" y="233"/>
                    <a:pt x="232" y="179"/>
                    <a:pt x="232" y="117"/>
                  </a:cubicBezTo>
                  <a:cubicBezTo>
                    <a:pt x="232" y="54"/>
                    <a:pt x="179" y="1"/>
                    <a:pt x="116" y="1"/>
                  </a:cubicBezTo>
                  <a:close/>
                </a:path>
              </a:pathLst>
            </a:custGeom>
            <a:solidFill>
              <a:srgbClr val="042B2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46"/>
            <p:cNvSpPr/>
            <p:nvPr/>
          </p:nvSpPr>
          <p:spPr>
            <a:xfrm>
              <a:off x="8699690" y="1977880"/>
              <a:ext cx="23092" cy="23094"/>
            </a:xfrm>
            <a:custGeom>
              <a:avLst/>
              <a:gdLst/>
              <a:ahLst/>
              <a:cxnLst/>
              <a:rect l="l" t="t" r="r" b="b"/>
              <a:pathLst>
                <a:path w="233" h="233" extrusionOk="0">
                  <a:moveTo>
                    <a:pt x="116" y="1"/>
                  </a:moveTo>
                  <a:cubicBezTo>
                    <a:pt x="54" y="1"/>
                    <a:pt x="0" y="54"/>
                    <a:pt x="0" y="117"/>
                  </a:cubicBezTo>
                  <a:cubicBezTo>
                    <a:pt x="0" y="179"/>
                    <a:pt x="54" y="233"/>
                    <a:pt x="116" y="233"/>
                  </a:cubicBezTo>
                  <a:cubicBezTo>
                    <a:pt x="179" y="233"/>
                    <a:pt x="232" y="179"/>
                    <a:pt x="232" y="117"/>
                  </a:cubicBezTo>
                  <a:cubicBezTo>
                    <a:pt x="232" y="54"/>
                    <a:pt x="179" y="1"/>
                    <a:pt x="116" y="1"/>
                  </a:cubicBezTo>
                  <a:close/>
                </a:path>
              </a:pathLst>
            </a:custGeom>
            <a:solidFill>
              <a:srgbClr val="042B2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46"/>
            <p:cNvSpPr/>
            <p:nvPr/>
          </p:nvSpPr>
          <p:spPr>
            <a:xfrm rot="3433724">
              <a:off x="7573318" y="1951000"/>
              <a:ext cx="90286" cy="59568"/>
            </a:xfrm>
            <a:custGeom>
              <a:avLst/>
              <a:gdLst/>
              <a:ahLst/>
              <a:cxnLst/>
              <a:rect l="l" t="t" r="r" b="b"/>
              <a:pathLst>
                <a:path w="911" h="601" extrusionOk="0">
                  <a:moveTo>
                    <a:pt x="790" y="0"/>
                  </a:moveTo>
                  <a:cubicBezTo>
                    <a:pt x="744" y="0"/>
                    <a:pt x="706" y="40"/>
                    <a:pt x="652" y="61"/>
                  </a:cubicBezTo>
                  <a:cubicBezTo>
                    <a:pt x="509" y="123"/>
                    <a:pt x="393" y="293"/>
                    <a:pt x="233" y="310"/>
                  </a:cubicBezTo>
                  <a:cubicBezTo>
                    <a:pt x="188" y="319"/>
                    <a:pt x="135" y="310"/>
                    <a:pt x="90" y="328"/>
                  </a:cubicBezTo>
                  <a:cubicBezTo>
                    <a:pt x="37" y="346"/>
                    <a:pt x="1" y="400"/>
                    <a:pt x="10" y="444"/>
                  </a:cubicBezTo>
                  <a:cubicBezTo>
                    <a:pt x="19" y="462"/>
                    <a:pt x="37" y="480"/>
                    <a:pt x="54" y="498"/>
                  </a:cubicBezTo>
                  <a:cubicBezTo>
                    <a:pt x="102" y="539"/>
                    <a:pt x="180" y="600"/>
                    <a:pt x="252" y="600"/>
                  </a:cubicBezTo>
                  <a:cubicBezTo>
                    <a:pt x="288" y="600"/>
                    <a:pt x="322" y="584"/>
                    <a:pt x="349" y="542"/>
                  </a:cubicBezTo>
                  <a:cubicBezTo>
                    <a:pt x="367" y="507"/>
                    <a:pt x="376" y="489"/>
                    <a:pt x="411" y="462"/>
                  </a:cubicBezTo>
                  <a:cubicBezTo>
                    <a:pt x="420" y="462"/>
                    <a:pt x="429" y="462"/>
                    <a:pt x="438" y="453"/>
                  </a:cubicBezTo>
                  <a:cubicBezTo>
                    <a:pt x="483" y="435"/>
                    <a:pt x="536" y="435"/>
                    <a:pt x="590" y="435"/>
                  </a:cubicBezTo>
                  <a:cubicBezTo>
                    <a:pt x="652" y="435"/>
                    <a:pt x="723" y="408"/>
                    <a:pt x="795" y="391"/>
                  </a:cubicBezTo>
                  <a:cubicBezTo>
                    <a:pt x="831" y="382"/>
                    <a:pt x="866" y="373"/>
                    <a:pt x="884" y="337"/>
                  </a:cubicBezTo>
                  <a:cubicBezTo>
                    <a:pt x="911" y="301"/>
                    <a:pt x="884" y="43"/>
                    <a:pt x="839" y="16"/>
                  </a:cubicBezTo>
                  <a:cubicBezTo>
                    <a:pt x="822" y="5"/>
                    <a:pt x="805" y="0"/>
                    <a:pt x="790" y="0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46"/>
            <p:cNvSpPr/>
            <p:nvPr/>
          </p:nvSpPr>
          <p:spPr>
            <a:xfrm>
              <a:off x="7667951" y="2053879"/>
              <a:ext cx="25768" cy="21310"/>
            </a:xfrm>
            <a:custGeom>
              <a:avLst/>
              <a:gdLst/>
              <a:ahLst/>
              <a:cxnLst/>
              <a:rect l="l" t="t" r="r" b="b"/>
              <a:pathLst>
                <a:path w="260" h="215" extrusionOk="0">
                  <a:moveTo>
                    <a:pt x="143" y="0"/>
                  </a:moveTo>
                  <a:cubicBezTo>
                    <a:pt x="72" y="0"/>
                    <a:pt x="0" y="89"/>
                    <a:pt x="36" y="152"/>
                  </a:cubicBezTo>
                  <a:cubicBezTo>
                    <a:pt x="52" y="195"/>
                    <a:pt x="93" y="215"/>
                    <a:pt x="136" y="215"/>
                  </a:cubicBezTo>
                  <a:cubicBezTo>
                    <a:pt x="164" y="215"/>
                    <a:pt x="193" y="206"/>
                    <a:pt x="215" y="188"/>
                  </a:cubicBezTo>
                  <a:cubicBezTo>
                    <a:pt x="241" y="152"/>
                    <a:pt x="259" y="116"/>
                    <a:pt x="250" y="72"/>
                  </a:cubicBezTo>
                  <a:lnTo>
                    <a:pt x="250" y="72"/>
                  </a:lnTo>
                  <a:lnTo>
                    <a:pt x="250" y="81"/>
                  </a:lnTo>
                  <a:cubicBezTo>
                    <a:pt x="241" y="36"/>
                    <a:pt x="197" y="0"/>
                    <a:pt x="143" y="0"/>
                  </a:cubicBezTo>
                  <a:close/>
                </a:path>
              </a:pathLst>
            </a:custGeom>
            <a:solidFill>
              <a:srgbClr val="3D1D03">
                <a:alpha val="3213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6000" dirty="0"/>
              <a:t>Data gathering</a:t>
            </a:r>
            <a:endParaRPr sz="6000" dirty="0"/>
          </a:p>
        </p:txBody>
      </p:sp>
      <p:sp>
        <p:nvSpPr>
          <p:cNvPr id="865" name="Google Shape;865;p36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grpSp>
        <p:nvGrpSpPr>
          <p:cNvPr id="866" name="Google Shape;866;p36"/>
          <p:cNvGrpSpPr/>
          <p:nvPr/>
        </p:nvGrpSpPr>
        <p:grpSpPr>
          <a:xfrm>
            <a:off x="890825" y="1836784"/>
            <a:ext cx="10417640" cy="4157613"/>
            <a:chOff x="668119" y="1377588"/>
            <a:chExt cx="7813230" cy="3118210"/>
          </a:xfrm>
        </p:grpSpPr>
        <p:grpSp>
          <p:nvGrpSpPr>
            <p:cNvPr id="867" name="Google Shape;867;p36"/>
            <p:cNvGrpSpPr/>
            <p:nvPr/>
          </p:nvGrpSpPr>
          <p:grpSpPr>
            <a:xfrm>
              <a:off x="2452121" y="3599850"/>
              <a:ext cx="4315764" cy="895948"/>
              <a:chOff x="4884216" y="2517989"/>
              <a:chExt cx="1927971" cy="400245"/>
            </a:xfrm>
          </p:grpSpPr>
          <p:sp>
            <p:nvSpPr>
              <p:cNvPr id="868" name="Google Shape;868;p36"/>
              <p:cNvSpPr/>
              <p:nvPr/>
            </p:nvSpPr>
            <p:spPr>
              <a:xfrm>
                <a:off x="5317846" y="2589751"/>
                <a:ext cx="43594" cy="22878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07" extrusionOk="0">
                    <a:moveTo>
                      <a:pt x="112" y="0"/>
                    </a:moveTo>
                    <a:cubicBezTo>
                      <a:pt x="6" y="0"/>
                      <a:pt x="1" y="135"/>
                      <a:pt x="96" y="161"/>
                    </a:cubicBezTo>
                    <a:lnTo>
                      <a:pt x="123" y="170"/>
                    </a:lnTo>
                    <a:cubicBezTo>
                      <a:pt x="74" y="220"/>
                      <a:pt x="115" y="306"/>
                      <a:pt x="198" y="306"/>
                    </a:cubicBezTo>
                    <a:cubicBezTo>
                      <a:pt x="205" y="306"/>
                      <a:pt x="213" y="306"/>
                      <a:pt x="221" y="304"/>
                    </a:cubicBezTo>
                    <a:cubicBezTo>
                      <a:pt x="274" y="295"/>
                      <a:pt x="319" y="268"/>
                      <a:pt x="364" y="242"/>
                    </a:cubicBezTo>
                    <a:cubicBezTo>
                      <a:pt x="381" y="251"/>
                      <a:pt x="408" y="260"/>
                      <a:pt x="426" y="268"/>
                    </a:cubicBezTo>
                    <a:cubicBezTo>
                      <a:pt x="437" y="272"/>
                      <a:pt x="448" y="274"/>
                      <a:pt x="459" y="274"/>
                    </a:cubicBezTo>
                    <a:cubicBezTo>
                      <a:pt x="551" y="274"/>
                      <a:pt x="584" y="140"/>
                      <a:pt x="480" y="108"/>
                    </a:cubicBezTo>
                    <a:cubicBezTo>
                      <a:pt x="480" y="108"/>
                      <a:pt x="471" y="99"/>
                      <a:pt x="471" y="99"/>
                    </a:cubicBezTo>
                    <a:cubicBezTo>
                      <a:pt x="480" y="54"/>
                      <a:pt x="444" y="19"/>
                      <a:pt x="373" y="10"/>
                    </a:cubicBezTo>
                    <a:lnTo>
                      <a:pt x="123" y="1"/>
                    </a:lnTo>
                    <a:cubicBezTo>
                      <a:pt x="119" y="1"/>
                      <a:pt x="116" y="0"/>
                      <a:pt x="1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9" name="Google Shape;869;p36"/>
              <p:cNvSpPr/>
              <p:nvPr/>
            </p:nvSpPr>
            <p:spPr>
              <a:xfrm>
                <a:off x="5237215" y="2611586"/>
                <a:ext cx="54549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732" h="315" extrusionOk="0">
                    <a:moveTo>
                      <a:pt x="478" y="0"/>
                    </a:moveTo>
                    <a:cubicBezTo>
                      <a:pt x="453" y="0"/>
                      <a:pt x="429" y="7"/>
                      <a:pt x="411" y="20"/>
                    </a:cubicBezTo>
                    <a:lnTo>
                      <a:pt x="393" y="20"/>
                    </a:lnTo>
                    <a:cubicBezTo>
                      <a:pt x="339" y="20"/>
                      <a:pt x="304" y="56"/>
                      <a:pt x="304" y="91"/>
                    </a:cubicBezTo>
                    <a:cubicBezTo>
                      <a:pt x="232" y="91"/>
                      <a:pt x="170" y="100"/>
                      <a:pt x="107" y="118"/>
                    </a:cubicBezTo>
                    <a:cubicBezTo>
                      <a:pt x="45" y="145"/>
                      <a:pt x="0" y="216"/>
                      <a:pt x="63" y="261"/>
                    </a:cubicBezTo>
                    <a:cubicBezTo>
                      <a:pt x="123" y="298"/>
                      <a:pt x="191" y="314"/>
                      <a:pt x="256" y="314"/>
                    </a:cubicBezTo>
                    <a:cubicBezTo>
                      <a:pt x="366" y="314"/>
                      <a:pt x="471" y="268"/>
                      <a:pt x="527" y="190"/>
                    </a:cubicBezTo>
                    <a:lnTo>
                      <a:pt x="598" y="190"/>
                    </a:lnTo>
                    <a:cubicBezTo>
                      <a:pt x="732" y="190"/>
                      <a:pt x="732" y="20"/>
                      <a:pt x="598" y="20"/>
                    </a:cubicBezTo>
                    <a:lnTo>
                      <a:pt x="545" y="20"/>
                    </a:lnTo>
                    <a:cubicBezTo>
                      <a:pt x="527" y="7"/>
                      <a:pt x="502" y="0"/>
                      <a:pt x="4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0" name="Google Shape;870;p36"/>
              <p:cNvSpPr/>
              <p:nvPr/>
            </p:nvSpPr>
            <p:spPr>
              <a:xfrm>
                <a:off x="5196155" y="2587143"/>
                <a:ext cx="50599" cy="22058"/>
              </a:xfrm>
              <a:custGeom>
                <a:avLst/>
                <a:gdLst/>
                <a:ahLst/>
                <a:cxnLst/>
                <a:rect l="l" t="t" r="r" b="b"/>
                <a:pathLst>
                  <a:path w="679" h="296" extrusionOk="0">
                    <a:moveTo>
                      <a:pt x="435" y="0"/>
                    </a:moveTo>
                    <a:cubicBezTo>
                      <a:pt x="366" y="0"/>
                      <a:pt x="314" y="63"/>
                      <a:pt x="328" y="107"/>
                    </a:cubicBezTo>
                    <a:cubicBezTo>
                      <a:pt x="266" y="80"/>
                      <a:pt x="195" y="63"/>
                      <a:pt x="114" y="63"/>
                    </a:cubicBezTo>
                    <a:cubicBezTo>
                      <a:pt x="110" y="62"/>
                      <a:pt x="106" y="62"/>
                      <a:pt x="102" y="62"/>
                    </a:cubicBezTo>
                    <a:cubicBezTo>
                      <a:pt x="30" y="62"/>
                      <a:pt x="0" y="137"/>
                      <a:pt x="34" y="188"/>
                    </a:cubicBezTo>
                    <a:cubicBezTo>
                      <a:pt x="75" y="262"/>
                      <a:pt x="162" y="295"/>
                      <a:pt x="252" y="295"/>
                    </a:cubicBezTo>
                    <a:cubicBezTo>
                      <a:pt x="280" y="295"/>
                      <a:pt x="309" y="292"/>
                      <a:pt x="337" y="286"/>
                    </a:cubicBezTo>
                    <a:cubicBezTo>
                      <a:pt x="400" y="277"/>
                      <a:pt x="444" y="214"/>
                      <a:pt x="418" y="170"/>
                    </a:cubicBezTo>
                    <a:lnTo>
                      <a:pt x="418" y="170"/>
                    </a:lnTo>
                    <a:cubicBezTo>
                      <a:pt x="435" y="179"/>
                      <a:pt x="462" y="188"/>
                      <a:pt x="480" y="196"/>
                    </a:cubicBezTo>
                    <a:cubicBezTo>
                      <a:pt x="495" y="202"/>
                      <a:pt x="510" y="205"/>
                      <a:pt x="525" y="205"/>
                    </a:cubicBezTo>
                    <a:cubicBezTo>
                      <a:pt x="618" y="205"/>
                      <a:pt x="679" y="92"/>
                      <a:pt x="578" y="54"/>
                    </a:cubicBezTo>
                    <a:cubicBezTo>
                      <a:pt x="542" y="36"/>
                      <a:pt x="507" y="27"/>
                      <a:pt x="480" y="9"/>
                    </a:cubicBezTo>
                    <a:cubicBezTo>
                      <a:pt x="465" y="3"/>
                      <a:pt x="450" y="0"/>
                      <a:pt x="4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1" name="Google Shape;871;p36"/>
              <p:cNvSpPr/>
              <p:nvPr/>
            </p:nvSpPr>
            <p:spPr>
              <a:xfrm>
                <a:off x="5210686" y="2645418"/>
                <a:ext cx="39645" cy="18779"/>
              </a:xfrm>
              <a:custGeom>
                <a:avLst/>
                <a:gdLst/>
                <a:ahLst/>
                <a:cxnLst/>
                <a:rect l="l" t="t" r="r" b="b"/>
                <a:pathLst>
                  <a:path w="532" h="252" extrusionOk="0">
                    <a:moveTo>
                      <a:pt x="142" y="0"/>
                    </a:moveTo>
                    <a:cubicBezTo>
                      <a:pt x="37" y="0"/>
                      <a:pt x="0" y="139"/>
                      <a:pt x="116" y="164"/>
                    </a:cubicBezTo>
                    <a:cubicBezTo>
                      <a:pt x="151" y="173"/>
                      <a:pt x="187" y="182"/>
                      <a:pt x="205" y="208"/>
                    </a:cubicBezTo>
                    <a:cubicBezTo>
                      <a:pt x="224" y="235"/>
                      <a:pt x="263" y="251"/>
                      <a:pt x="300" y="251"/>
                    </a:cubicBezTo>
                    <a:cubicBezTo>
                      <a:pt x="313" y="251"/>
                      <a:pt x="327" y="249"/>
                      <a:pt x="339" y="244"/>
                    </a:cubicBezTo>
                    <a:cubicBezTo>
                      <a:pt x="356" y="235"/>
                      <a:pt x="365" y="226"/>
                      <a:pt x="374" y="208"/>
                    </a:cubicBezTo>
                    <a:cubicBezTo>
                      <a:pt x="378" y="209"/>
                      <a:pt x="381" y="209"/>
                      <a:pt x="385" y="209"/>
                    </a:cubicBezTo>
                    <a:cubicBezTo>
                      <a:pt x="493" y="209"/>
                      <a:pt x="531" y="74"/>
                      <a:pt x="410" y="48"/>
                    </a:cubicBezTo>
                    <a:cubicBezTo>
                      <a:pt x="330" y="30"/>
                      <a:pt x="249" y="21"/>
                      <a:pt x="169" y="3"/>
                    </a:cubicBezTo>
                    <a:cubicBezTo>
                      <a:pt x="159" y="1"/>
                      <a:pt x="150" y="0"/>
                      <a:pt x="1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36"/>
              <p:cNvSpPr/>
              <p:nvPr/>
            </p:nvSpPr>
            <p:spPr>
              <a:xfrm>
                <a:off x="5705720" y="2789091"/>
                <a:ext cx="39868" cy="19077"/>
              </a:xfrm>
              <a:custGeom>
                <a:avLst/>
                <a:gdLst/>
                <a:ahLst/>
                <a:cxnLst/>
                <a:rect l="l" t="t" r="r" b="b"/>
                <a:pathLst>
                  <a:path w="535" h="256" extrusionOk="0">
                    <a:moveTo>
                      <a:pt x="152" y="1"/>
                    </a:moveTo>
                    <a:cubicBezTo>
                      <a:pt x="42" y="1"/>
                      <a:pt x="1" y="137"/>
                      <a:pt x="119" y="163"/>
                    </a:cubicBezTo>
                    <a:cubicBezTo>
                      <a:pt x="154" y="172"/>
                      <a:pt x="190" y="189"/>
                      <a:pt x="208" y="216"/>
                    </a:cubicBezTo>
                    <a:cubicBezTo>
                      <a:pt x="226" y="240"/>
                      <a:pt x="259" y="256"/>
                      <a:pt x="293" y="256"/>
                    </a:cubicBezTo>
                    <a:cubicBezTo>
                      <a:pt x="310" y="256"/>
                      <a:pt x="327" y="252"/>
                      <a:pt x="342" y="243"/>
                    </a:cubicBezTo>
                    <a:cubicBezTo>
                      <a:pt x="360" y="234"/>
                      <a:pt x="368" y="225"/>
                      <a:pt x="377" y="207"/>
                    </a:cubicBezTo>
                    <a:cubicBezTo>
                      <a:pt x="381" y="208"/>
                      <a:pt x="384" y="208"/>
                      <a:pt x="388" y="208"/>
                    </a:cubicBezTo>
                    <a:cubicBezTo>
                      <a:pt x="496" y="208"/>
                      <a:pt x="534" y="73"/>
                      <a:pt x="413" y="47"/>
                    </a:cubicBezTo>
                    <a:cubicBezTo>
                      <a:pt x="333" y="38"/>
                      <a:pt x="252" y="20"/>
                      <a:pt x="172" y="2"/>
                    </a:cubicBezTo>
                    <a:cubicBezTo>
                      <a:pt x="165" y="1"/>
                      <a:pt x="159" y="1"/>
                      <a:pt x="1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36"/>
              <p:cNvSpPr/>
              <p:nvPr/>
            </p:nvSpPr>
            <p:spPr>
              <a:xfrm>
                <a:off x="5260689" y="2644672"/>
                <a:ext cx="63715" cy="47544"/>
              </a:xfrm>
              <a:custGeom>
                <a:avLst/>
                <a:gdLst/>
                <a:ahLst/>
                <a:cxnLst/>
                <a:rect l="l" t="t" r="r" b="b"/>
                <a:pathLst>
                  <a:path w="855" h="638" extrusionOk="0">
                    <a:moveTo>
                      <a:pt x="702" y="1"/>
                    </a:moveTo>
                    <a:cubicBezTo>
                      <a:pt x="645" y="1"/>
                      <a:pt x="605" y="47"/>
                      <a:pt x="613" y="94"/>
                    </a:cubicBezTo>
                    <a:lnTo>
                      <a:pt x="595" y="94"/>
                    </a:lnTo>
                    <a:cubicBezTo>
                      <a:pt x="591" y="93"/>
                      <a:pt x="587" y="92"/>
                      <a:pt x="583" y="92"/>
                    </a:cubicBezTo>
                    <a:cubicBezTo>
                      <a:pt x="542" y="92"/>
                      <a:pt x="497" y="133"/>
                      <a:pt x="497" y="174"/>
                    </a:cubicBezTo>
                    <a:cubicBezTo>
                      <a:pt x="497" y="201"/>
                      <a:pt x="515" y="218"/>
                      <a:pt x="533" y="227"/>
                    </a:cubicBezTo>
                    <a:cubicBezTo>
                      <a:pt x="515" y="218"/>
                      <a:pt x="506" y="218"/>
                      <a:pt x="497" y="209"/>
                    </a:cubicBezTo>
                    <a:cubicBezTo>
                      <a:pt x="488" y="174"/>
                      <a:pt x="462" y="147"/>
                      <a:pt x="408" y="147"/>
                    </a:cubicBezTo>
                    <a:lnTo>
                      <a:pt x="283" y="147"/>
                    </a:lnTo>
                    <a:cubicBezTo>
                      <a:pt x="271" y="147"/>
                      <a:pt x="255" y="143"/>
                      <a:pt x="241" y="143"/>
                    </a:cubicBezTo>
                    <a:cubicBezTo>
                      <a:pt x="234" y="143"/>
                      <a:pt x="227" y="144"/>
                      <a:pt x="221" y="147"/>
                    </a:cubicBezTo>
                    <a:cubicBezTo>
                      <a:pt x="176" y="147"/>
                      <a:pt x="140" y="174"/>
                      <a:pt x="131" y="209"/>
                    </a:cubicBezTo>
                    <a:lnTo>
                      <a:pt x="123" y="209"/>
                    </a:lnTo>
                    <a:cubicBezTo>
                      <a:pt x="119" y="209"/>
                      <a:pt x="115" y="209"/>
                      <a:pt x="112" y="209"/>
                    </a:cubicBezTo>
                    <a:cubicBezTo>
                      <a:pt x="6" y="209"/>
                      <a:pt x="1" y="336"/>
                      <a:pt x="96" y="370"/>
                    </a:cubicBezTo>
                    <a:cubicBezTo>
                      <a:pt x="149" y="388"/>
                      <a:pt x="194" y="397"/>
                      <a:pt x="247" y="406"/>
                    </a:cubicBezTo>
                    <a:cubicBezTo>
                      <a:pt x="176" y="450"/>
                      <a:pt x="212" y="548"/>
                      <a:pt x="310" y="548"/>
                    </a:cubicBezTo>
                    <a:cubicBezTo>
                      <a:pt x="363" y="557"/>
                      <a:pt x="408" y="575"/>
                      <a:pt x="453" y="611"/>
                    </a:cubicBezTo>
                    <a:cubicBezTo>
                      <a:pt x="470" y="629"/>
                      <a:pt x="495" y="638"/>
                      <a:pt x="519" y="638"/>
                    </a:cubicBezTo>
                    <a:cubicBezTo>
                      <a:pt x="544" y="638"/>
                      <a:pt x="569" y="629"/>
                      <a:pt x="586" y="611"/>
                    </a:cubicBezTo>
                    <a:cubicBezTo>
                      <a:pt x="631" y="575"/>
                      <a:pt x="622" y="531"/>
                      <a:pt x="586" y="495"/>
                    </a:cubicBezTo>
                    <a:cubicBezTo>
                      <a:pt x="569" y="477"/>
                      <a:pt x="551" y="459"/>
                      <a:pt x="524" y="441"/>
                    </a:cubicBezTo>
                    <a:cubicBezTo>
                      <a:pt x="506" y="424"/>
                      <a:pt x="488" y="406"/>
                      <a:pt x="462" y="397"/>
                    </a:cubicBezTo>
                    <a:cubicBezTo>
                      <a:pt x="479" y="397"/>
                      <a:pt x="497" y="397"/>
                      <a:pt x="515" y="388"/>
                    </a:cubicBezTo>
                    <a:cubicBezTo>
                      <a:pt x="586" y="379"/>
                      <a:pt x="604" y="299"/>
                      <a:pt x="560" y="254"/>
                    </a:cubicBezTo>
                    <a:cubicBezTo>
                      <a:pt x="556" y="250"/>
                      <a:pt x="551" y="246"/>
                      <a:pt x="547" y="243"/>
                    </a:cubicBezTo>
                    <a:lnTo>
                      <a:pt x="547" y="243"/>
                    </a:lnTo>
                    <a:cubicBezTo>
                      <a:pt x="563" y="249"/>
                      <a:pt x="582" y="254"/>
                      <a:pt x="595" y="254"/>
                    </a:cubicBezTo>
                    <a:cubicBezTo>
                      <a:pt x="609" y="255"/>
                      <a:pt x="623" y="256"/>
                      <a:pt x="637" y="256"/>
                    </a:cubicBezTo>
                    <a:cubicBezTo>
                      <a:pt x="714" y="256"/>
                      <a:pt x="790" y="234"/>
                      <a:pt x="827" y="174"/>
                    </a:cubicBezTo>
                    <a:cubicBezTo>
                      <a:pt x="854" y="102"/>
                      <a:pt x="818" y="22"/>
                      <a:pt x="729" y="4"/>
                    </a:cubicBezTo>
                    <a:cubicBezTo>
                      <a:pt x="720" y="2"/>
                      <a:pt x="710" y="1"/>
                      <a:pt x="7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4" name="Google Shape;874;p36"/>
              <p:cNvSpPr/>
              <p:nvPr/>
            </p:nvSpPr>
            <p:spPr>
              <a:xfrm>
                <a:off x="5411368" y="2609723"/>
                <a:ext cx="34652" cy="16022"/>
              </a:xfrm>
              <a:custGeom>
                <a:avLst/>
                <a:gdLst/>
                <a:ahLst/>
                <a:cxnLst/>
                <a:rect l="l" t="t" r="r" b="b"/>
                <a:pathLst>
                  <a:path w="465" h="215" extrusionOk="0">
                    <a:moveTo>
                      <a:pt x="126" y="0"/>
                    </a:moveTo>
                    <a:cubicBezTo>
                      <a:pt x="36" y="0"/>
                      <a:pt x="1" y="90"/>
                      <a:pt x="54" y="143"/>
                    </a:cubicBezTo>
                    <a:cubicBezTo>
                      <a:pt x="109" y="192"/>
                      <a:pt x="179" y="215"/>
                      <a:pt x="253" y="215"/>
                    </a:cubicBezTo>
                    <a:cubicBezTo>
                      <a:pt x="300" y="215"/>
                      <a:pt x="348" y="205"/>
                      <a:pt x="393" y="188"/>
                    </a:cubicBezTo>
                    <a:cubicBezTo>
                      <a:pt x="420" y="179"/>
                      <a:pt x="438" y="152"/>
                      <a:pt x="438" y="125"/>
                    </a:cubicBezTo>
                    <a:cubicBezTo>
                      <a:pt x="465" y="72"/>
                      <a:pt x="438" y="0"/>
                      <a:pt x="3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5" name="Google Shape;875;p36"/>
              <p:cNvSpPr/>
              <p:nvPr/>
            </p:nvSpPr>
            <p:spPr>
              <a:xfrm>
                <a:off x="5397432" y="2660321"/>
                <a:ext cx="31298" cy="21387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87" extrusionOk="0">
                    <a:moveTo>
                      <a:pt x="322" y="0"/>
                    </a:moveTo>
                    <a:cubicBezTo>
                      <a:pt x="287" y="0"/>
                      <a:pt x="251" y="14"/>
                      <a:pt x="232" y="44"/>
                    </a:cubicBezTo>
                    <a:cubicBezTo>
                      <a:pt x="214" y="53"/>
                      <a:pt x="206" y="53"/>
                      <a:pt x="197" y="62"/>
                    </a:cubicBezTo>
                    <a:lnTo>
                      <a:pt x="134" y="53"/>
                    </a:lnTo>
                    <a:cubicBezTo>
                      <a:pt x="127" y="51"/>
                      <a:pt x="119" y="51"/>
                      <a:pt x="111" y="51"/>
                    </a:cubicBezTo>
                    <a:cubicBezTo>
                      <a:pt x="72" y="51"/>
                      <a:pt x="33" y="68"/>
                      <a:pt x="18" y="98"/>
                    </a:cubicBezTo>
                    <a:cubicBezTo>
                      <a:pt x="0" y="142"/>
                      <a:pt x="18" y="178"/>
                      <a:pt x="63" y="205"/>
                    </a:cubicBezTo>
                    <a:cubicBezTo>
                      <a:pt x="125" y="249"/>
                      <a:pt x="206" y="276"/>
                      <a:pt x="286" y="285"/>
                    </a:cubicBezTo>
                    <a:cubicBezTo>
                      <a:pt x="294" y="286"/>
                      <a:pt x="301" y="287"/>
                      <a:pt x="309" y="287"/>
                    </a:cubicBezTo>
                    <a:cubicBezTo>
                      <a:pt x="361" y="287"/>
                      <a:pt x="403" y="259"/>
                      <a:pt x="411" y="205"/>
                    </a:cubicBezTo>
                    <a:cubicBezTo>
                      <a:pt x="411" y="160"/>
                      <a:pt x="411" y="124"/>
                      <a:pt x="420" y="80"/>
                    </a:cubicBezTo>
                    <a:cubicBezTo>
                      <a:pt x="420" y="28"/>
                      <a:pt x="371" y="0"/>
                      <a:pt x="3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6" name="Google Shape;876;p36"/>
              <p:cNvSpPr/>
              <p:nvPr/>
            </p:nvSpPr>
            <p:spPr>
              <a:xfrm>
                <a:off x="5472623" y="2668146"/>
                <a:ext cx="28616" cy="20940"/>
              </a:xfrm>
              <a:custGeom>
                <a:avLst/>
                <a:gdLst/>
                <a:ahLst/>
                <a:cxnLst/>
                <a:rect l="l" t="t" r="r" b="b"/>
                <a:pathLst>
                  <a:path w="384" h="281" extrusionOk="0">
                    <a:moveTo>
                      <a:pt x="155" y="1"/>
                    </a:moveTo>
                    <a:cubicBezTo>
                      <a:pt x="57" y="1"/>
                      <a:pt x="1" y="94"/>
                      <a:pt x="35" y="171"/>
                    </a:cubicBezTo>
                    <a:cubicBezTo>
                      <a:pt x="58" y="255"/>
                      <a:pt x="152" y="280"/>
                      <a:pt x="241" y="280"/>
                    </a:cubicBezTo>
                    <a:cubicBezTo>
                      <a:pt x="256" y="280"/>
                      <a:pt x="271" y="279"/>
                      <a:pt x="285" y="278"/>
                    </a:cubicBezTo>
                    <a:cubicBezTo>
                      <a:pt x="338" y="269"/>
                      <a:pt x="383" y="242"/>
                      <a:pt x="383" y="198"/>
                    </a:cubicBezTo>
                    <a:cubicBezTo>
                      <a:pt x="383" y="153"/>
                      <a:pt x="338" y="109"/>
                      <a:pt x="285" y="109"/>
                    </a:cubicBezTo>
                    <a:cubicBezTo>
                      <a:pt x="276" y="109"/>
                      <a:pt x="267" y="109"/>
                      <a:pt x="258" y="118"/>
                    </a:cubicBezTo>
                    <a:cubicBezTo>
                      <a:pt x="285" y="64"/>
                      <a:pt x="249" y="2"/>
                      <a:pt x="169" y="2"/>
                    </a:cubicBezTo>
                    <a:cubicBezTo>
                      <a:pt x="164" y="1"/>
                      <a:pt x="160" y="1"/>
                      <a:pt x="1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7" name="Google Shape;877;p36"/>
              <p:cNvSpPr/>
              <p:nvPr/>
            </p:nvSpPr>
            <p:spPr>
              <a:xfrm>
                <a:off x="5332302" y="2673139"/>
                <a:ext cx="30106" cy="18555"/>
              </a:xfrm>
              <a:custGeom>
                <a:avLst/>
                <a:gdLst/>
                <a:ahLst/>
                <a:cxnLst/>
                <a:rect l="l" t="t" r="r" b="b"/>
                <a:pathLst>
                  <a:path w="404" h="249" extrusionOk="0">
                    <a:moveTo>
                      <a:pt x="164" y="0"/>
                    </a:moveTo>
                    <a:cubicBezTo>
                      <a:pt x="148" y="0"/>
                      <a:pt x="132" y="2"/>
                      <a:pt x="116" y="6"/>
                    </a:cubicBezTo>
                    <a:cubicBezTo>
                      <a:pt x="54" y="15"/>
                      <a:pt x="9" y="59"/>
                      <a:pt x="0" y="113"/>
                    </a:cubicBezTo>
                    <a:cubicBezTo>
                      <a:pt x="0" y="190"/>
                      <a:pt x="70" y="249"/>
                      <a:pt x="145" y="249"/>
                    </a:cubicBezTo>
                    <a:cubicBezTo>
                      <a:pt x="174" y="249"/>
                      <a:pt x="205" y="240"/>
                      <a:pt x="232" y="220"/>
                    </a:cubicBezTo>
                    <a:cubicBezTo>
                      <a:pt x="241" y="211"/>
                      <a:pt x="241" y="202"/>
                      <a:pt x="250" y="193"/>
                    </a:cubicBezTo>
                    <a:cubicBezTo>
                      <a:pt x="256" y="194"/>
                      <a:pt x="262" y="195"/>
                      <a:pt x="267" y="195"/>
                    </a:cubicBezTo>
                    <a:cubicBezTo>
                      <a:pt x="348" y="195"/>
                      <a:pt x="404" y="83"/>
                      <a:pt x="312" y="42"/>
                    </a:cubicBezTo>
                    <a:cubicBezTo>
                      <a:pt x="271" y="21"/>
                      <a:pt x="219" y="0"/>
                      <a:pt x="1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8" name="Google Shape;878;p36"/>
              <p:cNvSpPr/>
              <p:nvPr/>
            </p:nvSpPr>
            <p:spPr>
              <a:xfrm>
                <a:off x="5487154" y="2574848"/>
                <a:ext cx="26678" cy="18779"/>
              </a:xfrm>
              <a:custGeom>
                <a:avLst/>
                <a:gdLst/>
                <a:ahLst/>
                <a:cxnLst/>
                <a:rect l="l" t="t" r="r" b="b"/>
                <a:pathLst>
                  <a:path w="358" h="252" extrusionOk="0">
                    <a:moveTo>
                      <a:pt x="199" y="1"/>
                    </a:moveTo>
                    <a:cubicBezTo>
                      <a:pt x="183" y="1"/>
                      <a:pt x="167" y="5"/>
                      <a:pt x="152" y="14"/>
                    </a:cubicBezTo>
                    <a:cubicBezTo>
                      <a:pt x="72" y="58"/>
                      <a:pt x="1" y="147"/>
                      <a:pt x="90" y="219"/>
                    </a:cubicBezTo>
                    <a:cubicBezTo>
                      <a:pt x="117" y="242"/>
                      <a:pt x="147" y="252"/>
                      <a:pt x="177" y="252"/>
                    </a:cubicBezTo>
                    <a:cubicBezTo>
                      <a:pt x="215" y="252"/>
                      <a:pt x="252" y="235"/>
                      <a:pt x="277" y="210"/>
                    </a:cubicBezTo>
                    <a:cubicBezTo>
                      <a:pt x="286" y="210"/>
                      <a:pt x="286" y="210"/>
                      <a:pt x="295" y="201"/>
                    </a:cubicBezTo>
                    <a:cubicBezTo>
                      <a:pt x="340" y="183"/>
                      <a:pt x="358" y="129"/>
                      <a:pt x="331" y="94"/>
                    </a:cubicBezTo>
                    <a:lnTo>
                      <a:pt x="286" y="40"/>
                    </a:lnTo>
                    <a:cubicBezTo>
                      <a:pt x="262" y="16"/>
                      <a:pt x="231" y="1"/>
                      <a:pt x="1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9" name="Google Shape;879;p36"/>
              <p:cNvSpPr/>
              <p:nvPr/>
            </p:nvSpPr>
            <p:spPr>
              <a:xfrm>
                <a:off x="5401382" y="2558528"/>
                <a:ext cx="35993" cy="18332"/>
              </a:xfrm>
              <a:custGeom>
                <a:avLst/>
                <a:gdLst/>
                <a:ahLst/>
                <a:cxnLst/>
                <a:rect l="l" t="t" r="r" b="b"/>
                <a:pathLst>
                  <a:path w="483" h="246" extrusionOk="0">
                    <a:moveTo>
                      <a:pt x="228" y="0"/>
                    </a:moveTo>
                    <a:cubicBezTo>
                      <a:pt x="171" y="0"/>
                      <a:pt x="113" y="15"/>
                      <a:pt x="63" y="45"/>
                    </a:cubicBezTo>
                    <a:cubicBezTo>
                      <a:pt x="19" y="72"/>
                      <a:pt x="1" y="117"/>
                      <a:pt x="28" y="161"/>
                    </a:cubicBezTo>
                    <a:cubicBezTo>
                      <a:pt x="45" y="170"/>
                      <a:pt x="63" y="179"/>
                      <a:pt x="81" y="188"/>
                    </a:cubicBezTo>
                    <a:cubicBezTo>
                      <a:pt x="90" y="206"/>
                      <a:pt x="108" y="224"/>
                      <a:pt x="144" y="233"/>
                    </a:cubicBezTo>
                    <a:cubicBezTo>
                      <a:pt x="173" y="241"/>
                      <a:pt x="204" y="245"/>
                      <a:pt x="235" y="245"/>
                    </a:cubicBezTo>
                    <a:cubicBezTo>
                      <a:pt x="297" y="245"/>
                      <a:pt x="361" y="230"/>
                      <a:pt x="420" y="206"/>
                    </a:cubicBezTo>
                    <a:cubicBezTo>
                      <a:pt x="474" y="179"/>
                      <a:pt x="483" y="108"/>
                      <a:pt x="438" y="72"/>
                    </a:cubicBezTo>
                    <a:cubicBezTo>
                      <a:pt x="382" y="26"/>
                      <a:pt x="305" y="0"/>
                      <a:pt x="2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0" name="Google Shape;880;p36"/>
              <p:cNvSpPr/>
              <p:nvPr/>
            </p:nvSpPr>
            <p:spPr>
              <a:xfrm>
                <a:off x="5137508" y="2583119"/>
                <a:ext cx="44563" cy="19524"/>
              </a:xfrm>
              <a:custGeom>
                <a:avLst/>
                <a:gdLst/>
                <a:ahLst/>
                <a:cxnLst/>
                <a:rect l="l" t="t" r="r" b="b"/>
                <a:pathLst>
                  <a:path w="598" h="262" extrusionOk="0">
                    <a:moveTo>
                      <a:pt x="134" y="1"/>
                    </a:moveTo>
                    <a:cubicBezTo>
                      <a:pt x="45" y="1"/>
                      <a:pt x="0" y="126"/>
                      <a:pt x="89" y="161"/>
                    </a:cubicBezTo>
                    <a:cubicBezTo>
                      <a:pt x="143" y="179"/>
                      <a:pt x="205" y="215"/>
                      <a:pt x="268" y="233"/>
                    </a:cubicBezTo>
                    <a:cubicBezTo>
                      <a:pt x="330" y="250"/>
                      <a:pt x="402" y="250"/>
                      <a:pt x="455" y="259"/>
                    </a:cubicBezTo>
                    <a:cubicBezTo>
                      <a:pt x="464" y="261"/>
                      <a:pt x="473" y="262"/>
                      <a:pt x="481" y="262"/>
                    </a:cubicBezTo>
                    <a:cubicBezTo>
                      <a:pt x="525" y="262"/>
                      <a:pt x="565" y="242"/>
                      <a:pt x="580" y="197"/>
                    </a:cubicBezTo>
                    <a:cubicBezTo>
                      <a:pt x="598" y="161"/>
                      <a:pt x="562" y="108"/>
                      <a:pt x="509" y="99"/>
                    </a:cubicBezTo>
                    <a:cubicBezTo>
                      <a:pt x="482" y="99"/>
                      <a:pt x="455" y="90"/>
                      <a:pt x="428" y="90"/>
                    </a:cubicBezTo>
                    <a:cubicBezTo>
                      <a:pt x="420" y="54"/>
                      <a:pt x="393" y="10"/>
                      <a:pt x="330" y="10"/>
                    </a:cubicBezTo>
                    <a:lnTo>
                      <a:pt x="1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1" name="Google Shape;881;p36"/>
              <p:cNvSpPr/>
              <p:nvPr/>
            </p:nvSpPr>
            <p:spPr>
              <a:xfrm>
                <a:off x="5762355" y="2679547"/>
                <a:ext cx="43967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590" h="253" extrusionOk="0">
                    <a:moveTo>
                      <a:pt x="135" y="0"/>
                    </a:moveTo>
                    <a:cubicBezTo>
                      <a:pt x="46" y="0"/>
                      <a:pt x="1" y="116"/>
                      <a:pt x="90" y="152"/>
                    </a:cubicBezTo>
                    <a:cubicBezTo>
                      <a:pt x="144" y="179"/>
                      <a:pt x="206" y="205"/>
                      <a:pt x="269" y="223"/>
                    </a:cubicBezTo>
                    <a:cubicBezTo>
                      <a:pt x="331" y="241"/>
                      <a:pt x="402" y="241"/>
                      <a:pt x="456" y="250"/>
                    </a:cubicBezTo>
                    <a:cubicBezTo>
                      <a:pt x="465" y="251"/>
                      <a:pt x="474" y="252"/>
                      <a:pt x="483" y="252"/>
                    </a:cubicBezTo>
                    <a:cubicBezTo>
                      <a:pt x="526" y="252"/>
                      <a:pt x="566" y="234"/>
                      <a:pt x="581" y="196"/>
                    </a:cubicBezTo>
                    <a:cubicBezTo>
                      <a:pt x="590" y="152"/>
                      <a:pt x="563" y="98"/>
                      <a:pt x="509" y="89"/>
                    </a:cubicBezTo>
                    <a:cubicBezTo>
                      <a:pt x="483" y="89"/>
                      <a:pt x="456" y="89"/>
                      <a:pt x="420" y="80"/>
                    </a:cubicBezTo>
                    <a:cubicBezTo>
                      <a:pt x="420" y="45"/>
                      <a:pt x="394" y="0"/>
                      <a:pt x="3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2" name="Google Shape;882;p36"/>
              <p:cNvSpPr/>
              <p:nvPr/>
            </p:nvSpPr>
            <p:spPr>
              <a:xfrm>
                <a:off x="5324925" y="2640425"/>
                <a:ext cx="33981" cy="22207"/>
              </a:xfrm>
              <a:custGeom>
                <a:avLst/>
                <a:gdLst/>
                <a:ahLst/>
                <a:cxnLst/>
                <a:rect l="l" t="t" r="r" b="b"/>
                <a:pathLst>
                  <a:path w="456" h="298" extrusionOk="0">
                    <a:moveTo>
                      <a:pt x="220" y="1"/>
                    </a:moveTo>
                    <a:cubicBezTo>
                      <a:pt x="170" y="1"/>
                      <a:pt x="120" y="10"/>
                      <a:pt x="72" y="26"/>
                    </a:cubicBezTo>
                    <a:cubicBezTo>
                      <a:pt x="1" y="61"/>
                      <a:pt x="19" y="142"/>
                      <a:pt x="72" y="177"/>
                    </a:cubicBezTo>
                    <a:cubicBezTo>
                      <a:pt x="99" y="186"/>
                      <a:pt x="126" y="204"/>
                      <a:pt x="144" y="222"/>
                    </a:cubicBezTo>
                    <a:cubicBezTo>
                      <a:pt x="151" y="260"/>
                      <a:pt x="197" y="297"/>
                      <a:pt x="243" y="297"/>
                    </a:cubicBezTo>
                    <a:cubicBezTo>
                      <a:pt x="252" y="297"/>
                      <a:pt x="260" y="296"/>
                      <a:pt x="269" y="293"/>
                    </a:cubicBezTo>
                    <a:cubicBezTo>
                      <a:pt x="358" y="266"/>
                      <a:pt x="429" y="213"/>
                      <a:pt x="447" y="133"/>
                    </a:cubicBezTo>
                    <a:cubicBezTo>
                      <a:pt x="456" y="97"/>
                      <a:pt x="438" y="61"/>
                      <a:pt x="402" y="43"/>
                    </a:cubicBezTo>
                    <a:cubicBezTo>
                      <a:pt x="343" y="14"/>
                      <a:pt x="282" y="1"/>
                      <a:pt x="2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3" name="Google Shape;883;p36"/>
              <p:cNvSpPr/>
              <p:nvPr/>
            </p:nvSpPr>
            <p:spPr>
              <a:xfrm>
                <a:off x="5253833" y="2697209"/>
                <a:ext cx="29883" cy="20866"/>
              </a:xfrm>
              <a:custGeom>
                <a:avLst/>
                <a:gdLst/>
                <a:ahLst/>
                <a:cxnLst/>
                <a:rect l="l" t="t" r="r" b="b"/>
                <a:pathLst>
                  <a:path w="401" h="280" extrusionOk="0">
                    <a:moveTo>
                      <a:pt x="130" y="1"/>
                    </a:moveTo>
                    <a:cubicBezTo>
                      <a:pt x="116" y="1"/>
                      <a:pt x="103" y="2"/>
                      <a:pt x="90" y="4"/>
                    </a:cubicBezTo>
                    <a:cubicBezTo>
                      <a:pt x="36" y="13"/>
                      <a:pt x="18" y="49"/>
                      <a:pt x="18" y="84"/>
                    </a:cubicBezTo>
                    <a:cubicBezTo>
                      <a:pt x="9" y="102"/>
                      <a:pt x="0" y="129"/>
                      <a:pt x="18" y="156"/>
                    </a:cubicBezTo>
                    <a:cubicBezTo>
                      <a:pt x="0" y="200"/>
                      <a:pt x="27" y="263"/>
                      <a:pt x="107" y="263"/>
                    </a:cubicBezTo>
                    <a:lnTo>
                      <a:pt x="143" y="263"/>
                    </a:lnTo>
                    <a:cubicBezTo>
                      <a:pt x="163" y="273"/>
                      <a:pt x="188" y="280"/>
                      <a:pt x="214" y="280"/>
                    </a:cubicBezTo>
                    <a:cubicBezTo>
                      <a:pt x="235" y="280"/>
                      <a:pt x="257" y="275"/>
                      <a:pt x="277" y="263"/>
                    </a:cubicBezTo>
                    <a:cubicBezTo>
                      <a:pt x="286" y="263"/>
                      <a:pt x="304" y="263"/>
                      <a:pt x="313" y="254"/>
                    </a:cubicBezTo>
                    <a:cubicBezTo>
                      <a:pt x="366" y="236"/>
                      <a:pt x="393" y="209"/>
                      <a:pt x="384" y="165"/>
                    </a:cubicBezTo>
                    <a:cubicBezTo>
                      <a:pt x="384" y="156"/>
                      <a:pt x="384" y="156"/>
                      <a:pt x="384" y="147"/>
                    </a:cubicBezTo>
                    <a:cubicBezTo>
                      <a:pt x="401" y="96"/>
                      <a:pt x="378" y="30"/>
                      <a:pt x="308" y="30"/>
                    </a:cubicBezTo>
                    <a:cubicBezTo>
                      <a:pt x="304" y="30"/>
                      <a:pt x="299" y="30"/>
                      <a:pt x="295" y="31"/>
                    </a:cubicBezTo>
                    <a:lnTo>
                      <a:pt x="241" y="31"/>
                    </a:lnTo>
                    <a:cubicBezTo>
                      <a:pt x="208" y="11"/>
                      <a:pt x="169" y="1"/>
                      <a:pt x="1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4" name="Google Shape;884;p36"/>
              <p:cNvSpPr/>
              <p:nvPr/>
            </p:nvSpPr>
            <p:spPr>
              <a:xfrm>
                <a:off x="5171414" y="2659874"/>
                <a:ext cx="41955" cy="22356"/>
              </a:xfrm>
              <a:custGeom>
                <a:avLst/>
                <a:gdLst/>
                <a:ahLst/>
                <a:cxnLst/>
                <a:rect l="l" t="t" r="r" b="b"/>
                <a:pathLst>
                  <a:path w="563" h="300" extrusionOk="0">
                    <a:moveTo>
                      <a:pt x="314" y="1"/>
                    </a:moveTo>
                    <a:cubicBezTo>
                      <a:pt x="211" y="1"/>
                      <a:pt x="111" y="37"/>
                      <a:pt x="45" y="104"/>
                    </a:cubicBezTo>
                    <a:cubicBezTo>
                      <a:pt x="0" y="148"/>
                      <a:pt x="9" y="220"/>
                      <a:pt x="89" y="237"/>
                    </a:cubicBezTo>
                    <a:cubicBezTo>
                      <a:pt x="143" y="255"/>
                      <a:pt x="196" y="264"/>
                      <a:pt x="259" y="264"/>
                    </a:cubicBezTo>
                    <a:cubicBezTo>
                      <a:pt x="289" y="288"/>
                      <a:pt x="322" y="300"/>
                      <a:pt x="360" y="300"/>
                    </a:cubicBezTo>
                    <a:cubicBezTo>
                      <a:pt x="379" y="300"/>
                      <a:pt x="399" y="297"/>
                      <a:pt x="419" y="291"/>
                    </a:cubicBezTo>
                    <a:cubicBezTo>
                      <a:pt x="437" y="291"/>
                      <a:pt x="464" y="273"/>
                      <a:pt x="473" y="264"/>
                    </a:cubicBezTo>
                    <a:cubicBezTo>
                      <a:pt x="473" y="264"/>
                      <a:pt x="482" y="255"/>
                      <a:pt x="482" y="255"/>
                    </a:cubicBezTo>
                    <a:cubicBezTo>
                      <a:pt x="535" y="255"/>
                      <a:pt x="562" y="202"/>
                      <a:pt x="553" y="157"/>
                    </a:cubicBezTo>
                    <a:cubicBezTo>
                      <a:pt x="544" y="130"/>
                      <a:pt x="518" y="113"/>
                      <a:pt x="491" y="104"/>
                    </a:cubicBezTo>
                    <a:lnTo>
                      <a:pt x="491" y="95"/>
                    </a:lnTo>
                    <a:cubicBezTo>
                      <a:pt x="491" y="59"/>
                      <a:pt x="455" y="32"/>
                      <a:pt x="419" y="14"/>
                    </a:cubicBezTo>
                    <a:cubicBezTo>
                      <a:pt x="385" y="5"/>
                      <a:pt x="349" y="1"/>
                      <a:pt x="3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5" name="Google Shape;885;p36"/>
              <p:cNvSpPr/>
              <p:nvPr/>
            </p:nvSpPr>
            <p:spPr>
              <a:xfrm>
                <a:off x="5452577" y="2633271"/>
                <a:ext cx="42625" cy="22431"/>
              </a:xfrm>
              <a:custGeom>
                <a:avLst/>
                <a:gdLst/>
                <a:ahLst/>
                <a:cxnLst/>
                <a:rect l="l" t="t" r="r" b="b"/>
                <a:pathLst>
                  <a:path w="572" h="301" extrusionOk="0">
                    <a:moveTo>
                      <a:pt x="318" y="1"/>
                    </a:moveTo>
                    <a:cubicBezTo>
                      <a:pt x="218" y="1"/>
                      <a:pt x="114" y="38"/>
                      <a:pt x="54" y="104"/>
                    </a:cubicBezTo>
                    <a:cubicBezTo>
                      <a:pt x="1" y="148"/>
                      <a:pt x="19" y="220"/>
                      <a:pt x="90" y="238"/>
                    </a:cubicBezTo>
                    <a:cubicBezTo>
                      <a:pt x="152" y="255"/>
                      <a:pt x="206" y="264"/>
                      <a:pt x="259" y="264"/>
                    </a:cubicBezTo>
                    <a:cubicBezTo>
                      <a:pt x="289" y="288"/>
                      <a:pt x="327" y="300"/>
                      <a:pt x="367" y="300"/>
                    </a:cubicBezTo>
                    <a:cubicBezTo>
                      <a:pt x="387" y="300"/>
                      <a:pt x="408" y="297"/>
                      <a:pt x="429" y="291"/>
                    </a:cubicBezTo>
                    <a:cubicBezTo>
                      <a:pt x="447" y="291"/>
                      <a:pt x="465" y="273"/>
                      <a:pt x="483" y="264"/>
                    </a:cubicBezTo>
                    <a:cubicBezTo>
                      <a:pt x="483" y="264"/>
                      <a:pt x="483" y="264"/>
                      <a:pt x="491" y="255"/>
                    </a:cubicBezTo>
                    <a:cubicBezTo>
                      <a:pt x="545" y="255"/>
                      <a:pt x="572" y="202"/>
                      <a:pt x="563" y="157"/>
                    </a:cubicBezTo>
                    <a:cubicBezTo>
                      <a:pt x="554" y="131"/>
                      <a:pt x="527" y="113"/>
                      <a:pt x="500" y="104"/>
                    </a:cubicBezTo>
                    <a:lnTo>
                      <a:pt x="500" y="95"/>
                    </a:lnTo>
                    <a:cubicBezTo>
                      <a:pt x="491" y="59"/>
                      <a:pt x="465" y="32"/>
                      <a:pt x="420" y="15"/>
                    </a:cubicBezTo>
                    <a:cubicBezTo>
                      <a:pt x="388" y="5"/>
                      <a:pt x="353" y="1"/>
                      <a:pt x="3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6" name="Google Shape;886;p36"/>
              <p:cNvSpPr/>
              <p:nvPr/>
            </p:nvSpPr>
            <p:spPr>
              <a:xfrm>
                <a:off x="5289081" y="2571122"/>
                <a:ext cx="32640" cy="20791"/>
              </a:xfrm>
              <a:custGeom>
                <a:avLst/>
                <a:gdLst/>
                <a:ahLst/>
                <a:cxnLst/>
                <a:rect l="l" t="t" r="r" b="b"/>
                <a:pathLst>
                  <a:path w="438" h="279" extrusionOk="0">
                    <a:moveTo>
                      <a:pt x="255" y="1"/>
                    </a:moveTo>
                    <a:cubicBezTo>
                      <a:pt x="224" y="1"/>
                      <a:pt x="194" y="7"/>
                      <a:pt x="170" y="19"/>
                    </a:cubicBezTo>
                    <a:cubicBezTo>
                      <a:pt x="143" y="28"/>
                      <a:pt x="125" y="55"/>
                      <a:pt x="116" y="72"/>
                    </a:cubicBezTo>
                    <a:cubicBezTo>
                      <a:pt x="107" y="72"/>
                      <a:pt x="107" y="81"/>
                      <a:pt x="98" y="90"/>
                    </a:cubicBezTo>
                    <a:cubicBezTo>
                      <a:pt x="0" y="108"/>
                      <a:pt x="9" y="233"/>
                      <a:pt x="107" y="242"/>
                    </a:cubicBezTo>
                    <a:cubicBezTo>
                      <a:pt x="141" y="267"/>
                      <a:pt x="184" y="279"/>
                      <a:pt x="226" y="279"/>
                    </a:cubicBezTo>
                    <a:cubicBezTo>
                      <a:pt x="273" y="279"/>
                      <a:pt x="320" y="265"/>
                      <a:pt x="357" y="242"/>
                    </a:cubicBezTo>
                    <a:cubicBezTo>
                      <a:pt x="411" y="233"/>
                      <a:pt x="437" y="197"/>
                      <a:pt x="428" y="153"/>
                    </a:cubicBezTo>
                    <a:cubicBezTo>
                      <a:pt x="437" y="126"/>
                      <a:pt x="437" y="90"/>
                      <a:pt x="411" y="64"/>
                    </a:cubicBezTo>
                    <a:cubicBezTo>
                      <a:pt x="375" y="22"/>
                      <a:pt x="313" y="1"/>
                      <a:pt x="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7" name="Google Shape;887;p36"/>
              <p:cNvSpPr/>
              <p:nvPr/>
            </p:nvSpPr>
            <p:spPr>
              <a:xfrm>
                <a:off x="5384093" y="2589453"/>
                <a:ext cx="19375" cy="19897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67" extrusionOk="0">
                    <a:moveTo>
                      <a:pt x="144" y="1"/>
                    </a:moveTo>
                    <a:cubicBezTo>
                      <a:pt x="93" y="1"/>
                      <a:pt x="50" y="36"/>
                      <a:pt x="37" y="76"/>
                    </a:cubicBezTo>
                    <a:cubicBezTo>
                      <a:pt x="37" y="85"/>
                      <a:pt x="37" y="94"/>
                      <a:pt x="37" y="103"/>
                    </a:cubicBezTo>
                    <a:cubicBezTo>
                      <a:pt x="10" y="139"/>
                      <a:pt x="1" y="174"/>
                      <a:pt x="46" y="210"/>
                    </a:cubicBezTo>
                    <a:cubicBezTo>
                      <a:pt x="54" y="219"/>
                      <a:pt x="72" y="228"/>
                      <a:pt x="81" y="237"/>
                    </a:cubicBezTo>
                    <a:cubicBezTo>
                      <a:pt x="102" y="258"/>
                      <a:pt x="126" y="266"/>
                      <a:pt x="148" y="266"/>
                    </a:cubicBezTo>
                    <a:cubicBezTo>
                      <a:pt x="163" y="266"/>
                      <a:pt x="177" y="262"/>
                      <a:pt x="188" y="255"/>
                    </a:cubicBezTo>
                    <a:cubicBezTo>
                      <a:pt x="206" y="255"/>
                      <a:pt x="215" y="246"/>
                      <a:pt x="224" y="237"/>
                    </a:cubicBezTo>
                    <a:cubicBezTo>
                      <a:pt x="260" y="210"/>
                      <a:pt x="260" y="174"/>
                      <a:pt x="242" y="139"/>
                    </a:cubicBezTo>
                    <a:cubicBezTo>
                      <a:pt x="242" y="139"/>
                      <a:pt x="251" y="130"/>
                      <a:pt x="251" y="130"/>
                    </a:cubicBezTo>
                    <a:cubicBezTo>
                      <a:pt x="260" y="85"/>
                      <a:pt x="242" y="32"/>
                      <a:pt x="197" y="14"/>
                    </a:cubicBezTo>
                    <a:cubicBezTo>
                      <a:pt x="179" y="5"/>
                      <a:pt x="162" y="1"/>
                      <a:pt x="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8" name="Google Shape;888;p36"/>
              <p:cNvSpPr/>
              <p:nvPr/>
            </p:nvSpPr>
            <p:spPr>
              <a:xfrm>
                <a:off x="5362855" y="2621050"/>
                <a:ext cx="33310" cy="12668"/>
              </a:xfrm>
              <a:custGeom>
                <a:avLst/>
                <a:gdLst/>
                <a:ahLst/>
                <a:cxnLst/>
                <a:rect l="l" t="t" r="r" b="b"/>
                <a:pathLst>
                  <a:path w="447" h="170" extrusionOk="0">
                    <a:moveTo>
                      <a:pt x="125" y="0"/>
                    </a:moveTo>
                    <a:cubicBezTo>
                      <a:pt x="0" y="0"/>
                      <a:pt x="0" y="170"/>
                      <a:pt x="125" y="170"/>
                    </a:cubicBezTo>
                    <a:lnTo>
                      <a:pt x="322" y="170"/>
                    </a:lnTo>
                    <a:cubicBezTo>
                      <a:pt x="447" y="170"/>
                      <a:pt x="447" y="0"/>
                      <a:pt x="3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9" name="Google Shape;889;p36"/>
              <p:cNvSpPr/>
              <p:nvPr/>
            </p:nvSpPr>
            <p:spPr>
              <a:xfrm>
                <a:off x="4998529" y="2570898"/>
                <a:ext cx="26678" cy="18779"/>
              </a:xfrm>
              <a:custGeom>
                <a:avLst/>
                <a:gdLst/>
                <a:ahLst/>
                <a:cxnLst/>
                <a:rect l="l" t="t" r="r" b="b"/>
                <a:pathLst>
                  <a:path w="358" h="252" extrusionOk="0">
                    <a:moveTo>
                      <a:pt x="147" y="1"/>
                    </a:moveTo>
                    <a:cubicBezTo>
                      <a:pt x="132" y="1"/>
                      <a:pt x="116" y="2"/>
                      <a:pt x="99" y="4"/>
                    </a:cubicBezTo>
                    <a:cubicBezTo>
                      <a:pt x="45" y="4"/>
                      <a:pt x="1" y="40"/>
                      <a:pt x="1" y="84"/>
                    </a:cubicBezTo>
                    <a:cubicBezTo>
                      <a:pt x="1" y="129"/>
                      <a:pt x="45" y="174"/>
                      <a:pt x="90" y="174"/>
                    </a:cubicBezTo>
                    <a:cubicBezTo>
                      <a:pt x="109" y="224"/>
                      <a:pt x="167" y="252"/>
                      <a:pt x="228" y="252"/>
                    </a:cubicBezTo>
                    <a:cubicBezTo>
                      <a:pt x="254" y="252"/>
                      <a:pt x="280" y="247"/>
                      <a:pt x="304" y="236"/>
                    </a:cubicBezTo>
                    <a:cubicBezTo>
                      <a:pt x="349" y="209"/>
                      <a:pt x="358" y="165"/>
                      <a:pt x="340" y="129"/>
                    </a:cubicBezTo>
                    <a:cubicBezTo>
                      <a:pt x="349" y="93"/>
                      <a:pt x="340" y="49"/>
                      <a:pt x="295" y="31"/>
                    </a:cubicBezTo>
                    <a:lnTo>
                      <a:pt x="268" y="31"/>
                    </a:lnTo>
                    <a:cubicBezTo>
                      <a:pt x="268" y="31"/>
                      <a:pt x="268" y="22"/>
                      <a:pt x="268" y="22"/>
                    </a:cubicBezTo>
                    <a:cubicBezTo>
                      <a:pt x="229" y="9"/>
                      <a:pt x="190" y="1"/>
                      <a:pt x="1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0" name="Google Shape;890;p36"/>
              <p:cNvSpPr/>
              <p:nvPr/>
            </p:nvSpPr>
            <p:spPr>
              <a:xfrm>
                <a:off x="5172085" y="2539227"/>
                <a:ext cx="27274" cy="12743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71" extrusionOk="0">
                    <a:moveTo>
                      <a:pt x="134" y="1"/>
                    </a:moveTo>
                    <a:cubicBezTo>
                      <a:pt x="0" y="1"/>
                      <a:pt x="0" y="170"/>
                      <a:pt x="134" y="170"/>
                    </a:cubicBezTo>
                    <a:lnTo>
                      <a:pt x="232" y="170"/>
                    </a:lnTo>
                    <a:cubicBezTo>
                      <a:pt x="366" y="170"/>
                      <a:pt x="366" y="1"/>
                      <a:pt x="2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1" name="Google Shape;891;p36"/>
              <p:cNvSpPr/>
              <p:nvPr/>
            </p:nvSpPr>
            <p:spPr>
              <a:xfrm>
                <a:off x="5695883" y="2753322"/>
                <a:ext cx="26678" cy="12668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70" extrusionOk="0">
                    <a:moveTo>
                      <a:pt x="126" y="0"/>
                    </a:moveTo>
                    <a:cubicBezTo>
                      <a:pt x="1" y="0"/>
                      <a:pt x="1" y="170"/>
                      <a:pt x="126" y="170"/>
                    </a:cubicBezTo>
                    <a:lnTo>
                      <a:pt x="233" y="170"/>
                    </a:lnTo>
                    <a:cubicBezTo>
                      <a:pt x="358" y="170"/>
                      <a:pt x="358" y="0"/>
                      <a:pt x="2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2" name="Google Shape;892;p36"/>
              <p:cNvSpPr/>
              <p:nvPr/>
            </p:nvSpPr>
            <p:spPr>
              <a:xfrm>
                <a:off x="5115525" y="2775901"/>
                <a:ext cx="19375" cy="12743"/>
              </a:xfrm>
              <a:custGeom>
                <a:avLst/>
                <a:gdLst/>
                <a:ahLst/>
                <a:cxnLst/>
                <a:rect l="l" t="t" r="r" b="b"/>
                <a:pathLst>
                  <a:path w="260" h="171" extrusionOk="0">
                    <a:moveTo>
                      <a:pt x="135" y="1"/>
                    </a:moveTo>
                    <a:cubicBezTo>
                      <a:pt x="1" y="1"/>
                      <a:pt x="1" y="170"/>
                      <a:pt x="135" y="170"/>
                    </a:cubicBezTo>
                    <a:cubicBezTo>
                      <a:pt x="260" y="170"/>
                      <a:pt x="260" y="1"/>
                      <a:pt x="1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3" name="Google Shape;893;p36"/>
              <p:cNvSpPr/>
              <p:nvPr/>
            </p:nvSpPr>
            <p:spPr>
              <a:xfrm>
                <a:off x="5322317" y="2846397"/>
                <a:ext cx="38601" cy="21313"/>
              </a:xfrm>
              <a:custGeom>
                <a:avLst/>
                <a:gdLst/>
                <a:ahLst/>
                <a:cxnLst/>
                <a:rect l="l" t="t" r="r" b="b"/>
                <a:pathLst>
                  <a:path w="518" h="286" extrusionOk="0">
                    <a:moveTo>
                      <a:pt x="152" y="0"/>
                    </a:moveTo>
                    <a:cubicBezTo>
                      <a:pt x="89" y="0"/>
                      <a:pt x="54" y="36"/>
                      <a:pt x="54" y="72"/>
                    </a:cubicBezTo>
                    <a:cubicBezTo>
                      <a:pt x="0" y="116"/>
                      <a:pt x="18" y="188"/>
                      <a:pt x="89" y="214"/>
                    </a:cubicBezTo>
                    <a:lnTo>
                      <a:pt x="197" y="250"/>
                    </a:lnTo>
                    <a:cubicBezTo>
                      <a:pt x="208" y="250"/>
                      <a:pt x="216" y="254"/>
                      <a:pt x="223" y="254"/>
                    </a:cubicBezTo>
                    <a:cubicBezTo>
                      <a:pt x="226" y="254"/>
                      <a:pt x="229" y="253"/>
                      <a:pt x="232" y="250"/>
                    </a:cubicBezTo>
                    <a:cubicBezTo>
                      <a:pt x="250" y="268"/>
                      <a:pt x="277" y="286"/>
                      <a:pt x="313" y="286"/>
                    </a:cubicBezTo>
                    <a:cubicBezTo>
                      <a:pt x="393" y="286"/>
                      <a:pt x="473" y="250"/>
                      <a:pt x="509" y="188"/>
                    </a:cubicBezTo>
                    <a:cubicBezTo>
                      <a:pt x="518" y="170"/>
                      <a:pt x="518" y="143"/>
                      <a:pt x="518" y="116"/>
                    </a:cubicBezTo>
                    <a:cubicBezTo>
                      <a:pt x="518" y="107"/>
                      <a:pt x="518" y="90"/>
                      <a:pt x="518" y="81"/>
                    </a:cubicBezTo>
                    <a:cubicBezTo>
                      <a:pt x="503" y="43"/>
                      <a:pt x="463" y="25"/>
                      <a:pt x="419" y="25"/>
                    </a:cubicBezTo>
                    <a:cubicBezTo>
                      <a:pt x="411" y="25"/>
                      <a:pt x="402" y="26"/>
                      <a:pt x="393" y="27"/>
                    </a:cubicBezTo>
                    <a:lnTo>
                      <a:pt x="321" y="27"/>
                    </a:lnTo>
                    <a:cubicBezTo>
                      <a:pt x="277" y="18"/>
                      <a:pt x="223" y="9"/>
                      <a:pt x="1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4" name="Google Shape;894;p36"/>
              <p:cNvSpPr/>
              <p:nvPr/>
            </p:nvSpPr>
            <p:spPr>
              <a:xfrm>
                <a:off x="5455781" y="2598768"/>
                <a:ext cx="59392" cy="26604"/>
              </a:xfrm>
              <a:custGeom>
                <a:avLst/>
                <a:gdLst/>
                <a:ahLst/>
                <a:cxnLst/>
                <a:rect l="l" t="t" r="r" b="b"/>
                <a:pathLst>
                  <a:path w="797" h="357" extrusionOk="0">
                    <a:moveTo>
                      <a:pt x="232" y="0"/>
                    </a:moveTo>
                    <a:cubicBezTo>
                      <a:pt x="156" y="0"/>
                      <a:pt x="88" y="32"/>
                      <a:pt x="56" y="112"/>
                    </a:cubicBezTo>
                    <a:cubicBezTo>
                      <a:pt x="0" y="237"/>
                      <a:pt x="124" y="357"/>
                      <a:pt x="261" y="357"/>
                    </a:cubicBezTo>
                    <a:cubicBezTo>
                      <a:pt x="300" y="357"/>
                      <a:pt x="340" y="347"/>
                      <a:pt x="377" y="326"/>
                    </a:cubicBezTo>
                    <a:cubicBezTo>
                      <a:pt x="404" y="308"/>
                      <a:pt x="422" y="281"/>
                      <a:pt x="422" y="255"/>
                    </a:cubicBezTo>
                    <a:cubicBezTo>
                      <a:pt x="440" y="255"/>
                      <a:pt x="448" y="255"/>
                      <a:pt x="466" y="246"/>
                    </a:cubicBezTo>
                    <a:cubicBezTo>
                      <a:pt x="475" y="263"/>
                      <a:pt x="502" y="272"/>
                      <a:pt x="529" y="272"/>
                    </a:cubicBezTo>
                    <a:lnTo>
                      <a:pt x="671" y="272"/>
                    </a:lnTo>
                    <a:cubicBezTo>
                      <a:pt x="796" y="272"/>
                      <a:pt x="796" y="103"/>
                      <a:pt x="671" y="103"/>
                    </a:cubicBezTo>
                    <a:lnTo>
                      <a:pt x="529" y="103"/>
                    </a:lnTo>
                    <a:cubicBezTo>
                      <a:pt x="511" y="103"/>
                      <a:pt x="502" y="103"/>
                      <a:pt x="493" y="112"/>
                    </a:cubicBezTo>
                    <a:cubicBezTo>
                      <a:pt x="429" y="48"/>
                      <a:pt x="324" y="0"/>
                      <a:pt x="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5" name="Google Shape;895;p36"/>
              <p:cNvSpPr/>
              <p:nvPr/>
            </p:nvSpPr>
            <p:spPr>
              <a:xfrm>
                <a:off x="5237215" y="2800418"/>
                <a:ext cx="34875" cy="16171"/>
              </a:xfrm>
              <a:custGeom>
                <a:avLst/>
                <a:gdLst/>
                <a:ahLst/>
                <a:cxnLst/>
                <a:rect l="l" t="t" r="r" b="b"/>
                <a:pathLst>
                  <a:path w="468" h="217" extrusionOk="0">
                    <a:moveTo>
                      <a:pt x="314" y="0"/>
                    </a:moveTo>
                    <a:cubicBezTo>
                      <a:pt x="308" y="0"/>
                      <a:pt x="301" y="1"/>
                      <a:pt x="295" y="2"/>
                    </a:cubicBezTo>
                    <a:cubicBezTo>
                      <a:pt x="232" y="11"/>
                      <a:pt x="170" y="29"/>
                      <a:pt x="107" y="37"/>
                    </a:cubicBezTo>
                    <a:cubicBezTo>
                      <a:pt x="0" y="64"/>
                      <a:pt x="27" y="189"/>
                      <a:pt x="125" y="198"/>
                    </a:cubicBezTo>
                    <a:cubicBezTo>
                      <a:pt x="142" y="209"/>
                      <a:pt x="165" y="217"/>
                      <a:pt x="189" y="217"/>
                    </a:cubicBezTo>
                    <a:cubicBezTo>
                      <a:pt x="204" y="217"/>
                      <a:pt x="219" y="214"/>
                      <a:pt x="232" y="207"/>
                    </a:cubicBezTo>
                    <a:lnTo>
                      <a:pt x="375" y="153"/>
                    </a:lnTo>
                    <a:cubicBezTo>
                      <a:pt x="467" y="120"/>
                      <a:pt x="410" y="0"/>
                      <a:pt x="3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6" name="Google Shape;896;p36"/>
              <p:cNvSpPr/>
              <p:nvPr/>
            </p:nvSpPr>
            <p:spPr>
              <a:xfrm>
                <a:off x="5461221" y="2581778"/>
                <a:ext cx="14755" cy="14755"/>
              </a:xfrm>
              <a:custGeom>
                <a:avLst/>
                <a:gdLst/>
                <a:ahLst/>
                <a:cxnLst/>
                <a:rect l="l" t="t" r="r" b="b"/>
                <a:pathLst>
                  <a:path w="198" h="198" extrusionOk="0">
                    <a:moveTo>
                      <a:pt x="99" y="1"/>
                    </a:moveTo>
                    <a:cubicBezTo>
                      <a:pt x="50" y="1"/>
                      <a:pt x="1" y="28"/>
                      <a:pt x="1" y="81"/>
                    </a:cubicBezTo>
                    <a:lnTo>
                      <a:pt x="1" y="108"/>
                    </a:lnTo>
                    <a:cubicBezTo>
                      <a:pt x="1" y="135"/>
                      <a:pt x="10" y="152"/>
                      <a:pt x="28" y="161"/>
                    </a:cubicBezTo>
                    <a:cubicBezTo>
                      <a:pt x="28" y="161"/>
                      <a:pt x="28" y="170"/>
                      <a:pt x="28" y="170"/>
                    </a:cubicBezTo>
                    <a:lnTo>
                      <a:pt x="36" y="170"/>
                    </a:lnTo>
                    <a:cubicBezTo>
                      <a:pt x="54" y="188"/>
                      <a:pt x="72" y="197"/>
                      <a:pt x="99" y="197"/>
                    </a:cubicBezTo>
                    <a:cubicBezTo>
                      <a:pt x="126" y="197"/>
                      <a:pt x="143" y="188"/>
                      <a:pt x="161" y="170"/>
                    </a:cubicBezTo>
                    <a:lnTo>
                      <a:pt x="170" y="170"/>
                    </a:lnTo>
                    <a:cubicBezTo>
                      <a:pt x="170" y="170"/>
                      <a:pt x="170" y="170"/>
                      <a:pt x="170" y="161"/>
                    </a:cubicBezTo>
                    <a:cubicBezTo>
                      <a:pt x="188" y="152"/>
                      <a:pt x="197" y="135"/>
                      <a:pt x="197" y="108"/>
                    </a:cubicBezTo>
                    <a:lnTo>
                      <a:pt x="197" y="81"/>
                    </a:lnTo>
                    <a:cubicBezTo>
                      <a:pt x="197" y="28"/>
                      <a:pt x="148" y="1"/>
                      <a:pt x="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7" name="Google Shape;897;p36"/>
              <p:cNvSpPr/>
              <p:nvPr/>
            </p:nvSpPr>
            <p:spPr>
              <a:xfrm>
                <a:off x="5568306" y="2711144"/>
                <a:ext cx="24666" cy="19673"/>
              </a:xfrm>
              <a:custGeom>
                <a:avLst/>
                <a:gdLst/>
                <a:ahLst/>
                <a:cxnLst/>
                <a:rect l="l" t="t" r="r" b="b"/>
                <a:pathLst>
                  <a:path w="331" h="264" extrusionOk="0">
                    <a:moveTo>
                      <a:pt x="223" y="0"/>
                    </a:moveTo>
                    <a:cubicBezTo>
                      <a:pt x="206" y="0"/>
                      <a:pt x="190" y="4"/>
                      <a:pt x="178" y="13"/>
                    </a:cubicBezTo>
                    <a:lnTo>
                      <a:pt x="71" y="76"/>
                    </a:lnTo>
                    <a:cubicBezTo>
                      <a:pt x="27" y="103"/>
                      <a:pt x="0" y="147"/>
                      <a:pt x="36" y="183"/>
                    </a:cubicBezTo>
                    <a:cubicBezTo>
                      <a:pt x="70" y="231"/>
                      <a:pt x="126" y="263"/>
                      <a:pt x="190" y="263"/>
                    </a:cubicBezTo>
                    <a:cubicBezTo>
                      <a:pt x="209" y="263"/>
                      <a:pt x="229" y="260"/>
                      <a:pt x="250" y="254"/>
                    </a:cubicBezTo>
                    <a:cubicBezTo>
                      <a:pt x="294" y="236"/>
                      <a:pt x="330" y="201"/>
                      <a:pt x="321" y="156"/>
                    </a:cubicBezTo>
                    <a:cubicBezTo>
                      <a:pt x="312" y="147"/>
                      <a:pt x="312" y="138"/>
                      <a:pt x="303" y="129"/>
                    </a:cubicBezTo>
                    <a:cubicBezTo>
                      <a:pt x="321" y="103"/>
                      <a:pt x="330" y="67"/>
                      <a:pt x="312" y="40"/>
                    </a:cubicBezTo>
                    <a:cubicBezTo>
                      <a:pt x="294" y="16"/>
                      <a:pt x="257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8" name="Google Shape;898;p36"/>
              <p:cNvSpPr/>
              <p:nvPr/>
            </p:nvSpPr>
            <p:spPr>
              <a:xfrm>
                <a:off x="5012539" y="2798406"/>
                <a:ext cx="25933" cy="2012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270" extrusionOk="0">
                    <a:moveTo>
                      <a:pt x="153" y="1"/>
                    </a:moveTo>
                    <a:cubicBezTo>
                      <a:pt x="105" y="1"/>
                      <a:pt x="59" y="33"/>
                      <a:pt x="27" y="64"/>
                    </a:cubicBezTo>
                    <a:cubicBezTo>
                      <a:pt x="0" y="109"/>
                      <a:pt x="0" y="154"/>
                      <a:pt x="27" y="198"/>
                    </a:cubicBezTo>
                    <a:cubicBezTo>
                      <a:pt x="36" y="216"/>
                      <a:pt x="63" y="234"/>
                      <a:pt x="89" y="234"/>
                    </a:cubicBezTo>
                    <a:cubicBezTo>
                      <a:pt x="125" y="261"/>
                      <a:pt x="170" y="270"/>
                      <a:pt x="214" y="270"/>
                    </a:cubicBezTo>
                    <a:cubicBezTo>
                      <a:pt x="312" y="270"/>
                      <a:pt x="348" y="145"/>
                      <a:pt x="268" y="118"/>
                    </a:cubicBezTo>
                    <a:cubicBezTo>
                      <a:pt x="294" y="64"/>
                      <a:pt x="232" y="11"/>
                      <a:pt x="170" y="2"/>
                    </a:cubicBezTo>
                    <a:cubicBezTo>
                      <a:pt x="164" y="1"/>
                      <a:pt x="158" y="1"/>
                      <a:pt x="1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9" name="Google Shape;899;p36"/>
              <p:cNvSpPr/>
              <p:nvPr/>
            </p:nvSpPr>
            <p:spPr>
              <a:xfrm>
                <a:off x="5455260" y="2734617"/>
                <a:ext cx="28020" cy="21760"/>
              </a:xfrm>
              <a:custGeom>
                <a:avLst/>
                <a:gdLst/>
                <a:ahLst/>
                <a:cxnLst/>
                <a:rect l="l" t="t" r="r" b="b"/>
                <a:pathLst>
                  <a:path w="376" h="292" extrusionOk="0">
                    <a:moveTo>
                      <a:pt x="177" y="0"/>
                    </a:moveTo>
                    <a:cubicBezTo>
                      <a:pt x="149" y="0"/>
                      <a:pt x="119" y="6"/>
                      <a:pt x="90" y="19"/>
                    </a:cubicBezTo>
                    <a:cubicBezTo>
                      <a:pt x="63" y="28"/>
                      <a:pt x="45" y="55"/>
                      <a:pt x="45" y="73"/>
                    </a:cubicBezTo>
                    <a:cubicBezTo>
                      <a:pt x="18" y="91"/>
                      <a:pt x="0" y="109"/>
                      <a:pt x="0" y="144"/>
                    </a:cubicBezTo>
                    <a:cubicBezTo>
                      <a:pt x="6" y="231"/>
                      <a:pt x="102" y="292"/>
                      <a:pt x="196" y="292"/>
                    </a:cubicBezTo>
                    <a:cubicBezTo>
                      <a:pt x="246" y="292"/>
                      <a:pt x="296" y="274"/>
                      <a:pt x="331" y="234"/>
                    </a:cubicBezTo>
                    <a:cubicBezTo>
                      <a:pt x="375" y="171"/>
                      <a:pt x="366" y="100"/>
                      <a:pt x="304" y="46"/>
                    </a:cubicBezTo>
                    <a:cubicBezTo>
                      <a:pt x="270" y="18"/>
                      <a:pt x="225" y="0"/>
                      <a:pt x="1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0" name="Google Shape;900;p36"/>
              <p:cNvSpPr/>
              <p:nvPr/>
            </p:nvSpPr>
            <p:spPr>
              <a:xfrm>
                <a:off x="4884216" y="2701233"/>
                <a:ext cx="50748" cy="19301"/>
              </a:xfrm>
              <a:custGeom>
                <a:avLst/>
                <a:gdLst/>
                <a:ahLst/>
                <a:cxnLst/>
                <a:rect l="l" t="t" r="r" b="b"/>
                <a:pathLst>
                  <a:path w="681" h="259" extrusionOk="0">
                    <a:moveTo>
                      <a:pt x="130" y="0"/>
                    </a:moveTo>
                    <a:cubicBezTo>
                      <a:pt x="97" y="0"/>
                      <a:pt x="67" y="12"/>
                      <a:pt x="54" y="39"/>
                    </a:cubicBezTo>
                    <a:cubicBezTo>
                      <a:pt x="0" y="120"/>
                      <a:pt x="36" y="227"/>
                      <a:pt x="143" y="253"/>
                    </a:cubicBezTo>
                    <a:cubicBezTo>
                      <a:pt x="158" y="257"/>
                      <a:pt x="174" y="259"/>
                      <a:pt x="189" y="259"/>
                    </a:cubicBezTo>
                    <a:cubicBezTo>
                      <a:pt x="244" y="259"/>
                      <a:pt x="295" y="235"/>
                      <a:pt x="330" y="200"/>
                    </a:cubicBezTo>
                    <a:cubicBezTo>
                      <a:pt x="393" y="209"/>
                      <a:pt x="446" y="218"/>
                      <a:pt x="509" y="227"/>
                    </a:cubicBezTo>
                    <a:cubicBezTo>
                      <a:pt x="515" y="228"/>
                      <a:pt x="521" y="228"/>
                      <a:pt x="528" y="228"/>
                    </a:cubicBezTo>
                    <a:cubicBezTo>
                      <a:pt x="631" y="228"/>
                      <a:pt x="680" y="91"/>
                      <a:pt x="562" y="66"/>
                    </a:cubicBezTo>
                    <a:lnTo>
                      <a:pt x="304" y="12"/>
                    </a:lnTo>
                    <a:lnTo>
                      <a:pt x="250" y="12"/>
                    </a:lnTo>
                    <a:cubicBezTo>
                      <a:pt x="214" y="12"/>
                      <a:pt x="188" y="4"/>
                      <a:pt x="161" y="4"/>
                    </a:cubicBezTo>
                    <a:cubicBezTo>
                      <a:pt x="150" y="1"/>
                      <a:pt x="140" y="0"/>
                      <a:pt x="1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1" name="Google Shape;901;p36"/>
              <p:cNvSpPr/>
              <p:nvPr/>
            </p:nvSpPr>
            <p:spPr>
              <a:xfrm>
                <a:off x="6335038" y="2694004"/>
                <a:ext cx="43669" cy="22878"/>
              </a:xfrm>
              <a:custGeom>
                <a:avLst/>
                <a:gdLst/>
                <a:ahLst/>
                <a:cxnLst/>
                <a:rect l="l" t="t" r="r" b="b"/>
                <a:pathLst>
                  <a:path w="586" h="307" extrusionOk="0">
                    <a:moveTo>
                      <a:pt x="388" y="0"/>
                    </a:moveTo>
                    <a:cubicBezTo>
                      <a:pt x="380" y="0"/>
                      <a:pt x="372" y="1"/>
                      <a:pt x="363" y="2"/>
                    </a:cubicBezTo>
                    <a:cubicBezTo>
                      <a:pt x="309" y="11"/>
                      <a:pt x="265" y="29"/>
                      <a:pt x="229" y="65"/>
                    </a:cubicBezTo>
                    <a:lnTo>
                      <a:pt x="158" y="38"/>
                    </a:lnTo>
                    <a:cubicBezTo>
                      <a:pt x="146" y="35"/>
                      <a:pt x="135" y="33"/>
                      <a:pt x="125" y="33"/>
                    </a:cubicBezTo>
                    <a:cubicBezTo>
                      <a:pt x="33" y="33"/>
                      <a:pt x="0" y="167"/>
                      <a:pt x="113" y="199"/>
                    </a:cubicBezTo>
                    <a:cubicBezTo>
                      <a:pt x="113" y="252"/>
                      <a:pt x="149" y="288"/>
                      <a:pt x="211" y="288"/>
                    </a:cubicBezTo>
                    <a:lnTo>
                      <a:pt x="461" y="306"/>
                    </a:lnTo>
                    <a:cubicBezTo>
                      <a:pt x="465" y="306"/>
                      <a:pt x="468" y="306"/>
                      <a:pt x="472" y="306"/>
                    </a:cubicBezTo>
                    <a:cubicBezTo>
                      <a:pt x="586" y="306"/>
                      <a:pt x="583" y="171"/>
                      <a:pt x="488" y="145"/>
                    </a:cubicBezTo>
                    <a:lnTo>
                      <a:pt x="470" y="136"/>
                    </a:lnTo>
                    <a:cubicBezTo>
                      <a:pt x="511" y="87"/>
                      <a:pt x="477" y="0"/>
                      <a:pt x="3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2" name="Google Shape;902;p36"/>
              <p:cNvSpPr/>
              <p:nvPr/>
            </p:nvSpPr>
            <p:spPr>
              <a:xfrm>
                <a:off x="6405235" y="2671276"/>
                <a:ext cx="53952" cy="2377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319" extrusionOk="0">
                    <a:moveTo>
                      <a:pt x="473" y="0"/>
                    </a:moveTo>
                    <a:cubicBezTo>
                      <a:pt x="362" y="0"/>
                      <a:pt x="253" y="51"/>
                      <a:pt x="197" y="129"/>
                    </a:cubicBezTo>
                    <a:lnTo>
                      <a:pt x="126" y="129"/>
                    </a:lnTo>
                    <a:cubicBezTo>
                      <a:pt x="1" y="129"/>
                      <a:pt x="1" y="299"/>
                      <a:pt x="126" y="299"/>
                    </a:cubicBezTo>
                    <a:lnTo>
                      <a:pt x="188" y="299"/>
                    </a:lnTo>
                    <a:cubicBezTo>
                      <a:pt x="206" y="312"/>
                      <a:pt x="228" y="319"/>
                      <a:pt x="252" y="319"/>
                    </a:cubicBezTo>
                    <a:cubicBezTo>
                      <a:pt x="275" y="319"/>
                      <a:pt x="300" y="312"/>
                      <a:pt x="322" y="299"/>
                    </a:cubicBezTo>
                    <a:lnTo>
                      <a:pt x="331" y="299"/>
                    </a:lnTo>
                    <a:cubicBezTo>
                      <a:pt x="393" y="299"/>
                      <a:pt x="420" y="263"/>
                      <a:pt x="429" y="227"/>
                    </a:cubicBezTo>
                    <a:cubicBezTo>
                      <a:pt x="491" y="227"/>
                      <a:pt x="554" y="218"/>
                      <a:pt x="616" y="200"/>
                    </a:cubicBezTo>
                    <a:cubicBezTo>
                      <a:pt x="679" y="174"/>
                      <a:pt x="723" y="102"/>
                      <a:pt x="661" y="58"/>
                    </a:cubicBezTo>
                    <a:cubicBezTo>
                      <a:pt x="604" y="18"/>
                      <a:pt x="538" y="0"/>
                      <a:pt x="4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3" name="Google Shape;903;p36"/>
              <p:cNvSpPr/>
              <p:nvPr/>
            </p:nvSpPr>
            <p:spPr>
              <a:xfrm>
                <a:off x="6450171" y="2697134"/>
                <a:ext cx="50077" cy="22356"/>
              </a:xfrm>
              <a:custGeom>
                <a:avLst/>
                <a:gdLst/>
                <a:ahLst/>
                <a:cxnLst/>
                <a:rect l="l" t="t" r="r" b="b"/>
                <a:pathLst>
                  <a:path w="672" h="300" extrusionOk="0">
                    <a:moveTo>
                      <a:pt x="425" y="0"/>
                    </a:moveTo>
                    <a:cubicBezTo>
                      <a:pt x="394" y="0"/>
                      <a:pt x="364" y="5"/>
                      <a:pt x="334" y="14"/>
                    </a:cubicBezTo>
                    <a:cubicBezTo>
                      <a:pt x="272" y="23"/>
                      <a:pt x="236" y="76"/>
                      <a:pt x="263" y="130"/>
                    </a:cubicBezTo>
                    <a:cubicBezTo>
                      <a:pt x="236" y="121"/>
                      <a:pt x="218" y="112"/>
                      <a:pt x="192" y="103"/>
                    </a:cubicBezTo>
                    <a:cubicBezTo>
                      <a:pt x="177" y="97"/>
                      <a:pt x="163" y="95"/>
                      <a:pt x="150" y="95"/>
                    </a:cubicBezTo>
                    <a:cubicBezTo>
                      <a:pt x="62" y="95"/>
                      <a:pt x="1" y="207"/>
                      <a:pt x="93" y="246"/>
                    </a:cubicBezTo>
                    <a:cubicBezTo>
                      <a:pt x="129" y="264"/>
                      <a:pt x="165" y="273"/>
                      <a:pt x="201" y="291"/>
                    </a:cubicBezTo>
                    <a:cubicBezTo>
                      <a:pt x="216" y="297"/>
                      <a:pt x="231" y="299"/>
                      <a:pt x="245" y="299"/>
                    </a:cubicBezTo>
                    <a:cubicBezTo>
                      <a:pt x="314" y="299"/>
                      <a:pt x="365" y="237"/>
                      <a:pt x="343" y="192"/>
                    </a:cubicBezTo>
                    <a:lnTo>
                      <a:pt x="343" y="192"/>
                    </a:lnTo>
                    <a:cubicBezTo>
                      <a:pt x="415" y="219"/>
                      <a:pt x="486" y="228"/>
                      <a:pt x="557" y="237"/>
                    </a:cubicBezTo>
                    <a:cubicBezTo>
                      <a:pt x="562" y="237"/>
                      <a:pt x="566" y="238"/>
                      <a:pt x="569" y="238"/>
                    </a:cubicBezTo>
                    <a:cubicBezTo>
                      <a:pt x="641" y="238"/>
                      <a:pt x="672" y="163"/>
                      <a:pt x="647" y="112"/>
                    </a:cubicBezTo>
                    <a:cubicBezTo>
                      <a:pt x="600" y="39"/>
                      <a:pt x="514" y="0"/>
                      <a:pt x="4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4" name="Google Shape;904;p36"/>
              <p:cNvSpPr/>
              <p:nvPr/>
            </p:nvSpPr>
            <p:spPr>
              <a:xfrm>
                <a:off x="6446743" y="2642288"/>
                <a:ext cx="39198" cy="18779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52" extrusionOk="0">
                    <a:moveTo>
                      <a:pt x="234" y="1"/>
                    </a:moveTo>
                    <a:cubicBezTo>
                      <a:pt x="218" y="1"/>
                      <a:pt x="201" y="4"/>
                      <a:pt x="184" y="10"/>
                    </a:cubicBezTo>
                    <a:cubicBezTo>
                      <a:pt x="175" y="18"/>
                      <a:pt x="166" y="27"/>
                      <a:pt x="157" y="45"/>
                    </a:cubicBezTo>
                    <a:cubicBezTo>
                      <a:pt x="154" y="45"/>
                      <a:pt x="150" y="45"/>
                      <a:pt x="147" y="45"/>
                    </a:cubicBezTo>
                    <a:cubicBezTo>
                      <a:pt x="39" y="45"/>
                      <a:pt x="0" y="180"/>
                      <a:pt x="113" y="206"/>
                    </a:cubicBezTo>
                    <a:cubicBezTo>
                      <a:pt x="193" y="215"/>
                      <a:pt x="273" y="233"/>
                      <a:pt x="363" y="250"/>
                    </a:cubicBezTo>
                    <a:cubicBezTo>
                      <a:pt x="369" y="251"/>
                      <a:pt x="375" y="252"/>
                      <a:pt x="381" y="252"/>
                    </a:cubicBezTo>
                    <a:cubicBezTo>
                      <a:pt x="484" y="252"/>
                      <a:pt x="525" y="115"/>
                      <a:pt x="407" y="90"/>
                    </a:cubicBezTo>
                    <a:cubicBezTo>
                      <a:pt x="371" y="81"/>
                      <a:pt x="345" y="72"/>
                      <a:pt x="327" y="45"/>
                    </a:cubicBezTo>
                    <a:cubicBezTo>
                      <a:pt x="302" y="15"/>
                      <a:pt x="270" y="1"/>
                      <a:pt x="2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5" name="Google Shape;905;p36"/>
              <p:cNvSpPr/>
              <p:nvPr/>
            </p:nvSpPr>
            <p:spPr>
              <a:xfrm>
                <a:off x="6372000" y="2614343"/>
                <a:ext cx="63864" cy="47544"/>
              </a:xfrm>
              <a:custGeom>
                <a:avLst/>
                <a:gdLst/>
                <a:ahLst/>
                <a:cxnLst/>
                <a:rect l="l" t="t" r="r" b="b"/>
                <a:pathLst>
                  <a:path w="857" h="638" extrusionOk="0">
                    <a:moveTo>
                      <a:pt x="340" y="1"/>
                    </a:moveTo>
                    <a:cubicBezTo>
                      <a:pt x="313" y="1"/>
                      <a:pt x="286" y="10"/>
                      <a:pt x="268" y="28"/>
                    </a:cubicBezTo>
                    <a:cubicBezTo>
                      <a:pt x="233" y="54"/>
                      <a:pt x="233" y="108"/>
                      <a:pt x="268" y="144"/>
                    </a:cubicBezTo>
                    <a:cubicBezTo>
                      <a:pt x="286" y="162"/>
                      <a:pt x="313" y="179"/>
                      <a:pt x="340" y="188"/>
                    </a:cubicBezTo>
                    <a:cubicBezTo>
                      <a:pt x="357" y="215"/>
                      <a:pt x="375" y="224"/>
                      <a:pt x="393" y="242"/>
                    </a:cubicBezTo>
                    <a:cubicBezTo>
                      <a:pt x="384" y="242"/>
                      <a:pt x="366" y="242"/>
                      <a:pt x="349" y="251"/>
                    </a:cubicBezTo>
                    <a:cubicBezTo>
                      <a:pt x="268" y="260"/>
                      <a:pt x="250" y="340"/>
                      <a:pt x="304" y="385"/>
                    </a:cubicBezTo>
                    <a:cubicBezTo>
                      <a:pt x="313" y="393"/>
                      <a:pt x="322" y="402"/>
                      <a:pt x="322" y="402"/>
                    </a:cubicBezTo>
                    <a:cubicBezTo>
                      <a:pt x="304" y="393"/>
                      <a:pt x="286" y="385"/>
                      <a:pt x="259" y="385"/>
                    </a:cubicBezTo>
                    <a:cubicBezTo>
                      <a:pt x="242" y="383"/>
                      <a:pt x="224" y="382"/>
                      <a:pt x="207" y="382"/>
                    </a:cubicBezTo>
                    <a:cubicBezTo>
                      <a:pt x="134" y="382"/>
                      <a:pt x="65" y="400"/>
                      <a:pt x="36" y="465"/>
                    </a:cubicBezTo>
                    <a:cubicBezTo>
                      <a:pt x="1" y="536"/>
                      <a:pt x="36" y="616"/>
                      <a:pt x="125" y="634"/>
                    </a:cubicBezTo>
                    <a:cubicBezTo>
                      <a:pt x="136" y="637"/>
                      <a:pt x="146" y="638"/>
                      <a:pt x="156" y="638"/>
                    </a:cubicBezTo>
                    <a:cubicBezTo>
                      <a:pt x="217" y="638"/>
                      <a:pt x="250" y="591"/>
                      <a:pt x="250" y="545"/>
                    </a:cubicBezTo>
                    <a:lnTo>
                      <a:pt x="259" y="545"/>
                    </a:lnTo>
                    <a:cubicBezTo>
                      <a:pt x="263" y="546"/>
                      <a:pt x="267" y="546"/>
                      <a:pt x="271" y="546"/>
                    </a:cubicBezTo>
                    <a:cubicBezTo>
                      <a:pt x="319" y="546"/>
                      <a:pt x="357" y="498"/>
                      <a:pt x="357" y="465"/>
                    </a:cubicBezTo>
                    <a:cubicBezTo>
                      <a:pt x="357" y="438"/>
                      <a:pt x="349" y="420"/>
                      <a:pt x="331" y="411"/>
                    </a:cubicBezTo>
                    <a:cubicBezTo>
                      <a:pt x="340" y="411"/>
                      <a:pt x="349" y="420"/>
                      <a:pt x="366" y="429"/>
                    </a:cubicBezTo>
                    <a:cubicBezTo>
                      <a:pt x="366" y="465"/>
                      <a:pt x="402" y="492"/>
                      <a:pt x="456" y="492"/>
                    </a:cubicBezTo>
                    <a:lnTo>
                      <a:pt x="634" y="492"/>
                    </a:lnTo>
                    <a:cubicBezTo>
                      <a:pt x="688" y="492"/>
                      <a:pt x="714" y="465"/>
                      <a:pt x="723" y="429"/>
                    </a:cubicBezTo>
                    <a:lnTo>
                      <a:pt x="741" y="429"/>
                    </a:lnTo>
                    <a:cubicBezTo>
                      <a:pt x="745" y="429"/>
                      <a:pt x="748" y="430"/>
                      <a:pt x="751" y="430"/>
                    </a:cubicBezTo>
                    <a:cubicBezTo>
                      <a:pt x="857" y="430"/>
                      <a:pt x="854" y="295"/>
                      <a:pt x="768" y="269"/>
                    </a:cubicBezTo>
                    <a:cubicBezTo>
                      <a:pt x="714" y="251"/>
                      <a:pt x="661" y="242"/>
                      <a:pt x="607" y="233"/>
                    </a:cubicBezTo>
                    <a:cubicBezTo>
                      <a:pt x="679" y="188"/>
                      <a:pt x="652" y="90"/>
                      <a:pt x="554" y="90"/>
                    </a:cubicBezTo>
                    <a:cubicBezTo>
                      <a:pt x="491" y="81"/>
                      <a:pt x="447" y="63"/>
                      <a:pt x="411" y="28"/>
                    </a:cubicBezTo>
                    <a:cubicBezTo>
                      <a:pt x="393" y="10"/>
                      <a:pt x="366" y="1"/>
                      <a:pt x="3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6" name="Google Shape;906;p36"/>
              <p:cNvSpPr/>
              <p:nvPr/>
            </p:nvSpPr>
            <p:spPr>
              <a:xfrm>
                <a:off x="6250980" y="2680889"/>
                <a:ext cx="34652" cy="16022"/>
              </a:xfrm>
              <a:custGeom>
                <a:avLst/>
                <a:gdLst/>
                <a:ahLst/>
                <a:cxnLst/>
                <a:rect l="l" t="t" r="r" b="b"/>
                <a:pathLst>
                  <a:path w="465" h="215" extrusionOk="0">
                    <a:moveTo>
                      <a:pt x="210" y="0"/>
                    </a:moveTo>
                    <a:cubicBezTo>
                      <a:pt x="164" y="0"/>
                      <a:pt x="118" y="9"/>
                      <a:pt x="72" y="27"/>
                    </a:cubicBezTo>
                    <a:cubicBezTo>
                      <a:pt x="37" y="36"/>
                      <a:pt x="28" y="62"/>
                      <a:pt x="28" y="89"/>
                    </a:cubicBezTo>
                    <a:cubicBezTo>
                      <a:pt x="1" y="143"/>
                      <a:pt x="28" y="214"/>
                      <a:pt x="108" y="214"/>
                    </a:cubicBezTo>
                    <a:lnTo>
                      <a:pt x="340" y="214"/>
                    </a:lnTo>
                    <a:cubicBezTo>
                      <a:pt x="420" y="214"/>
                      <a:pt x="465" y="125"/>
                      <a:pt x="402" y="71"/>
                    </a:cubicBezTo>
                    <a:cubicBezTo>
                      <a:pt x="348" y="23"/>
                      <a:pt x="281" y="0"/>
                      <a:pt x="2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7" name="Google Shape;907;p36"/>
              <p:cNvSpPr/>
              <p:nvPr/>
            </p:nvSpPr>
            <p:spPr>
              <a:xfrm>
                <a:off x="6267896" y="2624850"/>
                <a:ext cx="31075" cy="21164"/>
              </a:xfrm>
              <a:custGeom>
                <a:avLst/>
                <a:gdLst/>
                <a:ahLst/>
                <a:cxnLst/>
                <a:rect l="l" t="t" r="r" b="b"/>
                <a:pathLst>
                  <a:path w="417" h="284" extrusionOk="0">
                    <a:moveTo>
                      <a:pt x="114" y="1"/>
                    </a:moveTo>
                    <a:cubicBezTo>
                      <a:pt x="56" y="1"/>
                      <a:pt x="15" y="28"/>
                      <a:pt x="15" y="83"/>
                    </a:cubicBezTo>
                    <a:cubicBezTo>
                      <a:pt x="6" y="119"/>
                      <a:pt x="6" y="163"/>
                      <a:pt x="6" y="208"/>
                    </a:cubicBezTo>
                    <a:cubicBezTo>
                      <a:pt x="1" y="259"/>
                      <a:pt x="49" y="284"/>
                      <a:pt x="97" y="284"/>
                    </a:cubicBezTo>
                    <a:cubicBezTo>
                      <a:pt x="133" y="284"/>
                      <a:pt x="169" y="270"/>
                      <a:pt x="184" y="244"/>
                    </a:cubicBezTo>
                    <a:cubicBezTo>
                      <a:pt x="202" y="235"/>
                      <a:pt x="220" y="235"/>
                      <a:pt x="229" y="217"/>
                    </a:cubicBezTo>
                    <a:lnTo>
                      <a:pt x="282" y="235"/>
                    </a:lnTo>
                    <a:cubicBezTo>
                      <a:pt x="290" y="236"/>
                      <a:pt x="298" y="237"/>
                      <a:pt x="306" y="237"/>
                    </a:cubicBezTo>
                    <a:cubicBezTo>
                      <a:pt x="344" y="237"/>
                      <a:pt x="384" y="220"/>
                      <a:pt x="398" y="190"/>
                    </a:cubicBezTo>
                    <a:cubicBezTo>
                      <a:pt x="416" y="145"/>
                      <a:pt x="398" y="110"/>
                      <a:pt x="363" y="83"/>
                    </a:cubicBezTo>
                    <a:cubicBezTo>
                      <a:pt x="291" y="38"/>
                      <a:pt x="220" y="12"/>
                      <a:pt x="140" y="3"/>
                    </a:cubicBezTo>
                    <a:cubicBezTo>
                      <a:pt x="131" y="2"/>
                      <a:pt x="122" y="1"/>
                      <a:pt x="1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8" name="Google Shape;908;p36"/>
              <p:cNvSpPr/>
              <p:nvPr/>
            </p:nvSpPr>
            <p:spPr>
              <a:xfrm>
                <a:off x="5658996" y="2781565"/>
                <a:ext cx="31000" cy="21238"/>
              </a:xfrm>
              <a:custGeom>
                <a:avLst/>
                <a:gdLst/>
                <a:ahLst/>
                <a:cxnLst/>
                <a:rect l="l" t="t" r="r" b="b"/>
                <a:pathLst>
                  <a:path w="416" h="285" extrusionOk="0">
                    <a:moveTo>
                      <a:pt x="103" y="0"/>
                    </a:moveTo>
                    <a:cubicBezTo>
                      <a:pt x="50" y="0"/>
                      <a:pt x="14" y="32"/>
                      <a:pt x="14" y="76"/>
                    </a:cubicBezTo>
                    <a:cubicBezTo>
                      <a:pt x="5" y="121"/>
                      <a:pt x="5" y="166"/>
                      <a:pt x="5" y="210"/>
                    </a:cubicBezTo>
                    <a:cubicBezTo>
                      <a:pt x="0" y="260"/>
                      <a:pt x="42" y="285"/>
                      <a:pt x="88" y="285"/>
                    </a:cubicBezTo>
                    <a:cubicBezTo>
                      <a:pt x="125" y="285"/>
                      <a:pt x="164" y="269"/>
                      <a:pt x="184" y="237"/>
                    </a:cubicBezTo>
                    <a:cubicBezTo>
                      <a:pt x="201" y="237"/>
                      <a:pt x="219" y="228"/>
                      <a:pt x="228" y="219"/>
                    </a:cubicBezTo>
                    <a:lnTo>
                      <a:pt x="282" y="237"/>
                    </a:lnTo>
                    <a:cubicBezTo>
                      <a:pt x="289" y="238"/>
                      <a:pt x="297" y="239"/>
                      <a:pt x="305" y="239"/>
                    </a:cubicBezTo>
                    <a:cubicBezTo>
                      <a:pt x="343" y="239"/>
                      <a:pt x="383" y="221"/>
                      <a:pt x="398" y="183"/>
                    </a:cubicBezTo>
                    <a:cubicBezTo>
                      <a:pt x="416" y="148"/>
                      <a:pt x="398" y="112"/>
                      <a:pt x="362" y="85"/>
                    </a:cubicBezTo>
                    <a:cubicBezTo>
                      <a:pt x="291" y="41"/>
                      <a:pt x="219" y="14"/>
                      <a:pt x="139" y="5"/>
                    </a:cubicBezTo>
                    <a:cubicBezTo>
                      <a:pt x="126" y="2"/>
                      <a:pt x="114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9" name="Google Shape;909;p36"/>
              <p:cNvSpPr/>
              <p:nvPr/>
            </p:nvSpPr>
            <p:spPr>
              <a:xfrm>
                <a:off x="6195165" y="2617547"/>
                <a:ext cx="28616" cy="20866"/>
              </a:xfrm>
              <a:custGeom>
                <a:avLst/>
                <a:gdLst/>
                <a:ahLst/>
                <a:cxnLst/>
                <a:rect l="l" t="t" r="r" b="b"/>
                <a:pathLst>
                  <a:path w="384" h="280" extrusionOk="0">
                    <a:moveTo>
                      <a:pt x="143" y="1"/>
                    </a:moveTo>
                    <a:cubicBezTo>
                      <a:pt x="128" y="1"/>
                      <a:pt x="113" y="1"/>
                      <a:pt x="99" y="3"/>
                    </a:cubicBezTo>
                    <a:cubicBezTo>
                      <a:pt x="45" y="11"/>
                      <a:pt x="1" y="38"/>
                      <a:pt x="1" y="83"/>
                    </a:cubicBezTo>
                    <a:cubicBezTo>
                      <a:pt x="1" y="127"/>
                      <a:pt x="45" y="172"/>
                      <a:pt x="99" y="172"/>
                    </a:cubicBezTo>
                    <a:cubicBezTo>
                      <a:pt x="108" y="172"/>
                      <a:pt x="117" y="163"/>
                      <a:pt x="125" y="163"/>
                    </a:cubicBezTo>
                    <a:cubicBezTo>
                      <a:pt x="108" y="217"/>
                      <a:pt x="134" y="279"/>
                      <a:pt x="215" y="279"/>
                    </a:cubicBezTo>
                    <a:cubicBezTo>
                      <a:pt x="219" y="279"/>
                      <a:pt x="224" y="280"/>
                      <a:pt x="228" y="280"/>
                    </a:cubicBezTo>
                    <a:cubicBezTo>
                      <a:pt x="327" y="280"/>
                      <a:pt x="383" y="186"/>
                      <a:pt x="357" y="110"/>
                    </a:cubicBezTo>
                    <a:cubicBezTo>
                      <a:pt x="327" y="26"/>
                      <a:pt x="231" y="1"/>
                      <a:pt x="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0" name="Google Shape;910;p36"/>
              <p:cNvSpPr/>
              <p:nvPr/>
            </p:nvSpPr>
            <p:spPr>
              <a:xfrm>
                <a:off x="6333995" y="2614566"/>
                <a:ext cx="30553" cy="18928"/>
              </a:xfrm>
              <a:custGeom>
                <a:avLst/>
                <a:gdLst/>
                <a:ahLst/>
                <a:cxnLst/>
                <a:rect l="l" t="t" r="r" b="b"/>
                <a:pathLst>
                  <a:path w="410" h="254" extrusionOk="0">
                    <a:moveTo>
                      <a:pt x="265" y="1"/>
                    </a:moveTo>
                    <a:cubicBezTo>
                      <a:pt x="235" y="1"/>
                      <a:pt x="206" y="11"/>
                      <a:pt x="181" y="34"/>
                    </a:cubicBezTo>
                    <a:cubicBezTo>
                      <a:pt x="172" y="43"/>
                      <a:pt x="163" y="51"/>
                      <a:pt x="154" y="60"/>
                    </a:cubicBezTo>
                    <a:cubicBezTo>
                      <a:pt x="147" y="59"/>
                      <a:pt x="141" y="59"/>
                      <a:pt x="135" y="59"/>
                    </a:cubicBezTo>
                    <a:cubicBezTo>
                      <a:pt x="55" y="59"/>
                      <a:pt x="0" y="162"/>
                      <a:pt x="91" y="212"/>
                    </a:cubicBezTo>
                    <a:cubicBezTo>
                      <a:pt x="140" y="233"/>
                      <a:pt x="188" y="253"/>
                      <a:pt x="241" y="253"/>
                    </a:cubicBezTo>
                    <a:cubicBezTo>
                      <a:pt x="256" y="253"/>
                      <a:pt x="271" y="252"/>
                      <a:pt x="288" y="248"/>
                    </a:cubicBezTo>
                    <a:cubicBezTo>
                      <a:pt x="350" y="239"/>
                      <a:pt x="404" y="194"/>
                      <a:pt x="404" y="141"/>
                    </a:cubicBezTo>
                    <a:cubicBezTo>
                      <a:pt x="410" y="64"/>
                      <a:pt x="338" y="1"/>
                      <a:pt x="2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1" name="Google Shape;911;p36"/>
              <p:cNvSpPr/>
              <p:nvPr/>
            </p:nvSpPr>
            <p:spPr>
              <a:xfrm>
                <a:off x="5812730" y="2722620"/>
                <a:ext cx="30181" cy="18555"/>
              </a:xfrm>
              <a:custGeom>
                <a:avLst/>
                <a:gdLst/>
                <a:ahLst/>
                <a:cxnLst/>
                <a:rect l="l" t="t" r="r" b="b"/>
                <a:pathLst>
                  <a:path w="405" h="249" extrusionOk="0">
                    <a:moveTo>
                      <a:pt x="259" y="0"/>
                    </a:moveTo>
                    <a:cubicBezTo>
                      <a:pt x="230" y="0"/>
                      <a:pt x="200" y="9"/>
                      <a:pt x="172" y="29"/>
                    </a:cubicBezTo>
                    <a:cubicBezTo>
                      <a:pt x="164" y="38"/>
                      <a:pt x="164" y="47"/>
                      <a:pt x="155" y="56"/>
                    </a:cubicBezTo>
                    <a:cubicBezTo>
                      <a:pt x="149" y="54"/>
                      <a:pt x="143" y="54"/>
                      <a:pt x="137" y="54"/>
                    </a:cubicBezTo>
                    <a:cubicBezTo>
                      <a:pt x="57" y="54"/>
                      <a:pt x="1" y="166"/>
                      <a:pt x="92" y="207"/>
                    </a:cubicBezTo>
                    <a:cubicBezTo>
                      <a:pt x="141" y="228"/>
                      <a:pt x="189" y="249"/>
                      <a:pt x="241" y="249"/>
                    </a:cubicBezTo>
                    <a:cubicBezTo>
                      <a:pt x="257" y="249"/>
                      <a:pt x="272" y="247"/>
                      <a:pt x="288" y="243"/>
                    </a:cubicBezTo>
                    <a:cubicBezTo>
                      <a:pt x="351" y="234"/>
                      <a:pt x="404" y="189"/>
                      <a:pt x="404" y="136"/>
                    </a:cubicBezTo>
                    <a:cubicBezTo>
                      <a:pt x="404" y="59"/>
                      <a:pt x="335" y="0"/>
                      <a:pt x="2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2" name="Google Shape;912;p36"/>
              <p:cNvSpPr/>
              <p:nvPr/>
            </p:nvSpPr>
            <p:spPr>
              <a:xfrm>
                <a:off x="6182571" y="2712932"/>
                <a:ext cx="27274" cy="18779"/>
              </a:xfrm>
              <a:custGeom>
                <a:avLst/>
                <a:gdLst/>
                <a:ahLst/>
                <a:cxnLst/>
                <a:rect l="l" t="t" r="r" b="b"/>
                <a:pathLst>
                  <a:path w="366" h="252" extrusionOk="0">
                    <a:moveTo>
                      <a:pt x="186" y="1"/>
                    </a:moveTo>
                    <a:cubicBezTo>
                      <a:pt x="145" y="1"/>
                      <a:pt x="106" y="18"/>
                      <a:pt x="80" y="43"/>
                    </a:cubicBezTo>
                    <a:cubicBezTo>
                      <a:pt x="80" y="43"/>
                      <a:pt x="71" y="43"/>
                      <a:pt x="71" y="52"/>
                    </a:cubicBezTo>
                    <a:cubicBezTo>
                      <a:pt x="27" y="70"/>
                      <a:pt x="0" y="123"/>
                      <a:pt x="36" y="159"/>
                    </a:cubicBezTo>
                    <a:cubicBezTo>
                      <a:pt x="45" y="177"/>
                      <a:pt x="63" y="194"/>
                      <a:pt x="80" y="212"/>
                    </a:cubicBezTo>
                    <a:cubicBezTo>
                      <a:pt x="98" y="236"/>
                      <a:pt x="128" y="252"/>
                      <a:pt x="162" y="252"/>
                    </a:cubicBezTo>
                    <a:cubicBezTo>
                      <a:pt x="179" y="252"/>
                      <a:pt x="196" y="248"/>
                      <a:pt x="214" y="239"/>
                    </a:cubicBezTo>
                    <a:cubicBezTo>
                      <a:pt x="294" y="194"/>
                      <a:pt x="366" y="105"/>
                      <a:pt x="277" y="34"/>
                    </a:cubicBezTo>
                    <a:cubicBezTo>
                      <a:pt x="250" y="11"/>
                      <a:pt x="217" y="1"/>
                      <a:pt x="1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3" name="Google Shape;913;p36"/>
              <p:cNvSpPr/>
              <p:nvPr/>
            </p:nvSpPr>
            <p:spPr>
              <a:xfrm>
                <a:off x="6259028" y="2729625"/>
                <a:ext cx="35919" cy="18481"/>
              </a:xfrm>
              <a:custGeom>
                <a:avLst/>
                <a:gdLst/>
                <a:ahLst/>
                <a:cxnLst/>
                <a:rect l="l" t="t" r="r" b="b"/>
                <a:pathLst>
                  <a:path w="482" h="248" extrusionOk="0">
                    <a:moveTo>
                      <a:pt x="238" y="0"/>
                    </a:moveTo>
                    <a:cubicBezTo>
                      <a:pt x="179" y="0"/>
                      <a:pt x="122" y="14"/>
                      <a:pt x="71" y="42"/>
                    </a:cubicBezTo>
                    <a:cubicBezTo>
                      <a:pt x="9" y="69"/>
                      <a:pt x="0" y="131"/>
                      <a:pt x="45" y="176"/>
                    </a:cubicBezTo>
                    <a:cubicBezTo>
                      <a:pt x="101" y="222"/>
                      <a:pt x="177" y="247"/>
                      <a:pt x="255" y="247"/>
                    </a:cubicBezTo>
                    <a:cubicBezTo>
                      <a:pt x="312" y="247"/>
                      <a:pt x="370" y="233"/>
                      <a:pt x="419" y="202"/>
                    </a:cubicBezTo>
                    <a:cubicBezTo>
                      <a:pt x="464" y="176"/>
                      <a:pt x="482" y="131"/>
                      <a:pt x="455" y="86"/>
                    </a:cubicBezTo>
                    <a:cubicBezTo>
                      <a:pt x="446" y="78"/>
                      <a:pt x="428" y="60"/>
                      <a:pt x="410" y="60"/>
                    </a:cubicBezTo>
                    <a:cubicBezTo>
                      <a:pt x="401" y="33"/>
                      <a:pt x="375" y="24"/>
                      <a:pt x="348" y="15"/>
                    </a:cubicBezTo>
                    <a:cubicBezTo>
                      <a:pt x="311" y="5"/>
                      <a:pt x="274" y="0"/>
                      <a:pt x="2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4" name="Google Shape;914;p36"/>
              <p:cNvSpPr/>
              <p:nvPr/>
            </p:nvSpPr>
            <p:spPr>
              <a:xfrm>
                <a:off x="6514928" y="2703990"/>
                <a:ext cx="44414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596" h="253" extrusionOk="0">
                    <a:moveTo>
                      <a:pt x="108" y="0"/>
                    </a:moveTo>
                    <a:cubicBezTo>
                      <a:pt x="64" y="0"/>
                      <a:pt x="24" y="19"/>
                      <a:pt x="10" y="56"/>
                    </a:cubicBezTo>
                    <a:cubicBezTo>
                      <a:pt x="1" y="100"/>
                      <a:pt x="27" y="154"/>
                      <a:pt x="81" y="163"/>
                    </a:cubicBezTo>
                    <a:cubicBezTo>
                      <a:pt x="108" y="163"/>
                      <a:pt x="143" y="163"/>
                      <a:pt x="170" y="172"/>
                    </a:cubicBezTo>
                    <a:cubicBezTo>
                      <a:pt x="170" y="207"/>
                      <a:pt x="206" y="252"/>
                      <a:pt x="268" y="252"/>
                    </a:cubicBezTo>
                    <a:lnTo>
                      <a:pt x="456" y="252"/>
                    </a:lnTo>
                    <a:cubicBezTo>
                      <a:pt x="459" y="252"/>
                      <a:pt x="462" y="253"/>
                      <a:pt x="466" y="253"/>
                    </a:cubicBezTo>
                    <a:cubicBezTo>
                      <a:pt x="557" y="253"/>
                      <a:pt x="595" y="135"/>
                      <a:pt x="509" y="100"/>
                    </a:cubicBezTo>
                    <a:cubicBezTo>
                      <a:pt x="447" y="74"/>
                      <a:pt x="384" y="47"/>
                      <a:pt x="322" y="29"/>
                    </a:cubicBezTo>
                    <a:cubicBezTo>
                      <a:pt x="268" y="11"/>
                      <a:pt x="197" y="11"/>
                      <a:pt x="134" y="2"/>
                    </a:cubicBezTo>
                    <a:cubicBezTo>
                      <a:pt x="126" y="1"/>
                      <a:pt x="117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5" name="Google Shape;915;p36"/>
              <p:cNvSpPr/>
              <p:nvPr/>
            </p:nvSpPr>
            <p:spPr>
              <a:xfrm>
                <a:off x="6338093" y="2644002"/>
                <a:ext cx="33981" cy="22058"/>
              </a:xfrm>
              <a:custGeom>
                <a:avLst/>
                <a:gdLst/>
                <a:ahLst/>
                <a:cxnLst/>
                <a:rect l="l" t="t" r="r" b="b"/>
                <a:pathLst>
                  <a:path w="456" h="296" extrusionOk="0">
                    <a:moveTo>
                      <a:pt x="207" y="0"/>
                    </a:moveTo>
                    <a:cubicBezTo>
                      <a:pt x="198" y="0"/>
                      <a:pt x="189" y="2"/>
                      <a:pt x="179" y="4"/>
                    </a:cubicBezTo>
                    <a:cubicBezTo>
                      <a:pt x="90" y="31"/>
                      <a:pt x="27" y="85"/>
                      <a:pt x="10" y="165"/>
                    </a:cubicBezTo>
                    <a:cubicBezTo>
                      <a:pt x="1" y="201"/>
                      <a:pt x="10" y="236"/>
                      <a:pt x="54" y="254"/>
                    </a:cubicBezTo>
                    <a:cubicBezTo>
                      <a:pt x="105" y="282"/>
                      <a:pt x="162" y="295"/>
                      <a:pt x="219" y="295"/>
                    </a:cubicBezTo>
                    <a:cubicBezTo>
                      <a:pt x="271" y="295"/>
                      <a:pt x="324" y="284"/>
                      <a:pt x="375" y="263"/>
                    </a:cubicBezTo>
                    <a:cubicBezTo>
                      <a:pt x="456" y="236"/>
                      <a:pt x="429" y="156"/>
                      <a:pt x="375" y="120"/>
                    </a:cubicBezTo>
                    <a:cubicBezTo>
                      <a:pt x="357" y="111"/>
                      <a:pt x="331" y="94"/>
                      <a:pt x="304" y="76"/>
                    </a:cubicBezTo>
                    <a:cubicBezTo>
                      <a:pt x="296" y="38"/>
                      <a:pt x="257" y="0"/>
                      <a:pt x="2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6" name="Google Shape;916;p36"/>
              <p:cNvSpPr/>
              <p:nvPr/>
            </p:nvSpPr>
            <p:spPr>
              <a:xfrm>
                <a:off x="6412687" y="2588485"/>
                <a:ext cx="29883" cy="20866"/>
              </a:xfrm>
              <a:custGeom>
                <a:avLst/>
                <a:gdLst/>
                <a:ahLst/>
                <a:cxnLst/>
                <a:rect l="l" t="t" r="r" b="b"/>
                <a:pathLst>
                  <a:path w="401" h="280" extrusionOk="0">
                    <a:moveTo>
                      <a:pt x="189" y="1"/>
                    </a:moveTo>
                    <a:cubicBezTo>
                      <a:pt x="168" y="1"/>
                      <a:pt x="149" y="6"/>
                      <a:pt x="133" y="18"/>
                    </a:cubicBezTo>
                    <a:cubicBezTo>
                      <a:pt x="115" y="18"/>
                      <a:pt x="97" y="18"/>
                      <a:pt x="88" y="27"/>
                    </a:cubicBezTo>
                    <a:cubicBezTo>
                      <a:pt x="43" y="36"/>
                      <a:pt x="8" y="71"/>
                      <a:pt x="17" y="116"/>
                    </a:cubicBezTo>
                    <a:cubicBezTo>
                      <a:pt x="17" y="125"/>
                      <a:pt x="26" y="125"/>
                      <a:pt x="26" y="134"/>
                    </a:cubicBezTo>
                    <a:cubicBezTo>
                      <a:pt x="0" y="184"/>
                      <a:pt x="31" y="251"/>
                      <a:pt x="101" y="251"/>
                    </a:cubicBezTo>
                    <a:cubicBezTo>
                      <a:pt x="106" y="251"/>
                      <a:pt x="110" y="250"/>
                      <a:pt x="115" y="250"/>
                    </a:cubicBezTo>
                    <a:lnTo>
                      <a:pt x="168" y="250"/>
                    </a:lnTo>
                    <a:cubicBezTo>
                      <a:pt x="195" y="270"/>
                      <a:pt x="237" y="280"/>
                      <a:pt x="279" y="280"/>
                    </a:cubicBezTo>
                    <a:cubicBezTo>
                      <a:pt x="293" y="280"/>
                      <a:pt x="307" y="279"/>
                      <a:pt x="320" y="277"/>
                    </a:cubicBezTo>
                    <a:cubicBezTo>
                      <a:pt x="365" y="268"/>
                      <a:pt x="391" y="232"/>
                      <a:pt x="391" y="196"/>
                    </a:cubicBezTo>
                    <a:cubicBezTo>
                      <a:pt x="400" y="178"/>
                      <a:pt x="400" y="152"/>
                      <a:pt x="391" y="125"/>
                    </a:cubicBezTo>
                    <a:cubicBezTo>
                      <a:pt x="400" y="80"/>
                      <a:pt x="373" y="18"/>
                      <a:pt x="302" y="18"/>
                    </a:cubicBezTo>
                    <a:lnTo>
                      <a:pt x="257" y="18"/>
                    </a:lnTo>
                    <a:cubicBezTo>
                      <a:pt x="238" y="8"/>
                      <a:pt x="213" y="1"/>
                      <a:pt x="1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7" name="Google Shape;917;p36"/>
              <p:cNvSpPr/>
              <p:nvPr/>
            </p:nvSpPr>
            <p:spPr>
              <a:xfrm>
                <a:off x="6483034" y="2624105"/>
                <a:ext cx="42625" cy="2258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303" extrusionOk="0">
                    <a:moveTo>
                      <a:pt x="191" y="1"/>
                    </a:moveTo>
                    <a:cubicBezTo>
                      <a:pt x="178" y="1"/>
                      <a:pt x="165" y="2"/>
                      <a:pt x="152" y="4"/>
                    </a:cubicBezTo>
                    <a:cubicBezTo>
                      <a:pt x="125" y="13"/>
                      <a:pt x="107" y="31"/>
                      <a:pt x="90" y="39"/>
                    </a:cubicBezTo>
                    <a:lnTo>
                      <a:pt x="81" y="39"/>
                    </a:lnTo>
                    <a:cubicBezTo>
                      <a:pt x="27" y="48"/>
                      <a:pt x="0" y="102"/>
                      <a:pt x="18" y="146"/>
                    </a:cubicBezTo>
                    <a:cubicBezTo>
                      <a:pt x="27" y="173"/>
                      <a:pt x="45" y="191"/>
                      <a:pt x="81" y="200"/>
                    </a:cubicBezTo>
                    <a:lnTo>
                      <a:pt x="81" y="209"/>
                    </a:lnTo>
                    <a:cubicBezTo>
                      <a:pt x="81" y="245"/>
                      <a:pt x="107" y="271"/>
                      <a:pt x="152" y="289"/>
                    </a:cubicBezTo>
                    <a:cubicBezTo>
                      <a:pt x="184" y="298"/>
                      <a:pt x="219" y="303"/>
                      <a:pt x="254" y="303"/>
                    </a:cubicBezTo>
                    <a:cubicBezTo>
                      <a:pt x="355" y="303"/>
                      <a:pt x="461" y="266"/>
                      <a:pt x="527" y="200"/>
                    </a:cubicBezTo>
                    <a:cubicBezTo>
                      <a:pt x="571" y="155"/>
                      <a:pt x="554" y="84"/>
                      <a:pt x="482" y="66"/>
                    </a:cubicBezTo>
                    <a:cubicBezTo>
                      <a:pt x="420" y="48"/>
                      <a:pt x="366" y="39"/>
                      <a:pt x="313" y="39"/>
                    </a:cubicBezTo>
                    <a:cubicBezTo>
                      <a:pt x="279" y="12"/>
                      <a:pt x="234" y="1"/>
                      <a:pt x="1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8" name="Google Shape;918;p36"/>
              <p:cNvSpPr/>
              <p:nvPr/>
            </p:nvSpPr>
            <p:spPr>
              <a:xfrm>
                <a:off x="6201126" y="2650410"/>
                <a:ext cx="42625" cy="22878"/>
              </a:xfrm>
              <a:custGeom>
                <a:avLst/>
                <a:gdLst/>
                <a:ahLst/>
                <a:cxnLst/>
                <a:rect l="l" t="t" r="r" b="b"/>
                <a:pathLst>
                  <a:path w="572" h="307" extrusionOk="0">
                    <a:moveTo>
                      <a:pt x="199" y="0"/>
                    </a:moveTo>
                    <a:cubicBezTo>
                      <a:pt x="183" y="0"/>
                      <a:pt x="167" y="3"/>
                      <a:pt x="153" y="8"/>
                    </a:cubicBezTo>
                    <a:cubicBezTo>
                      <a:pt x="126" y="17"/>
                      <a:pt x="108" y="34"/>
                      <a:pt x="99" y="43"/>
                    </a:cubicBezTo>
                    <a:lnTo>
                      <a:pt x="90" y="43"/>
                    </a:lnTo>
                    <a:cubicBezTo>
                      <a:pt x="37" y="52"/>
                      <a:pt x="1" y="106"/>
                      <a:pt x="19" y="150"/>
                    </a:cubicBezTo>
                    <a:cubicBezTo>
                      <a:pt x="28" y="177"/>
                      <a:pt x="54" y="195"/>
                      <a:pt x="81" y="204"/>
                    </a:cubicBezTo>
                    <a:lnTo>
                      <a:pt x="81" y="213"/>
                    </a:lnTo>
                    <a:cubicBezTo>
                      <a:pt x="81" y="248"/>
                      <a:pt x="108" y="275"/>
                      <a:pt x="153" y="293"/>
                    </a:cubicBezTo>
                    <a:cubicBezTo>
                      <a:pt x="187" y="302"/>
                      <a:pt x="223" y="307"/>
                      <a:pt x="258" y="307"/>
                    </a:cubicBezTo>
                    <a:cubicBezTo>
                      <a:pt x="361" y="307"/>
                      <a:pt x="461" y="270"/>
                      <a:pt x="527" y="204"/>
                    </a:cubicBezTo>
                    <a:cubicBezTo>
                      <a:pt x="572" y="159"/>
                      <a:pt x="563" y="88"/>
                      <a:pt x="483" y="70"/>
                    </a:cubicBezTo>
                    <a:cubicBezTo>
                      <a:pt x="429" y="52"/>
                      <a:pt x="376" y="43"/>
                      <a:pt x="313" y="34"/>
                    </a:cubicBezTo>
                    <a:cubicBezTo>
                      <a:pt x="281" y="15"/>
                      <a:pt x="240" y="0"/>
                      <a:pt x="1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9" name="Google Shape;919;p36"/>
              <p:cNvSpPr/>
              <p:nvPr/>
            </p:nvSpPr>
            <p:spPr>
              <a:xfrm>
                <a:off x="6374682" y="2714572"/>
                <a:ext cx="32640" cy="20717"/>
              </a:xfrm>
              <a:custGeom>
                <a:avLst/>
                <a:gdLst/>
                <a:ahLst/>
                <a:cxnLst/>
                <a:rect l="l" t="t" r="r" b="b"/>
                <a:pathLst>
                  <a:path w="438" h="278" extrusionOk="0">
                    <a:moveTo>
                      <a:pt x="222" y="0"/>
                    </a:moveTo>
                    <a:cubicBezTo>
                      <a:pt x="174" y="0"/>
                      <a:pt x="125" y="14"/>
                      <a:pt x="81" y="39"/>
                    </a:cubicBezTo>
                    <a:cubicBezTo>
                      <a:pt x="36" y="48"/>
                      <a:pt x="9" y="83"/>
                      <a:pt x="9" y="128"/>
                    </a:cubicBezTo>
                    <a:cubicBezTo>
                      <a:pt x="0" y="155"/>
                      <a:pt x="9" y="190"/>
                      <a:pt x="36" y="217"/>
                    </a:cubicBezTo>
                    <a:cubicBezTo>
                      <a:pt x="67" y="254"/>
                      <a:pt x="131" y="278"/>
                      <a:pt x="191" y="278"/>
                    </a:cubicBezTo>
                    <a:cubicBezTo>
                      <a:pt x="219" y="278"/>
                      <a:pt x="246" y="273"/>
                      <a:pt x="268" y="262"/>
                    </a:cubicBezTo>
                    <a:cubicBezTo>
                      <a:pt x="295" y="244"/>
                      <a:pt x="313" y="226"/>
                      <a:pt x="321" y="208"/>
                    </a:cubicBezTo>
                    <a:cubicBezTo>
                      <a:pt x="330" y="199"/>
                      <a:pt x="339" y="199"/>
                      <a:pt x="348" y="190"/>
                    </a:cubicBezTo>
                    <a:cubicBezTo>
                      <a:pt x="437" y="172"/>
                      <a:pt x="437" y="48"/>
                      <a:pt x="330" y="30"/>
                    </a:cubicBezTo>
                    <a:cubicBezTo>
                      <a:pt x="298" y="10"/>
                      <a:pt x="261" y="0"/>
                      <a:pt x="2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20" name="Google Shape;920;p36"/>
              <p:cNvSpPr/>
              <p:nvPr/>
            </p:nvSpPr>
            <p:spPr>
              <a:xfrm>
                <a:off x="6292860" y="2697283"/>
                <a:ext cx="19375" cy="19822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66" extrusionOk="0">
                    <a:moveTo>
                      <a:pt x="119" y="0"/>
                    </a:moveTo>
                    <a:cubicBezTo>
                      <a:pt x="103" y="0"/>
                      <a:pt x="87" y="5"/>
                      <a:pt x="72" y="12"/>
                    </a:cubicBezTo>
                    <a:cubicBezTo>
                      <a:pt x="63" y="12"/>
                      <a:pt x="46" y="21"/>
                      <a:pt x="37" y="30"/>
                    </a:cubicBezTo>
                    <a:cubicBezTo>
                      <a:pt x="10" y="57"/>
                      <a:pt x="10" y="92"/>
                      <a:pt x="28" y="128"/>
                    </a:cubicBezTo>
                    <a:cubicBezTo>
                      <a:pt x="19" y="128"/>
                      <a:pt x="19" y="137"/>
                      <a:pt x="19" y="137"/>
                    </a:cubicBezTo>
                    <a:cubicBezTo>
                      <a:pt x="1" y="181"/>
                      <a:pt x="28" y="235"/>
                      <a:pt x="72" y="253"/>
                    </a:cubicBezTo>
                    <a:cubicBezTo>
                      <a:pt x="88" y="262"/>
                      <a:pt x="104" y="266"/>
                      <a:pt x="120" y="266"/>
                    </a:cubicBezTo>
                    <a:cubicBezTo>
                      <a:pt x="167" y="266"/>
                      <a:pt x="211" y="231"/>
                      <a:pt x="224" y="190"/>
                    </a:cubicBezTo>
                    <a:cubicBezTo>
                      <a:pt x="233" y="181"/>
                      <a:pt x="233" y="173"/>
                      <a:pt x="233" y="164"/>
                    </a:cubicBezTo>
                    <a:cubicBezTo>
                      <a:pt x="260" y="128"/>
                      <a:pt x="260" y="92"/>
                      <a:pt x="224" y="57"/>
                    </a:cubicBezTo>
                    <a:cubicBezTo>
                      <a:pt x="206" y="48"/>
                      <a:pt x="197" y="39"/>
                      <a:pt x="179" y="30"/>
                    </a:cubicBezTo>
                    <a:cubicBezTo>
                      <a:pt x="164" y="9"/>
                      <a:pt x="142" y="0"/>
                      <a:pt x="1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21" name="Google Shape;921;p36"/>
              <p:cNvSpPr/>
              <p:nvPr/>
            </p:nvSpPr>
            <p:spPr>
              <a:xfrm>
                <a:off x="6300237" y="2672841"/>
                <a:ext cx="33981" cy="12743"/>
              </a:xfrm>
              <a:custGeom>
                <a:avLst/>
                <a:gdLst/>
                <a:ahLst/>
                <a:cxnLst/>
                <a:rect l="l" t="t" r="r" b="b"/>
                <a:pathLst>
                  <a:path w="456" h="171" extrusionOk="0">
                    <a:moveTo>
                      <a:pt x="134" y="1"/>
                    </a:moveTo>
                    <a:cubicBezTo>
                      <a:pt x="9" y="1"/>
                      <a:pt x="0" y="170"/>
                      <a:pt x="134" y="170"/>
                    </a:cubicBezTo>
                    <a:lnTo>
                      <a:pt x="330" y="170"/>
                    </a:lnTo>
                    <a:cubicBezTo>
                      <a:pt x="455" y="170"/>
                      <a:pt x="455" y="1"/>
                      <a:pt x="3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22" name="Google Shape;922;p36"/>
              <p:cNvSpPr/>
              <p:nvPr/>
            </p:nvSpPr>
            <p:spPr>
              <a:xfrm>
                <a:off x="6671792" y="2716584"/>
                <a:ext cx="26007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349" h="253" extrusionOk="0">
                    <a:moveTo>
                      <a:pt x="126" y="1"/>
                    </a:moveTo>
                    <a:cubicBezTo>
                      <a:pt x="101" y="1"/>
                      <a:pt x="76" y="7"/>
                      <a:pt x="55" y="21"/>
                    </a:cubicBezTo>
                    <a:cubicBezTo>
                      <a:pt x="1" y="47"/>
                      <a:pt x="1" y="92"/>
                      <a:pt x="19" y="128"/>
                    </a:cubicBezTo>
                    <a:cubicBezTo>
                      <a:pt x="1" y="163"/>
                      <a:pt x="10" y="208"/>
                      <a:pt x="55" y="217"/>
                    </a:cubicBezTo>
                    <a:cubicBezTo>
                      <a:pt x="63" y="226"/>
                      <a:pt x="72" y="226"/>
                      <a:pt x="81" y="226"/>
                    </a:cubicBezTo>
                    <a:cubicBezTo>
                      <a:pt x="81" y="226"/>
                      <a:pt x="90" y="226"/>
                      <a:pt x="90" y="235"/>
                    </a:cubicBezTo>
                    <a:cubicBezTo>
                      <a:pt x="144" y="244"/>
                      <a:pt x="197" y="253"/>
                      <a:pt x="251" y="253"/>
                    </a:cubicBezTo>
                    <a:cubicBezTo>
                      <a:pt x="304" y="244"/>
                      <a:pt x="349" y="217"/>
                      <a:pt x="349" y="172"/>
                    </a:cubicBezTo>
                    <a:cubicBezTo>
                      <a:pt x="349" y="128"/>
                      <a:pt x="313" y="83"/>
                      <a:pt x="260" y="83"/>
                    </a:cubicBezTo>
                    <a:cubicBezTo>
                      <a:pt x="241" y="33"/>
                      <a:pt x="183" y="1"/>
                      <a:pt x="1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23" name="Google Shape;923;p36"/>
              <p:cNvSpPr/>
              <p:nvPr/>
            </p:nvSpPr>
            <p:spPr>
              <a:xfrm>
                <a:off x="6497640" y="2754663"/>
                <a:ext cx="26678" cy="12668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70" extrusionOk="0">
                    <a:moveTo>
                      <a:pt x="126" y="0"/>
                    </a:moveTo>
                    <a:cubicBezTo>
                      <a:pt x="1" y="0"/>
                      <a:pt x="1" y="170"/>
                      <a:pt x="126" y="170"/>
                    </a:cubicBezTo>
                    <a:lnTo>
                      <a:pt x="233" y="170"/>
                    </a:lnTo>
                    <a:cubicBezTo>
                      <a:pt x="358" y="170"/>
                      <a:pt x="358" y="0"/>
                      <a:pt x="2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24" name="Google Shape;924;p36"/>
              <p:cNvSpPr/>
              <p:nvPr/>
            </p:nvSpPr>
            <p:spPr>
              <a:xfrm>
                <a:off x="6562174" y="2517989"/>
                <a:ext cx="18630" cy="11998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61" extrusionOk="0">
                    <a:moveTo>
                      <a:pt x="125" y="0"/>
                    </a:moveTo>
                    <a:cubicBezTo>
                      <a:pt x="0" y="0"/>
                      <a:pt x="0" y="161"/>
                      <a:pt x="125" y="161"/>
                    </a:cubicBezTo>
                    <a:cubicBezTo>
                      <a:pt x="250" y="161"/>
                      <a:pt x="250" y="0"/>
                      <a:pt x="1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25" name="Google Shape;925;p36"/>
              <p:cNvSpPr/>
              <p:nvPr/>
            </p:nvSpPr>
            <p:spPr>
              <a:xfrm>
                <a:off x="6012368" y="2756526"/>
                <a:ext cx="38601" cy="20866"/>
              </a:xfrm>
              <a:custGeom>
                <a:avLst/>
                <a:gdLst/>
                <a:ahLst/>
                <a:cxnLst/>
                <a:rect l="l" t="t" r="r" b="b"/>
                <a:pathLst>
                  <a:path w="518" h="280" extrusionOk="0">
                    <a:moveTo>
                      <a:pt x="194" y="1"/>
                    </a:moveTo>
                    <a:cubicBezTo>
                      <a:pt x="119" y="1"/>
                      <a:pt x="43" y="43"/>
                      <a:pt x="18" y="100"/>
                    </a:cubicBezTo>
                    <a:cubicBezTo>
                      <a:pt x="9" y="118"/>
                      <a:pt x="0" y="145"/>
                      <a:pt x="9" y="163"/>
                    </a:cubicBezTo>
                    <a:cubicBezTo>
                      <a:pt x="0" y="180"/>
                      <a:pt x="0" y="189"/>
                      <a:pt x="9" y="207"/>
                    </a:cubicBezTo>
                    <a:cubicBezTo>
                      <a:pt x="17" y="244"/>
                      <a:pt x="55" y="263"/>
                      <a:pt x="99" y="263"/>
                    </a:cubicBezTo>
                    <a:cubicBezTo>
                      <a:pt x="107" y="263"/>
                      <a:pt x="116" y="262"/>
                      <a:pt x="125" y="261"/>
                    </a:cubicBezTo>
                    <a:cubicBezTo>
                      <a:pt x="143" y="261"/>
                      <a:pt x="161" y="257"/>
                      <a:pt x="179" y="257"/>
                    </a:cubicBezTo>
                    <a:cubicBezTo>
                      <a:pt x="188" y="257"/>
                      <a:pt x="197" y="258"/>
                      <a:pt x="205" y="261"/>
                    </a:cubicBezTo>
                    <a:cubicBezTo>
                      <a:pt x="250" y="270"/>
                      <a:pt x="295" y="279"/>
                      <a:pt x="348" y="279"/>
                    </a:cubicBezTo>
                    <a:lnTo>
                      <a:pt x="375" y="279"/>
                    </a:lnTo>
                    <a:cubicBezTo>
                      <a:pt x="382" y="280"/>
                      <a:pt x="388" y="280"/>
                      <a:pt x="393" y="280"/>
                    </a:cubicBezTo>
                    <a:cubicBezTo>
                      <a:pt x="443" y="280"/>
                      <a:pt x="464" y="247"/>
                      <a:pt x="464" y="207"/>
                    </a:cubicBezTo>
                    <a:cubicBezTo>
                      <a:pt x="518" y="172"/>
                      <a:pt x="509" y="91"/>
                      <a:pt x="429" y="64"/>
                    </a:cubicBezTo>
                    <a:lnTo>
                      <a:pt x="321" y="29"/>
                    </a:lnTo>
                    <a:lnTo>
                      <a:pt x="286" y="29"/>
                    </a:lnTo>
                    <a:cubicBezTo>
                      <a:pt x="268" y="11"/>
                      <a:pt x="241" y="2"/>
                      <a:pt x="214" y="2"/>
                    </a:cubicBezTo>
                    <a:cubicBezTo>
                      <a:pt x="208" y="1"/>
                      <a:pt x="201" y="1"/>
                      <a:pt x="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26" name="Google Shape;926;p36"/>
              <p:cNvSpPr/>
              <p:nvPr/>
            </p:nvSpPr>
            <p:spPr>
              <a:xfrm>
                <a:off x="6181230" y="2681187"/>
                <a:ext cx="60063" cy="26678"/>
              </a:xfrm>
              <a:custGeom>
                <a:avLst/>
                <a:gdLst/>
                <a:ahLst/>
                <a:cxnLst/>
                <a:rect l="l" t="t" r="r" b="b"/>
                <a:pathLst>
                  <a:path w="806" h="358" extrusionOk="0">
                    <a:moveTo>
                      <a:pt x="540" y="1"/>
                    </a:moveTo>
                    <a:cubicBezTo>
                      <a:pt x="500" y="1"/>
                      <a:pt x="459" y="10"/>
                      <a:pt x="420" y="32"/>
                    </a:cubicBezTo>
                    <a:cubicBezTo>
                      <a:pt x="393" y="50"/>
                      <a:pt x="375" y="76"/>
                      <a:pt x="375" y="103"/>
                    </a:cubicBezTo>
                    <a:lnTo>
                      <a:pt x="339" y="103"/>
                    </a:lnTo>
                    <a:cubicBezTo>
                      <a:pt x="321" y="94"/>
                      <a:pt x="304" y="85"/>
                      <a:pt x="277" y="85"/>
                    </a:cubicBezTo>
                    <a:lnTo>
                      <a:pt x="134" y="85"/>
                    </a:lnTo>
                    <a:cubicBezTo>
                      <a:pt x="0" y="85"/>
                      <a:pt x="0" y="255"/>
                      <a:pt x="134" y="255"/>
                    </a:cubicBezTo>
                    <a:lnTo>
                      <a:pt x="277" y="255"/>
                    </a:lnTo>
                    <a:cubicBezTo>
                      <a:pt x="286" y="255"/>
                      <a:pt x="295" y="246"/>
                      <a:pt x="312" y="246"/>
                    </a:cubicBezTo>
                    <a:cubicBezTo>
                      <a:pt x="372" y="310"/>
                      <a:pt x="474" y="357"/>
                      <a:pt x="567" y="357"/>
                    </a:cubicBezTo>
                    <a:cubicBezTo>
                      <a:pt x="643" y="357"/>
                      <a:pt x="714" y="326"/>
                      <a:pt x="750" y="246"/>
                    </a:cubicBezTo>
                    <a:cubicBezTo>
                      <a:pt x="805" y="121"/>
                      <a:pt x="682" y="1"/>
                      <a:pt x="5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27" name="Google Shape;927;p36"/>
              <p:cNvSpPr/>
              <p:nvPr/>
            </p:nvSpPr>
            <p:spPr>
              <a:xfrm>
                <a:off x="5942618" y="2814055"/>
                <a:ext cx="34577" cy="16022"/>
              </a:xfrm>
              <a:custGeom>
                <a:avLst/>
                <a:gdLst/>
                <a:ahLst/>
                <a:cxnLst/>
                <a:rect l="l" t="t" r="r" b="b"/>
                <a:pathLst>
                  <a:path w="464" h="215" extrusionOk="0">
                    <a:moveTo>
                      <a:pt x="287" y="0"/>
                    </a:moveTo>
                    <a:cubicBezTo>
                      <a:pt x="272" y="0"/>
                      <a:pt x="255" y="2"/>
                      <a:pt x="240" y="6"/>
                    </a:cubicBezTo>
                    <a:lnTo>
                      <a:pt x="98" y="60"/>
                    </a:lnTo>
                    <a:cubicBezTo>
                      <a:pt x="0" y="100"/>
                      <a:pt x="58" y="215"/>
                      <a:pt x="150" y="215"/>
                    </a:cubicBezTo>
                    <a:cubicBezTo>
                      <a:pt x="159" y="215"/>
                      <a:pt x="168" y="214"/>
                      <a:pt x="178" y="211"/>
                    </a:cubicBezTo>
                    <a:cubicBezTo>
                      <a:pt x="232" y="202"/>
                      <a:pt x="294" y="193"/>
                      <a:pt x="356" y="176"/>
                    </a:cubicBezTo>
                    <a:cubicBezTo>
                      <a:pt x="463" y="158"/>
                      <a:pt x="437" y="33"/>
                      <a:pt x="348" y="15"/>
                    </a:cubicBezTo>
                    <a:cubicBezTo>
                      <a:pt x="332" y="5"/>
                      <a:pt x="310" y="0"/>
                      <a:pt x="2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28" name="Google Shape;928;p36"/>
              <p:cNvSpPr/>
              <p:nvPr/>
            </p:nvSpPr>
            <p:spPr>
              <a:xfrm>
                <a:off x="6220427" y="2710101"/>
                <a:ext cx="14680" cy="14680"/>
              </a:xfrm>
              <a:custGeom>
                <a:avLst/>
                <a:gdLst/>
                <a:ahLst/>
                <a:cxnLst/>
                <a:rect l="l" t="t" r="r" b="b"/>
                <a:pathLst>
                  <a:path w="197" h="197" extrusionOk="0">
                    <a:moveTo>
                      <a:pt x="99" y="1"/>
                    </a:moveTo>
                    <a:cubicBezTo>
                      <a:pt x="72" y="1"/>
                      <a:pt x="54" y="9"/>
                      <a:pt x="36" y="18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27" y="27"/>
                      <a:pt x="27" y="27"/>
                      <a:pt x="27" y="36"/>
                    </a:cubicBezTo>
                    <a:cubicBezTo>
                      <a:pt x="10" y="45"/>
                      <a:pt x="1" y="63"/>
                      <a:pt x="1" y="81"/>
                    </a:cubicBezTo>
                    <a:lnTo>
                      <a:pt x="1" y="117"/>
                    </a:lnTo>
                    <a:cubicBezTo>
                      <a:pt x="1" y="170"/>
                      <a:pt x="50" y="197"/>
                      <a:pt x="99" y="197"/>
                    </a:cubicBezTo>
                    <a:cubicBezTo>
                      <a:pt x="148" y="197"/>
                      <a:pt x="197" y="170"/>
                      <a:pt x="197" y="117"/>
                    </a:cubicBezTo>
                    <a:lnTo>
                      <a:pt x="197" y="81"/>
                    </a:lnTo>
                    <a:cubicBezTo>
                      <a:pt x="197" y="63"/>
                      <a:pt x="188" y="45"/>
                      <a:pt x="179" y="36"/>
                    </a:cubicBezTo>
                    <a:cubicBezTo>
                      <a:pt x="170" y="27"/>
                      <a:pt x="170" y="27"/>
                      <a:pt x="170" y="27"/>
                    </a:cubicBezTo>
                    <a:lnTo>
                      <a:pt x="161" y="27"/>
                    </a:lnTo>
                    <a:cubicBezTo>
                      <a:pt x="152" y="9"/>
                      <a:pt x="125" y="1"/>
                      <a:pt x="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29" name="Google Shape;929;p36"/>
              <p:cNvSpPr/>
              <p:nvPr/>
            </p:nvSpPr>
            <p:spPr>
              <a:xfrm>
                <a:off x="6267598" y="2888277"/>
                <a:ext cx="24741" cy="19673"/>
              </a:xfrm>
              <a:custGeom>
                <a:avLst/>
                <a:gdLst/>
                <a:ahLst/>
                <a:cxnLst/>
                <a:rect l="l" t="t" r="r" b="b"/>
                <a:pathLst>
                  <a:path w="332" h="264" extrusionOk="0">
                    <a:moveTo>
                      <a:pt x="146" y="0"/>
                    </a:moveTo>
                    <a:cubicBezTo>
                      <a:pt x="127" y="0"/>
                      <a:pt x="109" y="3"/>
                      <a:pt x="90" y="9"/>
                    </a:cubicBezTo>
                    <a:cubicBezTo>
                      <a:pt x="37" y="27"/>
                      <a:pt x="1" y="63"/>
                      <a:pt x="19" y="107"/>
                    </a:cubicBezTo>
                    <a:cubicBezTo>
                      <a:pt x="19" y="116"/>
                      <a:pt x="28" y="125"/>
                      <a:pt x="37" y="134"/>
                    </a:cubicBezTo>
                    <a:cubicBezTo>
                      <a:pt x="10" y="161"/>
                      <a:pt x="1" y="197"/>
                      <a:pt x="28" y="223"/>
                    </a:cubicBezTo>
                    <a:cubicBezTo>
                      <a:pt x="46" y="247"/>
                      <a:pt x="79" y="263"/>
                      <a:pt x="113" y="263"/>
                    </a:cubicBezTo>
                    <a:cubicBezTo>
                      <a:pt x="130" y="263"/>
                      <a:pt x="147" y="259"/>
                      <a:pt x="162" y="250"/>
                    </a:cubicBezTo>
                    <a:lnTo>
                      <a:pt x="269" y="188"/>
                    </a:lnTo>
                    <a:cubicBezTo>
                      <a:pt x="304" y="161"/>
                      <a:pt x="331" y="116"/>
                      <a:pt x="304" y="81"/>
                    </a:cubicBezTo>
                    <a:cubicBezTo>
                      <a:pt x="270" y="33"/>
                      <a:pt x="209" y="0"/>
                      <a:pt x="1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30" name="Google Shape;930;p36"/>
              <p:cNvSpPr/>
              <p:nvPr/>
            </p:nvSpPr>
            <p:spPr>
              <a:xfrm>
                <a:off x="6159246" y="2898262"/>
                <a:ext cx="26007" cy="19971"/>
              </a:xfrm>
              <a:custGeom>
                <a:avLst/>
                <a:gdLst/>
                <a:ahLst/>
                <a:cxnLst/>
                <a:rect l="l" t="t" r="r" b="b"/>
                <a:pathLst>
                  <a:path w="349" h="268" extrusionOk="0">
                    <a:moveTo>
                      <a:pt x="135" y="0"/>
                    </a:moveTo>
                    <a:cubicBezTo>
                      <a:pt x="37" y="0"/>
                      <a:pt x="1" y="116"/>
                      <a:pt x="90" y="152"/>
                    </a:cubicBezTo>
                    <a:cubicBezTo>
                      <a:pt x="54" y="205"/>
                      <a:pt x="126" y="259"/>
                      <a:pt x="179" y="268"/>
                    </a:cubicBezTo>
                    <a:cubicBezTo>
                      <a:pt x="233" y="268"/>
                      <a:pt x="295" y="241"/>
                      <a:pt x="322" y="205"/>
                    </a:cubicBezTo>
                    <a:cubicBezTo>
                      <a:pt x="349" y="161"/>
                      <a:pt x="349" y="116"/>
                      <a:pt x="331" y="72"/>
                    </a:cubicBezTo>
                    <a:cubicBezTo>
                      <a:pt x="313" y="54"/>
                      <a:pt x="286" y="36"/>
                      <a:pt x="260" y="36"/>
                    </a:cubicBezTo>
                    <a:cubicBezTo>
                      <a:pt x="224" y="9"/>
                      <a:pt x="179" y="0"/>
                      <a:pt x="1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31" name="Google Shape;931;p36"/>
              <p:cNvSpPr/>
              <p:nvPr/>
            </p:nvSpPr>
            <p:spPr>
              <a:xfrm>
                <a:off x="6213124" y="2550182"/>
                <a:ext cx="28020" cy="21834"/>
              </a:xfrm>
              <a:custGeom>
                <a:avLst/>
                <a:gdLst/>
                <a:ahLst/>
                <a:cxnLst/>
                <a:rect l="l" t="t" r="r" b="b"/>
                <a:pathLst>
                  <a:path w="376" h="293" extrusionOk="0">
                    <a:moveTo>
                      <a:pt x="180" y="1"/>
                    </a:moveTo>
                    <a:cubicBezTo>
                      <a:pt x="129" y="1"/>
                      <a:pt x="79" y="18"/>
                      <a:pt x="45" y="59"/>
                    </a:cubicBezTo>
                    <a:cubicBezTo>
                      <a:pt x="0" y="121"/>
                      <a:pt x="18" y="193"/>
                      <a:pt x="72" y="246"/>
                    </a:cubicBezTo>
                    <a:cubicBezTo>
                      <a:pt x="111" y="275"/>
                      <a:pt x="158" y="292"/>
                      <a:pt x="205" y="292"/>
                    </a:cubicBezTo>
                    <a:cubicBezTo>
                      <a:pt x="232" y="292"/>
                      <a:pt x="260" y="286"/>
                      <a:pt x="286" y="273"/>
                    </a:cubicBezTo>
                    <a:cubicBezTo>
                      <a:pt x="313" y="264"/>
                      <a:pt x="331" y="237"/>
                      <a:pt x="331" y="211"/>
                    </a:cubicBezTo>
                    <a:cubicBezTo>
                      <a:pt x="357" y="202"/>
                      <a:pt x="375" y="184"/>
                      <a:pt x="375" y="148"/>
                    </a:cubicBezTo>
                    <a:cubicBezTo>
                      <a:pt x="369" y="61"/>
                      <a:pt x="273" y="1"/>
                      <a:pt x="1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32" name="Google Shape;932;p36"/>
              <p:cNvSpPr/>
              <p:nvPr/>
            </p:nvSpPr>
            <p:spPr>
              <a:xfrm>
                <a:off x="5855430" y="2753173"/>
                <a:ext cx="28020" cy="21909"/>
              </a:xfrm>
              <a:custGeom>
                <a:avLst/>
                <a:gdLst/>
                <a:ahLst/>
                <a:cxnLst/>
                <a:rect l="l" t="t" r="r" b="b"/>
                <a:pathLst>
                  <a:path w="376" h="294" extrusionOk="0">
                    <a:moveTo>
                      <a:pt x="184" y="0"/>
                    </a:moveTo>
                    <a:cubicBezTo>
                      <a:pt x="132" y="0"/>
                      <a:pt x="81" y="20"/>
                      <a:pt x="46" y="65"/>
                    </a:cubicBezTo>
                    <a:cubicBezTo>
                      <a:pt x="1" y="118"/>
                      <a:pt x="19" y="199"/>
                      <a:pt x="72" y="243"/>
                    </a:cubicBezTo>
                    <a:cubicBezTo>
                      <a:pt x="107" y="278"/>
                      <a:pt x="152" y="294"/>
                      <a:pt x="201" y="294"/>
                    </a:cubicBezTo>
                    <a:cubicBezTo>
                      <a:pt x="229" y="294"/>
                      <a:pt x="258" y="289"/>
                      <a:pt x="286" y="279"/>
                    </a:cubicBezTo>
                    <a:cubicBezTo>
                      <a:pt x="313" y="270"/>
                      <a:pt x="331" y="243"/>
                      <a:pt x="331" y="217"/>
                    </a:cubicBezTo>
                    <a:cubicBezTo>
                      <a:pt x="358" y="208"/>
                      <a:pt x="376" y="181"/>
                      <a:pt x="376" y="154"/>
                    </a:cubicBezTo>
                    <a:cubicBezTo>
                      <a:pt x="370" y="63"/>
                      <a:pt x="276" y="0"/>
                      <a:pt x="1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33" name="Google Shape;933;p36"/>
              <p:cNvSpPr/>
              <p:nvPr/>
            </p:nvSpPr>
            <p:spPr>
              <a:xfrm>
                <a:off x="5905358" y="2653913"/>
                <a:ext cx="27945" cy="21462"/>
              </a:xfrm>
              <a:custGeom>
                <a:avLst/>
                <a:gdLst/>
                <a:ahLst/>
                <a:cxnLst/>
                <a:rect l="l" t="t" r="r" b="b"/>
                <a:pathLst>
                  <a:path w="375" h="288" extrusionOk="0">
                    <a:moveTo>
                      <a:pt x="179" y="0"/>
                    </a:moveTo>
                    <a:cubicBezTo>
                      <a:pt x="129" y="0"/>
                      <a:pt x="79" y="18"/>
                      <a:pt x="45" y="59"/>
                    </a:cubicBezTo>
                    <a:cubicBezTo>
                      <a:pt x="0" y="112"/>
                      <a:pt x="18" y="193"/>
                      <a:pt x="71" y="237"/>
                    </a:cubicBezTo>
                    <a:cubicBezTo>
                      <a:pt x="111" y="271"/>
                      <a:pt x="159" y="287"/>
                      <a:pt x="206" y="287"/>
                    </a:cubicBezTo>
                    <a:cubicBezTo>
                      <a:pt x="233" y="287"/>
                      <a:pt x="260" y="282"/>
                      <a:pt x="285" y="273"/>
                    </a:cubicBezTo>
                    <a:cubicBezTo>
                      <a:pt x="312" y="264"/>
                      <a:pt x="330" y="237"/>
                      <a:pt x="330" y="210"/>
                    </a:cubicBezTo>
                    <a:cubicBezTo>
                      <a:pt x="357" y="201"/>
                      <a:pt x="375" y="175"/>
                      <a:pt x="375" y="148"/>
                    </a:cubicBezTo>
                    <a:cubicBezTo>
                      <a:pt x="369" y="61"/>
                      <a:pt x="273" y="0"/>
                      <a:pt x="1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34" name="Google Shape;934;p36"/>
              <p:cNvSpPr/>
              <p:nvPr/>
            </p:nvSpPr>
            <p:spPr>
              <a:xfrm>
                <a:off x="6762110" y="2586025"/>
                <a:ext cx="50077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260" extrusionOk="0">
                    <a:moveTo>
                      <a:pt x="483" y="1"/>
                    </a:moveTo>
                    <a:cubicBezTo>
                      <a:pt x="428" y="1"/>
                      <a:pt x="378" y="25"/>
                      <a:pt x="350" y="60"/>
                    </a:cubicBezTo>
                    <a:cubicBezTo>
                      <a:pt x="288" y="51"/>
                      <a:pt x="225" y="42"/>
                      <a:pt x="172" y="33"/>
                    </a:cubicBezTo>
                    <a:cubicBezTo>
                      <a:pt x="165" y="32"/>
                      <a:pt x="158" y="32"/>
                      <a:pt x="152" y="32"/>
                    </a:cubicBezTo>
                    <a:cubicBezTo>
                      <a:pt x="41" y="32"/>
                      <a:pt x="0" y="168"/>
                      <a:pt x="118" y="194"/>
                    </a:cubicBezTo>
                    <a:lnTo>
                      <a:pt x="377" y="247"/>
                    </a:lnTo>
                    <a:cubicBezTo>
                      <a:pt x="395" y="247"/>
                      <a:pt x="413" y="247"/>
                      <a:pt x="430" y="238"/>
                    </a:cubicBezTo>
                    <a:lnTo>
                      <a:pt x="511" y="256"/>
                    </a:lnTo>
                    <a:cubicBezTo>
                      <a:pt x="521" y="258"/>
                      <a:pt x="532" y="259"/>
                      <a:pt x="543" y="259"/>
                    </a:cubicBezTo>
                    <a:cubicBezTo>
                      <a:pt x="579" y="259"/>
                      <a:pt x="613" y="248"/>
                      <a:pt x="627" y="220"/>
                    </a:cubicBezTo>
                    <a:cubicBezTo>
                      <a:pt x="671" y="140"/>
                      <a:pt x="645" y="33"/>
                      <a:pt x="529" y="6"/>
                    </a:cubicBezTo>
                    <a:cubicBezTo>
                      <a:pt x="513" y="2"/>
                      <a:pt x="498" y="1"/>
                      <a:pt x="4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35" name="Google Shape;935;p36"/>
            <p:cNvGrpSpPr/>
            <p:nvPr/>
          </p:nvGrpSpPr>
          <p:grpSpPr>
            <a:xfrm>
              <a:off x="668119" y="1377588"/>
              <a:ext cx="2549084" cy="2622571"/>
              <a:chOff x="-666750" y="1567027"/>
              <a:chExt cx="4264822" cy="4387771"/>
            </a:xfrm>
          </p:grpSpPr>
          <p:grpSp>
            <p:nvGrpSpPr>
              <p:cNvPr id="936" name="Google Shape;936;p36"/>
              <p:cNvGrpSpPr/>
              <p:nvPr/>
            </p:nvGrpSpPr>
            <p:grpSpPr>
              <a:xfrm>
                <a:off x="1020888" y="4511522"/>
                <a:ext cx="2577184" cy="1443276"/>
                <a:chOff x="3107263" y="4807872"/>
                <a:chExt cx="2577184" cy="1443276"/>
              </a:xfrm>
            </p:grpSpPr>
            <p:sp>
              <p:nvSpPr>
                <p:cNvPr id="937" name="Google Shape;937;p36"/>
                <p:cNvSpPr/>
                <p:nvPr/>
              </p:nvSpPr>
              <p:spPr>
                <a:xfrm>
                  <a:off x="3107263" y="4807872"/>
                  <a:ext cx="365777" cy="442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0" h="2008" extrusionOk="0">
                      <a:moveTo>
                        <a:pt x="625" y="1"/>
                      </a:moveTo>
                      <a:cubicBezTo>
                        <a:pt x="393" y="206"/>
                        <a:pt x="330" y="527"/>
                        <a:pt x="161" y="777"/>
                      </a:cubicBezTo>
                      <a:cubicBezTo>
                        <a:pt x="125" y="821"/>
                        <a:pt x="90" y="866"/>
                        <a:pt x="63" y="920"/>
                      </a:cubicBezTo>
                      <a:cubicBezTo>
                        <a:pt x="9" y="1053"/>
                        <a:pt x="63" y="1205"/>
                        <a:pt x="0" y="1330"/>
                      </a:cubicBezTo>
                      <a:cubicBezTo>
                        <a:pt x="375" y="1598"/>
                        <a:pt x="857" y="1785"/>
                        <a:pt x="1267" y="2008"/>
                      </a:cubicBezTo>
                      <a:cubicBezTo>
                        <a:pt x="1303" y="1615"/>
                        <a:pt x="1383" y="1205"/>
                        <a:pt x="1517" y="830"/>
                      </a:cubicBezTo>
                      <a:cubicBezTo>
                        <a:pt x="1544" y="750"/>
                        <a:pt x="1615" y="634"/>
                        <a:pt x="1660" y="572"/>
                      </a:cubicBezTo>
                      <a:cubicBezTo>
                        <a:pt x="1544" y="447"/>
                        <a:pt x="1392" y="349"/>
                        <a:pt x="1240" y="286"/>
                      </a:cubicBezTo>
                      <a:cubicBezTo>
                        <a:pt x="1035" y="188"/>
                        <a:pt x="803" y="143"/>
                        <a:pt x="62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8" name="Google Shape;938;p36"/>
                <p:cNvSpPr/>
                <p:nvPr/>
              </p:nvSpPr>
              <p:spPr>
                <a:xfrm>
                  <a:off x="3242776" y="4888078"/>
                  <a:ext cx="29747" cy="35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" h="163" extrusionOk="0">
                      <a:moveTo>
                        <a:pt x="73" y="0"/>
                      </a:moveTo>
                      <a:cubicBezTo>
                        <a:pt x="52" y="0"/>
                        <a:pt x="32" y="11"/>
                        <a:pt x="28" y="29"/>
                      </a:cubicBezTo>
                      <a:cubicBezTo>
                        <a:pt x="1" y="74"/>
                        <a:pt x="10" y="127"/>
                        <a:pt x="46" y="154"/>
                      </a:cubicBezTo>
                      <a:cubicBezTo>
                        <a:pt x="57" y="160"/>
                        <a:pt x="68" y="163"/>
                        <a:pt x="79" y="163"/>
                      </a:cubicBezTo>
                      <a:cubicBezTo>
                        <a:pt x="101" y="163"/>
                        <a:pt x="120" y="149"/>
                        <a:pt x="126" y="118"/>
                      </a:cubicBezTo>
                      <a:cubicBezTo>
                        <a:pt x="135" y="92"/>
                        <a:pt x="135" y="65"/>
                        <a:pt x="126" y="38"/>
                      </a:cubicBezTo>
                      <a:cubicBezTo>
                        <a:pt x="117" y="11"/>
                        <a:pt x="95" y="0"/>
                        <a:pt x="73" y="0"/>
                      </a:cubicBezTo>
                      <a:close/>
                    </a:path>
                  </a:pathLst>
                </a:custGeom>
                <a:solidFill>
                  <a:srgbClr val="5526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9" name="Google Shape;939;p36"/>
                <p:cNvSpPr/>
                <p:nvPr/>
              </p:nvSpPr>
              <p:spPr>
                <a:xfrm>
                  <a:off x="3291914" y="4998692"/>
                  <a:ext cx="24018" cy="26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20" extrusionOk="0">
                      <a:moveTo>
                        <a:pt x="54" y="0"/>
                      </a:moveTo>
                      <a:cubicBezTo>
                        <a:pt x="37" y="0"/>
                        <a:pt x="19" y="9"/>
                        <a:pt x="19" y="27"/>
                      </a:cubicBezTo>
                      <a:cubicBezTo>
                        <a:pt x="10" y="54"/>
                        <a:pt x="1" y="107"/>
                        <a:pt x="46" y="116"/>
                      </a:cubicBezTo>
                      <a:cubicBezTo>
                        <a:pt x="51" y="118"/>
                        <a:pt x="55" y="120"/>
                        <a:pt x="59" y="120"/>
                      </a:cubicBezTo>
                      <a:cubicBezTo>
                        <a:pt x="86" y="120"/>
                        <a:pt x="100" y="77"/>
                        <a:pt x="108" y="54"/>
                      </a:cubicBezTo>
                      <a:cubicBezTo>
                        <a:pt x="108" y="36"/>
                        <a:pt x="108" y="18"/>
                        <a:pt x="90" y="9"/>
                      </a:cubicBezTo>
                      <a:cubicBezTo>
                        <a:pt x="81" y="0"/>
                        <a:pt x="72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5526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0" name="Google Shape;940;p36"/>
                <p:cNvSpPr/>
                <p:nvPr/>
              </p:nvSpPr>
              <p:spPr>
                <a:xfrm>
                  <a:off x="3189893" y="5098509"/>
                  <a:ext cx="49358" cy="32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149" extrusionOk="0">
                      <a:moveTo>
                        <a:pt x="131" y="0"/>
                      </a:moveTo>
                      <a:cubicBezTo>
                        <a:pt x="72" y="0"/>
                        <a:pt x="6" y="40"/>
                        <a:pt x="0" y="91"/>
                      </a:cubicBezTo>
                      <a:cubicBezTo>
                        <a:pt x="0" y="128"/>
                        <a:pt x="26" y="148"/>
                        <a:pt x="53" y="148"/>
                      </a:cubicBezTo>
                      <a:cubicBezTo>
                        <a:pt x="65" y="148"/>
                        <a:pt x="78" y="144"/>
                        <a:pt x="89" y="136"/>
                      </a:cubicBezTo>
                      <a:cubicBezTo>
                        <a:pt x="98" y="118"/>
                        <a:pt x="107" y="100"/>
                        <a:pt x="125" y="100"/>
                      </a:cubicBezTo>
                      <a:cubicBezTo>
                        <a:pt x="134" y="96"/>
                        <a:pt x="143" y="96"/>
                        <a:pt x="152" y="96"/>
                      </a:cubicBezTo>
                      <a:cubicBezTo>
                        <a:pt x="161" y="96"/>
                        <a:pt x="170" y="96"/>
                        <a:pt x="178" y="91"/>
                      </a:cubicBezTo>
                      <a:cubicBezTo>
                        <a:pt x="205" y="91"/>
                        <a:pt x="223" y="64"/>
                        <a:pt x="214" y="47"/>
                      </a:cubicBezTo>
                      <a:cubicBezTo>
                        <a:pt x="198" y="14"/>
                        <a:pt x="166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5526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1" name="Google Shape;941;p36"/>
                <p:cNvSpPr/>
                <p:nvPr/>
              </p:nvSpPr>
              <p:spPr>
                <a:xfrm>
                  <a:off x="3355594" y="4916062"/>
                  <a:ext cx="23136" cy="32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149" extrusionOk="0">
                      <a:moveTo>
                        <a:pt x="51" y="0"/>
                      </a:moveTo>
                      <a:cubicBezTo>
                        <a:pt x="15" y="18"/>
                        <a:pt x="6" y="63"/>
                        <a:pt x="6" y="98"/>
                      </a:cubicBezTo>
                      <a:cubicBezTo>
                        <a:pt x="0" y="124"/>
                        <a:pt x="29" y="149"/>
                        <a:pt x="57" y="149"/>
                      </a:cubicBezTo>
                      <a:cubicBezTo>
                        <a:pt x="68" y="149"/>
                        <a:pt x="79" y="145"/>
                        <a:pt x="87" y="134"/>
                      </a:cubicBezTo>
                      <a:cubicBezTo>
                        <a:pt x="96" y="116"/>
                        <a:pt x="104" y="107"/>
                        <a:pt x="104" y="90"/>
                      </a:cubicBezTo>
                      <a:cubicBezTo>
                        <a:pt x="104" y="81"/>
                        <a:pt x="104" y="81"/>
                        <a:pt x="104" y="72"/>
                      </a:cubicBezTo>
                      <a:cubicBezTo>
                        <a:pt x="104" y="54"/>
                        <a:pt x="104" y="27"/>
                        <a:pt x="87" y="9"/>
                      </a:cubicBezTo>
                      <a:cubicBezTo>
                        <a:pt x="78" y="0"/>
                        <a:pt x="60" y="0"/>
                        <a:pt x="51" y="0"/>
                      </a:cubicBezTo>
                      <a:close/>
                    </a:path>
                  </a:pathLst>
                </a:custGeom>
                <a:solidFill>
                  <a:srgbClr val="5526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2" name="Google Shape;942;p36"/>
                <p:cNvSpPr/>
                <p:nvPr/>
              </p:nvSpPr>
              <p:spPr>
                <a:xfrm>
                  <a:off x="3193419" y="5013015"/>
                  <a:ext cx="26442" cy="18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84" extrusionOk="0">
                      <a:moveTo>
                        <a:pt x="55" y="1"/>
                      </a:moveTo>
                      <a:cubicBezTo>
                        <a:pt x="20" y="1"/>
                        <a:pt x="1" y="62"/>
                        <a:pt x="47" y="78"/>
                      </a:cubicBezTo>
                      <a:cubicBezTo>
                        <a:pt x="54" y="82"/>
                        <a:pt x="61" y="83"/>
                        <a:pt x="67" y="83"/>
                      </a:cubicBezTo>
                      <a:cubicBezTo>
                        <a:pt x="106" y="83"/>
                        <a:pt x="119" y="22"/>
                        <a:pt x="73" y="6"/>
                      </a:cubicBezTo>
                      <a:cubicBezTo>
                        <a:pt x="67" y="3"/>
                        <a:pt x="61" y="1"/>
                        <a:pt x="55" y="1"/>
                      </a:cubicBezTo>
                      <a:close/>
                    </a:path>
                  </a:pathLst>
                </a:custGeom>
                <a:solidFill>
                  <a:srgbClr val="5526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3" name="Google Shape;943;p36"/>
                <p:cNvSpPr/>
                <p:nvPr/>
              </p:nvSpPr>
              <p:spPr>
                <a:xfrm>
                  <a:off x="3242776" y="5055101"/>
                  <a:ext cx="29747" cy="29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" h="134" extrusionOk="0">
                      <a:moveTo>
                        <a:pt x="78" y="0"/>
                      </a:moveTo>
                      <a:cubicBezTo>
                        <a:pt x="73" y="0"/>
                        <a:pt x="68" y="1"/>
                        <a:pt x="63" y="3"/>
                      </a:cubicBezTo>
                      <a:cubicBezTo>
                        <a:pt x="46" y="12"/>
                        <a:pt x="37" y="21"/>
                        <a:pt x="28" y="29"/>
                      </a:cubicBezTo>
                      <a:cubicBezTo>
                        <a:pt x="1" y="56"/>
                        <a:pt x="19" y="83"/>
                        <a:pt x="46" y="101"/>
                      </a:cubicBezTo>
                      <a:cubicBezTo>
                        <a:pt x="50" y="122"/>
                        <a:pt x="70" y="133"/>
                        <a:pt x="91" y="133"/>
                      </a:cubicBezTo>
                      <a:cubicBezTo>
                        <a:pt x="113" y="133"/>
                        <a:pt x="135" y="120"/>
                        <a:pt x="135" y="92"/>
                      </a:cubicBezTo>
                      <a:cubicBezTo>
                        <a:pt x="135" y="92"/>
                        <a:pt x="135" y="83"/>
                        <a:pt x="135" y="74"/>
                      </a:cubicBezTo>
                      <a:cubicBezTo>
                        <a:pt x="135" y="65"/>
                        <a:pt x="135" y="56"/>
                        <a:pt x="135" y="56"/>
                      </a:cubicBezTo>
                      <a:lnTo>
                        <a:pt x="126" y="38"/>
                      </a:lnTo>
                      <a:cubicBezTo>
                        <a:pt x="126" y="16"/>
                        <a:pt x="102" y="0"/>
                        <a:pt x="78" y="0"/>
                      </a:cubicBezTo>
                      <a:close/>
                    </a:path>
                  </a:pathLst>
                </a:custGeom>
                <a:solidFill>
                  <a:srgbClr val="5526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4" name="Google Shape;944;p36"/>
                <p:cNvSpPr/>
                <p:nvPr/>
              </p:nvSpPr>
              <p:spPr>
                <a:xfrm>
                  <a:off x="3301829" y="4874637"/>
                  <a:ext cx="2382618" cy="13765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13" h="6247" extrusionOk="0">
                      <a:moveTo>
                        <a:pt x="643" y="1"/>
                      </a:moveTo>
                      <a:cubicBezTo>
                        <a:pt x="616" y="55"/>
                        <a:pt x="616" y="117"/>
                        <a:pt x="616" y="179"/>
                      </a:cubicBezTo>
                      <a:cubicBezTo>
                        <a:pt x="625" y="286"/>
                        <a:pt x="563" y="394"/>
                        <a:pt x="491" y="483"/>
                      </a:cubicBezTo>
                      <a:cubicBezTo>
                        <a:pt x="420" y="563"/>
                        <a:pt x="340" y="652"/>
                        <a:pt x="304" y="750"/>
                      </a:cubicBezTo>
                      <a:cubicBezTo>
                        <a:pt x="277" y="848"/>
                        <a:pt x="277" y="947"/>
                        <a:pt x="224" y="1027"/>
                      </a:cubicBezTo>
                      <a:cubicBezTo>
                        <a:pt x="188" y="1089"/>
                        <a:pt x="117" y="1125"/>
                        <a:pt x="90" y="1187"/>
                      </a:cubicBezTo>
                      <a:cubicBezTo>
                        <a:pt x="63" y="1241"/>
                        <a:pt x="63" y="1295"/>
                        <a:pt x="54" y="1357"/>
                      </a:cubicBezTo>
                      <a:cubicBezTo>
                        <a:pt x="45" y="1411"/>
                        <a:pt x="54" y="1482"/>
                        <a:pt x="1" y="1509"/>
                      </a:cubicBezTo>
                      <a:cubicBezTo>
                        <a:pt x="438" y="1865"/>
                        <a:pt x="839" y="2053"/>
                        <a:pt x="1624" y="2508"/>
                      </a:cubicBezTo>
                      <a:cubicBezTo>
                        <a:pt x="2061" y="2767"/>
                        <a:pt x="2382" y="3070"/>
                        <a:pt x="4764" y="4078"/>
                      </a:cubicBezTo>
                      <a:cubicBezTo>
                        <a:pt x="7599" y="5275"/>
                        <a:pt x="10077" y="6246"/>
                        <a:pt x="10168" y="6246"/>
                      </a:cubicBezTo>
                      <a:cubicBezTo>
                        <a:pt x="10169" y="6246"/>
                        <a:pt x="10170" y="6246"/>
                        <a:pt x="10171" y="6246"/>
                      </a:cubicBezTo>
                      <a:cubicBezTo>
                        <a:pt x="10617" y="5791"/>
                        <a:pt x="10750" y="5193"/>
                        <a:pt x="10813" y="4622"/>
                      </a:cubicBezTo>
                      <a:cubicBezTo>
                        <a:pt x="8957" y="4015"/>
                        <a:pt x="7155" y="3364"/>
                        <a:pt x="5398" y="2624"/>
                      </a:cubicBezTo>
                      <a:cubicBezTo>
                        <a:pt x="3783" y="1946"/>
                        <a:pt x="1936" y="1098"/>
                        <a:pt x="64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5" name="Google Shape;945;p36"/>
                <p:cNvSpPr/>
                <p:nvPr/>
              </p:nvSpPr>
              <p:spPr>
                <a:xfrm>
                  <a:off x="3347000" y="5128256"/>
                  <a:ext cx="959613" cy="575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5" h="2614" extrusionOk="0">
                      <a:moveTo>
                        <a:pt x="63" y="1"/>
                      </a:moveTo>
                      <a:cubicBezTo>
                        <a:pt x="1" y="108"/>
                        <a:pt x="10" y="242"/>
                        <a:pt x="63" y="340"/>
                      </a:cubicBezTo>
                      <a:cubicBezTo>
                        <a:pt x="108" y="438"/>
                        <a:pt x="197" y="509"/>
                        <a:pt x="277" y="572"/>
                      </a:cubicBezTo>
                      <a:cubicBezTo>
                        <a:pt x="465" y="697"/>
                        <a:pt x="652" y="822"/>
                        <a:pt x="848" y="920"/>
                      </a:cubicBezTo>
                      <a:cubicBezTo>
                        <a:pt x="1152" y="1080"/>
                        <a:pt x="1473" y="1205"/>
                        <a:pt x="1758" y="1401"/>
                      </a:cubicBezTo>
                      <a:cubicBezTo>
                        <a:pt x="1946" y="1517"/>
                        <a:pt x="1981" y="1580"/>
                        <a:pt x="2169" y="1705"/>
                      </a:cubicBezTo>
                      <a:cubicBezTo>
                        <a:pt x="2356" y="1830"/>
                        <a:pt x="2695" y="2017"/>
                        <a:pt x="2909" y="2124"/>
                      </a:cubicBezTo>
                      <a:cubicBezTo>
                        <a:pt x="2980" y="2160"/>
                        <a:pt x="2811" y="2106"/>
                        <a:pt x="3257" y="2204"/>
                      </a:cubicBezTo>
                      <a:cubicBezTo>
                        <a:pt x="3453" y="2249"/>
                        <a:pt x="3632" y="2356"/>
                        <a:pt x="3828" y="2436"/>
                      </a:cubicBezTo>
                      <a:cubicBezTo>
                        <a:pt x="3932" y="2481"/>
                        <a:pt x="4137" y="2613"/>
                        <a:pt x="4279" y="2613"/>
                      </a:cubicBezTo>
                      <a:cubicBezTo>
                        <a:pt x="4307" y="2613"/>
                        <a:pt x="4332" y="2608"/>
                        <a:pt x="4354" y="2597"/>
                      </a:cubicBezTo>
                      <a:cubicBezTo>
                        <a:pt x="4203" y="2418"/>
                        <a:pt x="3917" y="2311"/>
                        <a:pt x="3712" y="2195"/>
                      </a:cubicBezTo>
                      <a:cubicBezTo>
                        <a:pt x="3471" y="2062"/>
                        <a:pt x="3212" y="1937"/>
                        <a:pt x="2945" y="1830"/>
                      </a:cubicBezTo>
                      <a:cubicBezTo>
                        <a:pt x="2659" y="1731"/>
                        <a:pt x="2374" y="1660"/>
                        <a:pt x="2088" y="1562"/>
                      </a:cubicBezTo>
                      <a:cubicBezTo>
                        <a:pt x="1830" y="1473"/>
                        <a:pt x="1696" y="1214"/>
                        <a:pt x="1446" y="1098"/>
                      </a:cubicBezTo>
                      <a:cubicBezTo>
                        <a:pt x="1045" y="902"/>
                        <a:pt x="304" y="474"/>
                        <a:pt x="63" y="1"/>
                      </a:cubicBezTo>
                      <a:close/>
                    </a:path>
                  </a:pathLst>
                </a:custGeom>
                <a:solidFill>
                  <a:srgbClr val="B0B0B0">
                    <a:alpha val="3869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6" name="Google Shape;946;p36"/>
                <p:cNvSpPr/>
                <p:nvPr/>
              </p:nvSpPr>
              <p:spPr>
                <a:xfrm>
                  <a:off x="4351562" y="5452607"/>
                  <a:ext cx="1332882" cy="798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9" h="3624" extrusionOk="0">
                      <a:moveTo>
                        <a:pt x="634" y="1"/>
                      </a:moveTo>
                      <a:cubicBezTo>
                        <a:pt x="634" y="1"/>
                        <a:pt x="54" y="670"/>
                        <a:pt x="0" y="1455"/>
                      </a:cubicBezTo>
                      <a:cubicBezTo>
                        <a:pt x="2835" y="2652"/>
                        <a:pt x="5313" y="3623"/>
                        <a:pt x="5404" y="3623"/>
                      </a:cubicBezTo>
                      <a:cubicBezTo>
                        <a:pt x="5405" y="3623"/>
                        <a:pt x="5406" y="3623"/>
                        <a:pt x="5407" y="3623"/>
                      </a:cubicBezTo>
                      <a:cubicBezTo>
                        <a:pt x="5853" y="3168"/>
                        <a:pt x="5986" y="2570"/>
                        <a:pt x="6049" y="1999"/>
                      </a:cubicBezTo>
                      <a:cubicBezTo>
                        <a:pt x="4193" y="1392"/>
                        <a:pt x="2391" y="741"/>
                        <a:pt x="6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7" name="Google Shape;947;p36"/>
                <p:cNvSpPr/>
                <p:nvPr/>
              </p:nvSpPr>
              <p:spPr>
                <a:xfrm>
                  <a:off x="5529097" y="5924369"/>
                  <a:ext cx="133751" cy="299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" h="1357" extrusionOk="0">
                      <a:moveTo>
                        <a:pt x="544" y="1"/>
                      </a:moveTo>
                      <a:cubicBezTo>
                        <a:pt x="526" y="19"/>
                        <a:pt x="187" y="518"/>
                        <a:pt x="89" y="786"/>
                      </a:cubicBezTo>
                      <a:cubicBezTo>
                        <a:pt x="0" y="1053"/>
                        <a:pt x="27" y="1348"/>
                        <a:pt x="27" y="1357"/>
                      </a:cubicBezTo>
                      <a:lnTo>
                        <a:pt x="107" y="1348"/>
                      </a:lnTo>
                      <a:cubicBezTo>
                        <a:pt x="107" y="1348"/>
                        <a:pt x="80" y="1062"/>
                        <a:pt x="170" y="813"/>
                      </a:cubicBezTo>
                      <a:cubicBezTo>
                        <a:pt x="259" y="563"/>
                        <a:pt x="607" y="54"/>
                        <a:pt x="607" y="45"/>
                      </a:cubicBezTo>
                      <a:lnTo>
                        <a:pt x="54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8" name="Google Shape;948;p36"/>
                <p:cNvSpPr/>
                <p:nvPr/>
              </p:nvSpPr>
              <p:spPr>
                <a:xfrm>
                  <a:off x="3679284" y="5134205"/>
                  <a:ext cx="88580" cy="808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" h="367" extrusionOk="0">
                      <a:moveTo>
                        <a:pt x="357" y="1"/>
                      </a:moveTo>
                      <a:cubicBezTo>
                        <a:pt x="232" y="90"/>
                        <a:pt x="116" y="197"/>
                        <a:pt x="0" y="304"/>
                      </a:cubicBezTo>
                      <a:lnTo>
                        <a:pt x="63" y="366"/>
                      </a:lnTo>
                      <a:cubicBezTo>
                        <a:pt x="170" y="250"/>
                        <a:pt x="286" y="152"/>
                        <a:pt x="402" y="63"/>
                      </a:cubicBezTo>
                      <a:lnTo>
                        <a:pt x="35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9" name="Google Shape;949;p36"/>
                <p:cNvSpPr/>
                <p:nvPr/>
              </p:nvSpPr>
              <p:spPr>
                <a:xfrm>
                  <a:off x="3718505" y="5159766"/>
                  <a:ext cx="88800" cy="1615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733" extrusionOk="0">
                      <a:moveTo>
                        <a:pt x="331" y="1"/>
                      </a:moveTo>
                      <a:cubicBezTo>
                        <a:pt x="206" y="224"/>
                        <a:pt x="90" y="464"/>
                        <a:pt x="1" y="696"/>
                      </a:cubicBezTo>
                      <a:lnTo>
                        <a:pt x="72" y="732"/>
                      </a:lnTo>
                      <a:cubicBezTo>
                        <a:pt x="170" y="491"/>
                        <a:pt x="277" y="268"/>
                        <a:pt x="402" y="45"/>
                      </a:cubicBezTo>
                      <a:lnTo>
                        <a:pt x="3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0" name="Google Shape;950;p36"/>
                <p:cNvSpPr/>
                <p:nvPr/>
              </p:nvSpPr>
              <p:spPr>
                <a:xfrm>
                  <a:off x="3852256" y="5415368"/>
                  <a:ext cx="74918" cy="16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741" extrusionOk="0">
                      <a:moveTo>
                        <a:pt x="81" y="0"/>
                      </a:moveTo>
                      <a:lnTo>
                        <a:pt x="0" y="18"/>
                      </a:lnTo>
                      <a:cubicBezTo>
                        <a:pt x="45" y="277"/>
                        <a:pt x="143" y="518"/>
                        <a:pt x="268" y="741"/>
                      </a:cubicBezTo>
                      <a:lnTo>
                        <a:pt x="339" y="696"/>
                      </a:lnTo>
                      <a:cubicBezTo>
                        <a:pt x="215" y="491"/>
                        <a:pt x="125" y="250"/>
                        <a:pt x="8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1" name="Google Shape;951;p36"/>
                <p:cNvSpPr/>
                <p:nvPr/>
              </p:nvSpPr>
              <p:spPr>
                <a:xfrm>
                  <a:off x="4377123" y="5750075"/>
                  <a:ext cx="1134349" cy="433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8" h="1969" extrusionOk="0">
                      <a:moveTo>
                        <a:pt x="152" y="0"/>
                      </a:moveTo>
                      <a:cubicBezTo>
                        <a:pt x="103" y="0"/>
                        <a:pt x="52" y="7"/>
                        <a:pt x="0" y="25"/>
                      </a:cubicBezTo>
                      <a:cubicBezTo>
                        <a:pt x="821" y="408"/>
                        <a:pt x="1651" y="774"/>
                        <a:pt x="2498" y="1104"/>
                      </a:cubicBezTo>
                      <a:cubicBezTo>
                        <a:pt x="2811" y="1220"/>
                        <a:pt x="3132" y="1345"/>
                        <a:pt x="3444" y="1461"/>
                      </a:cubicBezTo>
                      <a:cubicBezTo>
                        <a:pt x="3569" y="1505"/>
                        <a:pt x="3694" y="1550"/>
                        <a:pt x="3819" y="1595"/>
                      </a:cubicBezTo>
                      <a:cubicBezTo>
                        <a:pt x="3955" y="1648"/>
                        <a:pt x="4672" y="1969"/>
                        <a:pt x="4927" y="1969"/>
                      </a:cubicBezTo>
                      <a:cubicBezTo>
                        <a:pt x="4973" y="1969"/>
                        <a:pt x="5004" y="1958"/>
                        <a:pt x="5014" y="1934"/>
                      </a:cubicBezTo>
                      <a:cubicBezTo>
                        <a:pt x="5148" y="1568"/>
                        <a:pt x="4175" y="1443"/>
                        <a:pt x="4042" y="1372"/>
                      </a:cubicBezTo>
                      <a:cubicBezTo>
                        <a:pt x="3908" y="1300"/>
                        <a:pt x="3783" y="1202"/>
                        <a:pt x="3631" y="1149"/>
                      </a:cubicBezTo>
                      <a:cubicBezTo>
                        <a:pt x="3533" y="1113"/>
                        <a:pt x="3417" y="1095"/>
                        <a:pt x="3310" y="1077"/>
                      </a:cubicBezTo>
                      <a:cubicBezTo>
                        <a:pt x="2356" y="908"/>
                        <a:pt x="1446" y="569"/>
                        <a:pt x="589" y="141"/>
                      </a:cubicBezTo>
                      <a:cubicBezTo>
                        <a:pt x="454" y="73"/>
                        <a:pt x="308" y="0"/>
                        <a:pt x="152" y="0"/>
                      </a:cubicBezTo>
                      <a:close/>
                    </a:path>
                  </a:pathLst>
                </a:custGeom>
                <a:solidFill>
                  <a:srgbClr val="3D1D03">
                    <a:alpha val="32139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2" name="Google Shape;952;p36"/>
                <p:cNvSpPr/>
                <p:nvPr/>
              </p:nvSpPr>
              <p:spPr>
                <a:xfrm>
                  <a:off x="4645726" y="5583713"/>
                  <a:ext cx="44731" cy="25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" h="114" extrusionOk="0">
                      <a:moveTo>
                        <a:pt x="61" y="1"/>
                      </a:moveTo>
                      <a:cubicBezTo>
                        <a:pt x="24" y="1"/>
                        <a:pt x="1" y="59"/>
                        <a:pt x="48" y="75"/>
                      </a:cubicBezTo>
                      <a:lnTo>
                        <a:pt x="128" y="111"/>
                      </a:lnTo>
                      <a:cubicBezTo>
                        <a:pt x="133" y="112"/>
                        <a:pt x="138" y="113"/>
                        <a:pt x="143" y="113"/>
                      </a:cubicBezTo>
                      <a:cubicBezTo>
                        <a:pt x="180" y="113"/>
                        <a:pt x="203" y="55"/>
                        <a:pt x="155" y="39"/>
                      </a:cubicBezTo>
                      <a:lnTo>
                        <a:pt x="75" y="3"/>
                      </a:lnTo>
                      <a:cubicBezTo>
                        <a:pt x="70" y="2"/>
                        <a:pt x="65" y="1"/>
                        <a:pt x="61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3" name="Google Shape;953;p36"/>
                <p:cNvSpPr/>
                <p:nvPr/>
              </p:nvSpPr>
              <p:spPr>
                <a:xfrm>
                  <a:off x="4671947" y="5665021"/>
                  <a:ext cx="35696" cy="25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" h="117" extrusionOk="0">
                      <a:moveTo>
                        <a:pt x="54" y="0"/>
                      </a:moveTo>
                      <a:cubicBezTo>
                        <a:pt x="36" y="0"/>
                        <a:pt x="27" y="9"/>
                        <a:pt x="18" y="18"/>
                      </a:cubicBezTo>
                      <a:cubicBezTo>
                        <a:pt x="9" y="27"/>
                        <a:pt x="1" y="45"/>
                        <a:pt x="9" y="63"/>
                      </a:cubicBezTo>
                      <a:cubicBezTo>
                        <a:pt x="27" y="89"/>
                        <a:pt x="45" y="116"/>
                        <a:pt x="81" y="116"/>
                      </a:cubicBezTo>
                      <a:cubicBezTo>
                        <a:pt x="90" y="116"/>
                        <a:pt x="108" y="116"/>
                        <a:pt x="117" y="107"/>
                      </a:cubicBezTo>
                      <a:cubicBezTo>
                        <a:pt x="143" y="98"/>
                        <a:pt x="161" y="45"/>
                        <a:pt x="117" y="27"/>
                      </a:cubicBezTo>
                      <a:lnTo>
                        <a:pt x="81" y="18"/>
                      </a:lnTo>
                      <a:cubicBezTo>
                        <a:pt x="81" y="9"/>
                        <a:pt x="72" y="9"/>
                        <a:pt x="72" y="9"/>
                      </a:cubicBezTo>
                      <a:lnTo>
                        <a:pt x="63" y="9"/>
                      </a:lnTo>
                      <a:cubicBezTo>
                        <a:pt x="63" y="9"/>
                        <a:pt x="63" y="9"/>
                        <a:pt x="54" y="0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4" name="Google Shape;954;p36"/>
                <p:cNvSpPr/>
                <p:nvPr/>
              </p:nvSpPr>
              <p:spPr>
                <a:xfrm>
                  <a:off x="4819359" y="5672513"/>
                  <a:ext cx="29527" cy="24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" h="111" extrusionOk="0">
                      <a:moveTo>
                        <a:pt x="86" y="0"/>
                      </a:moveTo>
                      <a:cubicBezTo>
                        <a:pt x="81" y="0"/>
                        <a:pt x="77" y="1"/>
                        <a:pt x="72" y="2"/>
                      </a:cubicBezTo>
                      <a:cubicBezTo>
                        <a:pt x="72" y="2"/>
                        <a:pt x="72" y="11"/>
                        <a:pt x="72" y="11"/>
                      </a:cubicBezTo>
                      <a:lnTo>
                        <a:pt x="54" y="11"/>
                      </a:lnTo>
                      <a:cubicBezTo>
                        <a:pt x="10" y="20"/>
                        <a:pt x="1" y="64"/>
                        <a:pt x="36" y="91"/>
                      </a:cubicBezTo>
                      <a:cubicBezTo>
                        <a:pt x="54" y="91"/>
                        <a:pt x="63" y="100"/>
                        <a:pt x="72" y="109"/>
                      </a:cubicBezTo>
                      <a:cubicBezTo>
                        <a:pt x="77" y="110"/>
                        <a:pt x="81" y="111"/>
                        <a:pt x="86" y="111"/>
                      </a:cubicBezTo>
                      <a:cubicBezTo>
                        <a:pt x="114" y="111"/>
                        <a:pt x="133" y="86"/>
                        <a:pt x="126" y="55"/>
                      </a:cubicBezTo>
                      <a:cubicBezTo>
                        <a:pt x="133" y="24"/>
                        <a:pt x="114" y="0"/>
                        <a:pt x="86" y="0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5" name="Google Shape;955;p36"/>
                <p:cNvSpPr/>
                <p:nvPr/>
              </p:nvSpPr>
              <p:spPr>
                <a:xfrm>
                  <a:off x="4741356" y="5666123"/>
                  <a:ext cx="23136" cy="2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106" extrusionOk="0">
                      <a:moveTo>
                        <a:pt x="44" y="1"/>
                      </a:moveTo>
                      <a:cubicBezTo>
                        <a:pt x="23" y="1"/>
                        <a:pt x="1" y="18"/>
                        <a:pt x="7" y="49"/>
                      </a:cubicBezTo>
                      <a:cubicBezTo>
                        <a:pt x="7" y="49"/>
                        <a:pt x="7" y="58"/>
                        <a:pt x="7" y="58"/>
                      </a:cubicBezTo>
                      <a:cubicBezTo>
                        <a:pt x="7" y="90"/>
                        <a:pt x="29" y="106"/>
                        <a:pt x="53" y="106"/>
                      </a:cubicBezTo>
                      <a:cubicBezTo>
                        <a:pt x="69" y="106"/>
                        <a:pt x="85" y="99"/>
                        <a:pt x="96" y="84"/>
                      </a:cubicBezTo>
                      <a:cubicBezTo>
                        <a:pt x="105" y="76"/>
                        <a:pt x="105" y="67"/>
                        <a:pt x="105" y="67"/>
                      </a:cubicBezTo>
                      <a:cubicBezTo>
                        <a:pt x="105" y="49"/>
                        <a:pt x="105" y="40"/>
                        <a:pt x="96" y="31"/>
                      </a:cubicBezTo>
                      <a:cubicBezTo>
                        <a:pt x="87" y="22"/>
                        <a:pt x="78" y="13"/>
                        <a:pt x="69" y="13"/>
                      </a:cubicBezTo>
                      <a:cubicBezTo>
                        <a:pt x="63" y="4"/>
                        <a:pt x="54" y="1"/>
                        <a:pt x="44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6" name="Google Shape;956;p36"/>
                <p:cNvSpPr/>
                <p:nvPr/>
              </p:nvSpPr>
              <p:spPr>
                <a:xfrm>
                  <a:off x="4838970" y="5747431"/>
                  <a:ext cx="37679" cy="26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" h="120" extrusionOk="0">
                      <a:moveTo>
                        <a:pt x="45" y="1"/>
                      </a:moveTo>
                      <a:cubicBezTo>
                        <a:pt x="1" y="1"/>
                        <a:pt x="1" y="63"/>
                        <a:pt x="37" y="72"/>
                      </a:cubicBezTo>
                      <a:cubicBezTo>
                        <a:pt x="45" y="81"/>
                        <a:pt x="45" y="81"/>
                        <a:pt x="54" y="81"/>
                      </a:cubicBezTo>
                      <a:cubicBezTo>
                        <a:pt x="69" y="103"/>
                        <a:pt x="90" y="119"/>
                        <a:pt x="117" y="119"/>
                      </a:cubicBezTo>
                      <a:cubicBezTo>
                        <a:pt x="122" y="119"/>
                        <a:pt x="128" y="118"/>
                        <a:pt x="135" y="117"/>
                      </a:cubicBezTo>
                      <a:cubicBezTo>
                        <a:pt x="161" y="108"/>
                        <a:pt x="170" y="81"/>
                        <a:pt x="161" y="63"/>
                      </a:cubicBezTo>
                      <a:cubicBezTo>
                        <a:pt x="170" y="37"/>
                        <a:pt x="161" y="1"/>
                        <a:pt x="126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7" name="Google Shape;957;p36"/>
                <p:cNvSpPr/>
                <p:nvPr/>
              </p:nvSpPr>
              <p:spPr>
                <a:xfrm>
                  <a:off x="4934601" y="5731125"/>
                  <a:ext cx="51341" cy="26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" h="121" extrusionOk="0">
                      <a:moveTo>
                        <a:pt x="69" y="1"/>
                      </a:moveTo>
                      <a:cubicBezTo>
                        <a:pt x="25" y="1"/>
                        <a:pt x="0" y="68"/>
                        <a:pt x="49" y="84"/>
                      </a:cubicBezTo>
                      <a:cubicBezTo>
                        <a:pt x="84" y="93"/>
                        <a:pt x="120" y="102"/>
                        <a:pt x="147" y="120"/>
                      </a:cubicBezTo>
                      <a:cubicBezTo>
                        <a:pt x="150" y="120"/>
                        <a:pt x="153" y="120"/>
                        <a:pt x="156" y="120"/>
                      </a:cubicBezTo>
                      <a:cubicBezTo>
                        <a:pt x="204" y="120"/>
                        <a:pt x="233" y="56"/>
                        <a:pt x="182" y="39"/>
                      </a:cubicBezTo>
                      <a:cubicBezTo>
                        <a:pt x="147" y="30"/>
                        <a:pt x="111" y="12"/>
                        <a:pt x="84" y="4"/>
                      </a:cubicBezTo>
                      <a:cubicBezTo>
                        <a:pt x="79" y="2"/>
                        <a:pt x="74" y="1"/>
                        <a:pt x="69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8" name="Google Shape;958;p36"/>
                <p:cNvSpPr/>
                <p:nvPr/>
              </p:nvSpPr>
              <p:spPr>
                <a:xfrm>
                  <a:off x="5053368" y="5716803"/>
                  <a:ext cx="35035" cy="33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" h="151" extrusionOk="0">
                      <a:moveTo>
                        <a:pt x="47" y="1"/>
                      </a:moveTo>
                      <a:cubicBezTo>
                        <a:pt x="31" y="1"/>
                        <a:pt x="15" y="7"/>
                        <a:pt x="9" y="24"/>
                      </a:cubicBezTo>
                      <a:cubicBezTo>
                        <a:pt x="0" y="51"/>
                        <a:pt x="9" y="69"/>
                        <a:pt x="18" y="86"/>
                      </a:cubicBezTo>
                      <a:cubicBezTo>
                        <a:pt x="18" y="95"/>
                        <a:pt x="18" y="104"/>
                        <a:pt x="27" y="104"/>
                      </a:cubicBezTo>
                      <a:cubicBezTo>
                        <a:pt x="45" y="131"/>
                        <a:pt x="72" y="149"/>
                        <a:pt x="98" y="149"/>
                      </a:cubicBezTo>
                      <a:cubicBezTo>
                        <a:pt x="102" y="150"/>
                        <a:pt x="106" y="150"/>
                        <a:pt x="109" y="150"/>
                      </a:cubicBezTo>
                      <a:cubicBezTo>
                        <a:pt x="139" y="150"/>
                        <a:pt x="159" y="119"/>
                        <a:pt x="143" y="95"/>
                      </a:cubicBezTo>
                      <a:cubicBezTo>
                        <a:pt x="125" y="60"/>
                        <a:pt x="107" y="33"/>
                        <a:pt x="72" y="6"/>
                      </a:cubicBezTo>
                      <a:cubicBezTo>
                        <a:pt x="65" y="3"/>
                        <a:pt x="56" y="1"/>
                        <a:pt x="47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9" name="Google Shape;959;p36"/>
                <p:cNvSpPr/>
                <p:nvPr/>
              </p:nvSpPr>
              <p:spPr>
                <a:xfrm>
                  <a:off x="5084437" y="5793483"/>
                  <a:ext cx="38781" cy="23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" h="107" extrusionOk="0">
                      <a:moveTo>
                        <a:pt x="61" y="1"/>
                      </a:moveTo>
                      <a:cubicBezTo>
                        <a:pt x="20" y="1"/>
                        <a:pt x="1" y="62"/>
                        <a:pt x="47" y="77"/>
                      </a:cubicBezTo>
                      <a:lnTo>
                        <a:pt x="100" y="104"/>
                      </a:lnTo>
                      <a:cubicBezTo>
                        <a:pt x="106" y="106"/>
                        <a:pt x="111" y="107"/>
                        <a:pt x="117" y="107"/>
                      </a:cubicBezTo>
                      <a:cubicBezTo>
                        <a:pt x="159" y="107"/>
                        <a:pt x="176" y="48"/>
                        <a:pt x="136" y="24"/>
                      </a:cubicBezTo>
                      <a:lnTo>
                        <a:pt x="82" y="6"/>
                      </a:lnTo>
                      <a:cubicBezTo>
                        <a:pt x="75" y="2"/>
                        <a:pt x="68" y="1"/>
                        <a:pt x="61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0" name="Google Shape;960;p36"/>
                <p:cNvSpPr/>
                <p:nvPr/>
              </p:nvSpPr>
              <p:spPr>
                <a:xfrm>
                  <a:off x="4988806" y="5827857"/>
                  <a:ext cx="36798" cy="23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" h="105" extrusionOk="0">
                      <a:moveTo>
                        <a:pt x="52" y="1"/>
                      </a:moveTo>
                      <a:cubicBezTo>
                        <a:pt x="7" y="1"/>
                        <a:pt x="1" y="65"/>
                        <a:pt x="35" y="82"/>
                      </a:cubicBezTo>
                      <a:cubicBezTo>
                        <a:pt x="43" y="91"/>
                        <a:pt x="61" y="91"/>
                        <a:pt x="70" y="91"/>
                      </a:cubicBezTo>
                      <a:cubicBezTo>
                        <a:pt x="79" y="91"/>
                        <a:pt x="97" y="100"/>
                        <a:pt x="106" y="100"/>
                      </a:cubicBezTo>
                      <a:cubicBezTo>
                        <a:pt x="111" y="103"/>
                        <a:pt x="116" y="105"/>
                        <a:pt x="121" y="105"/>
                      </a:cubicBezTo>
                      <a:cubicBezTo>
                        <a:pt x="144" y="105"/>
                        <a:pt x="167" y="75"/>
                        <a:pt x="159" y="46"/>
                      </a:cubicBezTo>
                      <a:cubicBezTo>
                        <a:pt x="142" y="11"/>
                        <a:pt x="106" y="2"/>
                        <a:pt x="79" y="2"/>
                      </a:cubicBezTo>
                      <a:lnTo>
                        <a:pt x="61" y="2"/>
                      </a:lnTo>
                      <a:cubicBezTo>
                        <a:pt x="58" y="1"/>
                        <a:pt x="55" y="1"/>
                        <a:pt x="52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1" name="Google Shape;961;p36"/>
                <p:cNvSpPr/>
                <p:nvPr/>
              </p:nvSpPr>
              <p:spPr>
                <a:xfrm>
                  <a:off x="5238239" y="5787534"/>
                  <a:ext cx="35476" cy="27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" h="124" extrusionOk="0">
                      <a:moveTo>
                        <a:pt x="90" y="1"/>
                      </a:moveTo>
                      <a:cubicBezTo>
                        <a:pt x="81" y="1"/>
                        <a:pt x="71" y="3"/>
                        <a:pt x="62" y="6"/>
                      </a:cubicBezTo>
                      <a:cubicBezTo>
                        <a:pt x="35" y="6"/>
                        <a:pt x="9" y="33"/>
                        <a:pt x="9" y="51"/>
                      </a:cubicBezTo>
                      <a:cubicBezTo>
                        <a:pt x="1" y="82"/>
                        <a:pt x="27" y="106"/>
                        <a:pt x="51" y="106"/>
                      </a:cubicBezTo>
                      <a:cubicBezTo>
                        <a:pt x="55" y="106"/>
                        <a:pt x="59" y="106"/>
                        <a:pt x="62" y="104"/>
                      </a:cubicBezTo>
                      <a:cubicBezTo>
                        <a:pt x="80" y="113"/>
                        <a:pt x="98" y="122"/>
                        <a:pt x="116" y="122"/>
                      </a:cubicBezTo>
                      <a:cubicBezTo>
                        <a:pt x="119" y="123"/>
                        <a:pt x="123" y="124"/>
                        <a:pt x="126" y="124"/>
                      </a:cubicBezTo>
                      <a:cubicBezTo>
                        <a:pt x="147" y="124"/>
                        <a:pt x="160" y="101"/>
                        <a:pt x="160" y="78"/>
                      </a:cubicBezTo>
                      <a:cubicBezTo>
                        <a:pt x="160" y="28"/>
                        <a:pt x="126" y="1"/>
                        <a:pt x="90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2" name="Google Shape;962;p36"/>
                <p:cNvSpPr/>
                <p:nvPr/>
              </p:nvSpPr>
              <p:spPr>
                <a:xfrm>
                  <a:off x="5165965" y="5803840"/>
                  <a:ext cx="31069" cy="2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" h="102" extrusionOk="0">
                      <a:moveTo>
                        <a:pt x="37" y="0"/>
                      </a:moveTo>
                      <a:cubicBezTo>
                        <a:pt x="5" y="0"/>
                        <a:pt x="1" y="51"/>
                        <a:pt x="24" y="75"/>
                      </a:cubicBezTo>
                      <a:cubicBezTo>
                        <a:pt x="42" y="93"/>
                        <a:pt x="60" y="102"/>
                        <a:pt x="87" y="102"/>
                      </a:cubicBezTo>
                      <a:cubicBezTo>
                        <a:pt x="123" y="102"/>
                        <a:pt x="140" y="57"/>
                        <a:pt x="114" y="39"/>
                      </a:cubicBezTo>
                      <a:cubicBezTo>
                        <a:pt x="105" y="21"/>
                        <a:pt x="96" y="13"/>
                        <a:pt x="78" y="13"/>
                      </a:cubicBezTo>
                      <a:cubicBezTo>
                        <a:pt x="78" y="4"/>
                        <a:pt x="69" y="4"/>
                        <a:pt x="69" y="4"/>
                      </a:cubicBezTo>
                      <a:lnTo>
                        <a:pt x="51" y="4"/>
                      </a:lnTo>
                      <a:cubicBezTo>
                        <a:pt x="46" y="1"/>
                        <a:pt x="41" y="0"/>
                        <a:pt x="37" y="0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3" name="Google Shape;963;p36"/>
                <p:cNvSpPr/>
                <p:nvPr/>
              </p:nvSpPr>
              <p:spPr>
                <a:xfrm>
                  <a:off x="5126082" y="5861570"/>
                  <a:ext cx="35476" cy="23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" h="108" extrusionOk="0">
                      <a:moveTo>
                        <a:pt x="81" y="0"/>
                      </a:moveTo>
                      <a:cubicBezTo>
                        <a:pt x="54" y="0"/>
                        <a:pt x="27" y="0"/>
                        <a:pt x="18" y="27"/>
                      </a:cubicBezTo>
                      <a:cubicBezTo>
                        <a:pt x="0" y="54"/>
                        <a:pt x="18" y="81"/>
                        <a:pt x="36" y="90"/>
                      </a:cubicBezTo>
                      <a:cubicBezTo>
                        <a:pt x="54" y="98"/>
                        <a:pt x="72" y="107"/>
                        <a:pt x="90" y="107"/>
                      </a:cubicBezTo>
                      <a:cubicBezTo>
                        <a:pt x="134" y="107"/>
                        <a:pt x="161" y="54"/>
                        <a:pt x="116" y="27"/>
                      </a:cubicBezTo>
                      <a:lnTo>
                        <a:pt x="116" y="27"/>
                      </a:lnTo>
                      <a:cubicBezTo>
                        <a:pt x="118" y="29"/>
                        <a:pt x="119" y="30"/>
                        <a:pt x="119" y="30"/>
                      </a:cubicBezTo>
                      <a:cubicBezTo>
                        <a:pt x="118" y="30"/>
                        <a:pt x="106" y="18"/>
                        <a:pt x="98" y="18"/>
                      </a:cubicBezTo>
                      <a:cubicBezTo>
                        <a:pt x="98" y="9"/>
                        <a:pt x="90" y="9"/>
                        <a:pt x="81" y="0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4" name="Google Shape;964;p36"/>
                <p:cNvSpPr/>
                <p:nvPr/>
              </p:nvSpPr>
              <p:spPr>
                <a:xfrm>
                  <a:off x="5323513" y="5888453"/>
                  <a:ext cx="51782" cy="33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" h="150" extrusionOk="0">
                      <a:moveTo>
                        <a:pt x="43" y="0"/>
                      </a:moveTo>
                      <a:cubicBezTo>
                        <a:pt x="4" y="0"/>
                        <a:pt x="0" y="59"/>
                        <a:pt x="32" y="75"/>
                      </a:cubicBezTo>
                      <a:cubicBezTo>
                        <a:pt x="39" y="115"/>
                        <a:pt x="86" y="150"/>
                        <a:pt x="127" y="150"/>
                      </a:cubicBezTo>
                      <a:cubicBezTo>
                        <a:pt x="141" y="150"/>
                        <a:pt x="155" y="146"/>
                        <a:pt x="166" y="137"/>
                      </a:cubicBezTo>
                      <a:lnTo>
                        <a:pt x="175" y="137"/>
                      </a:lnTo>
                      <a:cubicBezTo>
                        <a:pt x="178" y="138"/>
                        <a:pt x="181" y="138"/>
                        <a:pt x="183" y="138"/>
                      </a:cubicBezTo>
                      <a:cubicBezTo>
                        <a:pt x="222" y="138"/>
                        <a:pt x="234" y="82"/>
                        <a:pt x="193" y="66"/>
                      </a:cubicBezTo>
                      <a:cubicBezTo>
                        <a:pt x="193" y="57"/>
                        <a:pt x="193" y="57"/>
                        <a:pt x="193" y="57"/>
                      </a:cubicBezTo>
                      <a:cubicBezTo>
                        <a:pt x="184" y="57"/>
                        <a:pt x="184" y="48"/>
                        <a:pt x="184" y="48"/>
                      </a:cubicBezTo>
                      <a:cubicBezTo>
                        <a:pt x="157" y="12"/>
                        <a:pt x="130" y="12"/>
                        <a:pt x="103" y="3"/>
                      </a:cubicBezTo>
                      <a:lnTo>
                        <a:pt x="59" y="3"/>
                      </a:lnTo>
                      <a:cubicBezTo>
                        <a:pt x="53" y="1"/>
                        <a:pt x="48" y="0"/>
                        <a:pt x="43" y="0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5" name="Google Shape;965;p36"/>
                <p:cNvSpPr/>
                <p:nvPr/>
              </p:nvSpPr>
              <p:spPr>
                <a:xfrm>
                  <a:off x="5209373" y="5859367"/>
                  <a:ext cx="44510" cy="2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129" extrusionOk="0">
                      <a:moveTo>
                        <a:pt x="69" y="1"/>
                      </a:moveTo>
                      <a:cubicBezTo>
                        <a:pt x="28" y="1"/>
                        <a:pt x="1" y="57"/>
                        <a:pt x="51" y="82"/>
                      </a:cubicBezTo>
                      <a:cubicBezTo>
                        <a:pt x="59" y="82"/>
                        <a:pt x="68" y="91"/>
                        <a:pt x="86" y="100"/>
                      </a:cubicBezTo>
                      <a:cubicBezTo>
                        <a:pt x="95" y="100"/>
                        <a:pt x="104" y="108"/>
                        <a:pt x="122" y="117"/>
                      </a:cubicBezTo>
                      <a:cubicBezTo>
                        <a:pt x="129" y="125"/>
                        <a:pt x="138" y="128"/>
                        <a:pt x="146" y="128"/>
                      </a:cubicBezTo>
                      <a:cubicBezTo>
                        <a:pt x="176" y="128"/>
                        <a:pt x="202" y="83"/>
                        <a:pt x="166" y="55"/>
                      </a:cubicBezTo>
                      <a:cubicBezTo>
                        <a:pt x="158" y="46"/>
                        <a:pt x="140" y="37"/>
                        <a:pt x="122" y="28"/>
                      </a:cubicBezTo>
                      <a:lnTo>
                        <a:pt x="113" y="19"/>
                      </a:lnTo>
                      <a:cubicBezTo>
                        <a:pt x="104" y="10"/>
                        <a:pt x="95" y="10"/>
                        <a:pt x="86" y="10"/>
                      </a:cubicBezTo>
                      <a:lnTo>
                        <a:pt x="77" y="1"/>
                      </a:lnTo>
                      <a:cubicBezTo>
                        <a:pt x="74" y="1"/>
                        <a:pt x="71" y="1"/>
                        <a:pt x="69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6" name="Google Shape;966;p36"/>
                <p:cNvSpPr/>
                <p:nvPr/>
              </p:nvSpPr>
              <p:spPr>
                <a:xfrm>
                  <a:off x="5430822" y="5847689"/>
                  <a:ext cx="37459" cy="26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" h="120" extrusionOk="0">
                      <a:moveTo>
                        <a:pt x="45" y="1"/>
                      </a:moveTo>
                      <a:cubicBezTo>
                        <a:pt x="18" y="1"/>
                        <a:pt x="9" y="19"/>
                        <a:pt x="0" y="37"/>
                      </a:cubicBezTo>
                      <a:cubicBezTo>
                        <a:pt x="0" y="45"/>
                        <a:pt x="0" y="54"/>
                        <a:pt x="9" y="72"/>
                      </a:cubicBezTo>
                      <a:cubicBezTo>
                        <a:pt x="31" y="102"/>
                        <a:pt x="66" y="119"/>
                        <a:pt x="102" y="119"/>
                      </a:cubicBezTo>
                      <a:cubicBezTo>
                        <a:pt x="110" y="119"/>
                        <a:pt x="117" y="118"/>
                        <a:pt x="125" y="117"/>
                      </a:cubicBezTo>
                      <a:cubicBezTo>
                        <a:pt x="152" y="117"/>
                        <a:pt x="170" y="72"/>
                        <a:pt x="152" y="54"/>
                      </a:cubicBezTo>
                      <a:cubicBezTo>
                        <a:pt x="125" y="19"/>
                        <a:pt x="89" y="1"/>
                        <a:pt x="45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7" name="Google Shape;967;p36"/>
                <p:cNvSpPr/>
                <p:nvPr/>
              </p:nvSpPr>
              <p:spPr>
                <a:xfrm>
                  <a:off x="4754577" y="5607951"/>
                  <a:ext cx="60596" cy="3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" h="145" extrusionOk="0">
                      <a:moveTo>
                        <a:pt x="54" y="1"/>
                      </a:moveTo>
                      <a:cubicBezTo>
                        <a:pt x="0" y="9"/>
                        <a:pt x="9" y="90"/>
                        <a:pt x="63" y="90"/>
                      </a:cubicBezTo>
                      <a:cubicBezTo>
                        <a:pt x="72" y="85"/>
                        <a:pt x="78" y="83"/>
                        <a:pt x="84" y="83"/>
                      </a:cubicBezTo>
                      <a:cubicBezTo>
                        <a:pt x="89" y="83"/>
                        <a:pt x="94" y="85"/>
                        <a:pt x="98" y="90"/>
                      </a:cubicBezTo>
                      <a:cubicBezTo>
                        <a:pt x="134" y="116"/>
                        <a:pt x="170" y="143"/>
                        <a:pt x="214" y="143"/>
                      </a:cubicBezTo>
                      <a:cubicBezTo>
                        <a:pt x="217" y="144"/>
                        <a:pt x="219" y="144"/>
                        <a:pt x="222" y="144"/>
                      </a:cubicBezTo>
                      <a:cubicBezTo>
                        <a:pt x="247" y="144"/>
                        <a:pt x="274" y="105"/>
                        <a:pt x="250" y="81"/>
                      </a:cubicBezTo>
                      <a:cubicBezTo>
                        <a:pt x="196" y="27"/>
                        <a:pt x="134" y="1"/>
                        <a:pt x="54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68" name="Google Shape;968;p36"/>
              <p:cNvSpPr/>
              <p:nvPr/>
            </p:nvSpPr>
            <p:spPr>
              <a:xfrm>
                <a:off x="-666750" y="2625353"/>
                <a:ext cx="3000692" cy="1984670"/>
              </a:xfrm>
              <a:custGeom>
                <a:avLst/>
                <a:gdLst/>
                <a:ahLst/>
                <a:cxnLst/>
                <a:rect l="l" t="t" r="r" b="b"/>
                <a:pathLst>
                  <a:path w="13618" h="9007" extrusionOk="0">
                    <a:moveTo>
                      <a:pt x="11993" y="1"/>
                    </a:moveTo>
                    <a:cubicBezTo>
                      <a:pt x="10991" y="1"/>
                      <a:pt x="9827" y="496"/>
                      <a:pt x="9827" y="496"/>
                    </a:cubicBezTo>
                    <a:cubicBezTo>
                      <a:pt x="10085" y="472"/>
                      <a:pt x="10311" y="458"/>
                      <a:pt x="10506" y="458"/>
                    </a:cubicBezTo>
                    <a:cubicBezTo>
                      <a:pt x="11112" y="458"/>
                      <a:pt x="11415" y="597"/>
                      <a:pt x="11442" y="1022"/>
                    </a:cubicBezTo>
                    <a:cubicBezTo>
                      <a:pt x="11487" y="1816"/>
                      <a:pt x="4448" y="1460"/>
                      <a:pt x="4046" y="2548"/>
                    </a:cubicBezTo>
                    <a:cubicBezTo>
                      <a:pt x="3654" y="3636"/>
                      <a:pt x="6910" y="3663"/>
                      <a:pt x="3841" y="4341"/>
                    </a:cubicBezTo>
                    <a:cubicBezTo>
                      <a:pt x="1005" y="4978"/>
                      <a:pt x="1" y="8059"/>
                      <a:pt x="2291" y="8059"/>
                    </a:cubicBezTo>
                    <a:cubicBezTo>
                      <a:pt x="2472" y="8059"/>
                      <a:pt x="2673" y="8040"/>
                      <a:pt x="2896" y="7999"/>
                    </a:cubicBezTo>
                    <a:cubicBezTo>
                      <a:pt x="4020" y="7792"/>
                      <a:pt x="4897" y="7710"/>
                      <a:pt x="5580" y="7710"/>
                    </a:cubicBezTo>
                    <a:cubicBezTo>
                      <a:pt x="8289" y="7710"/>
                      <a:pt x="7954" y="9007"/>
                      <a:pt x="7954" y="9007"/>
                    </a:cubicBezTo>
                    <a:cubicBezTo>
                      <a:pt x="9203" y="6250"/>
                      <a:pt x="3565" y="7374"/>
                      <a:pt x="3582" y="6214"/>
                    </a:cubicBezTo>
                    <a:cubicBezTo>
                      <a:pt x="3609" y="5233"/>
                      <a:pt x="7695" y="4957"/>
                      <a:pt x="8382" y="4091"/>
                    </a:cubicBezTo>
                    <a:cubicBezTo>
                      <a:pt x="9078" y="3226"/>
                      <a:pt x="5920" y="3056"/>
                      <a:pt x="6223" y="2477"/>
                    </a:cubicBezTo>
                    <a:cubicBezTo>
                      <a:pt x="6313" y="2308"/>
                      <a:pt x="7007" y="2286"/>
                      <a:pt x="7931" y="2286"/>
                    </a:cubicBezTo>
                    <a:cubicBezTo>
                      <a:pt x="8250" y="2286"/>
                      <a:pt x="8597" y="2289"/>
                      <a:pt x="8957" y="2289"/>
                    </a:cubicBezTo>
                    <a:cubicBezTo>
                      <a:pt x="11078" y="2289"/>
                      <a:pt x="13618" y="2199"/>
                      <a:pt x="13387" y="951"/>
                    </a:cubicBezTo>
                    <a:cubicBezTo>
                      <a:pt x="13255" y="220"/>
                      <a:pt x="12660" y="1"/>
                      <a:pt x="11993" y="1"/>
                    </a:cubicBezTo>
                    <a:close/>
                  </a:path>
                </a:pathLst>
              </a:custGeom>
              <a:solidFill>
                <a:srgbClr val="FFFFFF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69" name="Google Shape;969;p36"/>
              <p:cNvSpPr/>
              <p:nvPr/>
            </p:nvSpPr>
            <p:spPr>
              <a:xfrm>
                <a:off x="254301" y="1567027"/>
                <a:ext cx="1099093" cy="1193402"/>
              </a:xfrm>
              <a:custGeom>
                <a:avLst/>
                <a:gdLst/>
                <a:ahLst/>
                <a:cxnLst/>
                <a:rect l="l" t="t" r="r" b="b"/>
                <a:pathLst>
                  <a:path w="4988" h="5416" extrusionOk="0">
                    <a:moveTo>
                      <a:pt x="4532" y="0"/>
                    </a:moveTo>
                    <a:lnTo>
                      <a:pt x="4532" y="0"/>
                    </a:lnTo>
                    <a:cubicBezTo>
                      <a:pt x="4586" y="526"/>
                      <a:pt x="4514" y="1115"/>
                      <a:pt x="4148" y="1508"/>
                    </a:cubicBezTo>
                    <a:cubicBezTo>
                      <a:pt x="3827" y="1847"/>
                      <a:pt x="3346" y="1980"/>
                      <a:pt x="2882" y="2016"/>
                    </a:cubicBezTo>
                    <a:cubicBezTo>
                      <a:pt x="2418" y="2061"/>
                      <a:pt x="1954" y="2025"/>
                      <a:pt x="1490" y="2105"/>
                    </a:cubicBezTo>
                    <a:cubicBezTo>
                      <a:pt x="1035" y="2177"/>
                      <a:pt x="562" y="2391"/>
                      <a:pt x="330" y="2792"/>
                    </a:cubicBezTo>
                    <a:cubicBezTo>
                      <a:pt x="0" y="3345"/>
                      <a:pt x="241" y="4086"/>
                      <a:pt x="696" y="4532"/>
                    </a:cubicBezTo>
                    <a:cubicBezTo>
                      <a:pt x="1160" y="4987"/>
                      <a:pt x="1784" y="5201"/>
                      <a:pt x="2391" y="5415"/>
                    </a:cubicBezTo>
                    <a:cubicBezTo>
                      <a:pt x="2114" y="5228"/>
                      <a:pt x="1775" y="4969"/>
                      <a:pt x="1526" y="4746"/>
                    </a:cubicBezTo>
                    <a:cubicBezTo>
                      <a:pt x="1383" y="4621"/>
                      <a:pt x="1240" y="4478"/>
                      <a:pt x="1160" y="4300"/>
                    </a:cubicBezTo>
                    <a:cubicBezTo>
                      <a:pt x="973" y="3872"/>
                      <a:pt x="1231" y="3345"/>
                      <a:pt x="1624" y="3078"/>
                    </a:cubicBezTo>
                    <a:cubicBezTo>
                      <a:pt x="2016" y="2819"/>
                      <a:pt x="2507" y="2748"/>
                      <a:pt x="2971" y="2685"/>
                    </a:cubicBezTo>
                    <a:cubicBezTo>
                      <a:pt x="3444" y="2623"/>
                      <a:pt x="3934" y="2543"/>
                      <a:pt x="4318" y="2275"/>
                    </a:cubicBezTo>
                    <a:cubicBezTo>
                      <a:pt x="4675" y="2025"/>
                      <a:pt x="4907" y="1615"/>
                      <a:pt x="4942" y="1187"/>
                    </a:cubicBezTo>
                    <a:cubicBezTo>
                      <a:pt x="4987" y="758"/>
                      <a:pt x="4835" y="303"/>
                      <a:pt x="4532" y="0"/>
                    </a:cubicBezTo>
                    <a:close/>
                  </a:path>
                </a:pathLst>
              </a:custGeom>
              <a:solidFill>
                <a:srgbClr val="FFFFFF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70" name="Google Shape;970;p36"/>
            <p:cNvGrpSpPr/>
            <p:nvPr/>
          </p:nvGrpSpPr>
          <p:grpSpPr>
            <a:xfrm>
              <a:off x="5937006" y="1378768"/>
              <a:ext cx="2544343" cy="2620200"/>
              <a:chOff x="5839590" y="1567014"/>
              <a:chExt cx="4256891" cy="4383805"/>
            </a:xfrm>
          </p:grpSpPr>
          <p:grpSp>
            <p:nvGrpSpPr>
              <p:cNvPr id="971" name="Google Shape;971;p36"/>
              <p:cNvGrpSpPr/>
              <p:nvPr/>
            </p:nvGrpSpPr>
            <p:grpSpPr>
              <a:xfrm>
                <a:off x="5839590" y="4503577"/>
                <a:ext cx="2577179" cy="1447242"/>
                <a:chOff x="3362865" y="4799939"/>
                <a:chExt cx="2577179" cy="1447242"/>
              </a:xfrm>
            </p:grpSpPr>
            <p:sp>
              <p:nvSpPr>
                <p:cNvPr id="972" name="Google Shape;972;p36"/>
                <p:cNvSpPr/>
                <p:nvPr/>
              </p:nvSpPr>
              <p:spPr>
                <a:xfrm>
                  <a:off x="4402683" y="5446878"/>
                  <a:ext cx="94529" cy="149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" h="678" extrusionOk="0">
                      <a:moveTo>
                        <a:pt x="366" y="0"/>
                      </a:moveTo>
                      <a:cubicBezTo>
                        <a:pt x="206" y="187"/>
                        <a:pt x="81" y="419"/>
                        <a:pt x="0" y="651"/>
                      </a:cubicBezTo>
                      <a:lnTo>
                        <a:pt x="81" y="678"/>
                      </a:lnTo>
                      <a:cubicBezTo>
                        <a:pt x="161" y="455"/>
                        <a:pt x="277" y="232"/>
                        <a:pt x="429" y="54"/>
                      </a:cubicBezTo>
                      <a:lnTo>
                        <a:pt x="36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3" name="Google Shape;973;p36"/>
                <p:cNvSpPr/>
                <p:nvPr/>
              </p:nvSpPr>
              <p:spPr>
                <a:xfrm>
                  <a:off x="4532467" y="5642105"/>
                  <a:ext cx="33052" cy="30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137" extrusionOk="0">
                      <a:moveTo>
                        <a:pt x="70" y="0"/>
                      </a:moveTo>
                      <a:cubicBezTo>
                        <a:pt x="61" y="0"/>
                        <a:pt x="52" y="2"/>
                        <a:pt x="45" y="6"/>
                      </a:cubicBezTo>
                      <a:lnTo>
                        <a:pt x="36" y="6"/>
                      </a:lnTo>
                      <a:cubicBezTo>
                        <a:pt x="0" y="24"/>
                        <a:pt x="0" y="86"/>
                        <a:pt x="45" y="95"/>
                      </a:cubicBezTo>
                      <a:cubicBezTo>
                        <a:pt x="54" y="104"/>
                        <a:pt x="63" y="113"/>
                        <a:pt x="72" y="131"/>
                      </a:cubicBezTo>
                      <a:cubicBezTo>
                        <a:pt x="77" y="135"/>
                        <a:pt x="85" y="137"/>
                        <a:pt x="92" y="137"/>
                      </a:cubicBezTo>
                      <a:cubicBezTo>
                        <a:pt x="119" y="137"/>
                        <a:pt x="150" y="114"/>
                        <a:pt x="143" y="86"/>
                      </a:cubicBezTo>
                      <a:cubicBezTo>
                        <a:pt x="134" y="69"/>
                        <a:pt x="116" y="33"/>
                        <a:pt x="98" y="15"/>
                      </a:cubicBezTo>
                      <a:cubicBezTo>
                        <a:pt x="93" y="5"/>
                        <a:pt x="82" y="0"/>
                        <a:pt x="70" y="0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4" name="Google Shape;974;p36"/>
                <p:cNvSpPr/>
                <p:nvPr/>
              </p:nvSpPr>
              <p:spPr>
                <a:xfrm>
                  <a:off x="5572285" y="4799939"/>
                  <a:ext cx="367760" cy="4426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9" h="2009" extrusionOk="0">
                      <a:moveTo>
                        <a:pt x="1035" y="1"/>
                      </a:moveTo>
                      <a:cubicBezTo>
                        <a:pt x="857" y="144"/>
                        <a:pt x="625" y="188"/>
                        <a:pt x="420" y="278"/>
                      </a:cubicBezTo>
                      <a:cubicBezTo>
                        <a:pt x="268" y="349"/>
                        <a:pt x="125" y="447"/>
                        <a:pt x="0" y="563"/>
                      </a:cubicBezTo>
                      <a:cubicBezTo>
                        <a:pt x="54" y="634"/>
                        <a:pt x="116" y="750"/>
                        <a:pt x="143" y="822"/>
                      </a:cubicBezTo>
                      <a:cubicBezTo>
                        <a:pt x="277" y="1196"/>
                        <a:pt x="366" y="1607"/>
                        <a:pt x="402" y="2008"/>
                      </a:cubicBezTo>
                      <a:cubicBezTo>
                        <a:pt x="803" y="1785"/>
                        <a:pt x="1285" y="1589"/>
                        <a:pt x="1669" y="1330"/>
                      </a:cubicBezTo>
                      <a:cubicBezTo>
                        <a:pt x="1597" y="1205"/>
                        <a:pt x="1651" y="1045"/>
                        <a:pt x="1597" y="911"/>
                      </a:cubicBezTo>
                      <a:cubicBezTo>
                        <a:pt x="1579" y="857"/>
                        <a:pt x="1535" y="813"/>
                        <a:pt x="1508" y="768"/>
                      </a:cubicBezTo>
                      <a:cubicBezTo>
                        <a:pt x="1330" y="527"/>
                        <a:pt x="1267" y="197"/>
                        <a:pt x="103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5" name="Google Shape;975;p36"/>
                <p:cNvSpPr/>
                <p:nvPr/>
              </p:nvSpPr>
              <p:spPr>
                <a:xfrm>
                  <a:off x="5774784" y="4879484"/>
                  <a:ext cx="27764" cy="356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162" extrusionOk="0">
                      <a:moveTo>
                        <a:pt x="56" y="0"/>
                      </a:moveTo>
                      <a:cubicBezTo>
                        <a:pt x="34" y="0"/>
                        <a:pt x="10" y="13"/>
                        <a:pt x="0" y="41"/>
                      </a:cubicBezTo>
                      <a:cubicBezTo>
                        <a:pt x="0" y="68"/>
                        <a:pt x="0" y="95"/>
                        <a:pt x="0" y="122"/>
                      </a:cubicBezTo>
                      <a:cubicBezTo>
                        <a:pt x="6" y="146"/>
                        <a:pt x="24" y="161"/>
                        <a:pt x="46" y="161"/>
                      </a:cubicBezTo>
                      <a:cubicBezTo>
                        <a:pt x="57" y="161"/>
                        <a:pt x="69" y="157"/>
                        <a:pt x="81" y="148"/>
                      </a:cubicBezTo>
                      <a:cubicBezTo>
                        <a:pt x="116" y="122"/>
                        <a:pt x="125" y="68"/>
                        <a:pt x="98" y="33"/>
                      </a:cubicBezTo>
                      <a:cubicBezTo>
                        <a:pt x="94" y="11"/>
                        <a:pt x="76" y="0"/>
                        <a:pt x="56" y="0"/>
                      </a:cubicBezTo>
                      <a:close/>
                    </a:path>
                  </a:pathLst>
                </a:custGeom>
                <a:solidFill>
                  <a:srgbClr val="5526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6" name="Google Shape;976;p36"/>
                <p:cNvSpPr/>
                <p:nvPr/>
              </p:nvSpPr>
              <p:spPr>
                <a:xfrm>
                  <a:off x="5729613" y="4988777"/>
                  <a:ext cx="25781" cy="27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127" extrusionOk="0">
                      <a:moveTo>
                        <a:pt x="45" y="0"/>
                      </a:moveTo>
                      <a:cubicBezTo>
                        <a:pt x="36" y="0"/>
                        <a:pt x="27" y="9"/>
                        <a:pt x="18" y="9"/>
                      </a:cubicBezTo>
                      <a:cubicBezTo>
                        <a:pt x="9" y="18"/>
                        <a:pt x="0" y="45"/>
                        <a:pt x="0" y="54"/>
                      </a:cubicBezTo>
                      <a:cubicBezTo>
                        <a:pt x="8" y="86"/>
                        <a:pt x="24" y="126"/>
                        <a:pt x="60" y="126"/>
                      </a:cubicBezTo>
                      <a:cubicBezTo>
                        <a:pt x="64" y="126"/>
                        <a:pt x="68" y="126"/>
                        <a:pt x="71" y="125"/>
                      </a:cubicBezTo>
                      <a:cubicBezTo>
                        <a:pt x="116" y="116"/>
                        <a:pt x="107" y="63"/>
                        <a:pt x="89" y="27"/>
                      </a:cubicBezTo>
                      <a:cubicBezTo>
                        <a:pt x="89" y="18"/>
                        <a:pt x="71" y="0"/>
                        <a:pt x="54" y="0"/>
                      </a:cubicBezTo>
                      <a:close/>
                    </a:path>
                  </a:pathLst>
                </a:custGeom>
                <a:solidFill>
                  <a:srgbClr val="5526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7" name="Google Shape;977;p36"/>
                <p:cNvSpPr/>
                <p:nvPr/>
              </p:nvSpPr>
              <p:spPr>
                <a:xfrm>
                  <a:off x="5808056" y="5089255"/>
                  <a:ext cx="47595" cy="33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" h="150" extrusionOk="0">
                      <a:moveTo>
                        <a:pt x="83" y="0"/>
                      </a:moveTo>
                      <a:cubicBezTo>
                        <a:pt x="51" y="0"/>
                        <a:pt x="22" y="13"/>
                        <a:pt x="10" y="44"/>
                      </a:cubicBezTo>
                      <a:cubicBezTo>
                        <a:pt x="1" y="71"/>
                        <a:pt x="19" y="89"/>
                        <a:pt x="37" y="98"/>
                      </a:cubicBezTo>
                      <a:cubicBezTo>
                        <a:pt x="48" y="98"/>
                        <a:pt x="60" y="94"/>
                        <a:pt x="72" y="94"/>
                      </a:cubicBezTo>
                      <a:cubicBezTo>
                        <a:pt x="78" y="94"/>
                        <a:pt x="84" y="95"/>
                        <a:pt x="90" y="98"/>
                      </a:cubicBezTo>
                      <a:cubicBezTo>
                        <a:pt x="117" y="106"/>
                        <a:pt x="117" y="115"/>
                        <a:pt x="126" y="133"/>
                      </a:cubicBezTo>
                      <a:cubicBezTo>
                        <a:pt x="137" y="145"/>
                        <a:pt x="151" y="150"/>
                        <a:pt x="164" y="150"/>
                      </a:cubicBezTo>
                      <a:cubicBezTo>
                        <a:pt x="190" y="150"/>
                        <a:pt x="215" y="128"/>
                        <a:pt x="215" y="98"/>
                      </a:cubicBezTo>
                      <a:cubicBezTo>
                        <a:pt x="215" y="45"/>
                        <a:pt x="143" y="0"/>
                        <a:pt x="83" y="0"/>
                      </a:cubicBezTo>
                      <a:close/>
                    </a:path>
                  </a:pathLst>
                </a:custGeom>
                <a:solidFill>
                  <a:srgbClr val="5526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8" name="Google Shape;978;p36"/>
                <p:cNvSpPr/>
                <p:nvPr/>
              </p:nvSpPr>
              <p:spPr>
                <a:xfrm>
                  <a:off x="5666593" y="4908130"/>
                  <a:ext cx="23798" cy="32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147" extrusionOk="0">
                      <a:moveTo>
                        <a:pt x="54" y="1"/>
                      </a:moveTo>
                      <a:cubicBezTo>
                        <a:pt x="45" y="1"/>
                        <a:pt x="36" y="1"/>
                        <a:pt x="27" y="10"/>
                      </a:cubicBezTo>
                      <a:cubicBezTo>
                        <a:pt x="1" y="18"/>
                        <a:pt x="1" y="45"/>
                        <a:pt x="1" y="72"/>
                      </a:cubicBezTo>
                      <a:cubicBezTo>
                        <a:pt x="1" y="72"/>
                        <a:pt x="1" y="81"/>
                        <a:pt x="1" y="81"/>
                      </a:cubicBezTo>
                      <a:cubicBezTo>
                        <a:pt x="1" y="99"/>
                        <a:pt x="10" y="117"/>
                        <a:pt x="18" y="126"/>
                      </a:cubicBezTo>
                      <a:cubicBezTo>
                        <a:pt x="27" y="140"/>
                        <a:pt x="40" y="146"/>
                        <a:pt x="52" y="146"/>
                      </a:cubicBezTo>
                      <a:cubicBezTo>
                        <a:pt x="79" y="146"/>
                        <a:pt x="108" y="120"/>
                        <a:pt x="108" y="90"/>
                      </a:cubicBezTo>
                      <a:cubicBezTo>
                        <a:pt x="99" y="63"/>
                        <a:pt x="90" y="10"/>
                        <a:pt x="54" y="1"/>
                      </a:cubicBezTo>
                      <a:close/>
                    </a:path>
                  </a:pathLst>
                </a:custGeom>
                <a:solidFill>
                  <a:srgbClr val="5526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9" name="Google Shape;979;p36"/>
                <p:cNvSpPr/>
                <p:nvPr/>
              </p:nvSpPr>
              <p:spPr>
                <a:xfrm>
                  <a:off x="5825243" y="5003760"/>
                  <a:ext cx="27103" cy="19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87" extrusionOk="0">
                      <a:moveTo>
                        <a:pt x="62" y="1"/>
                      </a:moveTo>
                      <a:cubicBezTo>
                        <a:pt x="57" y="1"/>
                        <a:pt x="53" y="2"/>
                        <a:pt x="48" y="4"/>
                      </a:cubicBezTo>
                      <a:cubicBezTo>
                        <a:pt x="0" y="28"/>
                        <a:pt x="23" y="87"/>
                        <a:pt x="60" y="87"/>
                      </a:cubicBezTo>
                      <a:cubicBezTo>
                        <a:pt x="65" y="87"/>
                        <a:pt x="70" y="86"/>
                        <a:pt x="75" y="84"/>
                      </a:cubicBezTo>
                      <a:cubicBezTo>
                        <a:pt x="122" y="60"/>
                        <a:pt x="99" y="1"/>
                        <a:pt x="62" y="1"/>
                      </a:cubicBezTo>
                      <a:close/>
                    </a:path>
                  </a:pathLst>
                </a:custGeom>
                <a:solidFill>
                  <a:srgbClr val="5526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0" name="Google Shape;980;p36"/>
                <p:cNvSpPr/>
                <p:nvPr/>
              </p:nvSpPr>
              <p:spPr>
                <a:xfrm>
                  <a:off x="5772801" y="5045185"/>
                  <a:ext cx="29747" cy="31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" h="142" extrusionOk="0">
                      <a:moveTo>
                        <a:pt x="57" y="1"/>
                      </a:moveTo>
                      <a:cubicBezTo>
                        <a:pt x="34" y="1"/>
                        <a:pt x="9" y="18"/>
                        <a:pt x="9" y="48"/>
                      </a:cubicBezTo>
                      <a:lnTo>
                        <a:pt x="9" y="57"/>
                      </a:lnTo>
                      <a:cubicBezTo>
                        <a:pt x="0" y="66"/>
                        <a:pt x="0" y="74"/>
                        <a:pt x="0" y="83"/>
                      </a:cubicBezTo>
                      <a:cubicBezTo>
                        <a:pt x="0" y="83"/>
                        <a:pt x="0" y="92"/>
                        <a:pt x="0" y="101"/>
                      </a:cubicBezTo>
                      <a:cubicBezTo>
                        <a:pt x="5" y="128"/>
                        <a:pt x="25" y="141"/>
                        <a:pt x="45" y="141"/>
                      </a:cubicBezTo>
                      <a:cubicBezTo>
                        <a:pt x="65" y="141"/>
                        <a:pt x="85" y="128"/>
                        <a:pt x="90" y="101"/>
                      </a:cubicBezTo>
                      <a:cubicBezTo>
                        <a:pt x="116" y="92"/>
                        <a:pt x="134" y="66"/>
                        <a:pt x="116" y="39"/>
                      </a:cubicBezTo>
                      <a:cubicBezTo>
                        <a:pt x="98" y="21"/>
                        <a:pt x="90" y="12"/>
                        <a:pt x="72" y="3"/>
                      </a:cubicBezTo>
                      <a:cubicBezTo>
                        <a:pt x="67" y="2"/>
                        <a:pt x="62" y="1"/>
                        <a:pt x="57" y="1"/>
                      </a:cubicBezTo>
                      <a:close/>
                    </a:path>
                  </a:pathLst>
                </a:custGeom>
                <a:solidFill>
                  <a:srgbClr val="5526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1" name="Google Shape;981;p36"/>
                <p:cNvSpPr/>
                <p:nvPr/>
              </p:nvSpPr>
              <p:spPr>
                <a:xfrm>
                  <a:off x="3362865" y="4866925"/>
                  <a:ext cx="2380634" cy="13802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04" h="6264" extrusionOk="0">
                      <a:moveTo>
                        <a:pt x="10161" y="0"/>
                      </a:moveTo>
                      <a:cubicBezTo>
                        <a:pt x="8868" y="1098"/>
                        <a:pt x="7021" y="1954"/>
                        <a:pt x="5406" y="2632"/>
                      </a:cubicBezTo>
                      <a:cubicBezTo>
                        <a:pt x="3658" y="3372"/>
                        <a:pt x="1856" y="4024"/>
                        <a:pt x="0" y="4639"/>
                      </a:cubicBezTo>
                      <a:cubicBezTo>
                        <a:pt x="63" y="5210"/>
                        <a:pt x="196" y="5808"/>
                        <a:pt x="642" y="6263"/>
                      </a:cubicBezTo>
                      <a:cubicBezTo>
                        <a:pt x="643" y="6263"/>
                        <a:pt x="644" y="6263"/>
                        <a:pt x="645" y="6263"/>
                      </a:cubicBezTo>
                      <a:cubicBezTo>
                        <a:pt x="744" y="6263"/>
                        <a:pt x="3214" y="5283"/>
                        <a:pt x="6049" y="4077"/>
                      </a:cubicBezTo>
                      <a:cubicBezTo>
                        <a:pt x="8422" y="3069"/>
                        <a:pt x="8752" y="2766"/>
                        <a:pt x="9189" y="2507"/>
                      </a:cubicBezTo>
                      <a:cubicBezTo>
                        <a:pt x="9965" y="2043"/>
                        <a:pt x="10375" y="1865"/>
                        <a:pt x="10804" y="1499"/>
                      </a:cubicBezTo>
                      <a:cubicBezTo>
                        <a:pt x="10759" y="1481"/>
                        <a:pt x="10759" y="1401"/>
                        <a:pt x="10750" y="1347"/>
                      </a:cubicBezTo>
                      <a:cubicBezTo>
                        <a:pt x="10741" y="1294"/>
                        <a:pt x="10741" y="1231"/>
                        <a:pt x="10714" y="1187"/>
                      </a:cubicBezTo>
                      <a:cubicBezTo>
                        <a:pt x="10688" y="1124"/>
                        <a:pt x="10616" y="1089"/>
                        <a:pt x="10580" y="1026"/>
                      </a:cubicBezTo>
                      <a:cubicBezTo>
                        <a:pt x="10527" y="946"/>
                        <a:pt x="10536" y="839"/>
                        <a:pt x="10500" y="750"/>
                      </a:cubicBezTo>
                      <a:cubicBezTo>
                        <a:pt x="10465" y="643"/>
                        <a:pt x="10384" y="562"/>
                        <a:pt x="10313" y="473"/>
                      </a:cubicBezTo>
                      <a:cubicBezTo>
                        <a:pt x="10241" y="393"/>
                        <a:pt x="10179" y="286"/>
                        <a:pt x="10188" y="179"/>
                      </a:cubicBezTo>
                      <a:cubicBezTo>
                        <a:pt x="10197" y="116"/>
                        <a:pt x="10197" y="54"/>
                        <a:pt x="1016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2" name="Google Shape;982;p36"/>
                <p:cNvSpPr/>
                <p:nvPr/>
              </p:nvSpPr>
              <p:spPr>
                <a:xfrm>
                  <a:off x="4740695" y="5120544"/>
                  <a:ext cx="959613" cy="575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5" h="2613" extrusionOk="0">
                      <a:moveTo>
                        <a:pt x="4292" y="0"/>
                      </a:moveTo>
                      <a:cubicBezTo>
                        <a:pt x="4051" y="473"/>
                        <a:pt x="3302" y="901"/>
                        <a:pt x="2909" y="1097"/>
                      </a:cubicBezTo>
                      <a:cubicBezTo>
                        <a:pt x="2659" y="1213"/>
                        <a:pt x="2517" y="1472"/>
                        <a:pt x="2267" y="1561"/>
                      </a:cubicBezTo>
                      <a:cubicBezTo>
                        <a:pt x="1981" y="1659"/>
                        <a:pt x="1687" y="1731"/>
                        <a:pt x="1410" y="1838"/>
                      </a:cubicBezTo>
                      <a:cubicBezTo>
                        <a:pt x="1143" y="1936"/>
                        <a:pt x="884" y="2061"/>
                        <a:pt x="634" y="2204"/>
                      </a:cubicBezTo>
                      <a:cubicBezTo>
                        <a:pt x="438" y="2320"/>
                        <a:pt x="152" y="2427"/>
                        <a:pt x="1" y="2596"/>
                      </a:cubicBezTo>
                      <a:cubicBezTo>
                        <a:pt x="23" y="2608"/>
                        <a:pt x="48" y="2613"/>
                        <a:pt x="76" y="2613"/>
                      </a:cubicBezTo>
                      <a:cubicBezTo>
                        <a:pt x="218" y="2613"/>
                        <a:pt x="423" y="2480"/>
                        <a:pt x="527" y="2436"/>
                      </a:cubicBezTo>
                      <a:cubicBezTo>
                        <a:pt x="714" y="2364"/>
                        <a:pt x="902" y="2248"/>
                        <a:pt x="1098" y="2204"/>
                      </a:cubicBezTo>
                      <a:cubicBezTo>
                        <a:pt x="1544" y="2105"/>
                        <a:pt x="1375" y="2159"/>
                        <a:pt x="1446" y="2123"/>
                      </a:cubicBezTo>
                      <a:cubicBezTo>
                        <a:pt x="1660" y="2025"/>
                        <a:pt x="1990" y="1838"/>
                        <a:pt x="2186" y="1704"/>
                      </a:cubicBezTo>
                      <a:cubicBezTo>
                        <a:pt x="2365" y="1579"/>
                        <a:pt x="2409" y="1517"/>
                        <a:pt x="2588" y="1401"/>
                      </a:cubicBezTo>
                      <a:cubicBezTo>
                        <a:pt x="2873" y="1204"/>
                        <a:pt x="3203" y="1080"/>
                        <a:pt x="3507" y="919"/>
                      </a:cubicBezTo>
                      <a:cubicBezTo>
                        <a:pt x="3703" y="812"/>
                        <a:pt x="3890" y="696"/>
                        <a:pt x="4069" y="562"/>
                      </a:cubicBezTo>
                      <a:cubicBezTo>
                        <a:pt x="4158" y="509"/>
                        <a:pt x="4238" y="437"/>
                        <a:pt x="4292" y="339"/>
                      </a:cubicBezTo>
                      <a:cubicBezTo>
                        <a:pt x="4345" y="241"/>
                        <a:pt x="4354" y="107"/>
                        <a:pt x="4292" y="0"/>
                      </a:cubicBezTo>
                      <a:close/>
                    </a:path>
                  </a:pathLst>
                </a:custGeom>
                <a:solidFill>
                  <a:srgbClr val="B0B0B0">
                    <a:alpha val="3869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3" name="Google Shape;983;p36"/>
                <p:cNvSpPr/>
                <p:nvPr/>
              </p:nvSpPr>
              <p:spPr>
                <a:xfrm>
                  <a:off x="3362865" y="5446878"/>
                  <a:ext cx="1332882" cy="800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9" h="3632" extrusionOk="0">
                      <a:moveTo>
                        <a:pt x="5406" y="0"/>
                      </a:moveTo>
                      <a:cubicBezTo>
                        <a:pt x="3658" y="740"/>
                        <a:pt x="1856" y="1392"/>
                        <a:pt x="0" y="2007"/>
                      </a:cubicBezTo>
                      <a:cubicBezTo>
                        <a:pt x="63" y="2578"/>
                        <a:pt x="196" y="3176"/>
                        <a:pt x="642" y="3631"/>
                      </a:cubicBezTo>
                      <a:cubicBezTo>
                        <a:pt x="643" y="3631"/>
                        <a:pt x="644" y="3631"/>
                        <a:pt x="645" y="3631"/>
                      </a:cubicBezTo>
                      <a:cubicBezTo>
                        <a:pt x="744" y="3631"/>
                        <a:pt x="3214" y="2651"/>
                        <a:pt x="6049" y="1454"/>
                      </a:cubicBezTo>
                      <a:cubicBezTo>
                        <a:pt x="5995" y="669"/>
                        <a:pt x="5415" y="0"/>
                        <a:pt x="541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4" name="Google Shape;984;p36"/>
                <p:cNvSpPr/>
                <p:nvPr/>
              </p:nvSpPr>
              <p:spPr>
                <a:xfrm>
                  <a:off x="3384459" y="5920403"/>
                  <a:ext cx="135734" cy="299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1357" extrusionOk="0">
                      <a:moveTo>
                        <a:pt x="72" y="1"/>
                      </a:moveTo>
                      <a:lnTo>
                        <a:pt x="0" y="46"/>
                      </a:lnTo>
                      <a:cubicBezTo>
                        <a:pt x="0" y="54"/>
                        <a:pt x="357" y="563"/>
                        <a:pt x="446" y="813"/>
                      </a:cubicBezTo>
                      <a:cubicBezTo>
                        <a:pt x="527" y="1063"/>
                        <a:pt x="500" y="1348"/>
                        <a:pt x="500" y="1348"/>
                      </a:cubicBezTo>
                      <a:lnTo>
                        <a:pt x="580" y="1357"/>
                      </a:lnTo>
                      <a:cubicBezTo>
                        <a:pt x="580" y="1348"/>
                        <a:pt x="616" y="1054"/>
                        <a:pt x="518" y="786"/>
                      </a:cubicBezTo>
                      <a:cubicBezTo>
                        <a:pt x="428" y="518"/>
                        <a:pt x="81" y="19"/>
                        <a:pt x="7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5" name="Google Shape;985;p36"/>
                <p:cNvSpPr/>
                <p:nvPr/>
              </p:nvSpPr>
              <p:spPr>
                <a:xfrm>
                  <a:off x="5277461" y="5126273"/>
                  <a:ext cx="88580" cy="808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" h="367" extrusionOk="0">
                      <a:moveTo>
                        <a:pt x="54" y="1"/>
                      </a:moveTo>
                      <a:lnTo>
                        <a:pt x="0" y="63"/>
                      </a:lnTo>
                      <a:cubicBezTo>
                        <a:pt x="125" y="153"/>
                        <a:pt x="241" y="260"/>
                        <a:pt x="348" y="367"/>
                      </a:cubicBezTo>
                      <a:lnTo>
                        <a:pt x="402" y="304"/>
                      </a:lnTo>
                      <a:cubicBezTo>
                        <a:pt x="295" y="197"/>
                        <a:pt x="170" y="90"/>
                        <a:pt x="5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6" name="Google Shape;986;p36"/>
                <p:cNvSpPr/>
                <p:nvPr/>
              </p:nvSpPr>
              <p:spPr>
                <a:xfrm>
                  <a:off x="5240002" y="5153816"/>
                  <a:ext cx="88800" cy="1595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724" extrusionOk="0">
                      <a:moveTo>
                        <a:pt x="72" y="1"/>
                      </a:moveTo>
                      <a:lnTo>
                        <a:pt x="1" y="36"/>
                      </a:lnTo>
                      <a:cubicBezTo>
                        <a:pt x="117" y="259"/>
                        <a:pt x="233" y="483"/>
                        <a:pt x="322" y="723"/>
                      </a:cubicBezTo>
                      <a:lnTo>
                        <a:pt x="402" y="697"/>
                      </a:lnTo>
                      <a:cubicBezTo>
                        <a:pt x="304" y="456"/>
                        <a:pt x="197" y="215"/>
                        <a:pt x="7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7" name="Google Shape;987;p36"/>
                <p:cNvSpPr/>
                <p:nvPr/>
              </p:nvSpPr>
              <p:spPr>
                <a:xfrm>
                  <a:off x="5120133" y="5407436"/>
                  <a:ext cx="74918" cy="163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742" extrusionOk="0">
                      <a:moveTo>
                        <a:pt x="259" y="1"/>
                      </a:moveTo>
                      <a:cubicBezTo>
                        <a:pt x="206" y="259"/>
                        <a:pt x="125" y="491"/>
                        <a:pt x="1" y="696"/>
                      </a:cubicBezTo>
                      <a:lnTo>
                        <a:pt x="72" y="741"/>
                      </a:lnTo>
                      <a:cubicBezTo>
                        <a:pt x="197" y="527"/>
                        <a:pt x="286" y="286"/>
                        <a:pt x="340" y="18"/>
                      </a:cubicBezTo>
                      <a:lnTo>
                        <a:pt x="25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8" name="Google Shape;988;p36"/>
                <p:cNvSpPr/>
                <p:nvPr/>
              </p:nvSpPr>
              <p:spPr>
                <a:xfrm>
                  <a:off x="4548112" y="5440928"/>
                  <a:ext cx="96512" cy="1496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" h="679" extrusionOk="0">
                      <a:moveTo>
                        <a:pt x="72" y="0"/>
                      </a:moveTo>
                      <a:lnTo>
                        <a:pt x="1" y="54"/>
                      </a:lnTo>
                      <a:cubicBezTo>
                        <a:pt x="161" y="232"/>
                        <a:pt x="277" y="455"/>
                        <a:pt x="357" y="678"/>
                      </a:cubicBezTo>
                      <a:lnTo>
                        <a:pt x="438" y="651"/>
                      </a:lnTo>
                      <a:cubicBezTo>
                        <a:pt x="357" y="420"/>
                        <a:pt x="224" y="188"/>
                        <a:pt x="7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9" name="Google Shape;989;p36"/>
                <p:cNvSpPr/>
                <p:nvPr/>
              </p:nvSpPr>
              <p:spPr>
                <a:xfrm>
                  <a:off x="3535838" y="5743244"/>
                  <a:ext cx="1134349" cy="436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8" h="1983" extrusionOk="0">
                      <a:moveTo>
                        <a:pt x="5009" y="0"/>
                      </a:moveTo>
                      <a:cubicBezTo>
                        <a:pt x="4848" y="0"/>
                        <a:pt x="4698" y="75"/>
                        <a:pt x="4559" y="145"/>
                      </a:cubicBezTo>
                      <a:cubicBezTo>
                        <a:pt x="3702" y="573"/>
                        <a:pt x="2801" y="912"/>
                        <a:pt x="1847" y="1082"/>
                      </a:cubicBezTo>
                      <a:cubicBezTo>
                        <a:pt x="1731" y="1099"/>
                        <a:pt x="1624" y="1117"/>
                        <a:pt x="1517" y="1162"/>
                      </a:cubicBezTo>
                      <a:cubicBezTo>
                        <a:pt x="1374" y="1215"/>
                        <a:pt x="1240" y="1305"/>
                        <a:pt x="1106" y="1385"/>
                      </a:cubicBezTo>
                      <a:cubicBezTo>
                        <a:pt x="973" y="1456"/>
                        <a:pt x="0" y="1581"/>
                        <a:pt x="143" y="1947"/>
                      </a:cubicBezTo>
                      <a:cubicBezTo>
                        <a:pt x="153" y="1972"/>
                        <a:pt x="184" y="1982"/>
                        <a:pt x="230" y="1982"/>
                      </a:cubicBezTo>
                      <a:cubicBezTo>
                        <a:pt x="485" y="1982"/>
                        <a:pt x="1201" y="1661"/>
                        <a:pt x="1329" y="1608"/>
                      </a:cubicBezTo>
                      <a:cubicBezTo>
                        <a:pt x="1454" y="1563"/>
                        <a:pt x="1579" y="1519"/>
                        <a:pt x="1704" y="1465"/>
                      </a:cubicBezTo>
                      <a:cubicBezTo>
                        <a:pt x="2025" y="1349"/>
                        <a:pt x="2337" y="1233"/>
                        <a:pt x="2650" y="1108"/>
                      </a:cubicBezTo>
                      <a:cubicBezTo>
                        <a:pt x="3497" y="778"/>
                        <a:pt x="4327" y="412"/>
                        <a:pt x="5148" y="20"/>
                      </a:cubicBezTo>
                      <a:cubicBezTo>
                        <a:pt x="5101" y="6"/>
                        <a:pt x="5054" y="0"/>
                        <a:pt x="5009" y="0"/>
                      </a:cubicBezTo>
                      <a:close/>
                    </a:path>
                  </a:pathLst>
                </a:custGeom>
                <a:solidFill>
                  <a:srgbClr val="3D1D03">
                    <a:alpha val="32139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0" name="Google Shape;990;p36"/>
                <p:cNvSpPr/>
                <p:nvPr/>
              </p:nvSpPr>
              <p:spPr>
                <a:xfrm>
                  <a:off x="4356851" y="5577764"/>
                  <a:ext cx="42968" cy="25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" h="114" extrusionOk="0">
                      <a:moveTo>
                        <a:pt x="136" y="1"/>
                      </a:moveTo>
                      <a:cubicBezTo>
                        <a:pt x="131" y="1"/>
                        <a:pt x="125" y="2"/>
                        <a:pt x="119" y="4"/>
                      </a:cubicBezTo>
                      <a:lnTo>
                        <a:pt x="48" y="39"/>
                      </a:lnTo>
                      <a:cubicBezTo>
                        <a:pt x="0" y="55"/>
                        <a:pt x="23" y="114"/>
                        <a:pt x="60" y="114"/>
                      </a:cubicBezTo>
                      <a:cubicBezTo>
                        <a:pt x="65" y="114"/>
                        <a:pt x="70" y="113"/>
                        <a:pt x="75" y="111"/>
                      </a:cubicBezTo>
                      <a:lnTo>
                        <a:pt x="155" y="75"/>
                      </a:lnTo>
                      <a:cubicBezTo>
                        <a:pt x="195" y="59"/>
                        <a:pt x="178" y="1"/>
                        <a:pt x="136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1" name="Google Shape;991;p36"/>
                <p:cNvSpPr/>
                <p:nvPr/>
              </p:nvSpPr>
              <p:spPr>
                <a:xfrm>
                  <a:off x="4339664" y="5660173"/>
                  <a:ext cx="35696" cy="24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" h="112" extrusionOk="0">
                      <a:moveTo>
                        <a:pt x="122" y="1"/>
                      </a:moveTo>
                      <a:cubicBezTo>
                        <a:pt x="118" y="1"/>
                        <a:pt x="113" y="2"/>
                        <a:pt x="108" y="4"/>
                      </a:cubicBezTo>
                      <a:lnTo>
                        <a:pt x="90" y="4"/>
                      </a:lnTo>
                      <a:cubicBezTo>
                        <a:pt x="90" y="4"/>
                        <a:pt x="81" y="4"/>
                        <a:pt x="81" y="13"/>
                      </a:cubicBezTo>
                      <a:lnTo>
                        <a:pt x="45" y="22"/>
                      </a:lnTo>
                      <a:cubicBezTo>
                        <a:pt x="1" y="40"/>
                        <a:pt x="19" y="94"/>
                        <a:pt x="45" y="103"/>
                      </a:cubicBezTo>
                      <a:cubicBezTo>
                        <a:pt x="54" y="111"/>
                        <a:pt x="72" y="111"/>
                        <a:pt x="81" y="111"/>
                      </a:cubicBezTo>
                      <a:cubicBezTo>
                        <a:pt x="117" y="111"/>
                        <a:pt x="135" y="85"/>
                        <a:pt x="153" y="58"/>
                      </a:cubicBezTo>
                      <a:cubicBezTo>
                        <a:pt x="161" y="40"/>
                        <a:pt x="153" y="22"/>
                        <a:pt x="144" y="13"/>
                      </a:cubicBezTo>
                      <a:cubicBezTo>
                        <a:pt x="137" y="7"/>
                        <a:pt x="131" y="1"/>
                        <a:pt x="122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2" name="Google Shape;992;p36"/>
                <p:cNvSpPr/>
                <p:nvPr/>
              </p:nvSpPr>
              <p:spPr>
                <a:xfrm>
                  <a:off x="4198642" y="5667886"/>
                  <a:ext cx="29306" cy="24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" h="109" extrusionOk="0">
                      <a:moveTo>
                        <a:pt x="42" y="0"/>
                      </a:moveTo>
                      <a:cubicBezTo>
                        <a:pt x="17" y="0"/>
                        <a:pt x="0" y="28"/>
                        <a:pt x="7" y="50"/>
                      </a:cubicBezTo>
                      <a:cubicBezTo>
                        <a:pt x="7" y="50"/>
                        <a:pt x="7" y="50"/>
                        <a:pt x="7" y="59"/>
                      </a:cubicBezTo>
                      <a:cubicBezTo>
                        <a:pt x="0" y="80"/>
                        <a:pt x="17" y="108"/>
                        <a:pt x="42" y="108"/>
                      </a:cubicBezTo>
                      <a:cubicBezTo>
                        <a:pt x="48" y="108"/>
                        <a:pt x="54" y="107"/>
                        <a:pt x="61" y="103"/>
                      </a:cubicBezTo>
                      <a:cubicBezTo>
                        <a:pt x="70" y="94"/>
                        <a:pt x="79" y="85"/>
                        <a:pt x="97" y="85"/>
                      </a:cubicBezTo>
                      <a:cubicBezTo>
                        <a:pt x="132" y="68"/>
                        <a:pt x="123" y="14"/>
                        <a:pt x="79" y="5"/>
                      </a:cubicBezTo>
                      <a:lnTo>
                        <a:pt x="61" y="5"/>
                      </a:lnTo>
                      <a:cubicBezTo>
                        <a:pt x="54" y="2"/>
                        <a:pt x="48" y="0"/>
                        <a:pt x="42" y="0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3" name="Google Shape;993;p36"/>
                <p:cNvSpPr/>
                <p:nvPr/>
              </p:nvSpPr>
              <p:spPr>
                <a:xfrm>
                  <a:off x="4282814" y="5661055"/>
                  <a:ext cx="23136" cy="226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103" extrusionOk="0">
                      <a:moveTo>
                        <a:pt x="58" y="1"/>
                      </a:moveTo>
                      <a:cubicBezTo>
                        <a:pt x="47" y="1"/>
                        <a:pt x="35" y="4"/>
                        <a:pt x="27" y="9"/>
                      </a:cubicBezTo>
                      <a:cubicBezTo>
                        <a:pt x="18" y="18"/>
                        <a:pt x="18" y="18"/>
                        <a:pt x="9" y="27"/>
                      </a:cubicBezTo>
                      <a:cubicBezTo>
                        <a:pt x="0" y="36"/>
                        <a:pt x="0" y="54"/>
                        <a:pt x="0" y="63"/>
                      </a:cubicBezTo>
                      <a:cubicBezTo>
                        <a:pt x="0" y="72"/>
                        <a:pt x="0" y="81"/>
                        <a:pt x="9" y="81"/>
                      </a:cubicBezTo>
                      <a:cubicBezTo>
                        <a:pt x="20" y="95"/>
                        <a:pt x="36" y="102"/>
                        <a:pt x="52" y="102"/>
                      </a:cubicBezTo>
                      <a:cubicBezTo>
                        <a:pt x="76" y="102"/>
                        <a:pt x="98" y="86"/>
                        <a:pt x="98" y="54"/>
                      </a:cubicBezTo>
                      <a:cubicBezTo>
                        <a:pt x="98" y="54"/>
                        <a:pt x="98" y="45"/>
                        <a:pt x="98" y="45"/>
                      </a:cubicBezTo>
                      <a:cubicBezTo>
                        <a:pt x="104" y="15"/>
                        <a:pt x="81" y="1"/>
                        <a:pt x="58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4" name="Google Shape;994;p36"/>
                <p:cNvSpPr/>
                <p:nvPr/>
              </p:nvSpPr>
              <p:spPr>
                <a:xfrm>
                  <a:off x="4170658" y="5741702"/>
                  <a:ext cx="37679" cy="26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" h="119" extrusionOk="0">
                      <a:moveTo>
                        <a:pt x="45" y="0"/>
                      </a:moveTo>
                      <a:cubicBezTo>
                        <a:pt x="10" y="0"/>
                        <a:pt x="1" y="36"/>
                        <a:pt x="10" y="63"/>
                      </a:cubicBezTo>
                      <a:cubicBezTo>
                        <a:pt x="1" y="80"/>
                        <a:pt x="10" y="107"/>
                        <a:pt x="36" y="116"/>
                      </a:cubicBezTo>
                      <a:cubicBezTo>
                        <a:pt x="43" y="118"/>
                        <a:pt x="49" y="119"/>
                        <a:pt x="55" y="119"/>
                      </a:cubicBezTo>
                      <a:cubicBezTo>
                        <a:pt x="82" y="119"/>
                        <a:pt x="102" y="104"/>
                        <a:pt x="117" y="89"/>
                      </a:cubicBezTo>
                      <a:cubicBezTo>
                        <a:pt x="126" y="80"/>
                        <a:pt x="126" y="80"/>
                        <a:pt x="134" y="80"/>
                      </a:cubicBezTo>
                      <a:cubicBezTo>
                        <a:pt x="170" y="63"/>
                        <a:pt x="170" y="0"/>
                        <a:pt x="126" y="0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5" name="Google Shape;995;p36"/>
                <p:cNvSpPr/>
                <p:nvPr/>
              </p:nvSpPr>
              <p:spPr>
                <a:xfrm>
                  <a:off x="4061806" y="5725837"/>
                  <a:ext cx="51341" cy="26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" h="120" extrusionOk="0">
                      <a:moveTo>
                        <a:pt x="163" y="0"/>
                      </a:moveTo>
                      <a:cubicBezTo>
                        <a:pt x="161" y="0"/>
                        <a:pt x="158" y="0"/>
                        <a:pt x="156" y="1"/>
                      </a:cubicBezTo>
                      <a:cubicBezTo>
                        <a:pt x="120" y="19"/>
                        <a:pt x="84" y="28"/>
                        <a:pt x="49" y="36"/>
                      </a:cubicBezTo>
                      <a:cubicBezTo>
                        <a:pt x="0" y="53"/>
                        <a:pt x="25" y="119"/>
                        <a:pt x="69" y="119"/>
                      </a:cubicBezTo>
                      <a:cubicBezTo>
                        <a:pt x="74" y="119"/>
                        <a:pt x="79" y="119"/>
                        <a:pt x="84" y="117"/>
                      </a:cubicBezTo>
                      <a:lnTo>
                        <a:pt x="182" y="81"/>
                      </a:lnTo>
                      <a:cubicBezTo>
                        <a:pt x="233" y="64"/>
                        <a:pt x="204" y="0"/>
                        <a:pt x="163" y="0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6" name="Google Shape;996;p36"/>
                <p:cNvSpPr/>
                <p:nvPr/>
              </p:nvSpPr>
              <p:spPr>
                <a:xfrm>
                  <a:off x="3958463" y="5711514"/>
                  <a:ext cx="35476" cy="34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" h="155" extrusionOk="0">
                      <a:moveTo>
                        <a:pt x="118" y="1"/>
                      </a:moveTo>
                      <a:cubicBezTo>
                        <a:pt x="107" y="1"/>
                        <a:pt x="97" y="5"/>
                        <a:pt x="89" y="12"/>
                      </a:cubicBezTo>
                      <a:cubicBezTo>
                        <a:pt x="54" y="30"/>
                        <a:pt x="36" y="57"/>
                        <a:pt x="18" y="93"/>
                      </a:cubicBezTo>
                      <a:cubicBezTo>
                        <a:pt x="0" y="128"/>
                        <a:pt x="27" y="155"/>
                        <a:pt x="63" y="155"/>
                      </a:cubicBezTo>
                      <a:cubicBezTo>
                        <a:pt x="89" y="146"/>
                        <a:pt x="116" y="137"/>
                        <a:pt x="134" y="110"/>
                      </a:cubicBezTo>
                      <a:cubicBezTo>
                        <a:pt x="143" y="101"/>
                        <a:pt x="143" y="93"/>
                        <a:pt x="143" y="84"/>
                      </a:cubicBezTo>
                      <a:cubicBezTo>
                        <a:pt x="152" y="75"/>
                        <a:pt x="161" y="48"/>
                        <a:pt x="152" y="30"/>
                      </a:cubicBezTo>
                      <a:cubicBezTo>
                        <a:pt x="147" y="9"/>
                        <a:pt x="132" y="1"/>
                        <a:pt x="118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7" name="Google Shape;997;p36"/>
                <p:cNvSpPr/>
                <p:nvPr/>
              </p:nvSpPr>
              <p:spPr>
                <a:xfrm>
                  <a:off x="3924310" y="5788195"/>
                  <a:ext cx="39002" cy="23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07" extrusionOk="0">
                      <a:moveTo>
                        <a:pt x="116" y="0"/>
                      </a:moveTo>
                      <a:cubicBezTo>
                        <a:pt x="111" y="0"/>
                        <a:pt x="107" y="1"/>
                        <a:pt x="102" y="3"/>
                      </a:cubicBezTo>
                      <a:lnTo>
                        <a:pt x="39" y="30"/>
                      </a:lnTo>
                      <a:cubicBezTo>
                        <a:pt x="1" y="45"/>
                        <a:pt x="15" y="107"/>
                        <a:pt x="54" y="107"/>
                      </a:cubicBezTo>
                      <a:cubicBezTo>
                        <a:pt x="60" y="107"/>
                        <a:pt x="67" y="105"/>
                        <a:pt x="75" y="101"/>
                      </a:cubicBezTo>
                      <a:lnTo>
                        <a:pt x="128" y="84"/>
                      </a:lnTo>
                      <a:cubicBezTo>
                        <a:pt x="176" y="60"/>
                        <a:pt x="153" y="0"/>
                        <a:pt x="116" y="0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8" name="Google Shape;998;p36"/>
                <p:cNvSpPr/>
                <p:nvPr/>
              </p:nvSpPr>
              <p:spPr>
                <a:xfrm>
                  <a:off x="4021483" y="5822128"/>
                  <a:ext cx="37018" cy="24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" h="110" extrusionOk="0">
                      <a:moveTo>
                        <a:pt x="123" y="0"/>
                      </a:moveTo>
                      <a:cubicBezTo>
                        <a:pt x="121" y="0"/>
                        <a:pt x="118" y="0"/>
                        <a:pt x="116" y="1"/>
                      </a:cubicBezTo>
                      <a:cubicBezTo>
                        <a:pt x="107" y="1"/>
                        <a:pt x="98" y="10"/>
                        <a:pt x="89" y="10"/>
                      </a:cubicBezTo>
                      <a:cubicBezTo>
                        <a:pt x="84" y="8"/>
                        <a:pt x="79" y="8"/>
                        <a:pt x="74" y="8"/>
                      </a:cubicBezTo>
                      <a:cubicBezTo>
                        <a:pt x="50" y="8"/>
                        <a:pt x="23" y="25"/>
                        <a:pt x="9" y="54"/>
                      </a:cubicBezTo>
                      <a:cubicBezTo>
                        <a:pt x="1" y="78"/>
                        <a:pt x="28" y="109"/>
                        <a:pt x="53" y="109"/>
                      </a:cubicBezTo>
                      <a:cubicBezTo>
                        <a:pt x="56" y="109"/>
                        <a:pt x="59" y="109"/>
                        <a:pt x="62" y="108"/>
                      </a:cubicBezTo>
                      <a:cubicBezTo>
                        <a:pt x="80" y="99"/>
                        <a:pt x="89" y="99"/>
                        <a:pt x="98" y="90"/>
                      </a:cubicBezTo>
                      <a:cubicBezTo>
                        <a:pt x="100" y="93"/>
                        <a:pt x="104" y="94"/>
                        <a:pt x="107" y="94"/>
                      </a:cubicBezTo>
                      <a:cubicBezTo>
                        <a:pt x="116" y="94"/>
                        <a:pt x="127" y="88"/>
                        <a:pt x="133" y="81"/>
                      </a:cubicBezTo>
                      <a:cubicBezTo>
                        <a:pt x="167" y="64"/>
                        <a:pt x="161" y="0"/>
                        <a:pt x="123" y="0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9" name="Google Shape;999;p36"/>
                <p:cNvSpPr/>
                <p:nvPr/>
              </p:nvSpPr>
              <p:spPr>
                <a:xfrm>
                  <a:off x="3773592" y="5783568"/>
                  <a:ext cx="35256" cy="27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" h="124" extrusionOk="0">
                      <a:moveTo>
                        <a:pt x="75" y="1"/>
                      </a:moveTo>
                      <a:cubicBezTo>
                        <a:pt x="35" y="1"/>
                        <a:pt x="1" y="28"/>
                        <a:pt x="1" y="78"/>
                      </a:cubicBezTo>
                      <a:cubicBezTo>
                        <a:pt x="1" y="94"/>
                        <a:pt x="15" y="124"/>
                        <a:pt x="37" y="124"/>
                      </a:cubicBezTo>
                      <a:cubicBezTo>
                        <a:pt x="40" y="124"/>
                        <a:pt x="42" y="123"/>
                        <a:pt x="45" y="122"/>
                      </a:cubicBezTo>
                      <a:cubicBezTo>
                        <a:pt x="63" y="113"/>
                        <a:pt x="81" y="105"/>
                        <a:pt x="99" y="96"/>
                      </a:cubicBezTo>
                      <a:cubicBezTo>
                        <a:pt x="103" y="97"/>
                        <a:pt x="108" y="98"/>
                        <a:pt x="113" y="98"/>
                      </a:cubicBezTo>
                      <a:cubicBezTo>
                        <a:pt x="136" y="98"/>
                        <a:pt x="160" y="81"/>
                        <a:pt x="152" y="51"/>
                      </a:cubicBezTo>
                      <a:cubicBezTo>
                        <a:pt x="152" y="24"/>
                        <a:pt x="126" y="6"/>
                        <a:pt x="108" y="6"/>
                      </a:cubicBezTo>
                      <a:cubicBezTo>
                        <a:pt x="97" y="3"/>
                        <a:pt x="86" y="1"/>
                        <a:pt x="75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0" name="Google Shape;1000;p36"/>
                <p:cNvSpPr/>
                <p:nvPr/>
              </p:nvSpPr>
              <p:spPr>
                <a:xfrm>
                  <a:off x="3850273" y="5798331"/>
                  <a:ext cx="31289" cy="24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9" extrusionOk="0">
                      <a:moveTo>
                        <a:pt x="98" y="1"/>
                      </a:moveTo>
                      <a:cubicBezTo>
                        <a:pt x="95" y="1"/>
                        <a:pt x="93" y="1"/>
                        <a:pt x="90" y="2"/>
                      </a:cubicBezTo>
                      <a:cubicBezTo>
                        <a:pt x="81" y="2"/>
                        <a:pt x="81" y="11"/>
                        <a:pt x="72" y="11"/>
                      </a:cubicBezTo>
                      <a:lnTo>
                        <a:pt x="63" y="11"/>
                      </a:lnTo>
                      <a:cubicBezTo>
                        <a:pt x="54" y="20"/>
                        <a:pt x="36" y="29"/>
                        <a:pt x="27" y="38"/>
                      </a:cubicBezTo>
                      <a:cubicBezTo>
                        <a:pt x="1" y="64"/>
                        <a:pt x="18" y="109"/>
                        <a:pt x="54" y="109"/>
                      </a:cubicBezTo>
                      <a:cubicBezTo>
                        <a:pt x="81" y="109"/>
                        <a:pt x="99" y="100"/>
                        <a:pt x="117" y="73"/>
                      </a:cubicBezTo>
                      <a:cubicBezTo>
                        <a:pt x="142" y="57"/>
                        <a:pt x="135" y="1"/>
                        <a:pt x="98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1" name="Google Shape;1001;p36"/>
                <p:cNvSpPr/>
                <p:nvPr/>
              </p:nvSpPr>
              <p:spPr>
                <a:xfrm>
                  <a:off x="3885749" y="5856723"/>
                  <a:ext cx="35476" cy="24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" h="112" extrusionOk="0">
                      <a:moveTo>
                        <a:pt x="105" y="1"/>
                      </a:moveTo>
                      <a:cubicBezTo>
                        <a:pt x="100" y="1"/>
                        <a:pt x="94" y="2"/>
                        <a:pt x="89" y="4"/>
                      </a:cubicBezTo>
                      <a:cubicBezTo>
                        <a:pt x="71" y="4"/>
                        <a:pt x="71" y="13"/>
                        <a:pt x="63" y="22"/>
                      </a:cubicBezTo>
                      <a:cubicBezTo>
                        <a:pt x="54" y="22"/>
                        <a:pt x="36" y="31"/>
                        <a:pt x="45" y="31"/>
                      </a:cubicBezTo>
                      <a:cubicBezTo>
                        <a:pt x="0" y="49"/>
                        <a:pt x="27" y="112"/>
                        <a:pt x="71" y="112"/>
                      </a:cubicBezTo>
                      <a:cubicBezTo>
                        <a:pt x="89" y="112"/>
                        <a:pt x="107" y="103"/>
                        <a:pt x="125" y="94"/>
                      </a:cubicBezTo>
                      <a:cubicBezTo>
                        <a:pt x="143" y="76"/>
                        <a:pt x="161" y="49"/>
                        <a:pt x="143" y="22"/>
                      </a:cubicBezTo>
                      <a:cubicBezTo>
                        <a:pt x="136" y="9"/>
                        <a:pt x="120" y="1"/>
                        <a:pt x="105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2" name="Google Shape;1002;p36"/>
                <p:cNvSpPr/>
                <p:nvPr/>
              </p:nvSpPr>
              <p:spPr>
                <a:xfrm>
                  <a:off x="3672012" y="5884487"/>
                  <a:ext cx="51782" cy="33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" h="151" extrusionOk="0">
                      <a:moveTo>
                        <a:pt x="198" y="1"/>
                      </a:moveTo>
                      <a:cubicBezTo>
                        <a:pt x="194" y="1"/>
                        <a:pt x="190" y="1"/>
                        <a:pt x="185" y="3"/>
                      </a:cubicBezTo>
                      <a:lnTo>
                        <a:pt x="140" y="3"/>
                      </a:lnTo>
                      <a:cubicBezTo>
                        <a:pt x="105" y="3"/>
                        <a:pt x="78" y="12"/>
                        <a:pt x="51" y="39"/>
                      </a:cubicBezTo>
                      <a:cubicBezTo>
                        <a:pt x="51" y="48"/>
                        <a:pt x="51" y="48"/>
                        <a:pt x="51" y="57"/>
                      </a:cubicBezTo>
                      <a:lnTo>
                        <a:pt x="42" y="57"/>
                      </a:lnTo>
                      <a:cubicBezTo>
                        <a:pt x="1" y="82"/>
                        <a:pt x="21" y="138"/>
                        <a:pt x="61" y="138"/>
                      </a:cubicBezTo>
                      <a:cubicBezTo>
                        <a:pt x="63" y="138"/>
                        <a:pt x="66" y="138"/>
                        <a:pt x="69" y="137"/>
                      </a:cubicBezTo>
                      <a:cubicBezTo>
                        <a:pt x="80" y="146"/>
                        <a:pt x="94" y="150"/>
                        <a:pt x="108" y="150"/>
                      </a:cubicBezTo>
                      <a:cubicBezTo>
                        <a:pt x="149" y="150"/>
                        <a:pt x="196" y="115"/>
                        <a:pt x="203" y="75"/>
                      </a:cubicBezTo>
                      <a:cubicBezTo>
                        <a:pt x="235" y="59"/>
                        <a:pt x="231" y="1"/>
                        <a:pt x="198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3" name="Google Shape;1003;p36"/>
                <p:cNvSpPr/>
                <p:nvPr/>
              </p:nvSpPr>
              <p:spPr>
                <a:xfrm>
                  <a:off x="3794746" y="5854960"/>
                  <a:ext cx="42968" cy="27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" h="127" extrusionOk="0">
                      <a:moveTo>
                        <a:pt x="133" y="1"/>
                      </a:moveTo>
                      <a:cubicBezTo>
                        <a:pt x="128" y="1"/>
                        <a:pt x="124" y="2"/>
                        <a:pt x="119" y="4"/>
                      </a:cubicBezTo>
                      <a:lnTo>
                        <a:pt x="110" y="4"/>
                      </a:lnTo>
                      <a:cubicBezTo>
                        <a:pt x="101" y="4"/>
                        <a:pt x="92" y="12"/>
                        <a:pt x="83" y="12"/>
                      </a:cubicBezTo>
                      <a:lnTo>
                        <a:pt x="74" y="21"/>
                      </a:lnTo>
                      <a:cubicBezTo>
                        <a:pt x="56" y="30"/>
                        <a:pt x="38" y="39"/>
                        <a:pt x="30" y="57"/>
                      </a:cubicBezTo>
                      <a:cubicBezTo>
                        <a:pt x="1" y="86"/>
                        <a:pt x="24" y="127"/>
                        <a:pt x="58" y="127"/>
                      </a:cubicBezTo>
                      <a:cubicBezTo>
                        <a:pt x="66" y="127"/>
                        <a:pt x="75" y="125"/>
                        <a:pt x="83" y="120"/>
                      </a:cubicBezTo>
                      <a:lnTo>
                        <a:pt x="110" y="93"/>
                      </a:lnTo>
                      <a:cubicBezTo>
                        <a:pt x="128" y="84"/>
                        <a:pt x="137" y="84"/>
                        <a:pt x="154" y="75"/>
                      </a:cubicBezTo>
                      <a:cubicBezTo>
                        <a:pt x="194" y="59"/>
                        <a:pt x="170" y="1"/>
                        <a:pt x="133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4" name="Google Shape;1004;p36"/>
                <p:cNvSpPr/>
                <p:nvPr/>
              </p:nvSpPr>
              <p:spPr>
                <a:xfrm>
                  <a:off x="3579026" y="5843943"/>
                  <a:ext cx="39442" cy="25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" h="117" extrusionOk="0">
                      <a:moveTo>
                        <a:pt x="125" y="0"/>
                      </a:moveTo>
                      <a:cubicBezTo>
                        <a:pt x="81" y="0"/>
                        <a:pt x="45" y="18"/>
                        <a:pt x="18" y="54"/>
                      </a:cubicBezTo>
                      <a:cubicBezTo>
                        <a:pt x="0" y="71"/>
                        <a:pt x="18" y="116"/>
                        <a:pt x="45" y="116"/>
                      </a:cubicBezTo>
                      <a:cubicBezTo>
                        <a:pt x="99" y="116"/>
                        <a:pt x="134" y="107"/>
                        <a:pt x="161" y="71"/>
                      </a:cubicBezTo>
                      <a:cubicBezTo>
                        <a:pt x="170" y="54"/>
                        <a:pt x="179" y="45"/>
                        <a:pt x="170" y="27"/>
                      </a:cubicBezTo>
                      <a:cubicBezTo>
                        <a:pt x="161" y="9"/>
                        <a:pt x="152" y="0"/>
                        <a:pt x="125" y="0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5" name="Google Shape;1005;p36"/>
                <p:cNvSpPr/>
                <p:nvPr/>
              </p:nvSpPr>
              <p:spPr>
                <a:xfrm>
                  <a:off x="4481787" y="5636156"/>
                  <a:ext cx="33052" cy="30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137" extrusionOk="0">
                      <a:moveTo>
                        <a:pt x="80" y="0"/>
                      </a:moveTo>
                      <a:cubicBezTo>
                        <a:pt x="68" y="0"/>
                        <a:pt x="57" y="5"/>
                        <a:pt x="52" y="15"/>
                      </a:cubicBezTo>
                      <a:cubicBezTo>
                        <a:pt x="34" y="33"/>
                        <a:pt x="16" y="69"/>
                        <a:pt x="7" y="87"/>
                      </a:cubicBezTo>
                      <a:cubicBezTo>
                        <a:pt x="0" y="114"/>
                        <a:pt x="31" y="137"/>
                        <a:pt x="54" y="137"/>
                      </a:cubicBezTo>
                      <a:cubicBezTo>
                        <a:pt x="60" y="137"/>
                        <a:pt x="66" y="135"/>
                        <a:pt x="70" y="131"/>
                      </a:cubicBezTo>
                      <a:cubicBezTo>
                        <a:pt x="87" y="113"/>
                        <a:pt x="96" y="104"/>
                        <a:pt x="105" y="96"/>
                      </a:cubicBezTo>
                      <a:cubicBezTo>
                        <a:pt x="150" y="87"/>
                        <a:pt x="150" y="24"/>
                        <a:pt x="114" y="6"/>
                      </a:cubicBezTo>
                      <a:lnTo>
                        <a:pt x="105" y="6"/>
                      </a:lnTo>
                      <a:cubicBezTo>
                        <a:pt x="98" y="3"/>
                        <a:pt x="89" y="0"/>
                        <a:pt x="80" y="0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6" name="Google Shape;1006;p36"/>
                <p:cNvSpPr/>
                <p:nvPr/>
              </p:nvSpPr>
              <p:spPr>
                <a:xfrm>
                  <a:off x="4231694" y="5603544"/>
                  <a:ext cx="61036" cy="32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" h="146" extrusionOk="0">
                      <a:moveTo>
                        <a:pt x="194" y="1"/>
                      </a:moveTo>
                      <a:cubicBezTo>
                        <a:pt x="127" y="1"/>
                        <a:pt x="74" y="27"/>
                        <a:pt x="27" y="74"/>
                      </a:cubicBezTo>
                      <a:cubicBezTo>
                        <a:pt x="0" y="101"/>
                        <a:pt x="36" y="145"/>
                        <a:pt x="63" y="145"/>
                      </a:cubicBezTo>
                      <a:cubicBezTo>
                        <a:pt x="107" y="136"/>
                        <a:pt x="143" y="119"/>
                        <a:pt x="179" y="83"/>
                      </a:cubicBezTo>
                      <a:lnTo>
                        <a:pt x="214" y="83"/>
                      </a:lnTo>
                      <a:cubicBezTo>
                        <a:pt x="259" y="83"/>
                        <a:pt x="277" y="3"/>
                        <a:pt x="223" y="3"/>
                      </a:cubicBezTo>
                      <a:cubicBezTo>
                        <a:pt x="213" y="2"/>
                        <a:pt x="203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07" name="Google Shape;1007;p36"/>
              <p:cNvSpPr/>
              <p:nvPr/>
            </p:nvSpPr>
            <p:spPr>
              <a:xfrm>
                <a:off x="7094907" y="2625340"/>
                <a:ext cx="3001574" cy="1984670"/>
              </a:xfrm>
              <a:custGeom>
                <a:avLst/>
                <a:gdLst/>
                <a:ahLst/>
                <a:cxnLst/>
                <a:rect l="l" t="t" r="r" b="b"/>
                <a:pathLst>
                  <a:path w="13622" h="9007" extrusionOk="0">
                    <a:moveTo>
                      <a:pt x="1624" y="1"/>
                    </a:moveTo>
                    <a:cubicBezTo>
                      <a:pt x="958" y="1"/>
                      <a:pt x="362" y="220"/>
                      <a:pt x="227" y="951"/>
                    </a:cubicBezTo>
                    <a:cubicBezTo>
                      <a:pt x="1" y="2199"/>
                      <a:pt x="2543" y="2289"/>
                      <a:pt x="4665" y="2289"/>
                    </a:cubicBezTo>
                    <a:cubicBezTo>
                      <a:pt x="5024" y="2289"/>
                      <a:pt x="5372" y="2286"/>
                      <a:pt x="5692" y="2286"/>
                    </a:cubicBezTo>
                    <a:cubicBezTo>
                      <a:pt x="6616" y="2286"/>
                      <a:pt x="7310" y="2308"/>
                      <a:pt x="7399" y="2477"/>
                    </a:cubicBezTo>
                    <a:cubicBezTo>
                      <a:pt x="7703" y="3056"/>
                      <a:pt x="4544" y="3226"/>
                      <a:pt x="5240" y="4091"/>
                    </a:cubicBezTo>
                    <a:cubicBezTo>
                      <a:pt x="5927" y="4957"/>
                      <a:pt x="10013" y="5233"/>
                      <a:pt x="10031" y="6214"/>
                    </a:cubicBezTo>
                    <a:cubicBezTo>
                      <a:pt x="10058" y="7374"/>
                      <a:pt x="4420" y="6250"/>
                      <a:pt x="5669" y="9007"/>
                    </a:cubicBezTo>
                    <a:cubicBezTo>
                      <a:pt x="5669" y="9007"/>
                      <a:pt x="5327" y="7710"/>
                      <a:pt x="8039" y="7710"/>
                    </a:cubicBezTo>
                    <a:cubicBezTo>
                      <a:pt x="8722" y="7710"/>
                      <a:pt x="9600" y="7792"/>
                      <a:pt x="10727" y="7999"/>
                    </a:cubicBezTo>
                    <a:cubicBezTo>
                      <a:pt x="10949" y="8040"/>
                      <a:pt x="11151" y="8059"/>
                      <a:pt x="11331" y="8059"/>
                    </a:cubicBezTo>
                    <a:cubicBezTo>
                      <a:pt x="13622" y="8059"/>
                      <a:pt x="12617" y="4978"/>
                      <a:pt x="9772" y="4341"/>
                    </a:cubicBezTo>
                    <a:cubicBezTo>
                      <a:pt x="6703" y="3663"/>
                      <a:pt x="9968" y="3636"/>
                      <a:pt x="9567" y="2548"/>
                    </a:cubicBezTo>
                    <a:cubicBezTo>
                      <a:pt x="9166" y="1460"/>
                      <a:pt x="2127" y="1816"/>
                      <a:pt x="2180" y="1022"/>
                    </a:cubicBezTo>
                    <a:cubicBezTo>
                      <a:pt x="2207" y="597"/>
                      <a:pt x="2505" y="458"/>
                      <a:pt x="3109" y="458"/>
                    </a:cubicBezTo>
                    <a:cubicBezTo>
                      <a:pt x="3303" y="458"/>
                      <a:pt x="3528" y="472"/>
                      <a:pt x="3786" y="496"/>
                    </a:cubicBezTo>
                    <a:cubicBezTo>
                      <a:pt x="3786" y="496"/>
                      <a:pt x="2625" y="1"/>
                      <a:pt x="1624" y="1"/>
                    </a:cubicBezTo>
                    <a:close/>
                  </a:path>
                </a:pathLst>
              </a:custGeom>
              <a:solidFill>
                <a:srgbClr val="FFFFFF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08" name="Google Shape;1008;p36"/>
              <p:cNvSpPr/>
              <p:nvPr/>
            </p:nvSpPr>
            <p:spPr>
              <a:xfrm>
                <a:off x="8076553" y="1567014"/>
                <a:ext cx="1097110" cy="1193402"/>
              </a:xfrm>
              <a:custGeom>
                <a:avLst/>
                <a:gdLst/>
                <a:ahLst/>
                <a:cxnLst/>
                <a:rect l="l" t="t" r="r" b="b"/>
                <a:pathLst>
                  <a:path w="4979" h="5416" extrusionOk="0">
                    <a:moveTo>
                      <a:pt x="455" y="0"/>
                    </a:moveTo>
                    <a:lnTo>
                      <a:pt x="455" y="0"/>
                    </a:lnTo>
                    <a:cubicBezTo>
                      <a:pt x="152" y="303"/>
                      <a:pt x="0" y="758"/>
                      <a:pt x="36" y="1187"/>
                    </a:cubicBezTo>
                    <a:cubicBezTo>
                      <a:pt x="81" y="1615"/>
                      <a:pt x="313" y="2025"/>
                      <a:pt x="669" y="2275"/>
                    </a:cubicBezTo>
                    <a:cubicBezTo>
                      <a:pt x="1053" y="2543"/>
                      <a:pt x="1544" y="2623"/>
                      <a:pt x="2008" y="2685"/>
                    </a:cubicBezTo>
                    <a:cubicBezTo>
                      <a:pt x="2480" y="2748"/>
                      <a:pt x="2962" y="2819"/>
                      <a:pt x="3355" y="3078"/>
                    </a:cubicBezTo>
                    <a:cubicBezTo>
                      <a:pt x="3747" y="3345"/>
                      <a:pt x="4015" y="3872"/>
                      <a:pt x="3818" y="4300"/>
                    </a:cubicBezTo>
                    <a:cubicBezTo>
                      <a:pt x="3747" y="4478"/>
                      <a:pt x="3604" y="4621"/>
                      <a:pt x="3462" y="4746"/>
                    </a:cubicBezTo>
                    <a:cubicBezTo>
                      <a:pt x="3212" y="4969"/>
                      <a:pt x="2873" y="5228"/>
                      <a:pt x="2587" y="5415"/>
                    </a:cubicBezTo>
                    <a:cubicBezTo>
                      <a:pt x="3203" y="5201"/>
                      <a:pt x="3827" y="4987"/>
                      <a:pt x="4282" y="4532"/>
                    </a:cubicBezTo>
                    <a:cubicBezTo>
                      <a:pt x="4746" y="4086"/>
                      <a:pt x="4978" y="3345"/>
                      <a:pt x="4657" y="2792"/>
                    </a:cubicBezTo>
                    <a:cubicBezTo>
                      <a:pt x="4425" y="2391"/>
                      <a:pt x="3952" y="2177"/>
                      <a:pt x="3497" y="2105"/>
                    </a:cubicBezTo>
                    <a:cubicBezTo>
                      <a:pt x="3033" y="2025"/>
                      <a:pt x="2561" y="2061"/>
                      <a:pt x="2097" y="2016"/>
                    </a:cubicBezTo>
                    <a:cubicBezTo>
                      <a:pt x="1633" y="1980"/>
                      <a:pt x="1151" y="1847"/>
                      <a:pt x="839" y="1508"/>
                    </a:cubicBezTo>
                    <a:cubicBezTo>
                      <a:pt x="473" y="1115"/>
                      <a:pt x="402" y="526"/>
                      <a:pt x="455" y="0"/>
                    </a:cubicBezTo>
                    <a:close/>
                  </a:path>
                </a:pathLst>
              </a:custGeom>
              <a:solidFill>
                <a:srgbClr val="FFFFFF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FOCUS &amp; </a:t>
            </a:r>
            <a:r>
              <a:rPr lang="en" dirty="0">
                <a:solidFill>
                  <a:schemeClr val="accent1"/>
                </a:solidFill>
              </a:rPr>
              <a:t>DATA SOURCES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014" name="Google Shape;1014;p37"/>
          <p:cNvSpPr txBox="1"/>
          <p:nvPr/>
        </p:nvSpPr>
        <p:spPr>
          <a:xfrm>
            <a:off x="28610" y="2977063"/>
            <a:ext cx="3204800" cy="6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r" defTabSz="1219170">
              <a:buClr>
                <a:srgbClr val="000000"/>
              </a:buClr>
              <a:buSzPts val="1100"/>
            </a:pPr>
            <a:r>
              <a:rPr lang="en-US" sz="2667" b="1" kern="0" dirty="0">
                <a:solidFill>
                  <a:srgbClr val="FBB068"/>
                </a:solidFill>
                <a:latin typeface="Cairo"/>
                <a:ea typeface="Cairo"/>
                <a:cs typeface="Cairo"/>
                <a:sym typeface="Cairo"/>
              </a:rPr>
              <a:t>Main topic</a:t>
            </a:r>
            <a:endParaRPr sz="2667" b="1" kern="0" dirty="0">
              <a:solidFill>
                <a:srgbClr val="FBB068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015" name="Google Shape;1015;p37"/>
          <p:cNvSpPr txBox="1"/>
          <p:nvPr/>
        </p:nvSpPr>
        <p:spPr>
          <a:xfrm>
            <a:off x="1014633" y="3594908"/>
            <a:ext cx="3204800" cy="22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867" kern="0" dirty="0">
                <a:solidFill>
                  <a:srgbClr val="3D1D03"/>
                </a:solidFill>
                <a:latin typeface="Arimo"/>
                <a:ea typeface="Arimo"/>
                <a:cs typeface="Arimo"/>
                <a:sym typeface="Arimo"/>
              </a:rPr>
              <a:t>Health groups of: </a:t>
            </a:r>
          </a:p>
          <a:p>
            <a:pPr marL="342900" indent="-342900" defTabSz="1219170">
              <a:buClr>
                <a:srgbClr val="000000"/>
              </a:buClr>
              <a:buFontTx/>
              <a:buChar char="-"/>
            </a:pPr>
            <a:r>
              <a:rPr lang="en" sz="1867" kern="0" dirty="0">
                <a:solidFill>
                  <a:srgbClr val="3D1D03"/>
                </a:solidFill>
                <a:latin typeface="Arimo"/>
                <a:ea typeface="Arimo"/>
                <a:cs typeface="Arimo"/>
                <a:sym typeface="Arimo"/>
              </a:rPr>
              <a:t>Age</a:t>
            </a:r>
          </a:p>
          <a:p>
            <a:pPr marL="342900" indent="-342900" defTabSz="1219170">
              <a:buClr>
                <a:srgbClr val="000000"/>
              </a:buClr>
              <a:buFontTx/>
              <a:buChar char="-"/>
            </a:pPr>
            <a:r>
              <a:rPr lang="en" sz="1867" kern="0" dirty="0">
                <a:solidFill>
                  <a:srgbClr val="3D1D03"/>
                </a:solidFill>
                <a:latin typeface="Arimo"/>
                <a:ea typeface="Arimo"/>
                <a:cs typeface="Arimo"/>
                <a:sym typeface="Arimo"/>
              </a:rPr>
              <a:t>Educational level</a:t>
            </a:r>
          </a:p>
          <a:p>
            <a:pPr marL="342900" indent="-342900" defTabSz="1219170">
              <a:buClr>
                <a:srgbClr val="000000"/>
              </a:buClr>
              <a:buFontTx/>
              <a:buChar char="-"/>
            </a:pPr>
            <a:r>
              <a:rPr lang="en-US" sz="1867" kern="0" dirty="0">
                <a:solidFill>
                  <a:srgbClr val="3D1D03"/>
                </a:solidFill>
                <a:latin typeface="Arimo"/>
                <a:ea typeface="Arimo"/>
                <a:cs typeface="Arimo"/>
                <a:sym typeface="Arimo"/>
              </a:rPr>
              <a:t>M</a:t>
            </a:r>
            <a:r>
              <a:rPr lang="en" sz="1867" kern="0" dirty="0">
                <a:solidFill>
                  <a:srgbClr val="3D1D03"/>
                </a:solidFill>
                <a:latin typeface="Arimo"/>
                <a:ea typeface="Arimo"/>
                <a:cs typeface="Arimo"/>
                <a:sym typeface="Arimo"/>
              </a:rPr>
              <a:t>ental health</a:t>
            </a:r>
          </a:p>
          <a:p>
            <a:pPr marL="342900" indent="-342900" defTabSz="1219170">
              <a:buClr>
                <a:srgbClr val="000000"/>
              </a:buClr>
              <a:buFontTx/>
              <a:buChar char="-"/>
            </a:pPr>
            <a:r>
              <a:rPr lang="en" sz="1867" kern="0" dirty="0">
                <a:solidFill>
                  <a:srgbClr val="3D1D03"/>
                </a:solidFill>
                <a:latin typeface="Arimo"/>
                <a:ea typeface="Arimo"/>
                <a:cs typeface="Arimo"/>
                <a:sym typeface="Arimo"/>
              </a:rPr>
              <a:t>Race &amp; Ethnicity</a:t>
            </a:r>
          </a:p>
          <a:p>
            <a:pPr defTabSz="1219170">
              <a:buClr>
                <a:srgbClr val="000000"/>
              </a:buClr>
            </a:pPr>
            <a:r>
              <a:rPr lang="en" sz="1867" kern="0" dirty="0">
                <a:solidFill>
                  <a:srgbClr val="3D1D03"/>
                </a:solidFill>
                <a:latin typeface="Arimo"/>
                <a:ea typeface="Arimo"/>
                <a:cs typeface="Arimo"/>
                <a:sym typeface="Arimo"/>
              </a:rPr>
              <a:t>Years: 2020 - 2023</a:t>
            </a:r>
            <a:endParaRPr sz="1867" kern="0" dirty="0">
              <a:solidFill>
                <a:srgbClr val="3D1D03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016" name="Google Shape;1016;p37"/>
          <p:cNvSpPr txBox="1"/>
          <p:nvPr/>
        </p:nvSpPr>
        <p:spPr>
          <a:xfrm>
            <a:off x="4186947" y="4188148"/>
            <a:ext cx="18976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 defTabSz="1219170">
              <a:buClr>
                <a:srgbClr val="000000"/>
              </a:buClr>
              <a:buSzPts val="1100"/>
            </a:pPr>
            <a:r>
              <a:rPr lang="en" sz="2667" b="1" kern="0" dirty="0">
                <a:solidFill>
                  <a:srgbClr val="FBB068"/>
                </a:solidFill>
                <a:latin typeface="Cairo"/>
                <a:ea typeface="Cairo"/>
                <a:cs typeface="Cairo"/>
                <a:sym typeface="Cairo"/>
              </a:rPr>
              <a:t>CDC</a:t>
            </a:r>
            <a:endParaRPr sz="2667" b="1" kern="0" dirty="0">
              <a:solidFill>
                <a:srgbClr val="FBB068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017" name="Google Shape;1017;p37"/>
          <p:cNvSpPr txBox="1"/>
          <p:nvPr/>
        </p:nvSpPr>
        <p:spPr>
          <a:xfrm>
            <a:off x="4090733" y="4629590"/>
            <a:ext cx="2383387" cy="13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1867" kern="0" dirty="0">
                <a:solidFill>
                  <a:srgbClr val="3D1D03"/>
                </a:solidFill>
                <a:latin typeface="Arimo"/>
                <a:ea typeface="Arimo"/>
                <a:cs typeface="Arimo"/>
                <a:sym typeface="Arimo"/>
              </a:rPr>
              <a:t> The nation's leading science-based, data-driven, service organization that protects the public's health.</a:t>
            </a:r>
            <a:endParaRPr sz="1867" kern="0" dirty="0">
              <a:solidFill>
                <a:srgbClr val="3D1D03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018" name="Google Shape;1018;p37"/>
          <p:cNvSpPr txBox="1"/>
          <p:nvPr/>
        </p:nvSpPr>
        <p:spPr>
          <a:xfrm>
            <a:off x="6933867" y="4188148"/>
            <a:ext cx="18976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 defTabSz="1219170">
              <a:buClr>
                <a:srgbClr val="000000"/>
              </a:buClr>
              <a:buSzPts val="1100"/>
            </a:pPr>
            <a:r>
              <a:rPr lang="en" sz="2667" b="1" kern="0" dirty="0">
                <a:solidFill>
                  <a:srgbClr val="FBB068"/>
                </a:solidFill>
                <a:latin typeface="Cairo"/>
                <a:ea typeface="Cairo"/>
                <a:cs typeface="Cairo"/>
                <a:sym typeface="Cairo"/>
              </a:rPr>
              <a:t>NAHDAP</a:t>
            </a:r>
            <a:endParaRPr sz="2667" b="1" kern="0" dirty="0">
              <a:solidFill>
                <a:srgbClr val="FBB068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019" name="Google Shape;1019;p37"/>
          <p:cNvSpPr txBox="1"/>
          <p:nvPr/>
        </p:nvSpPr>
        <p:spPr>
          <a:xfrm>
            <a:off x="6613001" y="4640601"/>
            <a:ext cx="2667844" cy="13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1867" kern="0" dirty="0">
                <a:solidFill>
                  <a:srgbClr val="3D1D03"/>
                </a:solidFill>
                <a:latin typeface="Arimo"/>
                <a:ea typeface="Arimo"/>
                <a:cs typeface="Arimo"/>
                <a:sym typeface="Arimo"/>
              </a:rPr>
              <a:t>The National Addiction &amp; HIV Data Archive Program is a program facilitate research on drug addiction.</a:t>
            </a:r>
            <a:endParaRPr sz="1867" kern="0" dirty="0">
              <a:solidFill>
                <a:srgbClr val="3D1D03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020" name="Google Shape;1020;p37"/>
          <p:cNvSpPr txBox="1"/>
          <p:nvPr/>
        </p:nvSpPr>
        <p:spPr>
          <a:xfrm>
            <a:off x="9320088" y="4188148"/>
            <a:ext cx="2336062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 defTabSz="1219170">
              <a:buClr>
                <a:srgbClr val="000000"/>
              </a:buClr>
              <a:buSzPts val="1100"/>
            </a:pPr>
            <a:r>
              <a:rPr lang="en" sz="2667" b="1" kern="0" dirty="0">
                <a:solidFill>
                  <a:srgbClr val="FBB068"/>
                </a:solidFill>
                <a:latin typeface="Cairo"/>
                <a:ea typeface="Cairo"/>
                <a:cs typeface="Cairo"/>
                <a:sym typeface="Cairo"/>
              </a:rPr>
              <a:t>Cencus.gov</a:t>
            </a:r>
            <a:endParaRPr sz="2667" b="1" kern="0" dirty="0">
              <a:solidFill>
                <a:srgbClr val="FBB068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021" name="Google Shape;1021;p37"/>
          <p:cNvSpPr txBox="1"/>
          <p:nvPr/>
        </p:nvSpPr>
        <p:spPr>
          <a:xfrm>
            <a:off x="9560596" y="4640601"/>
            <a:ext cx="1897600" cy="13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kern="0" dirty="0">
                <a:solidFill>
                  <a:srgbClr val="3D1D03"/>
                </a:solidFill>
                <a:latin typeface="Arimo"/>
                <a:ea typeface="Arimo"/>
                <a:cs typeface="Arimo"/>
                <a:sym typeface="Arimo"/>
              </a:rPr>
              <a:t>Governmental data source for demographic data. </a:t>
            </a:r>
            <a:endParaRPr sz="1867" kern="0" dirty="0">
              <a:solidFill>
                <a:srgbClr val="3D1D03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022" name="Google Shape;1022;p37"/>
          <p:cNvSpPr txBox="1"/>
          <p:nvPr/>
        </p:nvSpPr>
        <p:spPr>
          <a:xfrm>
            <a:off x="5948308" y="2112274"/>
            <a:ext cx="3204800" cy="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 defTabSz="1219170">
              <a:buClr>
                <a:srgbClr val="000000"/>
              </a:buClr>
              <a:buSzPts val="1100"/>
            </a:pPr>
            <a:r>
              <a:rPr lang="en" sz="2667" b="1" kern="0" dirty="0">
                <a:solidFill>
                  <a:srgbClr val="FBB068"/>
                </a:solidFill>
                <a:latin typeface="Cairo"/>
                <a:ea typeface="Cairo"/>
                <a:cs typeface="Cairo"/>
                <a:sym typeface="Cairo"/>
              </a:rPr>
              <a:t>Data sources</a:t>
            </a:r>
            <a:endParaRPr sz="2667" b="1" kern="0" dirty="0">
              <a:solidFill>
                <a:srgbClr val="FBB068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023" name="Google Shape;1023;p37"/>
          <p:cNvSpPr/>
          <p:nvPr/>
        </p:nvSpPr>
        <p:spPr>
          <a:xfrm>
            <a:off x="4472284" y="3200864"/>
            <a:ext cx="1388800" cy="85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024" name="Google Shape;1024;p37"/>
          <p:cNvCxnSpPr>
            <a:cxnSpLocks/>
          </p:cNvCxnSpPr>
          <p:nvPr/>
        </p:nvCxnSpPr>
        <p:spPr>
          <a:xfrm>
            <a:off x="4090733" y="2698601"/>
            <a:ext cx="691995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37"/>
          <p:cNvCxnSpPr/>
          <p:nvPr/>
        </p:nvCxnSpPr>
        <p:spPr>
          <a:xfrm>
            <a:off x="3840284" y="3020182"/>
            <a:ext cx="0" cy="314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6" name="Google Shape;1026;p37"/>
          <p:cNvSpPr/>
          <p:nvPr/>
        </p:nvSpPr>
        <p:spPr>
          <a:xfrm>
            <a:off x="7169321" y="3200861"/>
            <a:ext cx="1388800" cy="85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27" name="Google Shape;1027;p37"/>
          <p:cNvSpPr/>
          <p:nvPr/>
        </p:nvSpPr>
        <p:spPr>
          <a:xfrm>
            <a:off x="9738914" y="3200863"/>
            <a:ext cx="1388800" cy="85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028" name="Google Shape;1028;p37"/>
          <p:cNvGrpSpPr/>
          <p:nvPr/>
        </p:nvGrpSpPr>
        <p:grpSpPr>
          <a:xfrm>
            <a:off x="7630224" y="3343537"/>
            <a:ext cx="467039" cy="568648"/>
            <a:chOff x="4691556" y="2760897"/>
            <a:chExt cx="390980" cy="476042"/>
          </a:xfrm>
        </p:grpSpPr>
        <p:sp>
          <p:nvSpPr>
            <p:cNvPr id="1029" name="Google Shape;1029;p37"/>
            <p:cNvSpPr/>
            <p:nvPr/>
          </p:nvSpPr>
          <p:spPr>
            <a:xfrm>
              <a:off x="4691556" y="2760897"/>
              <a:ext cx="307250" cy="476042"/>
            </a:xfrm>
            <a:custGeom>
              <a:avLst/>
              <a:gdLst/>
              <a:ahLst/>
              <a:cxnLst/>
              <a:rect l="l" t="t" r="r" b="b"/>
              <a:pathLst>
                <a:path w="6219" h="9636" extrusionOk="0">
                  <a:moveTo>
                    <a:pt x="3748" y="1"/>
                  </a:moveTo>
                  <a:lnTo>
                    <a:pt x="3516" y="152"/>
                  </a:lnTo>
                  <a:cubicBezTo>
                    <a:pt x="643" y="2062"/>
                    <a:pt x="1" y="3997"/>
                    <a:pt x="1" y="5398"/>
                  </a:cubicBezTo>
                  <a:cubicBezTo>
                    <a:pt x="10" y="7789"/>
                    <a:pt x="2017" y="9635"/>
                    <a:pt x="3632" y="9635"/>
                  </a:cubicBezTo>
                  <a:cubicBezTo>
                    <a:pt x="4408" y="9635"/>
                    <a:pt x="5095" y="9029"/>
                    <a:pt x="5086" y="8190"/>
                  </a:cubicBezTo>
                  <a:cubicBezTo>
                    <a:pt x="5086" y="7842"/>
                    <a:pt x="5246" y="7512"/>
                    <a:pt x="5541" y="7298"/>
                  </a:cubicBezTo>
                  <a:lnTo>
                    <a:pt x="5942" y="7004"/>
                  </a:lnTo>
                  <a:lnTo>
                    <a:pt x="4399" y="6388"/>
                  </a:lnTo>
                  <a:cubicBezTo>
                    <a:pt x="4247" y="6834"/>
                    <a:pt x="3953" y="7236"/>
                    <a:pt x="3551" y="7521"/>
                  </a:cubicBezTo>
                  <a:lnTo>
                    <a:pt x="3230" y="7057"/>
                  </a:lnTo>
                  <a:cubicBezTo>
                    <a:pt x="3685" y="6736"/>
                    <a:pt x="3962" y="6219"/>
                    <a:pt x="3962" y="5666"/>
                  </a:cubicBezTo>
                  <a:cubicBezTo>
                    <a:pt x="3962" y="5113"/>
                    <a:pt x="3685" y="4595"/>
                    <a:pt x="3230" y="4274"/>
                  </a:cubicBezTo>
                  <a:lnTo>
                    <a:pt x="3551" y="3810"/>
                  </a:lnTo>
                  <a:cubicBezTo>
                    <a:pt x="4104" y="4194"/>
                    <a:pt x="4452" y="4800"/>
                    <a:pt x="4506" y="5469"/>
                  </a:cubicBezTo>
                  <a:lnTo>
                    <a:pt x="5755" y="4961"/>
                  </a:lnTo>
                  <a:lnTo>
                    <a:pt x="5264" y="3971"/>
                  </a:lnTo>
                  <a:cubicBezTo>
                    <a:pt x="5790" y="3953"/>
                    <a:pt x="6219" y="3525"/>
                    <a:pt x="6219" y="2989"/>
                  </a:cubicBezTo>
                  <a:cubicBezTo>
                    <a:pt x="6219" y="2632"/>
                    <a:pt x="6022" y="2293"/>
                    <a:pt x="5701" y="2124"/>
                  </a:cubicBezTo>
                  <a:cubicBezTo>
                    <a:pt x="5193" y="1856"/>
                    <a:pt x="4881" y="1598"/>
                    <a:pt x="4666" y="1276"/>
                  </a:cubicBezTo>
                  <a:lnTo>
                    <a:pt x="37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37"/>
            <p:cNvSpPr/>
            <p:nvPr/>
          </p:nvSpPr>
          <p:spPr>
            <a:xfrm>
              <a:off x="4942772" y="3040767"/>
              <a:ext cx="27815" cy="27814"/>
            </a:xfrm>
            <a:custGeom>
              <a:avLst/>
              <a:gdLst/>
              <a:ahLst/>
              <a:cxnLst/>
              <a:rect l="l" t="t" r="r" b="b"/>
              <a:pathLst>
                <a:path w="563" h="563" extrusionOk="0">
                  <a:moveTo>
                    <a:pt x="1" y="1"/>
                  </a:moveTo>
                  <a:lnTo>
                    <a:pt x="1" y="563"/>
                  </a:lnTo>
                  <a:lnTo>
                    <a:pt x="563" y="563"/>
                  </a:lnTo>
                  <a:lnTo>
                    <a:pt x="5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37"/>
            <p:cNvSpPr/>
            <p:nvPr/>
          </p:nvSpPr>
          <p:spPr>
            <a:xfrm>
              <a:off x="4998747" y="3013002"/>
              <a:ext cx="27815" cy="27814"/>
            </a:xfrm>
            <a:custGeom>
              <a:avLst/>
              <a:gdLst/>
              <a:ahLst/>
              <a:cxnLst/>
              <a:rect l="l" t="t" r="r" b="b"/>
              <a:pathLst>
                <a:path w="563" h="563" extrusionOk="0">
                  <a:moveTo>
                    <a:pt x="1" y="1"/>
                  </a:moveTo>
                  <a:lnTo>
                    <a:pt x="1" y="563"/>
                  </a:lnTo>
                  <a:lnTo>
                    <a:pt x="563" y="563"/>
                  </a:lnTo>
                  <a:lnTo>
                    <a:pt x="5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37"/>
            <p:cNvSpPr/>
            <p:nvPr/>
          </p:nvSpPr>
          <p:spPr>
            <a:xfrm>
              <a:off x="4998747" y="3068531"/>
              <a:ext cx="27815" cy="27814"/>
            </a:xfrm>
            <a:custGeom>
              <a:avLst/>
              <a:gdLst/>
              <a:ahLst/>
              <a:cxnLst/>
              <a:rect l="l" t="t" r="r" b="b"/>
              <a:pathLst>
                <a:path w="563" h="563" extrusionOk="0">
                  <a:moveTo>
                    <a:pt x="1" y="1"/>
                  </a:moveTo>
                  <a:lnTo>
                    <a:pt x="1" y="563"/>
                  </a:lnTo>
                  <a:lnTo>
                    <a:pt x="563" y="563"/>
                  </a:lnTo>
                  <a:lnTo>
                    <a:pt x="5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37"/>
            <p:cNvSpPr/>
            <p:nvPr/>
          </p:nvSpPr>
          <p:spPr>
            <a:xfrm>
              <a:off x="5054276" y="3096296"/>
              <a:ext cx="28260" cy="28258"/>
            </a:xfrm>
            <a:custGeom>
              <a:avLst/>
              <a:gdLst/>
              <a:ahLst/>
              <a:cxnLst/>
              <a:rect l="l" t="t" r="r" b="b"/>
              <a:pathLst>
                <a:path w="572" h="572" extrusionOk="0">
                  <a:moveTo>
                    <a:pt x="1" y="1"/>
                  </a:moveTo>
                  <a:lnTo>
                    <a:pt x="1" y="572"/>
                  </a:lnTo>
                  <a:lnTo>
                    <a:pt x="572" y="572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37"/>
            <p:cNvSpPr/>
            <p:nvPr/>
          </p:nvSpPr>
          <p:spPr>
            <a:xfrm>
              <a:off x="5054276" y="3040767"/>
              <a:ext cx="28260" cy="27814"/>
            </a:xfrm>
            <a:custGeom>
              <a:avLst/>
              <a:gdLst/>
              <a:ahLst/>
              <a:cxnLst/>
              <a:rect l="l" t="t" r="r" b="b"/>
              <a:pathLst>
                <a:path w="572" h="563" extrusionOk="0">
                  <a:moveTo>
                    <a:pt x="1" y="1"/>
                  </a:moveTo>
                  <a:lnTo>
                    <a:pt x="1" y="563"/>
                  </a:lnTo>
                  <a:lnTo>
                    <a:pt x="572" y="563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37"/>
            <p:cNvSpPr/>
            <p:nvPr/>
          </p:nvSpPr>
          <p:spPr>
            <a:xfrm>
              <a:off x="5054276" y="2984793"/>
              <a:ext cx="28260" cy="28258"/>
            </a:xfrm>
            <a:custGeom>
              <a:avLst/>
              <a:gdLst/>
              <a:ahLst/>
              <a:cxnLst/>
              <a:rect l="l" t="t" r="r" b="b"/>
              <a:pathLst>
                <a:path w="572" h="572" extrusionOk="0">
                  <a:moveTo>
                    <a:pt x="1" y="1"/>
                  </a:moveTo>
                  <a:lnTo>
                    <a:pt x="1" y="572"/>
                  </a:lnTo>
                  <a:lnTo>
                    <a:pt x="572" y="572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36" name="Google Shape;1036;p37"/>
          <p:cNvGrpSpPr/>
          <p:nvPr/>
        </p:nvGrpSpPr>
        <p:grpSpPr>
          <a:xfrm>
            <a:off x="10149025" y="3343537"/>
            <a:ext cx="568668" cy="568653"/>
            <a:chOff x="2759386" y="3412724"/>
            <a:chExt cx="476059" cy="476047"/>
          </a:xfrm>
        </p:grpSpPr>
        <p:sp>
          <p:nvSpPr>
            <p:cNvPr id="1037" name="Google Shape;1037;p37"/>
            <p:cNvSpPr/>
            <p:nvPr/>
          </p:nvSpPr>
          <p:spPr>
            <a:xfrm>
              <a:off x="2759386" y="3412724"/>
              <a:ext cx="238083" cy="252150"/>
            </a:xfrm>
            <a:custGeom>
              <a:avLst/>
              <a:gdLst/>
              <a:ahLst/>
              <a:cxnLst/>
              <a:rect l="l" t="t" r="r" b="b"/>
              <a:pathLst>
                <a:path w="4819" h="5104" extrusionOk="0">
                  <a:moveTo>
                    <a:pt x="4818" y="1"/>
                  </a:moveTo>
                  <a:cubicBezTo>
                    <a:pt x="3284" y="1"/>
                    <a:pt x="1946" y="616"/>
                    <a:pt x="857" y="1696"/>
                  </a:cubicBezTo>
                  <a:lnTo>
                    <a:pt x="1" y="2561"/>
                  </a:lnTo>
                  <a:lnTo>
                    <a:pt x="857" y="3418"/>
                  </a:lnTo>
                  <a:cubicBezTo>
                    <a:pt x="1946" y="4506"/>
                    <a:pt x="3284" y="5104"/>
                    <a:pt x="4818" y="5104"/>
                  </a:cubicBezTo>
                  <a:cubicBezTo>
                    <a:pt x="3418" y="5104"/>
                    <a:pt x="2276" y="3944"/>
                    <a:pt x="2276" y="2561"/>
                  </a:cubicBezTo>
                  <a:cubicBezTo>
                    <a:pt x="2276" y="1161"/>
                    <a:pt x="3418" y="1"/>
                    <a:pt x="48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37"/>
            <p:cNvSpPr/>
            <p:nvPr/>
          </p:nvSpPr>
          <p:spPr>
            <a:xfrm>
              <a:off x="2892083" y="3440489"/>
              <a:ext cx="203203" cy="196177"/>
            </a:xfrm>
            <a:custGeom>
              <a:avLst/>
              <a:gdLst/>
              <a:ahLst/>
              <a:cxnLst/>
              <a:rect l="l" t="t" r="r" b="b"/>
              <a:pathLst>
                <a:path w="4113" h="3971" extrusionOk="0">
                  <a:moveTo>
                    <a:pt x="2132" y="1"/>
                  </a:moveTo>
                  <a:cubicBezTo>
                    <a:pt x="1526" y="1"/>
                    <a:pt x="990" y="277"/>
                    <a:pt x="633" y="706"/>
                  </a:cubicBezTo>
                  <a:cubicBezTo>
                    <a:pt x="961" y="433"/>
                    <a:pt x="1382" y="249"/>
                    <a:pt x="1869" y="249"/>
                  </a:cubicBezTo>
                  <a:cubicBezTo>
                    <a:pt x="2019" y="249"/>
                    <a:pt x="2175" y="266"/>
                    <a:pt x="2337" y="304"/>
                  </a:cubicBezTo>
                  <a:cubicBezTo>
                    <a:pt x="2953" y="438"/>
                    <a:pt x="3381" y="902"/>
                    <a:pt x="3515" y="1526"/>
                  </a:cubicBezTo>
                  <a:cubicBezTo>
                    <a:pt x="3631" y="2053"/>
                    <a:pt x="3479" y="2606"/>
                    <a:pt x="3114" y="2972"/>
                  </a:cubicBezTo>
                  <a:cubicBezTo>
                    <a:pt x="2830" y="3269"/>
                    <a:pt x="2488" y="3421"/>
                    <a:pt x="2133" y="3421"/>
                  </a:cubicBezTo>
                  <a:cubicBezTo>
                    <a:pt x="2030" y="3421"/>
                    <a:pt x="1925" y="3408"/>
                    <a:pt x="1820" y="3382"/>
                  </a:cubicBezTo>
                  <a:cubicBezTo>
                    <a:pt x="1427" y="3284"/>
                    <a:pt x="1115" y="2989"/>
                    <a:pt x="1017" y="2624"/>
                  </a:cubicBezTo>
                  <a:cubicBezTo>
                    <a:pt x="919" y="2267"/>
                    <a:pt x="1044" y="1874"/>
                    <a:pt x="1347" y="1571"/>
                  </a:cubicBezTo>
                  <a:cubicBezTo>
                    <a:pt x="1529" y="1389"/>
                    <a:pt x="1778" y="1289"/>
                    <a:pt x="2027" y="1289"/>
                  </a:cubicBezTo>
                  <a:cubicBezTo>
                    <a:pt x="2144" y="1289"/>
                    <a:pt x="2262" y="1311"/>
                    <a:pt x="2373" y="1357"/>
                  </a:cubicBezTo>
                  <a:lnTo>
                    <a:pt x="2168" y="1883"/>
                  </a:lnTo>
                  <a:cubicBezTo>
                    <a:pt x="2121" y="1863"/>
                    <a:pt x="2071" y="1853"/>
                    <a:pt x="2022" y="1853"/>
                  </a:cubicBezTo>
                  <a:cubicBezTo>
                    <a:pt x="1921" y="1853"/>
                    <a:pt x="1821" y="1895"/>
                    <a:pt x="1749" y="1972"/>
                  </a:cubicBezTo>
                  <a:cubicBezTo>
                    <a:pt x="1579" y="2133"/>
                    <a:pt x="1517" y="2311"/>
                    <a:pt x="1561" y="2472"/>
                  </a:cubicBezTo>
                  <a:cubicBezTo>
                    <a:pt x="1606" y="2642"/>
                    <a:pt x="1766" y="2784"/>
                    <a:pt x="1963" y="2838"/>
                  </a:cubicBezTo>
                  <a:cubicBezTo>
                    <a:pt x="2006" y="2848"/>
                    <a:pt x="2061" y="2857"/>
                    <a:pt x="2125" y="2857"/>
                  </a:cubicBezTo>
                  <a:cubicBezTo>
                    <a:pt x="2283" y="2857"/>
                    <a:pt x="2495" y="2802"/>
                    <a:pt x="2712" y="2579"/>
                  </a:cubicBezTo>
                  <a:cubicBezTo>
                    <a:pt x="2944" y="2347"/>
                    <a:pt x="3042" y="1990"/>
                    <a:pt x="2962" y="1642"/>
                  </a:cubicBezTo>
                  <a:cubicBezTo>
                    <a:pt x="2855" y="1116"/>
                    <a:pt x="2489" y="911"/>
                    <a:pt x="2213" y="848"/>
                  </a:cubicBezTo>
                  <a:cubicBezTo>
                    <a:pt x="2099" y="824"/>
                    <a:pt x="1990" y="812"/>
                    <a:pt x="1886" y="812"/>
                  </a:cubicBezTo>
                  <a:cubicBezTo>
                    <a:pt x="1208" y="812"/>
                    <a:pt x="744" y="1303"/>
                    <a:pt x="535" y="1767"/>
                  </a:cubicBezTo>
                  <a:cubicBezTo>
                    <a:pt x="0" y="2981"/>
                    <a:pt x="981" y="3971"/>
                    <a:pt x="2132" y="3971"/>
                  </a:cubicBezTo>
                  <a:cubicBezTo>
                    <a:pt x="3221" y="3971"/>
                    <a:pt x="4113" y="3088"/>
                    <a:pt x="4113" y="1999"/>
                  </a:cubicBezTo>
                  <a:cubicBezTo>
                    <a:pt x="4113" y="911"/>
                    <a:pt x="3221" y="1"/>
                    <a:pt x="2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37"/>
            <p:cNvSpPr/>
            <p:nvPr/>
          </p:nvSpPr>
          <p:spPr>
            <a:xfrm>
              <a:off x="2997412" y="3412724"/>
              <a:ext cx="238033" cy="252150"/>
            </a:xfrm>
            <a:custGeom>
              <a:avLst/>
              <a:gdLst/>
              <a:ahLst/>
              <a:cxnLst/>
              <a:rect l="l" t="t" r="r" b="b"/>
              <a:pathLst>
                <a:path w="4818" h="5104" extrusionOk="0">
                  <a:moveTo>
                    <a:pt x="0" y="1"/>
                  </a:moveTo>
                  <a:cubicBezTo>
                    <a:pt x="1401" y="1"/>
                    <a:pt x="2543" y="1161"/>
                    <a:pt x="2543" y="2561"/>
                  </a:cubicBezTo>
                  <a:cubicBezTo>
                    <a:pt x="2543" y="3962"/>
                    <a:pt x="1401" y="5104"/>
                    <a:pt x="0" y="5104"/>
                  </a:cubicBezTo>
                  <a:cubicBezTo>
                    <a:pt x="1535" y="5104"/>
                    <a:pt x="2855" y="4506"/>
                    <a:pt x="3934" y="3418"/>
                  </a:cubicBezTo>
                  <a:lnTo>
                    <a:pt x="4818" y="2561"/>
                  </a:lnTo>
                  <a:lnTo>
                    <a:pt x="3934" y="1696"/>
                  </a:lnTo>
                  <a:cubicBezTo>
                    <a:pt x="2855" y="616"/>
                    <a:pt x="1535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37"/>
            <p:cNvSpPr/>
            <p:nvPr/>
          </p:nvSpPr>
          <p:spPr>
            <a:xfrm>
              <a:off x="2759386" y="3748567"/>
              <a:ext cx="112446" cy="83787"/>
            </a:xfrm>
            <a:custGeom>
              <a:avLst/>
              <a:gdLst/>
              <a:ahLst/>
              <a:cxnLst/>
              <a:rect l="l" t="t" r="r" b="b"/>
              <a:pathLst>
                <a:path w="2276" h="1696" extrusionOk="0">
                  <a:moveTo>
                    <a:pt x="1" y="1"/>
                  </a:moveTo>
                  <a:lnTo>
                    <a:pt x="1" y="1696"/>
                  </a:lnTo>
                  <a:lnTo>
                    <a:pt x="2276" y="1696"/>
                  </a:lnTo>
                  <a:lnTo>
                    <a:pt x="22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37"/>
            <p:cNvSpPr/>
            <p:nvPr/>
          </p:nvSpPr>
          <p:spPr>
            <a:xfrm>
              <a:off x="3178525" y="3748567"/>
              <a:ext cx="56915" cy="83787"/>
            </a:xfrm>
            <a:custGeom>
              <a:avLst/>
              <a:gdLst/>
              <a:ahLst/>
              <a:cxnLst/>
              <a:rect l="l" t="t" r="r" b="b"/>
              <a:pathLst>
                <a:path w="1152" h="1696" extrusionOk="0">
                  <a:moveTo>
                    <a:pt x="1" y="1"/>
                  </a:moveTo>
                  <a:lnTo>
                    <a:pt x="1" y="1696"/>
                  </a:lnTo>
                  <a:lnTo>
                    <a:pt x="1152" y="1696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37"/>
            <p:cNvSpPr/>
            <p:nvPr/>
          </p:nvSpPr>
          <p:spPr>
            <a:xfrm>
              <a:off x="2930421" y="3692593"/>
              <a:ext cx="188678" cy="196177"/>
            </a:xfrm>
            <a:custGeom>
              <a:avLst/>
              <a:gdLst/>
              <a:ahLst/>
              <a:cxnLst/>
              <a:rect l="l" t="t" r="r" b="b"/>
              <a:pathLst>
                <a:path w="3819" h="3971" extrusionOk="0">
                  <a:moveTo>
                    <a:pt x="3408" y="1"/>
                  </a:moveTo>
                  <a:lnTo>
                    <a:pt x="0" y="3587"/>
                  </a:lnTo>
                  <a:lnTo>
                    <a:pt x="411" y="3971"/>
                  </a:lnTo>
                  <a:lnTo>
                    <a:pt x="3818" y="384"/>
                  </a:lnTo>
                  <a:lnTo>
                    <a:pt x="34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37"/>
            <p:cNvSpPr/>
            <p:nvPr/>
          </p:nvSpPr>
          <p:spPr>
            <a:xfrm>
              <a:off x="3043258" y="3748567"/>
              <a:ext cx="107555" cy="83787"/>
            </a:xfrm>
            <a:custGeom>
              <a:avLst/>
              <a:gdLst/>
              <a:ahLst/>
              <a:cxnLst/>
              <a:rect l="l" t="t" r="r" b="b"/>
              <a:pathLst>
                <a:path w="2177" h="1696" extrusionOk="0">
                  <a:moveTo>
                    <a:pt x="1606" y="1"/>
                  </a:moveTo>
                  <a:lnTo>
                    <a:pt x="0" y="1696"/>
                  </a:lnTo>
                  <a:lnTo>
                    <a:pt x="2177" y="1696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37"/>
            <p:cNvSpPr/>
            <p:nvPr/>
          </p:nvSpPr>
          <p:spPr>
            <a:xfrm>
              <a:off x="2899543" y="3748567"/>
              <a:ext cx="107604" cy="83787"/>
            </a:xfrm>
            <a:custGeom>
              <a:avLst/>
              <a:gdLst/>
              <a:ahLst/>
              <a:cxnLst/>
              <a:rect l="l" t="t" r="r" b="b"/>
              <a:pathLst>
                <a:path w="2178" h="1696" extrusionOk="0">
                  <a:moveTo>
                    <a:pt x="1" y="1"/>
                  </a:moveTo>
                  <a:lnTo>
                    <a:pt x="1" y="1696"/>
                  </a:lnTo>
                  <a:lnTo>
                    <a:pt x="572" y="1696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45" name="Google Shape;1045;p37"/>
          <p:cNvGrpSpPr/>
          <p:nvPr/>
        </p:nvGrpSpPr>
        <p:grpSpPr>
          <a:xfrm>
            <a:off x="4882477" y="3343537"/>
            <a:ext cx="568619" cy="568655"/>
            <a:chOff x="4019026" y="3412724"/>
            <a:chExt cx="476017" cy="476048"/>
          </a:xfrm>
        </p:grpSpPr>
        <p:sp>
          <p:nvSpPr>
            <p:cNvPr id="1046" name="Google Shape;1046;p37"/>
            <p:cNvSpPr/>
            <p:nvPr/>
          </p:nvSpPr>
          <p:spPr>
            <a:xfrm>
              <a:off x="4019026" y="3497352"/>
              <a:ext cx="476017" cy="334998"/>
            </a:xfrm>
            <a:custGeom>
              <a:avLst/>
              <a:gdLst/>
              <a:ahLst/>
              <a:cxnLst/>
              <a:rect l="l" t="t" r="r" b="b"/>
              <a:pathLst>
                <a:path w="9635" h="6781" extrusionOk="0">
                  <a:moveTo>
                    <a:pt x="1713" y="2258"/>
                  </a:moveTo>
                  <a:lnTo>
                    <a:pt x="1713" y="2820"/>
                  </a:lnTo>
                  <a:lnTo>
                    <a:pt x="1151" y="2820"/>
                  </a:lnTo>
                  <a:lnTo>
                    <a:pt x="1151" y="2258"/>
                  </a:lnTo>
                  <a:close/>
                  <a:moveTo>
                    <a:pt x="8511" y="2258"/>
                  </a:moveTo>
                  <a:lnTo>
                    <a:pt x="8511" y="2820"/>
                  </a:lnTo>
                  <a:lnTo>
                    <a:pt x="7949" y="2820"/>
                  </a:lnTo>
                  <a:lnTo>
                    <a:pt x="7949" y="2258"/>
                  </a:lnTo>
                  <a:close/>
                  <a:moveTo>
                    <a:pt x="2275" y="3391"/>
                  </a:moveTo>
                  <a:lnTo>
                    <a:pt x="2275" y="3953"/>
                  </a:lnTo>
                  <a:lnTo>
                    <a:pt x="1713" y="3953"/>
                  </a:lnTo>
                  <a:lnTo>
                    <a:pt x="1713" y="3391"/>
                  </a:lnTo>
                  <a:close/>
                  <a:moveTo>
                    <a:pt x="7949" y="3391"/>
                  </a:moveTo>
                  <a:lnTo>
                    <a:pt x="7949" y="3953"/>
                  </a:lnTo>
                  <a:lnTo>
                    <a:pt x="7378" y="3953"/>
                  </a:lnTo>
                  <a:lnTo>
                    <a:pt x="7378" y="3391"/>
                  </a:lnTo>
                  <a:close/>
                  <a:moveTo>
                    <a:pt x="1713" y="4515"/>
                  </a:moveTo>
                  <a:lnTo>
                    <a:pt x="1713" y="5086"/>
                  </a:lnTo>
                  <a:lnTo>
                    <a:pt x="1151" y="5086"/>
                  </a:lnTo>
                  <a:lnTo>
                    <a:pt x="1151" y="4515"/>
                  </a:lnTo>
                  <a:close/>
                  <a:moveTo>
                    <a:pt x="8511" y="4515"/>
                  </a:moveTo>
                  <a:lnTo>
                    <a:pt x="8511" y="5086"/>
                  </a:lnTo>
                  <a:lnTo>
                    <a:pt x="7949" y="5086"/>
                  </a:lnTo>
                  <a:lnTo>
                    <a:pt x="7949" y="4515"/>
                  </a:lnTo>
                  <a:close/>
                  <a:moveTo>
                    <a:pt x="3970" y="1"/>
                  </a:moveTo>
                  <a:lnTo>
                    <a:pt x="3970" y="1633"/>
                  </a:lnTo>
                  <a:lnTo>
                    <a:pt x="3408" y="2017"/>
                  </a:lnTo>
                  <a:lnTo>
                    <a:pt x="3408" y="1410"/>
                  </a:lnTo>
                  <a:cubicBezTo>
                    <a:pt x="3408" y="946"/>
                    <a:pt x="3033" y="563"/>
                    <a:pt x="2569" y="563"/>
                  </a:cubicBezTo>
                  <a:cubicBezTo>
                    <a:pt x="1160" y="563"/>
                    <a:pt x="0" y="1705"/>
                    <a:pt x="0" y="3105"/>
                  </a:cubicBezTo>
                  <a:lnTo>
                    <a:pt x="0" y="6781"/>
                  </a:lnTo>
                  <a:lnTo>
                    <a:pt x="286" y="6781"/>
                  </a:lnTo>
                  <a:cubicBezTo>
                    <a:pt x="1999" y="6781"/>
                    <a:pt x="3408" y="5371"/>
                    <a:pt x="3408" y="3649"/>
                  </a:cubicBezTo>
                  <a:lnTo>
                    <a:pt x="3408" y="2695"/>
                  </a:lnTo>
                  <a:lnTo>
                    <a:pt x="3970" y="2320"/>
                  </a:lnTo>
                  <a:lnTo>
                    <a:pt x="3970" y="5086"/>
                  </a:lnTo>
                  <a:lnTo>
                    <a:pt x="5665" y="5086"/>
                  </a:lnTo>
                  <a:lnTo>
                    <a:pt x="5665" y="2320"/>
                  </a:lnTo>
                  <a:lnTo>
                    <a:pt x="6236" y="2695"/>
                  </a:lnTo>
                  <a:lnTo>
                    <a:pt x="6236" y="3667"/>
                  </a:lnTo>
                  <a:cubicBezTo>
                    <a:pt x="6236" y="5389"/>
                    <a:pt x="7619" y="6781"/>
                    <a:pt x="9341" y="6781"/>
                  </a:cubicBezTo>
                  <a:lnTo>
                    <a:pt x="9635" y="6781"/>
                  </a:lnTo>
                  <a:lnTo>
                    <a:pt x="9635" y="3105"/>
                  </a:lnTo>
                  <a:cubicBezTo>
                    <a:pt x="9635" y="1701"/>
                    <a:pt x="8493" y="563"/>
                    <a:pt x="7082" y="563"/>
                  </a:cubicBezTo>
                  <a:cubicBezTo>
                    <a:pt x="7077" y="563"/>
                    <a:pt x="7071" y="563"/>
                    <a:pt x="7066" y="563"/>
                  </a:cubicBezTo>
                  <a:cubicBezTo>
                    <a:pt x="6602" y="572"/>
                    <a:pt x="6236" y="946"/>
                    <a:pt x="6236" y="1410"/>
                  </a:cubicBezTo>
                  <a:lnTo>
                    <a:pt x="6236" y="2017"/>
                  </a:lnTo>
                  <a:lnTo>
                    <a:pt x="5665" y="1633"/>
                  </a:lnTo>
                  <a:lnTo>
                    <a:pt x="56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37"/>
            <p:cNvSpPr/>
            <p:nvPr/>
          </p:nvSpPr>
          <p:spPr>
            <a:xfrm>
              <a:off x="4215158" y="3776332"/>
              <a:ext cx="83791" cy="112440"/>
            </a:xfrm>
            <a:custGeom>
              <a:avLst/>
              <a:gdLst/>
              <a:ahLst/>
              <a:cxnLst/>
              <a:rect l="l" t="t" r="r" b="b"/>
              <a:pathLst>
                <a:path w="1696" h="2276" extrusionOk="0">
                  <a:moveTo>
                    <a:pt x="0" y="1"/>
                  </a:moveTo>
                  <a:lnTo>
                    <a:pt x="0" y="2276"/>
                  </a:lnTo>
                  <a:lnTo>
                    <a:pt x="1695" y="2276"/>
                  </a:lnTo>
                  <a:lnTo>
                    <a:pt x="16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37"/>
            <p:cNvSpPr/>
            <p:nvPr/>
          </p:nvSpPr>
          <p:spPr>
            <a:xfrm>
              <a:off x="4215158" y="3412724"/>
              <a:ext cx="83791" cy="56912"/>
            </a:xfrm>
            <a:custGeom>
              <a:avLst/>
              <a:gdLst/>
              <a:ahLst/>
              <a:cxnLst/>
              <a:rect l="l" t="t" r="r" b="b"/>
              <a:pathLst>
                <a:path w="1696" h="1152" extrusionOk="0">
                  <a:moveTo>
                    <a:pt x="0" y="1"/>
                  </a:moveTo>
                  <a:lnTo>
                    <a:pt x="0" y="1152"/>
                  </a:lnTo>
                  <a:lnTo>
                    <a:pt x="1695" y="1152"/>
                  </a:lnTo>
                  <a:lnTo>
                    <a:pt x="16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Data cleaning</a:t>
            </a:r>
            <a:endParaRPr dirty="0"/>
          </a:p>
        </p:txBody>
      </p:sp>
      <p:sp>
        <p:nvSpPr>
          <p:cNvPr id="865" name="Google Shape;865;p36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02</a:t>
            </a:r>
            <a:endParaRPr dirty="0"/>
          </a:p>
        </p:txBody>
      </p:sp>
      <p:grpSp>
        <p:nvGrpSpPr>
          <p:cNvPr id="866" name="Google Shape;866;p36"/>
          <p:cNvGrpSpPr/>
          <p:nvPr/>
        </p:nvGrpSpPr>
        <p:grpSpPr>
          <a:xfrm>
            <a:off x="890825" y="1836784"/>
            <a:ext cx="10417640" cy="4157613"/>
            <a:chOff x="668119" y="1377588"/>
            <a:chExt cx="7813230" cy="3118210"/>
          </a:xfrm>
        </p:grpSpPr>
        <p:grpSp>
          <p:nvGrpSpPr>
            <p:cNvPr id="867" name="Google Shape;867;p36"/>
            <p:cNvGrpSpPr/>
            <p:nvPr/>
          </p:nvGrpSpPr>
          <p:grpSpPr>
            <a:xfrm>
              <a:off x="2452121" y="3599850"/>
              <a:ext cx="4315764" cy="895948"/>
              <a:chOff x="4884216" y="2517989"/>
              <a:chExt cx="1927971" cy="400245"/>
            </a:xfrm>
          </p:grpSpPr>
          <p:sp>
            <p:nvSpPr>
              <p:cNvPr id="868" name="Google Shape;868;p36"/>
              <p:cNvSpPr/>
              <p:nvPr/>
            </p:nvSpPr>
            <p:spPr>
              <a:xfrm>
                <a:off x="5317846" y="2589751"/>
                <a:ext cx="43594" cy="22878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07" extrusionOk="0">
                    <a:moveTo>
                      <a:pt x="112" y="0"/>
                    </a:moveTo>
                    <a:cubicBezTo>
                      <a:pt x="6" y="0"/>
                      <a:pt x="1" y="135"/>
                      <a:pt x="96" y="161"/>
                    </a:cubicBezTo>
                    <a:lnTo>
                      <a:pt x="123" y="170"/>
                    </a:lnTo>
                    <a:cubicBezTo>
                      <a:pt x="74" y="220"/>
                      <a:pt x="115" y="306"/>
                      <a:pt x="198" y="306"/>
                    </a:cubicBezTo>
                    <a:cubicBezTo>
                      <a:pt x="205" y="306"/>
                      <a:pt x="213" y="306"/>
                      <a:pt x="221" y="304"/>
                    </a:cubicBezTo>
                    <a:cubicBezTo>
                      <a:pt x="274" y="295"/>
                      <a:pt x="319" y="268"/>
                      <a:pt x="364" y="242"/>
                    </a:cubicBezTo>
                    <a:cubicBezTo>
                      <a:pt x="381" y="251"/>
                      <a:pt x="408" y="260"/>
                      <a:pt x="426" y="268"/>
                    </a:cubicBezTo>
                    <a:cubicBezTo>
                      <a:pt x="437" y="272"/>
                      <a:pt x="448" y="274"/>
                      <a:pt x="459" y="274"/>
                    </a:cubicBezTo>
                    <a:cubicBezTo>
                      <a:pt x="551" y="274"/>
                      <a:pt x="584" y="140"/>
                      <a:pt x="480" y="108"/>
                    </a:cubicBezTo>
                    <a:cubicBezTo>
                      <a:pt x="480" y="108"/>
                      <a:pt x="471" y="99"/>
                      <a:pt x="471" y="99"/>
                    </a:cubicBezTo>
                    <a:cubicBezTo>
                      <a:pt x="480" y="54"/>
                      <a:pt x="444" y="19"/>
                      <a:pt x="373" y="10"/>
                    </a:cubicBezTo>
                    <a:lnTo>
                      <a:pt x="123" y="1"/>
                    </a:lnTo>
                    <a:cubicBezTo>
                      <a:pt x="119" y="1"/>
                      <a:pt x="116" y="0"/>
                      <a:pt x="1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9" name="Google Shape;869;p36"/>
              <p:cNvSpPr/>
              <p:nvPr/>
            </p:nvSpPr>
            <p:spPr>
              <a:xfrm>
                <a:off x="5237215" y="2611586"/>
                <a:ext cx="54549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732" h="315" extrusionOk="0">
                    <a:moveTo>
                      <a:pt x="478" y="0"/>
                    </a:moveTo>
                    <a:cubicBezTo>
                      <a:pt x="453" y="0"/>
                      <a:pt x="429" y="7"/>
                      <a:pt x="411" y="20"/>
                    </a:cubicBezTo>
                    <a:lnTo>
                      <a:pt x="393" y="20"/>
                    </a:lnTo>
                    <a:cubicBezTo>
                      <a:pt x="339" y="20"/>
                      <a:pt x="304" y="56"/>
                      <a:pt x="304" y="91"/>
                    </a:cubicBezTo>
                    <a:cubicBezTo>
                      <a:pt x="232" y="91"/>
                      <a:pt x="170" y="100"/>
                      <a:pt x="107" y="118"/>
                    </a:cubicBezTo>
                    <a:cubicBezTo>
                      <a:pt x="45" y="145"/>
                      <a:pt x="0" y="216"/>
                      <a:pt x="63" y="261"/>
                    </a:cubicBezTo>
                    <a:cubicBezTo>
                      <a:pt x="123" y="298"/>
                      <a:pt x="191" y="314"/>
                      <a:pt x="256" y="314"/>
                    </a:cubicBezTo>
                    <a:cubicBezTo>
                      <a:pt x="366" y="314"/>
                      <a:pt x="471" y="268"/>
                      <a:pt x="527" y="190"/>
                    </a:cubicBezTo>
                    <a:lnTo>
                      <a:pt x="598" y="190"/>
                    </a:lnTo>
                    <a:cubicBezTo>
                      <a:pt x="732" y="190"/>
                      <a:pt x="732" y="20"/>
                      <a:pt x="598" y="20"/>
                    </a:cubicBezTo>
                    <a:lnTo>
                      <a:pt x="545" y="20"/>
                    </a:lnTo>
                    <a:cubicBezTo>
                      <a:pt x="527" y="7"/>
                      <a:pt x="502" y="0"/>
                      <a:pt x="4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0" name="Google Shape;870;p36"/>
              <p:cNvSpPr/>
              <p:nvPr/>
            </p:nvSpPr>
            <p:spPr>
              <a:xfrm>
                <a:off x="5196155" y="2587143"/>
                <a:ext cx="50599" cy="22058"/>
              </a:xfrm>
              <a:custGeom>
                <a:avLst/>
                <a:gdLst/>
                <a:ahLst/>
                <a:cxnLst/>
                <a:rect l="l" t="t" r="r" b="b"/>
                <a:pathLst>
                  <a:path w="679" h="296" extrusionOk="0">
                    <a:moveTo>
                      <a:pt x="435" y="0"/>
                    </a:moveTo>
                    <a:cubicBezTo>
                      <a:pt x="366" y="0"/>
                      <a:pt x="314" y="63"/>
                      <a:pt x="328" y="107"/>
                    </a:cubicBezTo>
                    <a:cubicBezTo>
                      <a:pt x="266" y="80"/>
                      <a:pt x="195" y="63"/>
                      <a:pt x="114" y="63"/>
                    </a:cubicBezTo>
                    <a:cubicBezTo>
                      <a:pt x="110" y="62"/>
                      <a:pt x="106" y="62"/>
                      <a:pt x="102" y="62"/>
                    </a:cubicBezTo>
                    <a:cubicBezTo>
                      <a:pt x="30" y="62"/>
                      <a:pt x="0" y="137"/>
                      <a:pt x="34" y="188"/>
                    </a:cubicBezTo>
                    <a:cubicBezTo>
                      <a:pt x="75" y="262"/>
                      <a:pt x="162" y="295"/>
                      <a:pt x="252" y="295"/>
                    </a:cubicBezTo>
                    <a:cubicBezTo>
                      <a:pt x="280" y="295"/>
                      <a:pt x="309" y="292"/>
                      <a:pt x="337" y="286"/>
                    </a:cubicBezTo>
                    <a:cubicBezTo>
                      <a:pt x="400" y="277"/>
                      <a:pt x="444" y="214"/>
                      <a:pt x="418" y="170"/>
                    </a:cubicBezTo>
                    <a:lnTo>
                      <a:pt x="418" y="170"/>
                    </a:lnTo>
                    <a:cubicBezTo>
                      <a:pt x="435" y="179"/>
                      <a:pt x="462" y="188"/>
                      <a:pt x="480" y="196"/>
                    </a:cubicBezTo>
                    <a:cubicBezTo>
                      <a:pt x="495" y="202"/>
                      <a:pt x="510" y="205"/>
                      <a:pt x="525" y="205"/>
                    </a:cubicBezTo>
                    <a:cubicBezTo>
                      <a:pt x="618" y="205"/>
                      <a:pt x="679" y="92"/>
                      <a:pt x="578" y="54"/>
                    </a:cubicBezTo>
                    <a:cubicBezTo>
                      <a:pt x="542" y="36"/>
                      <a:pt x="507" y="27"/>
                      <a:pt x="480" y="9"/>
                    </a:cubicBezTo>
                    <a:cubicBezTo>
                      <a:pt x="465" y="3"/>
                      <a:pt x="450" y="0"/>
                      <a:pt x="4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1" name="Google Shape;871;p36"/>
              <p:cNvSpPr/>
              <p:nvPr/>
            </p:nvSpPr>
            <p:spPr>
              <a:xfrm>
                <a:off x="5210686" y="2645418"/>
                <a:ext cx="39645" cy="18779"/>
              </a:xfrm>
              <a:custGeom>
                <a:avLst/>
                <a:gdLst/>
                <a:ahLst/>
                <a:cxnLst/>
                <a:rect l="l" t="t" r="r" b="b"/>
                <a:pathLst>
                  <a:path w="532" h="252" extrusionOk="0">
                    <a:moveTo>
                      <a:pt x="142" y="0"/>
                    </a:moveTo>
                    <a:cubicBezTo>
                      <a:pt x="37" y="0"/>
                      <a:pt x="0" y="139"/>
                      <a:pt x="116" y="164"/>
                    </a:cubicBezTo>
                    <a:cubicBezTo>
                      <a:pt x="151" y="173"/>
                      <a:pt x="187" y="182"/>
                      <a:pt x="205" y="208"/>
                    </a:cubicBezTo>
                    <a:cubicBezTo>
                      <a:pt x="224" y="235"/>
                      <a:pt x="263" y="251"/>
                      <a:pt x="300" y="251"/>
                    </a:cubicBezTo>
                    <a:cubicBezTo>
                      <a:pt x="313" y="251"/>
                      <a:pt x="327" y="249"/>
                      <a:pt x="339" y="244"/>
                    </a:cubicBezTo>
                    <a:cubicBezTo>
                      <a:pt x="356" y="235"/>
                      <a:pt x="365" y="226"/>
                      <a:pt x="374" y="208"/>
                    </a:cubicBezTo>
                    <a:cubicBezTo>
                      <a:pt x="378" y="209"/>
                      <a:pt x="381" y="209"/>
                      <a:pt x="385" y="209"/>
                    </a:cubicBezTo>
                    <a:cubicBezTo>
                      <a:pt x="493" y="209"/>
                      <a:pt x="531" y="74"/>
                      <a:pt x="410" y="48"/>
                    </a:cubicBezTo>
                    <a:cubicBezTo>
                      <a:pt x="330" y="30"/>
                      <a:pt x="249" y="21"/>
                      <a:pt x="169" y="3"/>
                    </a:cubicBezTo>
                    <a:cubicBezTo>
                      <a:pt x="159" y="1"/>
                      <a:pt x="150" y="0"/>
                      <a:pt x="1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36"/>
              <p:cNvSpPr/>
              <p:nvPr/>
            </p:nvSpPr>
            <p:spPr>
              <a:xfrm>
                <a:off x="5705720" y="2789091"/>
                <a:ext cx="39868" cy="19077"/>
              </a:xfrm>
              <a:custGeom>
                <a:avLst/>
                <a:gdLst/>
                <a:ahLst/>
                <a:cxnLst/>
                <a:rect l="l" t="t" r="r" b="b"/>
                <a:pathLst>
                  <a:path w="535" h="256" extrusionOk="0">
                    <a:moveTo>
                      <a:pt x="152" y="1"/>
                    </a:moveTo>
                    <a:cubicBezTo>
                      <a:pt x="42" y="1"/>
                      <a:pt x="1" y="137"/>
                      <a:pt x="119" y="163"/>
                    </a:cubicBezTo>
                    <a:cubicBezTo>
                      <a:pt x="154" y="172"/>
                      <a:pt x="190" y="189"/>
                      <a:pt x="208" y="216"/>
                    </a:cubicBezTo>
                    <a:cubicBezTo>
                      <a:pt x="226" y="240"/>
                      <a:pt x="259" y="256"/>
                      <a:pt x="293" y="256"/>
                    </a:cubicBezTo>
                    <a:cubicBezTo>
                      <a:pt x="310" y="256"/>
                      <a:pt x="327" y="252"/>
                      <a:pt x="342" y="243"/>
                    </a:cubicBezTo>
                    <a:cubicBezTo>
                      <a:pt x="360" y="234"/>
                      <a:pt x="368" y="225"/>
                      <a:pt x="377" y="207"/>
                    </a:cubicBezTo>
                    <a:cubicBezTo>
                      <a:pt x="381" y="208"/>
                      <a:pt x="384" y="208"/>
                      <a:pt x="388" y="208"/>
                    </a:cubicBezTo>
                    <a:cubicBezTo>
                      <a:pt x="496" y="208"/>
                      <a:pt x="534" y="73"/>
                      <a:pt x="413" y="47"/>
                    </a:cubicBezTo>
                    <a:cubicBezTo>
                      <a:pt x="333" y="38"/>
                      <a:pt x="252" y="20"/>
                      <a:pt x="172" y="2"/>
                    </a:cubicBezTo>
                    <a:cubicBezTo>
                      <a:pt x="165" y="1"/>
                      <a:pt x="159" y="1"/>
                      <a:pt x="1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36"/>
              <p:cNvSpPr/>
              <p:nvPr/>
            </p:nvSpPr>
            <p:spPr>
              <a:xfrm>
                <a:off x="5260689" y="2644672"/>
                <a:ext cx="63715" cy="47544"/>
              </a:xfrm>
              <a:custGeom>
                <a:avLst/>
                <a:gdLst/>
                <a:ahLst/>
                <a:cxnLst/>
                <a:rect l="l" t="t" r="r" b="b"/>
                <a:pathLst>
                  <a:path w="855" h="638" extrusionOk="0">
                    <a:moveTo>
                      <a:pt x="702" y="1"/>
                    </a:moveTo>
                    <a:cubicBezTo>
                      <a:pt x="645" y="1"/>
                      <a:pt x="605" y="47"/>
                      <a:pt x="613" y="94"/>
                    </a:cubicBezTo>
                    <a:lnTo>
                      <a:pt x="595" y="94"/>
                    </a:lnTo>
                    <a:cubicBezTo>
                      <a:pt x="591" y="93"/>
                      <a:pt x="587" y="92"/>
                      <a:pt x="583" y="92"/>
                    </a:cubicBezTo>
                    <a:cubicBezTo>
                      <a:pt x="542" y="92"/>
                      <a:pt x="497" y="133"/>
                      <a:pt x="497" y="174"/>
                    </a:cubicBezTo>
                    <a:cubicBezTo>
                      <a:pt x="497" y="201"/>
                      <a:pt x="515" y="218"/>
                      <a:pt x="533" y="227"/>
                    </a:cubicBezTo>
                    <a:cubicBezTo>
                      <a:pt x="515" y="218"/>
                      <a:pt x="506" y="218"/>
                      <a:pt x="497" y="209"/>
                    </a:cubicBezTo>
                    <a:cubicBezTo>
                      <a:pt x="488" y="174"/>
                      <a:pt x="462" y="147"/>
                      <a:pt x="408" y="147"/>
                    </a:cubicBezTo>
                    <a:lnTo>
                      <a:pt x="283" y="147"/>
                    </a:lnTo>
                    <a:cubicBezTo>
                      <a:pt x="271" y="147"/>
                      <a:pt x="255" y="143"/>
                      <a:pt x="241" y="143"/>
                    </a:cubicBezTo>
                    <a:cubicBezTo>
                      <a:pt x="234" y="143"/>
                      <a:pt x="227" y="144"/>
                      <a:pt x="221" y="147"/>
                    </a:cubicBezTo>
                    <a:cubicBezTo>
                      <a:pt x="176" y="147"/>
                      <a:pt x="140" y="174"/>
                      <a:pt x="131" y="209"/>
                    </a:cubicBezTo>
                    <a:lnTo>
                      <a:pt x="123" y="209"/>
                    </a:lnTo>
                    <a:cubicBezTo>
                      <a:pt x="119" y="209"/>
                      <a:pt x="115" y="209"/>
                      <a:pt x="112" y="209"/>
                    </a:cubicBezTo>
                    <a:cubicBezTo>
                      <a:pt x="6" y="209"/>
                      <a:pt x="1" y="336"/>
                      <a:pt x="96" y="370"/>
                    </a:cubicBezTo>
                    <a:cubicBezTo>
                      <a:pt x="149" y="388"/>
                      <a:pt x="194" y="397"/>
                      <a:pt x="247" y="406"/>
                    </a:cubicBezTo>
                    <a:cubicBezTo>
                      <a:pt x="176" y="450"/>
                      <a:pt x="212" y="548"/>
                      <a:pt x="310" y="548"/>
                    </a:cubicBezTo>
                    <a:cubicBezTo>
                      <a:pt x="363" y="557"/>
                      <a:pt x="408" y="575"/>
                      <a:pt x="453" y="611"/>
                    </a:cubicBezTo>
                    <a:cubicBezTo>
                      <a:pt x="470" y="629"/>
                      <a:pt x="495" y="638"/>
                      <a:pt x="519" y="638"/>
                    </a:cubicBezTo>
                    <a:cubicBezTo>
                      <a:pt x="544" y="638"/>
                      <a:pt x="569" y="629"/>
                      <a:pt x="586" y="611"/>
                    </a:cubicBezTo>
                    <a:cubicBezTo>
                      <a:pt x="631" y="575"/>
                      <a:pt x="622" y="531"/>
                      <a:pt x="586" y="495"/>
                    </a:cubicBezTo>
                    <a:cubicBezTo>
                      <a:pt x="569" y="477"/>
                      <a:pt x="551" y="459"/>
                      <a:pt x="524" y="441"/>
                    </a:cubicBezTo>
                    <a:cubicBezTo>
                      <a:pt x="506" y="424"/>
                      <a:pt x="488" y="406"/>
                      <a:pt x="462" y="397"/>
                    </a:cubicBezTo>
                    <a:cubicBezTo>
                      <a:pt x="479" y="397"/>
                      <a:pt x="497" y="397"/>
                      <a:pt x="515" y="388"/>
                    </a:cubicBezTo>
                    <a:cubicBezTo>
                      <a:pt x="586" y="379"/>
                      <a:pt x="604" y="299"/>
                      <a:pt x="560" y="254"/>
                    </a:cubicBezTo>
                    <a:cubicBezTo>
                      <a:pt x="556" y="250"/>
                      <a:pt x="551" y="246"/>
                      <a:pt x="547" y="243"/>
                    </a:cubicBezTo>
                    <a:lnTo>
                      <a:pt x="547" y="243"/>
                    </a:lnTo>
                    <a:cubicBezTo>
                      <a:pt x="563" y="249"/>
                      <a:pt x="582" y="254"/>
                      <a:pt x="595" y="254"/>
                    </a:cubicBezTo>
                    <a:cubicBezTo>
                      <a:pt x="609" y="255"/>
                      <a:pt x="623" y="256"/>
                      <a:pt x="637" y="256"/>
                    </a:cubicBezTo>
                    <a:cubicBezTo>
                      <a:pt x="714" y="256"/>
                      <a:pt x="790" y="234"/>
                      <a:pt x="827" y="174"/>
                    </a:cubicBezTo>
                    <a:cubicBezTo>
                      <a:pt x="854" y="102"/>
                      <a:pt x="818" y="22"/>
                      <a:pt x="729" y="4"/>
                    </a:cubicBezTo>
                    <a:cubicBezTo>
                      <a:pt x="720" y="2"/>
                      <a:pt x="710" y="1"/>
                      <a:pt x="7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4" name="Google Shape;874;p36"/>
              <p:cNvSpPr/>
              <p:nvPr/>
            </p:nvSpPr>
            <p:spPr>
              <a:xfrm>
                <a:off x="5411368" y="2609723"/>
                <a:ext cx="34652" cy="16022"/>
              </a:xfrm>
              <a:custGeom>
                <a:avLst/>
                <a:gdLst/>
                <a:ahLst/>
                <a:cxnLst/>
                <a:rect l="l" t="t" r="r" b="b"/>
                <a:pathLst>
                  <a:path w="465" h="215" extrusionOk="0">
                    <a:moveTo>
                      <a:pt x="126" y="0"/>
                    </a:moveTo>
                    <a:cubicBezTo>
                      <a:pt x="36" y="0"/>
                      <a:pt x="1" y="90"/>
                      <a:pt x="54" y="143"/>
                    </a:cubicBezTo>
                    <a:cubicBezTo>
                      <a:pt x="109" y="192"/>
                      <a:pt x="179" y="215"/>
                      <a:pt x="253" y="215"/>
                    </a:cubicBezTo>
                    <a:cubicBezTo>
                      <a:pt x="300" y="215"/>
                      <a:pt x="348" y="205"/>
                      <a:pt x="393" y="188"/>
                    </a:cubicBezTo>
                    <a:cubicBezTo>
                      <a:pt x="420" y="179"/>
                      <a:pt x="438" y="152"/>
                      <a:pt x="438" y="125"/>
                    </a:cubicBezTo>
                    <a:cubicBezTo>
                      <a:pt x="465" y="72"/>
                      <a:pt x="438" y="0"/>
                      <a:pt x="3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5" name="Google Shape;875;p36"/>
              <p:cNvSpPr/>
              <p:nvPr/>
            </p:nvSpPr>
            <p:spPr>
              <a:xfrm>
                <a:off x="5397432" y="2660321"/>
                <a:ext cx="31298" cy="21387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87" extrusionOk="0">
                    <a:moveTo>
                      <a:pt x="322" y="0"/>
                    </a:moveTo>
                    <a:cubicBezTo>
                      <a:pt x="287" y="0"/>
                      <a:pt x="251" y="14"/>
                      <a:pt x="232" y="44"/>
                    </a:cubicBezTo>
                    <a:cubicBezTo>
                      <a:pt x="214" y="53"/>
                      <a:pt x="206" y="53"/>
                      <a:pt x="197" y="62"/>
                    </a:cubicBezTo>
                    <a:lnTo>
                      <a:pt x="134" y="53"/>
                    </a:lnTo>
                    <a:cubicBezTo>
                      <a:pt x="127" y="51"/>
                      <a:pt x="119" y="51"/>
                      <a:pt x="111" y="51"/>
                    </a:cubicBezTo>
                    <a:cubicBezTo>
                      <a:pt x="72" y="51"/>
                      <a:pt x="33" y="68"/>
                      <a:pt x="18" y="98"/>
                    </a:cubicBezTo>
                    <a:cubicBezTo>
                      <a:pt x="0" y="142"/>
                      <a:pt x="18" y="178"/>
                      <a:pt x="63" y="205"/>
                    </a:cubicBezTo>
                    <a:cubicBezTo>
                      <a:pt x="125" y="249"/>
                      <a:pt x="206" y="276"/>
                      <a:pt x="286" y="285"/>
                    </a:cubicBezTo>
                    <a:cubicBezTo>
                      <a:pt x="294" y="286"/>
                      <a:pt x="301" y="287"/>
                      <a:pt x="309" y="287"/>
                    </a:cubicBezTo>
                    <a:cubicBezTo>
                      <a:pt x="361" y="287"/>
                      <a:pt x="403" y="259"/>
                      <a:pt x="411" y="205"/>
                    </a:cubicBezTo>
                    <a:cubicBezTo>
                      <a:pt x="411" y="160"/>
                      <a:pt x="411" y="124"/>
                      <a:pt x="420" y="80"/>
                    </a:cubicBezTo>
                    <a:cubicBezTo>
                      <a:pt x="420" y="28"/>
                      <a:pt x="371" y="0"/>
                      <a:pt x="3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6" name="Google Shape;876;p36"/>
              <p:cNvSpPr/>
              <p:nvPr/>
            </p:nvSpPr>
            <p:spPr>
              <a:xfrm>
                <a:off x="5472623" y="2668146"/>
                <a:ext cx="28616" cy="20940"/>
              </a:xfrm>
              <a:custGeom>
                <a:avLst/>
                <a:gdLst/>
                <a:ahLst/>
                <a:cxnLst/>
                <a:rect l="l" t="t" r="r" b="b"/>
                <a:pathLst>
                  <a:path w="384" h="281" extrusionOk="0">
                    <a:moveTo>
                      <a:pt x="155" y="1"/>
                    </a:moveTo>
                    <a:cubicBezTo>
                      <a:pt x="57" y="1"/>
                      <a:pt x="1" y="94"/>
                      <a:pt x="35" y="171"/>
                    </a:cubicBezTo>
                    <a:cubicBezTo>
                      <a:pt x="58" y="255"/>
                      <a:pt x="152" y="280"/>
                      <a:pt x="241" y="280"/>
                    </a:cubicBezTo>
                    <a:cubicBezTo>
                      <a:pt x="256" y="280"/>
                      <a:pt x="271" y="279"/>
                      <a:pt x="285" y="278"/>
                    </a:cubicBezTo>
                    <a:cubicBezTo>
                      <a:pt x="338" y="269"/>
                      <a:pt x="383" y="242"/>
                      <a:pt x="383" y="198"/>
                    </a:cubicBezTo>
                    <a:cubicBezTo>
                      <a:pt x="383" y="153"/>
                      <a:pt x="338" y="109"/>
                      <a:pt x="285" y="109"/>
                    </a:cubicBezTo>
                    <a:cubicBezTo>
                      <a:pt x="276" y="109"/>
                      <a:pt x="267" y="109"/>
                      <a:pt x="258" y="118"/>
                    </a:cubicBezTo>
                    <a:cubicBezTo>
                      <a:pt x="285" y="64"/>
                      <a:pt x="249" y="2"/>
                      <a:pt x="169" y="2"/>
                    </a:cubicBezTo>
                    <a:cubicBezTo>
                      <a:pt x="164" y="1"/>
                      <a:pt x="160" y="1"/>
                      <a:pt x="1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7" name="Google Shape;877;p36"/>
              <p:cNvSpPr/>
              <p:nvPr/>
            </p:nvSpPr>
            <p:spPr>
              <a:xfrm>
                <a:off x="5332302" y="2673139"/>
                <a:ext cx="30106" cy="18555"/>
              </a:xfrm>
              <a:custGeom>
                <a:avLst/>
                <a:gdLst/>
                <a:ahLst/>
                <a:cxnLst/>
                <a:rect l="l" t="t" r="r" b="b"/>
                <a:pathLst>
                  <a:path w="404" h="249" extrusionOk="0">
                    <a:moveTo>
                      <a:pt x="164" y="0"/>
                    </a:moveTo>
                    <a:cubicBezTo>
                      <a:pt x="148" y="0"/>
                      <a:pt x="132" y="2"/>
                      <a:pt x="116" y="6"/>
                    </a:cubicBezTo>
                    <a:cubicBezTo>
                      <a:pt x="54" y="15"/>
                      <a:pt x="9" y="59"/>
                      <a:pt x="0" y="113"/>
                    </a:cubicBezTo>
                    <a:cubicBezTo>
                      <a:pt x="0" y="190"/>
                      <a:pt x="70" y="249"/>
                      <a:pt x="145" y="249"/>
                    </a:cubicBezTo>
                    <a:cubicBezTo>
                      <a:pt x="174" y="249"/>
                      <a:pt x="205" y="240"/>
                      <a:pt x="232" y="220"/>
                    </a:cubicBezTo>
                    <a:cubicBezTo>
                      <a:pt x="241" y="211"/>
                      <a:pt x="241" y="202"/>
                      <a:pt x="250" y="193"/>
                    </a:cubicBezTo>
                    <a:cubicBezTo>
                      <a:pt x="256" y="194"/>
                      <a:pt x="262" y="195"/>
                      <a:pt x="267" y="195"/>
                    </a:cubicBezTo>
                    <a:cubicBezTo>
                      <a:pt x="348" y="195"/>
                      <a:pt x="404" y="83"/>
                      <a:pt x="312" y="42"/>
                    </a:cubicBezTo>
                    <a:cubicBezTo>
                      <a:pt x="271" y="21"/>
                      <a:pt x="219" y="0"/>
                      <a:pt x="1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8" name="Google Shape;878;p36"/>
              <p:cNvSpPr/>
              <p:nvPr/>
            </p:nvSpPr>
            <p:spPr>
              <a:xfrm>
                <a:off x="5487154" y="2574848"/>
                <a:ext cx="26678" cy="18779"/>
              </a:xfrm>
              <a:custGeom>
                <a:avLst/>
                <a:gdLst/>
                <a:ahLst/>
                <a:cxnLst/>
                <a:rect l="l" t="t" r="r" b="b"/>
                <a:pathLst>
                  <a:path w="358" h="252" extrusionOk="0">
                    <a:moveTo>
                      <a:pt x="199" y="1"/>
                    </a:moveTo>
                    <a:cubicBezTo>
                      <a:pt x="183" y="1"/>
                      <a:pt x="167" y="5"/>
                      <a:pt x="152" y="14"/>
                    </a:cubicBezTo>
                    <a:cubicBezTo>
                      <a:pt x="72" y="58"/>
                      <a:pt x="1" y="147"/>
                      <a:pt x="90" y="219"/>
                    </a:cubicBezTo>
                    <a:cubicBezTo>
                      <a:pt x="117" y="242"/>
                      <a:pt x="147" y="252"/>
                      <a:pt x="177" y="252"/>
                    </a:cubicBezTo>
                    <a:cubicBezTo>
                      <a:pt x="215" y="252"/>
                      <a:pt x="252" y="235"/>
                      <a:pt x="277" y="210"/>
                    </a:cubicBezTo>
                    <a:cubicBezTo>
                      <a:pt x="286" y="210"/>
                      <a:pt x="286" y="210"/>
                      <a:pt x="295" y="201"/>
                    </a:cubicBezTo>
                    <a:cubicBezTo>
                      <a:pt x="340" y="183"/>
                      <a:pt x="358" y="129"/>
                      <a:pt x="331" y="94"/>
                    </a:cubicBezTo>
                    <a:lnTo>
                      <a:pt x="286" y="40"/>
                    </a:lnTo>
                    <a:cubicBezTo>
                      <a:pt x="262" y="16"/>
                      <a:pt x="231" y="1"/>
                      <a:pt x="1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9" name="Google Shape;879;p36"/>
              <p:cNvSpPr/>
              <p:nvPr/>
            </p:nvSpPr>
            <p:spPr>
              <a:xfrm>
                <a:off x="5401382" y="2558528"/>
                <a:ext cx="35993" cy="18332"/>
              </a:xfrm>
              <a:custGeom>
                <a:avLst/>
                <a:gdLst/>
                <a:ahLst/>
                <a:cxnLst/>
                <a:rect l="l" t="t" r="r" b="b"/>
                <a:pathLst>
                  <a:path w="483" h="246" extrusionOk="0">
                    <a:moveTo>
                      <a:pt x="228" y="0"/>
                    </a:moveTo>
                    <a:cubicBezTo>
                      <a:pt x="171" y="0"/>
                      <a:pt x="113" y="15"/>
                      <a:pt x="63" y="45"/>
                    </a:cubicBezTo>
                    <a:cubicBezTo>
                      <a:pt x="19" y="72"/>
                      <a:pt x="1" y="117"/>
                      <a:pt x="28" y="161"/>
                    </a:cubicBezTo>
                    <a:cubicBezTo>
                      <a:pt x="45" y="170"/>
                      <a:pt x="63" y="179"/>
                      <a:pt x="81" y="188"/>
                    </a:cubicBezTo>
                    <a:cubicBezTo>
                      <a:pt x="90" y="206"/>
                      <a:pt x="108" y="224"/>
                      <a:pt x="144" y="233"/>
                    </a:cubicBezTo>
                    <a:cubicBezTo>
                      <a:pt x="173" y="241"/>
                      <a:pt x="204" y="245"/>
                      <a:pt x="235" y="245"/>
                    </a:cubicBezTo>
                    <a:cubicBezTo>
                      <a:pt x="297" y="245"/>
                      <a:pt x="361" y="230"/>
                      <a:pt x="420" y="206"/>
                    </a:cubicBezTo>
                    <a:cubicBezTo>
                      <a:pt x="474" y="179"/>
                      <a:pt x="483" y="108"/>
                      <a:pt x="438" y="72"/>
                    </a:cubicBezTo>
                    <a:cubicBezTo>
                      <a:pt x="382" y="26"/>
                      <a:pt x="305" y="0"/>
                      <a:pt x="2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0" name="Google Shape;880;p36"/>
              <p:cNvSpPr/>
              <p:nvPr/>
            </p:nvSpPr>
            <p:spPr>
              <a:xfrm>
                <a:off x="5137508" y="2583119"/>
                <a:ext cx="44563" cy="19524"/>
              </a:xfrm>
              <a:custGeom>
                <a:avLst/>
                <a:gdLst/>
                <a:ahLst/>
                <a:cxnLst/>
                <a:rect l="l" t="t" r="r" b="b"/>
                <a:pathLst>
                  <a:path w="598" h="262" extrusionOk="0">
                    <a:moveTo>
                      <a:pt x="134" y="1"/>
                    </a:moveTo>
                    <a:cubicBezTo>
                      <a:pt x="45" y="1"/>
                      <a:pt x="0" y="126"/>
                      <a:pt x="89" y="161"/>
                    </a:cubicBezTo>
                    <a:cubicBezTo>
                      <a:pt x="143" y="179"/>
                      <a:pt x="205" y="215"/>
                      <a:pt x="268" y="233"/>
                    </a:cubicBezTo>
                    <a:cubicBezTo>
                      <a:pt x="330" y="250"/>
                      <a:pt x="402" y="250"/>
                      <a:pt x="455" y="259"/>
                    </a:cubicBezTo>
                    <a:cubicBezTo>
                      <a:pt x="464" y="261"/>
                      <a:pt x="473" y="262"/>
                      <a:pt x="481" y="262"/>
                    </a:cubicBezTo>
                    <a:cubicBezTo>
                      <a:pt x="525" y="262"/>
                      <a:pt x="565" y="242"/>
                      <a:pt x="580" y="197"/>
                    </a:cubicBezTo>
                    <a:cubicBezTo>
                      <a:pt x="598" y="161"/>
                      <a:pt x="562" y="108"/>
                      <a:pt x="509" y="99"/>
                    </a:cubicBezTo>
                    <a:cubicBezTo>
                      <a:pt x="482" y="99"/>
                      <a:pt x="455" y="90"/>
                      <a:pt x="428" y="90"/>
                    </a:cubicBezTo>
                    <a:cubicBezTo>
                      <a:pt x="420" y="54"/>
                      <a:pt x="393" y="10"/>
                      <a:pt x="330" y="10"/>
                    </a:cubicBezTo>
                    <a:lnTo>
                      <a:pt x="1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1" name="Google Shape;881;p36"/>
              <p:cNvSpPr/>
              <p:nvPr/>
            </p:nvSpPr>
            <p:spPr>
              <a:xfrm>
                <a:off x="5762355" y="2679547"/>
                <a:ext cx="43967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590" h="253" extrusionOk="0">
                    <a:moveTo>
                      <a:pt x="135" y="0"/>
                    </a:moveTo>
                    <a:cubicBezTo>
                      <a:pt x="46" y="0"/>
                      <a:pt x="1" y="116"/>
                      <a:pt x="90" y="152"/>
                    </a:cubicBezTo>
                    <a:cubicBezTo>
                      <a:pt x="144" y="179"/>
                      <a:pt x="206" y="205"/>
                      <a:pt x="269" y="223"/>
                    </a:cubicBezTo>
                    <a:cubicBezTo>
                      <a:pt x="331" y="241"/>
                      <a:pt x="402" y="241"/>
                      <a:pt x="456" y="250"/>
                    </a:cubicBezTo>
                    <a:cubicBezTo>
                      <a:pt x="465" y="251"/>
                      <a:pt x="474" y="252"/>
                      <a:pt x="483" y="252"/>
                    </a:cubicBezTo>
                    <a:cubicBezTo>
                      <a:pt x="526" y="252"/>
                      <a:pt x="566" y="234"/>
                      <a:pt x="581" y="196"/>
                    </a:cubicBezTo>
                    <a:cubicBezTo>
                      <a:pt x="590" y="152"/>
                      <a:pt x="563" y="98"/>
                      <a:pt x="509" y="89"/>
                    </a:cubicBezTo>
                    <a:cubicBezTo>
                      <a:pt x="483" y="89"/>
                      <a:pt x="456" y="89"/>
                      <a:pt x="420" y="80"/>
                    </a:cubicBezTo>
                    <a:cubicBezTo>
                      <a:pt x="420" y="45"/>
                      <a:pt x="394" y="0"/>
                      <a:pt x="3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2" name="Google Shape;882;p36"/>
              <p:cNvSpPr/>
              <p:nvPr/>
            </p:nvSpPr>
            <p:spPr>
              <a:xfrm>
                <a:off x="5324925" y="2640425"/>
                <a:ext cx="33981" cy="22207"/>
              </a:xfrm>
              <a:custGeom>
                <a:avLst/>
                <a:gdLst/>
                <a:ahLst/>
                <a:cxnLst/>
                <a:rect l="l" t="t" r="r" b="b"/>
                <a:pathLst>
                  <a:path w="456" h="298" extrusionOk="0">
                    <a:moveTo>
                      <a:pt x="220" y="1"/>
                    </a:moveTo>
                    <a:cubicBezTo>
                      <a:pt x="170" y="1"/>
                      <a:pt x="120" y="10"/>
                      <a:pt x="72" y="26"/>
                    </a:cubicBezTo>
                    <a:cubicBezTo>
                      <a:pt x="1" y="61"/>
                      <a:pt x="19" y="142"/>
                      <a:pt x="72" y="177"/>
                    </a:cubicBezTo>
                    <a:cubicBezTo>
                      <a:pt x="99" y="186"/>
                      <a:pt x="126" y="204"/>
                      <a:pt x="144" y="222"/>
                    </a:cubicBezTo>
                    <a:cubicBezTo>
                      <a:pt x="151" y="260"/>
                      <a:pt x="197" y="297"/>
                      <a:pt x="243" y="297"/>
                    </a:cubicBezTo>
                    <a:cubicBezTo>
                      <a:pt x="252" y="297"/>
                      <a:pt x="260" y="296"/>
                      <a:pt x="269" y="293"/>
                    </a:cubicBezTo>
                    <a:cubicBezTo>
                      <a:pt x="358" y="266"/>
                      <a:pt x="429" y="213"/>
                      <a:pt x="447" y="133"/>
                    </a:cubicBezTo>
                    <a:cubicBezTo>
                      <a:pt x="456" y="97"/>
                      <a:pt x="438" y="61"/>
                      <a:pt x="402" y="43"/>
                    </a:cubicBezTo>
                    <a:cubicBezTo>
                      <a:pt x="343" y="14"/>
                      <a:pt x="282" y="1"/>
                      <a:pt x="2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3" name="Google Shape;883;p36"/>
              <p:cNvSpPr/>
              <p:nvPr/>
            </p:nvSpPr>
            <p:spPr>
              <a:xfrm>
                <a:off x="5253833" y="2697209"/>
                <a:ext cx="29883" cy="20866"/>
              </a:xfrm>
              <a:custGeom>
                <a:avLst/>
                <a:gdLst/>
                <a:ahLst/>
                <a:cxnLst/>
                <a:rect l="l" t="t" r="r" b="b"/>
                <a:pathLst>
                  <a:path w="401" h="280" extrusionOk="0">
                    <a:moveTo>
                      <a:pt x="130" y="1"/>
                    </a:moveTo>
                    <a:cubicBezTo>
                      <a:pt x="116" y="1"/>
                      <a:pt x="103" y="2"/>
                      <a:pt x="90" y="4"/>
                    </a:cubicBezTo>
                    <a:cubicBezTo>
                      <a:pt x="36" y="13"/>
                      <a:pt x="18" y="49"/>
                      <a:pt x="18" y="84"/>
                    </a:cubicBezTo>
                    <a:cubicBezTo>
                      <a:pt x="9" y="102"/>
                      <a:pt x="0" y="129"/>
                      <a:pt x="18" y="156"/>
                    </a:cubicBezTo>
                    <a:cubicBezTo>
                      <a:pt x="0" y="200"/>
                      <a:pt x="27" y="263"/>
                      <a:pt x="107" y="263"/>
                    </a:cubicBezTo>
                    <a:lnTo>
                      <a:pt x="143" y="263"/>
                    </a:lnTo>
                    <a:cubicBezTo>
                      <a:pt x="163" y="273"/>
                      <a:pt x="188" y="280"/>
                      <a:pt x="214" y="280"/>
                    </a:cubicBezTo>
                    <a:cubicBezTo>
                      <a:pt x="235" y="280"/>
                      <a:pt x="257" y="275"/>
                      <a:pt x="277" y="263"/>
                    </a:cubicBezTo>
                    <a:cubicBezTo>
                      <a:pt x="286" y="263"/>
                      <a:pt x="304" y="263"/>
                      <a:pt x="313" y="254"/>
                    </a:cubicBezTo>
                    <a:cubicBezTo>
                      <a:pt x="366" y="236"/>
                      <a:pt x="393" y="209"/>
                      <a:pt x="384" y="165"/>
                    </a:cubicBezTo>
                    <a:cubicBezTo>
                      <a:pt x="384" y="156"/>
                      <a:pt x="384" y="156"/>
                      <a:pt x="384" y="147"/>
                    </a:cubicBezTo>
                    <a:cubicBezTo>
                      <a:pt x="401" y="96"/>
                      <a:pt x="378" y="30"/>
                      <a:pt x="308" y="30"/>
                    </a:cubicBezTo>
                    <a:cubicBezTo>
                      <a:pt x="304" y="30"/>
                      <a:pt x="299" y="30"/>
                      <a:pt x="295" y="31"/>
                    </a:cubicBezTo>
                    <a:lnTo>
                      <a:pt x="241" y="31"/>
                    </a:lnTo>
                    <a:cubicBezTo>
                      <a:pt x="208" y="11"/>
                      <a:pt x="169" y="1"/>
                      <a:pt x="1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4" name="Google Shape;884;p36"/>
              <p:cNvSpPr/>
              <p:nvPr/>
            </p:nvSpPr>
            <p:spPr>
              <a:xfrm>
                <a:off x="5171414" y="2659874"/>
                <a:ext cx="41955" cy="22356"/>
              </a:xfrm>
              <a:custGeom>
                <a:avLst/>
                <a:gdLst/>
                <a:ahLst/>
                <a:cxnLst/>
                <a:rect l="l" t="t" r="r" b="b"/>
                <a:pathLst>
                  <a:path w="563" h="300" extrusionOk="0">
                    <a:moveTo>
                      <a:pt x="314" y="1"/>
                    </a:moveTo>
                    <a:cubicBezTo>
                      <a:pt x="211" y="1"/>
                      <a:pt x="111" y="37"/>
                      <a:pt x="45" y="104"/>
                    </a:cubicBezTo>
                    <a:cubicBezTo>
                      <a:pt x="0" y="148"/>
                      <a:pt x="9" y="220"/>
                      <a:pt x="89" y="237"/>
                    </a:cubicBezTo>
                    <a:cubicBezTo>
                      <a:pt x="143" y="255"/>
                      <a:pt x="196" y="264"/>
                      <a:pt x="259" y="264"/>
                    </a:cubicBezTo>
                    <a:cubicBezTo>
                      <a:pt x="289" y="288"/>
                      <a:pt x="322" y="300"/>
                      <a:pt x="360" y="300"/>
                    </a:cubicBezTo>
                    <a:cubicBezTo>
                      <a:pt x="379" y="300"/>
                      <a:pt x="399" y="297"/>
                      <a:pt x="419" y="291"/>
                    </a:cubicBezTo>
                    <a:cubicBezTo>
                      <a:pt x="437" y="291"/>
                      <a:pt x="464" y="273"/>
                      <a:pt x="473" y="264"/>
                    </a:cubicBezTo>
                    <a:cubicBezTo>
                      <a:pt x="473" y="264"/>
                      <a:pt x="482" y="255"/>
                      <a:pt x="482" y="255"/>
                    </a:cubicBezTo>
                    <a:cubicBezTo>
                      <a:pt x="535" y="255"/>
                      <a:pt x="562" y="202"/>
                      <a:pt x="553" y="157"/>
                    </a:cubicBezTo>
                    <a:cubicBezTo>
                      <a:pt x="544" y="130"/>
                      <a:pt x="518" y="113"/>
                      <a:pt x="491" y="104"/>
                    </a:cubicBezTo>
                    <a:lnTo>
                      <a:pt x="491" y="95"/>
                    </a:lnTo>
                    <a:cubicBezTo>
                      <a:pt x="491" y="59"/>
                      <a:pt x="455" y="32"/>
                      <a:pt x="419" y="14"/>
                    </a:cubicBezTo>
                    <a:cubicBezTo>
                      <a:pt x="385" y="5"/>
                      <a:pt x="349" y="1"/>
                      <a:pt x="3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5" name="Google Shape;885;p36"/>
              <p:cNvSpPr/>
              <p:nvPr/>
            </p:nvSpPr>
            <p:spPr>
              <a:xfrm>
                <a:off x="5452577" y="2633271"/>
                <a:ext cx="42625" cy="22431"/>
              </a:xfrm>
              <a:custGeom>
                <a:avLst/>
                <a:gdLst/>
                <a:ahLst/>
                <a:cxnLst/>
                <a:rect l="l" t="t" r="r" b="b"/>
                <a:pathLst>
                  <a:path w="572" h="301" extrusionOk="0">
                    <a:moveTo>
                      <a:pt x="318" y="1"/>
                    </a:moveTo>
                    <a:cubicBezTo>
                      <a:pt x="218" y="1"/>
                      <a:pt x="114" y="38"/>
                      <a:pt x="54" y="104"/>
                    </a:cubicBezTo>
                    <a:cubicBezTo>
                      <a:pt x="1" y="148"/>
                      <a:pt x="19" y="220"/>
                      <a:pt x="90" y="238"/>
                    </a:cubicBezTo>
                    <a:cubicBezTo>
                      <a:pt x="152" y="255"/>
                      <a:pt x="206" y="264"/>
                      <a:pt x="259" y="264"/>
                    </a:cubicBezTo>
                    <a:cubicBezTo>
                      <a:pt x="289" y="288"/>
                      <a:pt x="327" y="300"/>
                      <a:pt x="367" y="300"/>
                    </a:cubicBezTo>
                    <a:cubicBezTo>
                      <a:pt x="387" y="300"/>
                      <a:pt x="408" y="297"/>
                      <a:pt x="429" y="291"/>
                    </a:cubicBezTo>
                    <a:cubicBezTo>
                      <a:pt x="447" y="291"/>
                      <a:pt x="465" y="273"/>
                      <a:pt x="483" y="264"/>
                    </a:cubicBezTo>
                    <a:cubicBezTo>
                      <a:pt x="483" y="264"/>
                      <a:pt x="483" y="264"/>
                      <a:pt x="491" y="255"/>
                    </a:cubicBezTo>
                    <a:cubicBezTo>
                      <a:pt x="545" y="255"/>
                      <a:pt x="572" y="202"/>
                      <a:pt x="563" y="157"/>
                    </a:cubicBezTo>
                    <a:cubicBezTo>
                      <a:pt x="554" y="131"/>
                      <a:pt x="527" y="113"/>
                      <a:pt x="500" y="104"/>
                    </a:cubicBezTo>
                    <a:lnTo>
                      <a:pt x="500" y="95"/>
                    </a:lnTo>
                    <a:cubicBezTo>
                      <a:pt x="491" y="59"/>
                      <a:pt x="465" y="32"/>
                      <a:pt x="420" y="15"/>
                    </a:cubicBezTo>
                    <a:cubicBezTo>
                      <a:pt x="388" y="5"/>
                      <a:pt x="353" y="1"/>
                      <a:pt x="3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6" name="Google Shape;886;p36"/>
              <p:cNvSpPr/>
              <p:nvPr/>
            </p:nvSpPr>
            <p:spPr>
              <a:xfrm>
                <a:off x="5289081" y="2571122"/>
                <a:ext cx="32640" cy="20791"/>
              </a:xfrm>
              <a:custGeom>
                <a:avLst/>
                <a:gdLst/>
                <a:ahLst/>
                <a:cxnLst/>
                <a:rect l="l" t="t" r="r" b="b"/>
                <a:pathLst>
                  <a:path w="438" h="279" extrusionOk="0">
                    <a:moveTo>
                      <a:pt x="255" y="1"/>
                    </a:moveTo>
                    <a:cubicBezTo>
                      <a:pt x="224" y="1"/>
                      <a:pt x="194" y="7"/>
                      <a:pt x="170" y="19"/>
                    </a:cubicBezTo>
                    <a:cubicBezTo>
                      <a:pt x="143" y="28"/>
                      <a:pt x="125" y="55"/>
                      <a:pt x="116" y="72"/>
                    </a:cubicBezTo>
                    <a:cubicBezTo>
                      <a:pt x="107" y="72"/>
                      <a:pt x="107" y="81"/>
                      <a:pt x="98" y="90"/>
                    </a:cubicBezTo>
                    <a:cubicBezTo>
                      <a:pt x="0" y="108"/>
                      <a:pt x="9" y="233"/>
                      <a:pt x="107" y="242"/>
                    </a:cubicBezTo>
                    <a:cubicBezTo>
                      <a:pt x="141" y="267"/>
                      <a:pt x="184" y="279"/>
                      <a:pt x="226" y="279"/>
                    </a:cubicBezTo>
                    <a:cubicBezTo>
                      <a:pt x="273" y="279"/>
                      <a:pt x="320" y="265"/>
                      <a:pt x="357" y="242"/>
                    </a:cubicBezTo>
                    <a:cubicBezTo>
                      <a:pt x="411" y="233"/>
                      <a:pt x="437" y="197"/>
                      <a:pt x="428" y="153"/>
                    </a:cubicBezTo>
                    <a:cubicBezTo>
                      <a:pt x="437" y="126"/>
                      <a:pt x="437" y="90"/>
                      <a:pt x="411" y="64"/>
                    </a:cubicBezTo>
                    <a:cubicBezTo>
                      <a:pt x="375" y="22"/>
                      <a:pt x="313" y="1"/>
                      <a:pt x="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7" name="Google Shape;887;p36"/>
              <p:cNvSpPr/>
              <p:nvPr/>
            </p:nvSpPr>
            <p:spPr>
              <a:xfrm>
                <a:off x="5384093" y="2589453"/>
                <a:ext cx="19375" cy="19897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67" extrusionOk="0">
                    <a:moveTo>
                      <a:pt x="144" y="1"/>
                    </a:moveTo>
                    <a:cubicBezTo>
                      <a:pt x="93" y="1"/>
                      <a:pt x="50" y="36"/>
                      <a:pt x="37" y="76"/>
                    </a:cubicBezTo>
                    <a:cubicBezTo>
                      <a:pt x="37" y="85"/>
                      <a:pt x="37" y="94"/>
                      <a:pt x="37" y="103"/>
                    </a:cubicBezTo>
                    <a:cubicBezTo>
                      <a:pt x="10" y="139"/>
                      <a:pt x="1" y="174"/>
                      <a:pt x="46" y="210"/>
                    </a:cubicBezTo>
                    <a:cubicBezTo>
                      <a:pt x="54" y="219"/>
                      <a:pt x="72" y="228"/>
                      <a:pt x="81" y="237"/>
                    </a:cubicBezTo>
                    <a:cubicBezTo>
                      <a:pt x="102" y="258"/>
                      <a:pt x="126" y="266"/>
                      <a:pt x="148" y="266"/>
                    </a:cubicBezTo>
                    <a:cubicBezTo>
                      <a:pt x="163" y="266"/>
                      <a:pt x="177" y="262"/>
                      <a:pt x="188" y="255"/>
                    </a:cubicBezTo>
                    <a:cubicBezTo>
                      <a:pt x="206" y="255"/>
                      <a:pt x="215" y="246"/>
                      <a:pt x="224" y="237"/>
                    </a:cubicBezTo>
                    <a:cubicBezTo>
                      <a:pt x="260" y="210"/>
                      <a:pt x="260" y="174"/>
                      <a:pt x="242" y="139"/>
                    </a:cubicBezTo>
                    <a:cubicBezTo>
                      <a:pt x="242" y="139"/>
                      <a:pt x="251" y="130"/>
                      <a:pt x="251" y="130"/>
                    </a:cubicBezTo>
                    <a:cubicBezTo>
                      <a:pt x="260" y="85"/>
                      <a:pt x="242" y="32"/>
                      <a:pt x="197" y="14"/>
                    </a:cubicBezTo>
                    <a:cubicBezTo>
                      <a:pt x="179" y="5"/>
                      <a:pt x="162" y="1"/>
                      <a:pt x="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8" name="Google Shape;888;p36"/>
              <p:cNvSpPr/>
              <p:nvPr/>
            </p:nvSpPr>
            <p:spPr>
              <a:xfrm>
                <a:off x="5362855" y="2621050"/>
                <a:ext cx="33310" cy="12668"/>
              </a:xfrm>
              <a:custGeom>
                <a:avLst/>
                <a:gdLst/>
                <a:ahLst/>
                <a:cxnLst/>
                <a:rect l="l" t="t" r="r" b="b"/>
                <a:pathLst>
                  <a:path w="447" h="170" extrusionOk="0">
                    <a:moveTo>
                      <a:pt x="125" y="0"/>
                    </a:moveTo>
                    <a:cubicBezTo>
                      <a:pt x="0" y="0"/>
                      <a:pt x="0" y="170"/>
                      <a:pt x="125" y="170"/>
                    </a:cubicBezTo>
                    <a:lnTo>
                      <a:pt x="322" y="170"/>
                    </a:lnTo>
                    <a:cubicBezTo>
                      <a:pt x="447" y="170"/>
                      <a:pt x="447" y="0"/>
                      <a:pt x="3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9" name="Google Shape;889;p36"/>
              <p:cNvSpPr/>
              <p:nvPr/>
            </p:nvSpPr>
            <p:spPr>
              <a:xfrm>
                <a:off x="4998529" y="2570898"/>
                <a:ext cx="26678" cy="18779"/>
              </a:xfrm>
              <a:custGeom>
                <a:avLst/>
                <a:gdLst/>
                <a:ahLst/>
                <a:cxnLst/>
                <a:rect l="l" t="t" r="r" b="b"/>
                <a:pathLst>
                  <a:path w="358" h="252" extrusionOk="0">
                    <a:moveTo>
                      <a:pt x="147" y="1"/>
                    </a:moveTo>
                    <a:cubicBezTo>
                      <a:pt x="132" y="1"/>
                      <a:pt x="116" y="2"/>
                      <a:pt x="99" y="4"/>
                    </a:cubicBezTo>
                    <a:cubicBezTo>
                      <a:pt x="45" y="4"/>
                      <a:pt x="1" y="40"/>
                      <a:pt x="1" y="84"/>
                    </a:cubicBezTo>
                    <a:cubicBezTo>
                      <a:pt x="1" y="129"/>
                      <a:pt x="45" y="174"/>
                      <a:pt x="90" y="174"/>
                    </a:cubicBezTo>
                    <a:cubicBezTo>
                      <a:pt x="109" y="224"/>
                      <a:pt x="167" y="252"/>
                      <a:pt x="228" y="252"/>
                    </a:cubicBezTo>
                    <a:cubicBezTo>
                      <a:pt x="254" y="252"/>
                      <a:pt x="280" y="247"/>
                      <a:pt x="304" y="236"/>
                    </a:cubicBezTo>
                    <a:cubicBezTo>
                      <a:pt x="349" y="209"/>
                      <a:pt x="358" y="165"/>
                      <a:pt x="340" y="129"/>
                    </a:cubicBezTo>
                    <a:cubicBezTo>
                      <a:pt x="349" y="93"/>
                      <a:pt x="340" y="49"/>
                      <a:pt x="295" y="31"/>
                    </a:cubicBezTo>
                    <a:lnTo>
                      <a:pt x="268" y="31"/>
                    </a:lnTo>
                    <a:cubicBezTo>
                      <a:pt x="268" y="31"/>
                      <a:pt x="268" y="22"/>
                      <a:pt x="268" y="22"/>
                    </a:cubicBezTo>
                    <a:cubicBezTo>
                      <a:pt x="229" y="9"/>
                      <a:pt x="190" y="1"/>
                      <a:pt x="1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0" name="Google Shape;890;p36"/>
              <p:cNvSpPr/>
              <p:nvPr/>
            </p:nvSpPr>
            <p:spPr>
              <a:xfrm>
                <a:off x="5172085" y="2539227"/>
                <a:ext cx="27274" cy="12743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71" extrusionOk="0">
                    <a:moveTo>
                      <a:pt x="134" y="1"/>
                    </a:moveTo>
                    <a:cubicBezTo>
                      <a:pt x="0" y="1"/>
                      <a:pt x="0" y="170"/>
                      <a:pt x="134" y="170"/>
                    </a:cubicBezTo>
                    <a:lnTo>
                      <a:pt x="232" y="170"/>
                    </a:lnTo>
                    <a:cubicBezTo>
                      <a:pt x="366" y="170"/>
                      <a:pt x="366" y="1"/>
                      <a:pt x="2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1" name="Google Shape;891;p36"/>
              <p:cNvSpPr/>
              <p:nvPr/>
            </p:nvSpPr>
            <p:spPr>
              <a:xfrm>
                <a:off x="5695883" y="2753322"/>
                <a:ext cx="26678" cy="12668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70" extrusionOk="0">
                    <a:moveTo>
                      <a:pt x="126" y="0"/>
                    </a:moveTo>
                    <a:cubicBezTo>
                      <a:pt x="1" y="0"/>
                      <a:pt x="1" y="170"/>
                      <a:pt x="126" y="170"/>
                    </a:cubicBezTo>
                    <a:lnTo>
                      <a:pt x="233" y="170"/>
                    </a:lnTo>
                    <a:cubicBezTo>
                      <a:pt x="358" y="170"/>
                      <a:pt x="358" y="0"/>
                      <a:pt x="2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2" name="Google Shape;892;p36"/>
              <p:cNvSpPr/>
              <p:nvPr/>
            </p:nvSpPr>
            <p:spPr>
              <a:xfrm>
                <a:off x="5115525" y="2775901"/>
                <a:ext cx="19375" cy="12743"/>
              </a:xfrm>
              <a:custGeom>
                <a:avLst/>
                <a:gdLst/>
                <a:ahLst/>
                <a:cxnLst/>
                <a:rect l="l" t="t" r="r" b="b"/>
                <a:pathLst>
                  <a:path w="260" h="171" extrusionOk="0">
                    <a:moveTo>
                      <a:pt x="135" y="1"/>
                    </a:moveTo>
                    <a:cubicBezTo>
                      <a:pt x="1" y="1"/>
                      <a:pt x="1" y="170"/>
                      <a:pt x="135" y="170"/>
                    </a:cubicBezTo>
                    <a:cubicBezTo>
                      <a:pt x="260" y="170"/>
                      <a:pt x="260" y="1"/>
                      <a:pt x="1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3" name="Google Shape;893;p36"/>
              <p:cNvSpPr/>
              <p:nvPr/>
            </p:nvSpPr>
            <p:spPr>
              <a:xfrm>
                <a:off x="5322317" y="2846397"/>
                <a:ext cx="38601" cy="21313"/>
              </a:xfrm>
              <a:custGeom>
                <a:avLst/>
                <a:gdLst/>
                <a:ahLst/>
                <a:cxnLst/>
                <a:rect l="l" t="t" r="r" b="b"/>
                <a:pathLst>
                  <a:path w="518" h="286" extrusionOk="0">
                    <a:moveTo>
                      <a:pt x="152" y="0"/>
                    </a:moveTo>
                    <a:cubicBezTo>
                      <a:pt x="89" y="0"/>
                      <a:pt x="54" y="36"/>
                      <a:pt x="54" y="72"/>
                    </a:cubicBezTo>
                    <a:cubicBezTo>
                      <a:pt x="0" y="116"/>
                      <a:pt x="18" y="188"/>
                      <a:pt x="89" y="214"/>
                    </a:cubicBezTo>
                    <a:lnTo>
                      <a:pt x="197" y="250"/>
                    </a:lnTo>
                    <a:cubicBezTo>
                      <a:pt x="208" y="250"/>
                      <a:pt x="216" y="254"/>
                      <a:pt x="223" y="254"/>
                    </a:cubicBezTo>
                    <a:cubicBezTo>
                      <a:pt x="226" y="254"/>
                      <a:pt x="229" y="253"/>
                      <a:pt x="232" y="250"/>
                    </a:cubicBezTo>
                    <a:cubicBezTo>
                      <a:pt x="250" y="268"/>
                      <a:pt x="277" y="286"/>
                      <a:pt x="313" y="286"/>
                    </a:cubicBezTo>
                    <a:cubicBezTo>
                      <a:pt x="393" y="286"/>
                      <a:pt x="473" y="250"/>
                      <a:pt x="509" y="188"/>
                    </a:cubicBezTo>
                    <a:cubicBezTo>
                      <a:pt x="518" y="170"/>
                      <a:pt x="518" y="143"/>
                      <a:pt x="518" y="116"/>
                    </a:cubicBezTo>
                    <a:cubicBezTo>
                      <a:pt x="518" y="107"/>
                      <a:pt x="518" y="90"/>
                      <a:pt x="518" y="81"/>
                    </a:cubicBezTo>
                    <a:cubicBezTo>
                      <a:pt x="503" y="43"/>
                      <a:pt x="463" y="25"/>
                      <a:pt x="419" y="25"/>
                    </a:cubicBezTo>
                    <a:cubicBezTo>
                      <a:pt x="411" y="25"/>
                      <a:pt x="402" y="26"/>
                      <a:pt x="393" y="27"/>
                    </a:cubicBezTo>
                    <a:lnTo>
                      <a:pt x="321" y="27"/>
                    </a:lnTo>
                    <a:cubicBezTo>
                      <a:pt x="277" y="18"/>
                      <a:pt x="223" y="9"/>
                      <a:pt x="1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4" name="Google Shape;894;p36"/>
              <p:cNvSpPr/>
              <p:nvPr/>
            </p:nvSpPr>
            <p:spPr>
              <a:xfrm>
                <a:off x="5455781" y="2598768"/>
                <a:ext cx="59392" cy="26604"/>
              </a:xfrm>
              <a:custGeom>
                <a:avLst/>
                <a:gdLst/>
                <a:ahLst/>
                <a:cxnLst/>
                <a:rect l="l" t="t" r="r" b="b"/>
                <a:pathLst>
                  <a:path w="797" h="357" extrusionOk="0">
                    <a:moveTo>
                      <a:pt x="232" y="0"/>
                    </a:moveTo>
                    <a:cubicBezTo>
                      <a:pt x="156" y="0"/>
                      <a:pt x="88" y="32"/>
                      <a:pt x="56" y="112"/>
                    </a:cubicBezTo>
                    <a:cubicBezTo>
                      <a:pt x="0" y="237"/>
                      <a:pt x="124" y="357"/>
                      <a:pt x="261" y="357"/>
                    </a:cubicBezTo>
                    <a:cubicBezTo>
                      <a:pt x="300" y="357"/>
                      <a:pt x="340" y="347"/>
                      <a:pt x="377" y="326"/>
                    </a:cubicBezTo>
                    <a:cubicBezTo>
                      <a:pt x="404" y="308"/>
                      <a:pt x="422" y="281"/>
                      <a:pt x="422" y="255"/>
                    </a:cubicBezTo>
                    <a:cubicBezTo>
                      <a:pt x="440" y="255"/>
                      <a:pt x="448" y="255"/>
                      <a:pt x="466" y="246"/>
                    </a:cubicBezTo>
                    <a:cubicBezTo>
                      <a:pt x="475" y="263"/>
                      <a:pt x="502" y="272"/>
                      <a:pt x="529" y="272"/>
                    </a:cubicBezTo>
                    <a:lnTo>
                      <a:pt x="671" y="272"/>
                    </a:lnTo>
                    <a:cubicBezTo>
                      <a:pt x="796" y="272"/>
                      <a:pt x="796" y="103"/>
                      <a:pt x="671" y="103"/>
                    </a:cubicBezTo>
                    <a:lnTo>
                      <a:pt x="529" y="103"/>
                    </a:lnTo>
                    <a:cubicBezTo>
                      <a:pt x="511" y="103"/>
                      <a:pt x="502" y="103"/>
                      <a:pt x="493" y="112"/>
                    </a:cubicBezTo>
                    <a:cubicBezTo>
                      <a:pt x="429" y="48"/>
                      <a:pt x="324" y="0"/>
                      <a:pt x="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5" name="Google Shape;895;p36"/>
              <p:cNvSpPr/>
              <p:nvPr/>
            </p:nvSpPr>
            <p:spPr>
              <a:xfrm>
                <a:off x="5237215" y="2800418"/>
                <a:ext cx="34875" cy="16171"/>
              </a:xfrm>
              <a:custGeom>
                <a:avLst/>
                <a:gdLst/>
                <a:ahLst/>
                <a:cxnLst/>
                <a:rect l="l" t="t" r="r" b="b"/>
                <a:pathLst>
                  <a:path w="468" h="217" extrusionOk="0">
                    <a:moveTo>
                      <a:pt x="314" y="0"/>
                    </a:moveTo>
                    <a:cubicBezTo>
                      <a:pt x="308" y="0"/>
                      <a:pt x="301" y="1"/>
                      <a:pt x="295" y="2"/>
                    </a:cubicBezTo>
                    <a:cubicBezTo>
                      <a:pt x="232" y="11"/>
                      <a:pt x="170" y="29"/>
                      <a:pt x="107" y="37"/>
                    </a:cubicBezTo>
                    <a:cubicBezTo>
                      <a:pt x="0" y="64"/>
                      <a:pt x="27" y="189"/>
                      <a:pt x="125" y="198"/>
                    </a:cubicBezTo>
                    <a:cubicBezTo>
                      <a:pt x="142" y="209"/>
                      <a:pt x="165" y="217"/>
                      <a:pt x="189" y="217"/>
                    </a:cubicBezTo>
                    <a:cubicBezTo>
                      <a:pt x="204" y="217"/>
                      <a:pt x="219" y="214"/>
                      <a:pt x="232" y="207"/>
                    </a:cubicBezTo>
                    <a:lnTo>
                      <a:pt x="375" y="153"/>
                    </a:lnTo>
                    <a:cubicBezTo>
                      <a:pt x="467" y="120"/>
                      <a:pt x="410" y="0"/>
                      <a:pt x="3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6" name="Google Shape;896;p36"/>
              <p:cNvSpPr/>
              <p:nvPr/>
            </p:nvSpPr>
            <p:spPr>
              <a:xfrm>
                <a:off x="5461221" y="2581778"/>
                <a:ext cx="14755" cy="14755"/>
              </a:xfrm>
              <a:custGeom>
                <a:avLst/>
                <a:gdLst/>
                <a:ahLst/>
                <a:cxnLst/>
                <a:rect l="l" t="t" r="r" b="b"/>
                <a:pathLst>
                  <a:path w="198" h="198" extrusionOk="0">
                    <a:moveTo>
                      <a:pt x="99" y="1"/>
                    </a:moveTo>
                    <a:cubicBezTo>
                      <a:pt x="50" y="1"/>
                      <a:pt x="1" y="28"/>
                      <a:pt x="1" y="81"/>
                    </a:cubicBezTo>
                    <a:lnTo>
                      <a:pt x="1" y="108"/>
                    </a:lnTo>
                    <a:cubicBezTo>
                      <a:pt x="1" y="135"/>
                      <a:pt x="10" y="152"/>
                      <a:pt x="28" y="161"/>
                    </a:cubicBezTo>
                    <a:cubicBezTo>
                      <a:pt x="28" y="161"/>
                      <a:pt x="28" y="170"/>
                      <a:pt x="28" y="170"/>
                    </a:cubicBezTo>
                    <a:lnTo>
                      <a:pt x="36" y="170"/>
                    </a:lnTo>
                    <a:cubicBezTo>
                      <a:pt x="54" y="188"/>
                      <a:pt x="72" y="197"/>
                      <a:pt x="99" y="197"/>
                    </a:cubicBezTo>
                    <a:cubicBezTo>
                      <a:pt x="126" y="197"/>
                      <a:pt x="143" y="188"/>
                      <a:pt x="161" y="170"/>
                    </a:cubicBezTo>
                    <a:lnTo>
                      <a:pt x="170" y="170"/>
                    </a:lnTo>
                    <a:cubicBezTo>
                      <a:pt x="170" y="170"/>
                      <a:pt x="170" y="170"/>
                      <a:pt x="170" y="161"/>
                    </a:cubicBezTo>
                    <a:cubicBezTo>
                      <a:pt x="188" y="152"/>
                      <a:pt x="197" y="135"/>
                      <a:pt x="197" y="108"/>
                    </a:cubicBezTo>
                    <a:lnTo>
                      <a:pt x="197" y="81"/>
                    </a:lnTo>
                    <a:cubicBezTo>
                      <a:pt x="197" y="28"/>
                      <a:pt x="148" y="1"/>
                      <a:pt x="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7" name="Google Shape;897;p36"/>
              <p:cNvSpPr/>
              <p:nvPr/>
            </p:nvSpPr>
            <p:spPr>
              <a:xfrm>
                <a:off x="5568306" y="2711144"/>
                <a:ext cx="24666" cy="19673"/>
              </a:xfrm>
              <a:custGeom>
                <a:avLst/>
                <a:gdLst/>
                <a:ahLst/>
                <a:cxnLst/>
                <a:rect l="l" t="t" r="r" b="b"/>
                <a:pathLst>
                  <a:path w="331" h="264" extrusionOk="0">
                    <a:moveTo>
                      <a:pt x="223" y="0"/>
                    </a:moveTo>
                    <a:cubicBezTo>
                      <a:pt x="206" y="0"/>
                      <a:pt x="190" y="4"/>
                      <a:pt x="178" y="13"/>
                    </a:cubicBezTo>
                    <a:lnTo>
                      <a:pt x="71" y="76"/>
                    </a:lnTo>
                    <a:cubicBezTo>
                      <a:pt x="27" y="103"/>
                      <a:pt x="0" y="147"/>
                      <a:pt x="36" y="183"/>
                    </a:cubicBezTo>
                    <a:cubicBezTo>
                      <a:pt x="70" y="231"/>
                      <a:pt x="126" y="263"/>
                      <a:pt x="190" y="263"/>
                    </a:cubicBezTo>
                    <a:cubicBezTo>
                      <a:pt x="209" y="263"/>
                      <a:pt x="229" y="260"/>
                      <a:pt x="250" y="254"/>
                    </a:cubicBezTo>
                    <a:cubicBezTo>
                      <a:pt x="294" y="236"/>
                      <a:pt x="330" y="201"/>
                      <a:pt x="321" y="156"/>
                    </a:cubicBezTo>
                    <a:cubicBezTo>
                      <a:pt x="312" y="147"/>
                      <a:pt x="312" y="138"/>
                      <a:pt x="303" y="129"/>
                    </a:cubicBezTo>
                    <a:cubicBezTo>
                      <a:pt x="321" y="103"/>
                      <a:pt x="330" y="67"/>
                      <a:pt x="312" y="40"/>
                    </a:cubicBezTo>
                    <a:cubicBezTo>
                      <a:pt x="294" y="16"/>
                      <a:pt x="257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8" name="Google Shape;898;p36"/>
              <p:cNvSpPr/>
              <p:nvPr/>
            </p:nvSpPr>
            <p:spPr>
              <a:xfrm>
                <a:off x="5012539" y="2798406"/>
                <a:ext cx="25933" cy="2012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270" extrusionOk="0">
                    <a:moveTo>
                      <a:pt x="153" y="1"/>
                    </a:moveTo>
                    <a:cubicBezTo>
                      <a:pt x="105" y="1"/>
                      <a:pt x="59" y="33"/>
                      <a:pt x="27" y="64"/>
                    </a:cubicBezTo>
                    <a:cubicBezTo>
                      <a:pt x="0" y="109"/>
                      <a:pt x="0" y="154"/>
                      <a:pt x="27" y="198"/>
                    </a:cubicBezTo>
                    <a:cubicBezTo>
                      <a:pt x="36" y="216"/>
                      <a:pt x="63" y="234"/>
                      <a:pt x="89" y="234"/>
                    </a:cubicBezTo>
                    <a:cubicBezTo>
                      <a:pt x="125" y="261"/>
                      <a:pt x="170" y="270"/>
                      <a:pt x="214" y="270"/>
                    </a:cubicBezTo>
                    <a:cubicBezTo>
                      <a:pt x="312" y="270"/>
                      <a:pt x="348" y="145"/>
                      <a:pt x="268" y="118"/>
                    </a:cubicBezTo>
                    <a:cubicBezTo>
                      <a:pt x="294" y="64"/>
                      <a:pt x="232" y="11"/>
                      <a:pt x="170" y="2"/>
                    </a:cubicBezTo>
                    <a:cubicBezTo>
                      <a:pt x="164" y="1"/>
                      <a:pt x="158" y="1"/>
                      <a:pt x="1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9" name="Google Shape;899;p36"/>
              <p:cNvSpPr/>
              <p:nvPr/>
            </p:nvSpPr>
            <p:spPr>
              <a:xfrm>
                <a:off x="5455260" y="2734617"/>
                <a:ext cx="28020" cy="21760"/>
              </a:xfrm>
              <a:custGeom>
                <a:avLst/>
                <a:gdLst/>
                <a:ahLst/>
                <a:cxnLst/>
                <a:rect l="l" t="t" r="r" b="b"/>
                <a:pathLst>
                  <a:path w="376" h="292" extrusionOk="0">
                    <a:moveTo>
                      <a:pt x="177" y="0"/>
                    </a:moveTo>
                    <a:cubicBezTo>
                      <a:pt x="149" y="0"/>
                      <a:pt x="119" y="6"/>
                      <a:pt x="90" y="19"/>
                    </a:cubicBezTo>
                    <a:cubicBezTo>
                      <a:pt x="63" y="28"/>
                      <a:pt x="45" y="55"/>
                      <a:pt x="45" y="73"/>
                    </a:cubicBezTo>
                    <a:cubicBezTo>
                      <a:pt x="18" y="91"/>
                      <a:pt x="0" y="109"/>
                      <a:pt x="0" y="144"/>
                    </a:cubicBezTo>
                    <a:cubicBezTo>
                      <a:pt x="6" y="231"/>
                      <a:pt x="102" y="292"/>
                      <a:pt x="196" y="292"/>
                    </a:cubicBezTo>
                    <a:cubicBezTo>
                      <a:pt x="246" y="292"/>
                      <a:pt x="296" y="274"/>
                      <a:pt x="331" y="234"/>
                    </a:cubicBezTo>
                    <a:cubicBezTo>
                      <a:pt x="375" y="171"/>
                      <a:pt x="366" y="100"/>
                      <a:pt x="304" y="46"/>
                    </a:cubicBezTo>
                    <a:cubicBezTo>
                      <a:pt x="270" y="18"/>
                      <a:pt x="225" y="0"/>
                      <a:pt x="1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0" name="Google Shape;900;p36"/>
              <p:cNvSpPr/>
              <p:nvPr/>
            </p:nvSpPr>
            <p:spPr>
              <a:xfrm>
                <a:off x="4884216" y="2701233"/>
                <a:ext cx="50748" cy="19301"/>
              </a:xfrm>
              <a:custGeom>
                <a:avLst/>
                <a:gdLst/>
                <a:ahLst/>
                <a:cxnLst/>
                <a:rect l="l" t="t" r="r" b="b"/>
                <a:pathLst>
                  <a:path w="681" h="259" extrusionOk="0">
                    <a:moveTo>
                      <a:pt x="130" y="0"/>
                    </a:moveTo>
                    <a:cubicBezTo>
                      <a:pt x="97" y="0"/>
                      <a:pt x="67" y="12"/>
                      <a:pt x="54" y="39"/>
                    </a:cubicBezTo>
                    <a:cubicBezTo>
                      <a:pt x="0" y="120"/>
                      <a:pt x="36" y="227"/>
                      <a:pt x="143" y="253"/>
                    </a:cubicBezTo>
                    <a:cubicBezTo>
                      <a:pt x="158" y="257"/>
                      <a:pt x="174" y="259"/>
                      <a:pt x="189" y="259"/>
                    </a:cubicBezTo>
                    <a:cubicBezTo>
                      <a:pt x="244" y="259"/>
                      <a:pt x="295" y="235"/>
                      <a:pt x="330" y="200"/>
                    </a:cubicBezTo>
                    <a:cubicBezTo>
                      <a:pt x="393" y="209"/>
                      <a:pt x="446" y="218"/>
                      <a:pt x="509" y="227"/>
                    </a:cubicBezTo>
                    <a:cubicBezTo>
                      <a:pt x="515" y="228"/>
                      <a:pt x="521" y="228"/>
                      <a:pt x="528" y="228"/>
                    </a:cubicBezTo>
                    <a:cubicBezTo>
                      <a:pt x="631" y="228"/>
                      <a:pt x="680" y="91"/>
                      <a:pt x="562" y="66"/>
                    </a:cubicBezTo>
                    <a:lnTo>
                      <a:pt x="304" y="12"/>
                    </a:lnTo>
                    <a:lnTo>
                      <a:pt x="250" y="12"/>
                    </a:lnTo>
                    <a:cubicBezTo>
                      <a:pt x="214" y="12"/>
                      <a:pt x="188" y="4"/>
                      <a:pt x="161" y="4"/>
                    </a:cubicBezTo>
                    <a:cubicBezTo>
                      <a:pt x="150" y="1"/>
                      <a:pt x="140" y="0"/>
                      <a:pt x="1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1" name="Google Shape;901;p36"/>
              <p:cNvSpPr/>
              <p:nvPr/>
            </p:nvSpPr>
            <p:spPr>
              <a:xfrm>
                <a:off x="6335038" y="2694004"/>
                <a:ext cx="43669" cy="22878"/>
              </a:xfrm>
              <a:custGeom>
                <a:avLst/>
                <a:gdLst/>
                <a:ahLst/>
                <a:cxnLst/>
                <a:rect l="l" t="t" r="r" b="b"/>
                <a:pathLst>
                  <a:path w="586" h="307" extrusionOk="0">
                    <a:moveTo>
                      <a:pt x="388" y="0"/>
                    </a:moveTo>
                    <a:cubicBezTo>
                      <a:pt x="380" y="0"/>
                      <a:pt x="372" y="1"/>
                      <a:pt x="363" y="2"/>
                    </a:cubicBezTo>
                    <a:cubicBezTo>
                      <a:pt x="309" y="11"/>
                      <a:pt x="265" y="29"/>
                      <a:pt x="229" y="65"/>
                    </a:cubicBezTo>
                    <a:lnTo>
                      <a:pt x="158" y="38"/>
                    </a:lnTo>
                    <a:cubicBezTo>
                      <a:pt x="146" y="35"/>
                      <a:pt x="135" y="33"/>
                      <a:pt x="125" y="33"/>
                    </a:cubicBezTo>
                    <a:cubicBezTo>
                      <a:pt x="33" y="33"/>
                      <a:pt x="0" y="167"/>
                      <a:pt x="113" y="199"/>
                    </a:cubicBezTo>
                    <a:cubicBezTo>
                      <a:pt x="113" y="252"/>
                      <a:pt x="149" y="288"/>
                      <a:pt x="211" y="288"/>
                    </a:cubicBezTo>
                    <a:lnTo>
                      <a:pt x="461" y="306"/>
                    </a:lnTo>
                    <a:cubicBezTo>
                      <a:pt x="465" y="306"/>
                      <a:pt x="468" y="306"/>
                      <a:pt x="472" y="306"/>
                    </a:cubicBezTo>
                    <a:cubicBezTo>
                      <a:pt x="586" y="306"/>
                      <a:pt x="583" y="171"/>
                      <a:pt x="488" y="145"/>
                    </a:cubicBezTo>
                    <a:lnTo>
                      <a:pt x="470" y="136"/>
                    </a:lnTo>
                    <a:cubicBezTo>
                      <a:pt x="511" y="87"/>
                      <a:pt x="477" y="0"/>
                      <a:pt x="3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2" name="Google Shape;902;p36"/>
              <p:cNvSpPr/>
              <p:nvPr/>
            </p:nvSpPr>
            <p:spPr>
              <a:xfrm>
                <a:off x="6405235" y="2671276"/>
                <a:ext cx="53952" cy="2377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319" extrusionOk="0">
                    <a:moveTo>
                      <a:pt x="473" y="0"/>
                    </a:moveTo>
                    <a:cubicBezTo>
                      <a:pt x="362" y="0"/>
                      <a:pt x="253" y="51"/>
                      <a:pt x="197" y="129"/>
                    </a:cubicBezTo>
                    <a:lnTo>
                      <a:pt x="126" y="129"/>
                    </a:lnTo>
                    <a:cubicBezTo>
                      <a:pt x="1" y="129"/>
                      <a:pt x="1" y="299"/>
                      <a:pt x="126" y="299"/>
                    </a:cubicBezTo>
                    <a:lnTo>
                      <a:pt x="188" y="299"/>
                    </a:lnTo>
                    <a:cubicBezTo>
                      <a:pt x="206" y="312"/>
                      <a:pt x="228" y="319"/>
                      <a:pt x="252" y="319"/>
                    </a:cubicBezTo>
                    <a:cubicBezTo>
                      <a:pt x="275" y="319"/>
                      <a:pt x="300" y="312"/>
                      <a:pt x="322" y="299"/>
                    </a:cubicBezTo>
                    <a:lnTo>
                      <a:pt x="331" y="299"/>
                    </a:lnTo>
                    <a:cubicBezTo>
                      <a:pt x="393" y="299"/>
                      <a:pt x="420" y="263"/>
                      <a:pt x="429" y="227"/>
                    </a:cubicBezTo>
                    <a:cubicBezTo>
                      <a:pt x="491" y="227"/>
                      <a:pt x="554" y="218"/>
                      <a:pt x="616" y="200"/>
                    </a:cubicBezTo>
                    <a:cubicBezTo>
                      <a:pt x="679" y="174"/>
                      <a:pt x="723" y="102"/>
                      <a:pt x="661" y="58"/>
                    </a:cubicBezTo>
                    <a:cubicBezTo>
                      <a:pt x="604" y="18"/>
                      <a:pt x="538" y="0"/>
                      <a:pt x="4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3" name="Google Shape;903;p36"/>
              <p:cNvSpPr/>
              <p:nvPr/>
            </p:nvSpPr>
            <p:spPr>
              <a:xfrm>
                <a:off x="6450171" y="2697134"/>
                <a:ext cx="50077" cy="22356"/>
              </a:xfrm>
              <a:custGeom>
                <a:avLst/>
                <a:gdLst/>
                <a:ahLst/>
                <a:cxnLst/>
                <a:rect l="l" t="t" r="r" b="b"/>
                <a:pathLst>
                  <a:path w="672" h="300" extrusionOk="0">
                    <a:moveTo>
                      <a:pt x="425" y="0"/>
                    </a:moveTo>
                    <a:cubicBezTo>
                      <a:pt x="394" y="0"/>
                      <a:pt x="364" y="5"/>
                      <a:pt x="334" y="14"/>
                    </a:cubicBezTo>
                    <a:cubicBezTo>
                      <a:pt x="272" y="23"/>
                      <a:pt x="236" y="76"/>
                      <a:pt x="263" y="130"/>
                    </a:cubicBezTo>
                    <a:cubicBezTo>
                      <a:pt x="236" y="121"/>
                      <a:pt x="218" y="112"/>
                      <a:pt x="192" y="103"/>
                    </a:cubicBezTo>
                    <a:cubicBezTo>
                      <a:pt x="177" y="97"/>
                      <a:pt x="163" y="95"/>
                      <a:pt x="150" y="95"/>
                    </a:cubicBezTo>
                    <a:cubicBezTo>
                      <a:pt x="62" y="95"/>
                      <a:pt x="1" y="207"/>
                      <a:pt x="93" y="246"/>
                    </a:cubicBezTo>
                    <a:cubicBezTo>
                      <a:pt x="129" y="264"/>
                      <a:pt x="165" y="273"/>
                      <a:pt x="201" y="291"/>
                    </a:cubicBezTo>
                    <a:cubicBezTo>
                      <a:pt x="216" y="297"/>
                      <a:pt x="231" y="299"/>
                      <a:pt x="245" y="299"/>
                    </a:cubicBezTo>
                    <a:cubicBezTo>
                      <a:pt x="314" y="299"/>
                      <a:pt x="365" y="237"/>
                      <a:pt x="343" y="192"/>
                    </a:cubicBezTo>
                    <a:lnTo>
                      <a:pt x="343" y="192"/>
                    </a:lnTo>
                    <a:cubicBezTo>
                      <a:pt x="415" y="219"/>
                      <a:pt x="486" y="228"/>
                      <a:pt x="557" y="237"/>
                    </a:cubicBezTo>
                    <a:cubicBezTo>
                      <a:pt x="562" y="237"/>
                      <a:pt x="566" y="238"/>
                      <a:pt x="569" y="238"/>
                    </a:cubicBezTo>
                    <a:cubicBezTo>
                      <a:pt x="641" y="238"/>
                      <a:pt x="672" y="163"/>
                      <a:pt x="647" y="112"/>
                    </a:cubicBezTo>
                    <a:cubicBezTo>
                      <a:pt x="600" y="39"/>
                      <a:pt x="514" y="0"/>
                      <a:pt x="4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4" name="Google Shape;904;p36"/>
              <p:cNvSpPr/>
              <p:nvPr/>
            </p:nvSpPr>
            <p:spPr>
              <a:xfrm>
                <a:off x="6446743" y="2642288"/>
                <a:ext cx="39198" cy="18779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52" extrusionOk="0">
                    <a:moveTo>
                      <a:pt x="234" y="1"/>
                    </a:moveTo>
                    <a:cubicBezTo>
                      <a:pt x="218" y="1"/>
                      <a:pt x="201" y="4"/>
                      <a:pt x="184" y="10"/>
                    </a:cubicBezTo>
                    <a:cubicBezTo>
                      <a:pt x="175" y="18"/>
                      <a:pt x="166" y="27"/>
                      <a:pt x="157" y="45"/>
                    </a:cubicBezTo>
                    <a:cubicBezTo>
                      <a:pt x="154" y="45"/>
                      <a:pt x="150" y="45"/>
                      <a:pt x="147" y="45"/>
                    </a:cubicBezTo>
                    <a:cubicBezTo>
                      <a:pt x="39" y="45"/>
                      <a:pt x="0" y="180"/>
                      <a:pt x="113" y="206"/>
                    </a:cubicBezTo>
                    <a:cubicBezTo>
                      <a:pt x="193" y="215"/>
                      <a:pt x="273" y="233"/>
                      <a:pt x="363" y="250"/>
                    </a:cubicBezTo>
                    <a:cubicBezTo>
                      <a:pt x="369" y="251"/>
                      <a:pt x="375" y="252"/>
                      <a:pt x="381" y="252"/>
                    </a:cubicBezTo>
                    <a:cubicBezTo>
                      <a:pt x="484" y="252"/>
                      <a:pt x="525" y="115"/>
                      <a:pt x="407" y="90"/>
                    </a:cubicBezTo>
                    <a:cubicBezTo>
                      <a:pt x="371" y="81"/>
                      <a:pt x="345" y="72"/>
                      <a:pt x="327" y="45"/>
                    </a:cubicBezTo>
                    <a:cubicBezTo>
                      <a:pt x="302" y="15"/>
                      <a:pt x="270" y="1"/>
                      <a:pt x="2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5" name="Google Shape;905;p36"/>
              <p:cNvSpPr/>
              <p:nvPr/>
            </p:nvSpPr>
            <p:spPr>
              <a:xfrm>
                <a:off x="6372000" y="2614343"/>
                <a:ext cx="63864" cy="47544"/>
              </a:xfrm>
              <a:custGeom>
                <a:avLst/>
                <a:gdLst/>
                <a:ahLst/>
                <a:cxnLst/>
                <a:rect l="l" t="t" r="r" b="b"/>
                <a:pathLst>
                  <a:path w="857" h="638" extrusionOk="0">
                    <a:moveTo>
                      <a:pt x="340" y="1"/>
                    </a:moveTo>
                    <a:cubicBezTo>
                      <a:pt x="313" y="1"/>
                      <a:pt x="286" y="10"/>
                      <a:pt x="268" y="28"/>
                    </a:cubicBezTo>
                    <a:cubicBezTo>
                      <a:pt x="233" y="54"/>
                      <a:pt x="233" y="108"/>
                      <a:pt x="268" y="144"/>
                    </a:cubicBezTo>
                    <a:cubicBezTo>
                      <a:pt x="286" y="162"/>
                      <a:pt x="313" y="179"/>
                      <a:pt x="340" y="188"/>
                    </a:cubicBezTo>
                    <a:cubicBezTo>
                      <a:pt x="357" y="215"/>
                      <a:pt x="375" y="224"/>
                      <a:pt x="393" y="242"/>
                    </a:cubicBezTo>
                    <a:cubicBezTo>
                      <a:pt x="384" y="242"/>
                      <a:pt x="366" y="242"/>
                      <a:pt x="349" y="251"/>
                    </a:cubicBezTo>
                    <a:cubicBezTo>
                      <a:pt x="268" y="260"/>
                      <a:pt x="250" y="340"/>
                      <a:pt x="304" y="385"/>
                    </a:cubicBezTo>
                    <a:cubicBezTo>
                      <a:pt x="313" y="393"/>
                      <a:pt x="322" y="402"/>
                      <a:pt x="322" y="402"/>
                    </a:cubicBezTo>
                    <a:cubicBezTo>
                      <a:pt x="304" y="393"/>
                      <a:pt x="286" y="385"/>
                      <a:pt x="259" y="385"/>
                    </a:cubicBezTo>
                    <a:cubicBezTo>
                      <a:pt x="242" y="383"/>
                      <a:pt x="224" y="382"/>
                      <a:pt x="207" y="382"/>
                    </a:cubicBezTo>
                    <a:cubicBezTo>
                      <a:pt x="134" y="382"/>
                      <a:pt x="65" y="400"/>
                      <a:pt x="36" y="465"/>
                    </a:cubicBezTo>
                    <a:cubicBezTo>
                      <a:pt x="1" y="536"/>
                      <a:pt x="36" y="616"/>
                      <a:pt x="125" y="634"/>
                    </a:cubicBezTo>
                    <a:cubicBezTo>
                      <a:pt x="136" y="637"/>
                      <a:pt x="146" y="638"/>
                      <a:pt x="156" y="638"/>
                    </a:cubicBezTo>
                    <a:cubicBezTo>
                      <a:pt x="217" y="638"/>
                      <a:pt x="250" y="591"/>
                      <a:pt x="250" y="545"/>
                    </a:cubicBezTo>
                    <a:lnTo>
                      <a:pt x="259" y="545"/>
                    </a:lnTo>
                    <a:cubicBezTo>
                      <a:pt x="263" y="546"/>
                      <a:pt x="267" y="546"/>
                      <a:pt x="271" y="546"/>
                    </a:cubicBezTo>
                    <a:cubicBezTo>
                      <a:pt x="319" y="546"/>
                      <a:pt x="357" y="498"/>
                      <a:pt x="357" y="465"/>
                    </a:cubicBezTo>
                    <a:cubicBezTo>
                      <a:pt x="357" y="438"/>
                      <a:pt x="349" y="420"/>
                      <a:pt x="331" y="411"/>
                    </a:cubicBezTo>
                    <a:cubicBezTo>
                      <a:pt x="340" y="411"/>
                      <a:pt x="349" y="420"/>
                      <a:pt x="366" y="429"/>
                    </a:cubicBezTo>
                    <a:cubicBezTo>
                      <a:pt x="366" y="465"/>
                      <a:pt x="402" y="492"/>
                      <a:pt x="456" y="492"/>
                    </a:cubicBezTo>
                    <a:lnTo>
                      <a:pt x="634" y="492"/>
                    </a:lnTo>
                    <a:cubicBezTo>
                      <a:pt x="688" y="492"/>
                      <a:pt x="714" y="465"/>
                      <a:pt x="723" y="429"/>
                    </a:cubicBezTo>
                    <a:lnTo>
                      <a:pt x="741" y="429"/>
                    </a:lnTo>
                    <a:cubicBezTo>
                      <a:pt x="745" y="429"/>
                      <a:pt x="748" y="430"/>
                      <a:pt x="751" y="430"/>
                    </a:cubicBezTo>
                    <a:cubicBezTo>
                      <a:pt x="857" y="430"/>
                      <a:pt x="854" y="295"/>
                      <a:pt x="768" y="269"/>
                    </a:cubicBezTo>
                    <a:cubicBezTo>
                      <a:pt x="714" y="251"/>
                      <a:pt x="661" y="242"/>
                      <a:pt x="607" y="233"/>
                    </a:cubicBezTo>
                    <a:cubicBezTo>
                      <a:pt x="679" y="188"/>
                      <a:pt x="652" y="90"/>
                      <a:pt x="554" y="90"/>
                    </a:cubicBezTo>
                    <a:cubicBezTo>
                      <a:pt x="491" y="81"/>
                      <a:pt x="447" y="63"/>
                      <a:pt x="411" y="28"/>
                    </a:cubicBezTo>
                    <a:cubicBezTo>
                      <a:pt x="393" y="10"/>
                      <a:pt x="366" y="1"/>
                      <a:pt x="3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6" name="Google Shape;906;p36"/>
              <p:cNvSpPr/>
              <p:nvPr/>
            </p:nvSpPr>
            <p:spPr>
              <a:xfrm>
                <a:off x="6250980" y="2680889"/>
                <a:ext cx="34652" cy="16022"/>
              </a:xfrm>
              <a:custGeom>
                <a:avLst/>
                <a:gdLst/>
                <a:ahLst/>
                <a:cxnLst/>
                <a:rect l="l" t="t" r="r" b="b"/>
                <a:pathLst>
                  <a:path w="465" h="215" extrusionOk="0">
                    <a:moveTo>
                      <a:pt x="210" y="0"/>
                    </a:moveTo>
                    <a:cubicBezTo>
                      <a:pt x="164" y="0"/>
                      <a:pt x="118" y="9"/>
                      <a:pt x="72" y="27"/>
                    </a:cubicBezTo>
                    <a:cubicBezTo>
                      <a:pt x="37" y="36"/>
                      <a:pt x="28" y="62"/>
                      <a:pt x="28" y="89"/>
                    </a:cubicBezTo>
                    <a:cubicBezTo>
                      <a:pt x="1" y="143"/>
                      <a:pt x="28" y="214"/>
                      <a:pt x="108" y="214"/>
                    </a:cubicBezTo>
                    <a:lnTo>
                      <a:pt x="340" y="214"/>
                    </a:lnTo>
                    <a:cubicBezTo>
                      <a:pt x="420" y="214"/>
                      <a:pt x="465" y="125"/>
                      <a:pt x="402" y="71"/>
                    </a:cubicBezTo>
                    <a:cubicBezTo>
                      <a:pt x="348" y="23"/>
                      <a:pt x="281" y="0"/>
                      <a:pt x="2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7" name="Google Shape;907;p36"/>
              <p:cNvSpPr/>
              <p:nvPr/>
            </p:nvSpPr>
            <p:spPr>
              <a:xfrm>
                <a:off x="6267896" y="2624850"/>
                <a:ext cx="31075" cy="21164"/>
              </a:xfrm>
              <a:custGeom>
                <a:avLst/>
                <a:gdLst/>
                <a:ahLst/>
                <a:cxnLst/>
                <a:rect l="l" t="t" r="r" b="b"/>
                <a:pathLst>
                  <a:path w="417" h="284" extrusionOk="0">
                    <a:moveTo>
                      <a:pt x="114" y="1"/>
                    </a:moveTo>
                    <a:cubicBezTo>
                      <a:pt x="56" y="1"/>
                      <a:pt x="15" y="28"/>
                      <a:pt x="15" y="83"/>
                    </a:cubicBezTo>
                    <a:cubicBezTo>
                      <a:pt x="6" y="119"/>
                      <a:pt x="6" y="163"/>
                      <a:pt x="6" y="208"/>
                    </a:cubicBezTo>
                    <a:cubicBezTo>
                      <a:pt x="1" y="259"/>
                      <a:pt x="49" y="284"/>
                      <a:pt x="97" y="284"/>
                    </a:cubicBezTo>
                    <a:cubicBezTo>
                      <a:pt x="133" y="284"/>
                      <a:pt x="169" y="270"/>
                      <a:pt x="184" y="244"/>
                    </a:cubicBezTo>
                    <a:cubicBezTo>
                      <a:pt x="202" y="235"/>
                      <a:pt x="220" y="235"/>
                      <a:pt x="229" y="217"/>
                    </a:cubicBezTo>
                    <a:lnTo>
                      <a:pt x="282" y="235"/>
                    </a:lnTo>
                    <a:cubicBezTo>
                      <a:pt x="290" y="236"/>
                      <a:pt x="298" y="237"/>
                      <a:pt x="306" y="237"/>
                    </a:cubicBezTo>
                    <a:cubicBezTo>
                      <a:pt x="344" y="237"/>
                      <a:pt x="384" y="220"/>
                      <a:pt x="398" y="190"/>
                    </a:cubicBezTo>
                    <a:cubicBezTo>
                      <a:pt x="416" y="145"/>
                      <a:pt x="398" y="110"/>
                      <a:pt x="363" y="83"/>
                    </a:cubicBezTo>
                    <a:cubicBezTo>
                      <a:pt x="291" y="38"/>
                      <a:pt x="220" y="12"/>
                      <a:pt x="140" y="3"/>
                    </a:cubicBezTo>
                    <a:cubicBezTo>
                      <a:pt x="131" y="2"/>
                      <a:pt x="122" y="1"/>
                      <a:pt x="1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8" name="Google Shape;908;p36"/>
              <p:cNvSpPr/>
              <p:nvPr/>
            </p:nvSpPr>
            <p:spPr>
              <a:xfrm>
                <a:off x="5658996" y="2781565"/>
                <a:ext cx="31000" cy="21238"/>
              </a:xfrm>
              <a:custGeom>
                <a:avLst/>
                <a:gdLst/>
                <a:ahLst/>
                <a:cxnLst/>
                <a:rect l="l" t="t" r="r" b="b"/>
                <a:pathLst>
                  <a:path w="416" h="285" extrusionOk="0">
                    <a:moveTo>
                      <a:pt x="103" y="0"/>
                    </a:moveTo>
                    <a:cubicBezTo>
                      <a:pt x="50" y="0"/>
                      <a:pt x="14" y="32"/>
                      <a:pt x="14" y="76"/>
                    </a:cubicBezTo>
                    <a:cubicBezTo>
                      <a:pt x="5" y="121"/>
                      <a:pt x="5" y="166"/>
                      <a:pt x="5" y="210"/>
                    </a:cubicBezTo>
                    <a:cubicBezTo>
                      <a:pt x="0" y="260"/>
                      <a:pt x="42" y="285"/>
                      <a:pt x="88" y="285"/>
                    </a:cubicBezTo>
                    <a:cubicBezTo>
                      <a:pt x="125" y="285"/>
                      <a:pt x="164" y="269"/>
                      <a:pt x="184" y="237"/>
                    </a:cubicBezTo>
                    <a:cubicBezTo>
                      <a:pt x="201" y="237"/>
                      <a:pt x="219" y="228"/>
                      <a:pt x="228" y="219"/>
                    </a:cubicBezTo>
                    <a:lnTo>
                      <a:pt x="282" y="237"/>
                    </a:lnTo>
                    <a:cubicBezTo>
                      <a:pt x="289" y="238"/>
                      <a:pt x="297" y="239"/>
                      <a:pt x="305" y="239"/>
                    </a:cubicBezTo>
                    <a:cubicBezTo>
                      <a:pt x="343" y="239"/>
                      <a:pt x="383" y="221"/>
                      <a:pt x="398" y="183"/>
                    </a:cubicBezTo>
                    <a:cubicBezTo>
                      <a:pt x="416" y="148"/>
                      <a:pt x="398" y="112"/>
                      <a:pt x="362" y="85"/>
                    </a:cubicBezTo>
                    <a:cubicBezTo>
                      <a:pt x="291" y="41"/>
                      <a:pt x="219" y="14"/>
                      <a:pt x="139" y="5"/>
                    </a:cubicBezTo>
                    <a:cubicBezTo>
                      <a:pt x="126" y="2"/>
                      <a:pt x="114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9" name="Google Shape;909;p36"/>
              <p:cNvSpPr/>
              <p:nvPr/>
            </p:nvSpPr>
            <p:spPr>
              <a:xfrm>
                <a:off x="6195165" y="2617547"/>
                <a:ext cx="28616" cy="20866"/>
              </a:xfrm>
              <a:custGeom>
                <a:avLst/>
                <a:gdLst/>
                <a:ahLst/>
                <a:cxnLst/>
                <a:rect l="l" t="t" r="r" b="b"/>
                <a:pathLst>
                  <a:path w="384" h="280" extrusionOk="0">
                    <a:moveTo>
                      <a:pt x="143" y="1"/>
                    </a:moveTo>
                    <a:cubicBezTo>
                      <a:pt x="128" y="1"/>
                      <a:pt x="113" y="1"/>
                      <a:pt x="99" y="3"/>
                    </a:cubicBezTo>
                    <a:cubicBezTo>
                      <a:pt x="45" y="11"/>
                      <a:pt x="1" y="38"/>
                      <a:pt x="1" y="83"/>
                    </a:cubicBezTo>
                    <a:cubicBezTo>
                      <a:pt x="1" y="127"/>
                      <a:pt x="45" y="172"/>
                      <a:pt x="99" y="172"/>
                    </a:cubicBezTo>
                    <a:cubicBezTo>
                      <a:pt x="108" y="172"/>
                      <a:pt x="117" y="163"/>
                      <a:pt x="125" y="163"/>
                    </a:cubicBezTo>
                    <a:cubicBezTo>
                      <a:pt x="108" y="217"/>
                      <a:pt x="134" y="279"/>
                      <a:pt x="215" y="279"/>
                    </a:cubicBezTo>
                    <a:cubicBezTo>
                      <a:pt x="219" y="279"/>
                      <a:pt x="224" y="280"/>
                      <a:pt x="228" y="280"/>
                    </a:cubicBezTo>
                    <a:cubicBezTo>
                      <a:pt x="327" y="280"/>
                      <a:pt x="383" y="186"/>
                      <a:pt x="357" y="110"/>
                    </a:cubicBezTo>
                    <a:cubicBezTo>
                      <a:pt x="327" y="26"/>
                      <a:pt x="231" y="1"/>
                      <a:pt x="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0" name="Google Shape;910;p36"/>
              <p:cNvSpPr/>
              <p:nvPr/>
            </p:nvSpPr>
            <p:spPr>
              <a:xfrm>
                <a:off x="6333995" y="2614566"/>
                <a:ext cx="30553" cy="18928"/>
              </a:xfrm>
              <a:custGeom>
                <a:avLst/>
                <a:gdLst/>
                <a:ahLst/>
                <a:cxnLst/>
                <a:rect l="l" t="t" r="r" b="b"/>
                <a:pathLst>
                  <a:path w="410" h="254" extrusionOk="0">
                    <a:moveTo>
                      <a:pt x="265" y="1"/>
                    </a:moveTo>
                    <a:cubicBezTo>
                      <a:pt x="235" y="1"/>
                      <a:pt x="206" y="11"/>
                      <a:pt x="181" y="34"/>
                    </a:cubicBezTo>
                    <a:cubicBezTo>
                      <a:pt x="172" y="43"/>
                      <a:pt x="163" y="51"/>
                      <a:pt x="154" y="60"/>
                    </a:cubicBezTo>
                    <a:cubicBezTo>
                      <a:pt x="147" y="59"/>
                      <a:pt x="141" y="59"/>
                      <a:pt x="135" y="59"/>
                    </a:cubicBezTo>
                    <a:cubicBezTo>
                      <a:pt x="55" y="59"/>
                      <a:pt x="0" y="162"/>
                      <a:pt x="91" y="212"/>
                    </a:cubicBezTo>
                    <a:cubicBezTo>
                      <a:pt x="140" y="233"/>
                      <a:pt x="188" y="253"/>
                      <a:pt x="241" y="253"/>
                    </a:cubicBezTo>
                    <a:cubicBezTo>
                      <a:pt x="256" y="253"/>
                      <a:pt x="271" y="252"/>
                      <a:pt x="288" y="248"/>
                    </a:cubicBezTo>
                    <a:cubicBezTo>
                      <a:pt x="350" y="239"/>
                      <a:pt x="404" y="194"/>
                      <a:pt x="404" y="141"/>
                    </a:cubicBezTo>
                    <a:cubicBezTo>
                      <a:pt x="410" y="64"/>
                      <a:pt x="338" y="1"/>
                      <a:pt x="2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1" name="Google Shape;911;p36"/>
              <p:cNvSpPr/>
              <p:nvPr/>
            </p:nvSpPr>
            <p:spPr>
              <a:xfrm>
                <a:off x="5812730" y="2722620"/>
                <a:ext cx="30181" cy="18555"/>
              </a:xfrm>
              <a:custGeom>
                <a:avLst/>
                <a:gdLst/>
                <a:ahLst/>
                <a:cxnLst/>
                <a:rect l="l" t="t" r="r" b="b"/>
                <a:pathLst>
                  <a:path w="405" h="249" extrusionOk="0">
                    <a:moveTo>
                      <a:pt x="259" y="0"/>
                    </a:moveTo>
                    <a:cubicBezTo>
                      <a:pt x="230" y="0"/>
                      <a:pt x="200" y="9"/>
                      <a:pt x="172" y="29"/>
                    </a:cubicBezTo>
                    <a:cubicBezTo>
                      <a:pt x="164" y="38"/>
                      <a:pt x="164" y="47"/>
                      <a:pt x="155" y="56"/>
                    </a:cubicBezTo>
                    <a:cubicBezTo>
                      <a:pt x="149" y="54"/>
                      <a:pt x="143" y="54"/>
                      <a:pt x="137" y="54"/>
                    </a:cubicBezTo>
                    <a:cubicBezTo>
                      <a:pt x="57" y="54"/>
                      <a:pt x="1" y="166"/>
                      <a:pt x="92" y="207"/>
                    </a:cubicBezTo>
                    <a:cubicBezTo>
                      <a:pt x="141" y="228"/>
                      <a:pt x="189" y="249"/>
                      <a:pt x="241" y="249"/>
                    </a:cubicBezTo>
                    <a:cubicBezTo>
                      <a:pt x="257" y="249"/>
                      <a:pt x="272" y="247"/>
                      <a:pt x="288" y="243"/>
                    </a:cubicBezTo>
                    <a:cubicBezTo>
                      <a:pt x="351" y="234"/>
                      <a:pt x="404" y="189"/>
                      <a:pt x="404" y="136"/>
                    </a:cubicBezTo>
                    <a:cubicBezTo>
                      <a:pt x="404" y="59"/>
                      <a:pt x="335" y="0"/>
                      <a:pt x="2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2" name="Google Shape;912;p36"/>
              <p:cNvSpPr/>
              <p:nvPr/>
            </p:nvSpPr>
            <p:spPr>
              <a:xfrm>
                <a:off x="6182571" y="2712932"/>
                <a:ext cx="27274" cy="18779"/>
              </a:xfrm>
              <a:custGeom>
                <a:avLst/>
                <a:gdLst/>
                <a:ahLst/>
                <a:cxnLst/>
                <a:rect l="l" t="t" r="r" b="b"/>
                <a:pathLst>
                  <a:path w="366" h="252" extrusionOk="0">
                    <a:moveTo>
                      <a:pt x="186" y="1"/>
                    </a:moveTo>
                    <a:cubicBezTo>
                      <a:pt x="145" y="1"/>
                      <a:pt x="106" y="18"/>
                      <a:pt x="80" y="43"/>
                    </a:cubicBezTo>
                    <a:cubicBezTo>
                      <a:pt x="80" y="43"/>
                      <a:pt x="71" y="43"/>
                      <a:pt x="71" y="52"/>
                    </a:cubicBezTo>
                    <a:cubicBezTo>
                      <a:pt x="27" y="70"/>
                      <a:pt x="0" y="123"/>
                      <a:pt x="36" y="159"/>
                    </a:cubicBezTo>
                    <a:cubicBezTo>
                      <a:pt x="45" y="177"/>
                      <a:pt x="63" y="194"/>
                      <a:pt x="80" y="212"/>
                    </a:cubicBezTo>
                    <a:cubicBezTo>
                      <a:pt x="98" y="236"/>
                      <a:pt x="128" y="252"/>
                      <a:pt x="162" y="252"/>
                    </a:cubicBezTo>
                    <a:cubicBezTo>
                      <a:pt x="179" y="252"/>
                      <a:pt x="196" y="248"/>
                      <a:pt x="214" y="239"/>
                    </a:cubicBezTo>
                    <a:cubicBezTo>
                      <a:pt x="294" y="194"/>
                      <a:pt x="366" y="105"/>
                      <a:pt x="277" y="34"/>
                    </a:cubicBezTo>
                    <a:cubicBezTo>
                      <a:pt x="250" y="11"/>
                      <a:pt x="217" y="1"/>
                      <a:pt x="1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3" name="Google Shape;913;p36"/>
              <p:cNvSpPr/>
              <p:nvPr/>
            </p:nvSpPr>
            <p:spPr>
              <a:xfrm>
                <a:off x="6259028" y="2729625"/>
                <a:ext cx="35919" cy="18481"/>
              </a:xfrm>
              <a:custGeom>
                <a:avLst/>
                <a:gdLst/>
                <a:ahLst/>
                <a:cxnLst/>
                <a:rect l="l" t="t" r="r" b="b"/>
                <a:pathLst>
                  <a:path w="482" h="248" extrusionOk="0">
                    <a:moveTo>
                      <a:pt x="238" y="0"/>
                    </a:moveTo>
                    <a:cubicBezTo>
                      <a:pt x="179" y="0"/>
                      <a:pt x="122" y="14"/>
                      <a:pt x="71" y="42"/>
                    </a:cubicBezTo>
                    <a:cubicBezTo>
                      <a:pt x="9" y="69"/>
                      <a:pt x="0" y="131"/>
                      <a:pt x="45" y="176"/>
                    </a:cubicBezTo>
                    <a:cubicBezTo>
                      <a:pt x="101" y="222"/>
                      <a:pt x="177" y="247"/>
                      <a:pt x="255" y="247"/>
                    </a:cubicBezTo>
                    <a:cubicBezTo>
                      <a:pt x="312" y="247"/>
                      <a:pt x="370" y="233"/>
                      <a:pt x="419" y="202"/>
                    </a:cubicBezTo>
                    <a:cubicBezTo>
                      <a:pt x="464" y="176"/>
                      <a:pt x="482" y="131"/>
                      <a:pt x="455" y="86"/>
                    </a:cubicBezTo>
                    <a:cubicBezTo>
                      <a:pt x="446" y="78"/>
                      <a:pt x="428" y="60"/>
                      <a:pt x="410" y="60"/>
                    </a:cubicBezTo>
                    <a:cubicBezTo>
                      <a:pt x="401" y="33"/>
                      <a:pt x="375" y="24"/>
                      <a:pt x="348" y="15"/>
                    </a:cubicBezTo>
                    <a:cubicBezTo>
                      <a:pt x="311" y="5"/>
                      <a:pt x="274" y="0"/>
                      <a:pt x="2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4" name="Google Shape;914;p36"/>
              <p:cNvSpPr/>
              <p:nvPr/>
            </p:nvSpPr>
            <p:spPr>
              <a:xfrm>
                <a:off x="6514928" y="2703990"/>
                <a:ext cx="44414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596" h="253" extrusionOk="0">
                    <a:moveTo>
                      <a:pt x="108" y="0"/>
                    </a:moveTo>
                    <a:cubicBezTo>
                      <a:pt x="64" y="0"/>
                      <a:pt x="24" y="19"/>
                      <a:pt x="10" y="56"/>
                    </a:cubicBezTo>
                    <a:cubicBezTo>
                      <a:pt x="1" y="100"/>
                      <a:pt x="27" y="154"/>
                      <a:pt x="81" y="163"/>
                    </a:cubicBezTo>
                    <a:cubicBezTo>
                      <a:pt x="108" y="163"/>
                      <a:pt x="143" y="163"/>
                      <a:pt x="170" y="172"/>
                    </a:cubicBezTo>
                    <a:cubicBezTo>
                      <a:pt x="170" y="207"/>
                      <a:pt x="206" y="252"/>
                      <a:pt x="268" y="252"/>
                    </a:cubicBezTo>
                    <a:lnTo>
                      <a:pt x="456" y="252"/>
                    </a:lnTo>
                    <a:cubicBezTo>
                      <a:pt x="459" y="252"/>
                      <a:pt x="462" y="253"/>
                      <a:pt x="466" y="253"/>
                    </a:cubicBezTo>
                    <a:cubicBezTo>
                      <a:pt x="557" y="253"/>
                      <a:pt x="595" y="135"/>
                      <a:pt x="509" y="100"/>
                    </a:cubicBezTo>
                    <a:cubicBezTo>
                      <a:pt x="447" y="74"/>
                      <a:pt x="384" y="47"/>
                      <a:pt x="322" y="29"/>
                    </a:cubicBezTo>
                    <a:cubicBezTo>
                      <a:pt x="268" y="11"/>
                      <a:pt x="197" y="11"/>
                      <a:pt x="134" y="2"/>
                    </a:cubicBezTo>
                    <a:cubicBezTo>
                      <a:pt x="126" y="1"/>
                      <a:pt x="117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5" name="Google Shape;915;p36"/>
              <p:cNvSpPr/>
              <p:nvPr/>
            </p:nvSpPr>
            <p:spPr>
              <a:xfrm>
                <a:off x="6338093" y="2644002"/>
                <a:ext cx="33981" cy="22058"/>
              </a:xfrm>
              <a:custGeom>
                <a:avLst/>
                <a:gdLst/>
                <a:ahLst/>
                <a:cxnLst/>
                <a:rect l="l" t="t" r="r" b="b"/>
                <a:pathLst>
                  <a:path w="456" h="296" extrusionOk="0">
                    <a:moveTo>
                      <a:pt x="207" y="0"/>
                    </a:moveTo>
                    <a:cubicBezTo>
                      <a:pt x="198" y="0"/>
                      <a:pt x="189" y="2"/>
                      <a:pt x="179" y="4"/>
                    </a:cubicBezTo>
                    <a:cubicBezTo>
                      <a:pt x="90" y="31"/>
                      <a:pt x="27" y="85"/>
                      <a:pt x="10" y="165"/>
                    </a:cubicBezTo>
                    <a:cubicBezTo>
                      <a:pt x="1" y="201"/>
                      <a:pt x="10" y="236"/>
                      <a:pt x="54" y="254"/>
                    </a:cubicBezTo>
                    <a:cubicBezTo>
                      <a:pt x="105" y="282"/>
                      <a:pt x="162" y="295"/>
                      <a:pt x="219" y="295"/>
                    </a:cubicBezTo>
                    <a:cubicBezTo>
                      <a:pt x="271" y="295"/>
                      <a:pt x="324" y="284"/>
                      <a:pt x="375" y="263"/>
                    </a:cubicBezTo>
                    <a:cubicBezTo>
                      <a:pt x="456" y="236"/>
                      <a:pt x="429" y="156"/>
                      <a:pt x="375" y="120"/>
                    </a:cubicBezTo>
                    <a:cubicBezTo>
                      <a:pt x="357" y="111"/>
                      <a:pt x="331" y="94"/>
                      <a:pt x="304" y="76"/>
                    </a:cubicBezTo>
                    <a:cubicBezTo>
                      <a:pt x="296" y="38"/>
                      <a:pt x="257" y="0"/>
                      <a:pt x="2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6" name="Google Shape;916;p36"/>
              <p:cNvSpPr/>
              <p:nvPr/>
            </p:nvSpPr>
            <p:spPr>
              <a:xfrm>
                <a:off x="6412687" y="2588485"/>
                <a:ext cx="29883" cy="20866"/>
              </a:xfrm>
              <a:custGeom>
                <a:avLst/>
                <a:gdLst/>
                <a:ahLst/>
                <a:cxnLst/>
                <a:rect l="l" t="t" r="r" b="b"/>
                <a:pathLst>
                  <a:path w="401" h="280" extrusionOk="0">
                    <a:moveTo>
                      <a:pt x="189" y="1"/>
                    </a:moveTo>
                    <a:cubicBezTo>
                      <a:pt x="168" y="1"/>
                      <a:pt x="149" y="6"/>
                      <a:pt x="133" y="18"/>
                    </a:cubicBezTo>
                    <a:cubicBezTo>
                      <a:pt x="115" y="18"/>
                      <a:pt x="97" y="18"/>
                      <a:pt x="88" y="27"/>
                    </a:cubicBezTo>
                    <a:cubicBezTo>
                      <a:pt x="43" y="36"/>
                      <a:pt x="8" y="71"/>
                      <a:pt x="17" y="116"/>
                    </a:cubicBezTo>
                    <a:cubicBezTo>
                      <a:pt x="17" y="125"/>
                      <a:pt x="26" y="125"/>
                      <a:pt x="26" y="134"/>
                    </a:cubicBezTo>
                    <a:cubicBezTo>
                      <a:pt x="0" y="184"/>
                      <a:pt x="31" y="251"/>
                      <a:pt x="101" y="251"/>
                    </a:cubicBezTo>
                    <a:cubicBezTo>
                      <a:pt x="106" y="251"/>
                      <a:pt x="110" y="250"/>
                      <a:pt x="115" y="250"/>
                    </a:cubicBezTo>
                    <a:lnTo>
                      <a:pt x="168" y="250"/>
                    </a:lnTo>
                    <a:cubicBezTo>
                      <a:pt x="195" y="270"/>
                      <a:pt x="237" y="280"/>
                      <a:pt x="279" y="280"/>
                    </a:cubicBezTo>
                    <a:cubicBezTo>
                      <a:pt x="293" y="280"/>
                      <a:pt x="307" y="279"/>
                      <a:pt x="320" y="277"/>
                    </a:cubicBezTo>
                    <a:cubicBezTo>
                      <a:pt x="365" y="268"/>
                      <a:pt x="391" y="232"/>
                      <a:pt x="391" y="196"/>
                    </a:cubicBezTo>
                    <a:cubicBezTo>
                      <a:pt x="400" y="178"/>
                      <a:pt x="400" y="152"/>
                      <a:pt x="391" y="125"/>
                    </a:cubicBezTo>
                    <a:cubicBezTo>
                      <a:pt x="400" y="80"/>
                      <a:pt x="373" y="18"/>
                      <a:pt x="302" y="18"/>
                    </a:cubicBezTo>
                    <a:lnTo>
                      <a:pt x="257" y="18"/>
                    </a:lnTo>
                    <a:cubicBezTo>
                      <a:pt x="238" y="8"/>
                      <a:pt x="213" y="1"/>
                      <a:pt x="1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7" name="Google Shape;917;p36"/>
              <p:cNvSpPr/>
              <p:nvPr/>
            </p:nvSpPr>
            <p:spPr>
              <a:xfrm>
                <a:off x="6483034" y="2624105"/>
                <a:ext cx="42625" cy="2258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303" extrusionOk="0">
                    <a:moveTo>
                      <a:pt x="191" y="1"/>
                    </a:moveTo>
                    <a:cubicBezTo>
                      <a:pt x="178" y="1"/>
                      <a:pt x="165" y="2"/>
                      <a:pt x="152" y="4"/>
                    </a:cubicBezTo>
                    <a:cubicBezTo>
                      <a:pt x="125" y="13"/>
                      <a:pt x="107" y="31"/>
                      <a:pt x="90" y="39"/>
                    </a:cubicBezTo>
                    <a:lnTo>
                      <a:pt x="81" y="39"/>
                    </a:lnTo>
                    <a:cubicBezTo>
                      <a:pt x="27" y="48"/>
                      <a:pt x="0" y="102"/>
                      <a:pt x="18" y="146"/>
                    </a:cubicBezTo>
                    <a:cubicBezTo>
                      <a:pt x="27" y="173"/>
                      <a:pt x="45" y="191"/>
                      <a:pt x="81" y="200"/>
                    </a:cubicBezTo>
                    <a:lnTo>
                      <a:pt x="81" y="209"/>
                    </a:lnTo>
                    <a:cubicBezTo>
                      <a:pt x="81" y="245"/>
                      <a:pt x="107" y="271"/>
                      <a:pt x="152" y="289"/>
                    </a:cubicBezTo>
                    <a:cubicBezTo>
                      <a:pt x="184" y="298"/>
                      <a:pt x="219" y="303"/>
                      <a:pt x="254" y="303"/>
                    </a:cubicBezTo>
                    <a:cubicBezTo>
                      <a:pt x="355" y="303"/>
                      <a:pt x="461" y="266"/>
                      <a:pt x="527" y="200"/>
                    </a:cubicBezTo>
                    <a:cubicBezTo>
                      <a:pt x="571" y="155"/>
                      <a:pt x="554" y="84"/>
                      <a:pt x="482" y="66"/>
                    </a:cubicBezTo>
                    <a:cubicBezTo>
                      <a:pt x="420" y="48"/>
                      <a:pt x="366" y="39"/>
                      <a:pt x="313" y="39"/>
                    </a:cubicBezTo>
                    <a:cubicBezTo>
                      <a:pt x="279" y="12"/>
                      <a:pt x="234" y="1"/>
                      <a:pt x="1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8" name="Google Shape;918;p36"/>
              <p:cNvSpPr/>
              <p:nvPr/>
            </p:nvSpPr>
            <p:spPr>
              <a:xfrm>
                <a:off x="6201126" y="2650410"/>
                <a:ext cx="42625" cy="22878"/>
              </a:xfrm>
              <a:custGeom>
                <a:avLst/>
                <a:gdLst/>
                <a:ahLst/>
                <a:cxnLst/>
                <a:rect l="l" t="t" r="r" b="b"/>
                <a:pathLst>
                  <a:path w="572" h="307" extrusionOk="0">
                    <a:moveTo>
                      <a:pt x="199" y="0"/>
                    </a:moveTo>
                    <a:cubicBezTo>
                      <a:pt x="183" y="0"/>
                      <a:pt x="167" y="3"/>
                      <a:pt x="153" y="8"/>
                    </a:cubicBezTo>
                    <a:cubicBezTo>
                      <a:pt x="126" y="17"/>
                      <a:pt x="108" y="34"/>
                      <a:pt x="99" y="43"/>
                    </a:cubicBezTo>
                    <a:lnTo>
                      <a:pt x="90" y="43"/>
                    </a:lnTo>
                    <a:cubicBezTo>
                      <a:pt x="37" y="52"/>
                      <a:pt x="1" y="106"/>
                      <a:pt x="19" y="150"/>
                    </a:cubicBezTo>
                    <a:cubicBezTo>
                      <a:pt x="28" y="177"/>
                      <a:pt x="54" y="195"/>
                      <a:pt x="81" y="204"/>
                    </a:cubicBezTo>
                    <a:lnTo>
                      <a:pt x="81" y="213"/>
                    </a:lnTo>
                    <a:cubicBezTo>
                      <a:pt x="81" y="248"/>
                      <a:pt x="108" y="275"/>
                      <a:pt x="153" y="293"/>
                    </a:cubicBezTo>
                    <a:cubicBezTo>
                      <a:pt x="187" y="302"/>
                      <a:pt x="223" y="307"/>
                      <a:pt x="258" y="307"/>
                    </a:cubicBezTo>
                    <a:cubicBezTo>
                      <a:pt x="361" y="307"/>
                      <a:pt x="461" y="270"/>
                      <a:pt x="527" y="204"/>
                    </a:cubicBezTo>
                    <a:cubicBezTo>
                      <a:pt x="572" y="159"/>
                      <a:pt x="563" y="88"/>
                      <a:pt x="483" y="70"/>
                    </a:cubicBezTo>
                    <a:cubicBezTo>
                      <a:pt x="429" y="52"/>
                      <a:pt x="376" y="43"/>
                      <a:pt x="313" y="34"/>
                    </a:cubicBezTo>
                    <a:cubicBezTo>
                      <a:pt x="281" y="15"/>
                      <a:pt x="240" y="0"/>
                      <a:pt x="1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9" name="Google Shape;919;p36"/>
              <p:cNvSpPr/>
              <p:nvPr/>
            </p:nvSpPr>
            <p:spPr>
              <a:xfrm>
                <a:off x="6374682" y="2714572"/>
                <a:ext cx="32640" cy="20717"/>
              </a:xfrm>
              <a:custGeom>
                <a:avLst/>
                <a:gdLst/>
                <a:ahLst/>
                <a:cxnLst/>
                <a:rect l="l" t="t" r="r" b="b"/>
                <a:pathLst>
                  <a:path w="438" h="278" extrusionOk="0">
                    <a:moveTo>
                      <a:pt x="222" y="0"/>
                    </a:moveTo>
                    <a:cubicBezTo>
                      <a:pt x="174" y="0"/>
                      <a:pt x="125" y="14"/>
                      <a:pt x="81" y="39"/>
                    </a:cubicBezTo>
                    <a:cubicBezTo>
                      <a:pt x="36" y="48"/>
                      <a:pt x="9" y="83"/>
                      <a:pt x="9" y="128"/>
                    </a:cubicBezTo>
                    <a:cubicBezTo>
                      <a:pt x="0" y="155"/>
                      <a:pt x="9" y="190"/>
                      <a:pt x="36" y="217"/>
                    </a:cubicBezTo>
                    <a:cubicBezTo>
                      <a:pt x="67" y="254"/>
                      <a:pt x="131" y="278"/>
                      <a:pt x="191" y="278"/>
                    </a:cubicBezTo>
                    <a:cubicBezTo>
                      <a:pt x="219" y="278"/>
                      <a:pt x="246" y="273"/>
                      <a:pt x="268" y="262"/>
                    </a:cubicBezTo>
                    <a:cubicBezTo>
                      <a:pt x="295" y="244"/>
                      <a:pt x="313" y="226"/>
                      <a:pt x="321" y="208"/>
                    </a:cubicBezTo>
                    <a:cubicBezTo>
                      <a:pt x="330" y="199"/>
                      <a:pt x="339" y="199"/>
                      <a:pt x="348" y="190"/>
                    </a:cubicBezTo>
                    <a:cubicBezTo>
                      <a:pt x="437" y="172"/>
                      <a:pt x="437" y="48"/>
                      <a:pt x="330" y="30"/>
                    </a:cubicBezTo>
                    <a:cubicBezTo>
                      <a:pt x="298" y="10"/>
                      <a:pt x="261" y="0"/>
                      <a:pt x="2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20" name="Google Shape;920;p36"/>
              <p:cNvSpPr/>
              <p:nvPr/>
            </p:nvSpPr>
            <p:spPr>
              <a:xfrm>
                <a:off x="6292860" y="2697283"/>
                <a:ext cx="19375" cy="19822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66" extrusionOk="0">
                    <a:moveTo>
                      <a:pt x="119" y="0"/>
                    </a:moveTo>
                    <a:cubicBezTo>
                      <a:pt x="103" y="0"/>
                      <a:pt x="87" y="5"/>
                      <a:pt x="72" y="12"/>
                    </a:cubicBezTo>
                    <a:cubicBezTo>
                      <a:pt x="63" y="12"/>
                      <a:pt x="46" y="21"/>
                      <a:pt x="37" y="30"/>
                    </a:cubicBezTo>
                    <a:cubicBezTo>
                      <a:pt x="10" y="57"/>
                      <a:pt x="10" y="92"/>
                      <a:pt x="28" y="128"/>
                    </a:cubicBezTo>
                    <a:cubicBezTo>
                      <a:pt x="19" y="128"/>
                      <a:pt x="19" y="137"/>
                      <a:pt x="19" y="137"/>
                    </a:cubicBezTo>
                    <a:cubicBezTo>
                      <a:pt x="1" y="181"/>
                      <a:pt x="28" y="235"/>
                      <a:pt x="72" y="253"/>
                    </a:cubicBezTo>
                    <a:cubicBezTo>
                      <a:pt x="88" y="262"/>
                      <a:pt x="104" y="266"/>
                      <a:pt x="120" y="266"/>
                    </a:cubicBezTo>
                    <a:cubicBezTo>
                      <a:pt x="167" y="266"/>
                      <a:pt x="211" y="231"/>
                      <a:pt x="224" y="190"/>
                    </a:cubicBezTo>
                    <a:cubicBezTo>
                      <a:pt x="233" y="181"/>
                      <a:pt x="233" y="173"/>
                      <a:pt x="233" y="164"/>
                    </a:cubicBezTo>
                    <a:cubicBezTo>
                      <a:pt x="260" y="128"/>
                      <a:pt x="260" y="92"/>
                      <a:pt x="224" y="57"/>
                    </a:cubicBezTo>
                    <a:cubicBezTo>
                      <a:pt x="206" y="48"/>
                      <a:pt x="197" y="39"/>
                      <a:pt x="179" y="30"/>
                    </a:cubicBezTo>
                    <a:cubicBezTo>
                      <a:pt x="164" y="9"/>
                      <a:pt x="142" y="0"/>
                      <a:pt x="1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21" name="Google Shape;921;p36"/>
              <p:cNvSpPr/>
              <p:nvPr/>
            </p:nvSpPr>
            <p:spPr>
              <a:xfrm>
                <a:off x="6300237" y="2672841"/>
                <a:ext cx="33981" cy="12743"/>
              </a:xfrm>
              <a:custGeom>
                <a:avLst/>
                <a:gdLst/>
                <a:ahLst/>
                <a:cxnLst/>
                <a:rect l="l" t="t" r="r" b="b"/>
                <a:pathLst>
                  <a:path w="456" h="171" extrusionOk="0">
                    <a:moveTo>
                      <a:pt x="134" y="1"/>
                    </a:moveTo>
                    <a:cubicBezTo>
                      <a:pt x="9" y="1"/>
                      <a:pt x="0" y="170"/>
                      <a:pt x="134" y="170"/>
                    </a:cubicBezTo>
                    <a:lnTo>
                      <a:pt x="330" y="170"/>
                    </a:lnTo>
                    <a:cubicBezTo>
                      <a:pt x="455" y="170"/>
                      <a:pt x="455" y="1"/>
                      <a:pt x="3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22" name="Google Shape;922;p36"/>
              <p:cNvSpPr/>
              <p:nvPr/>
            </p:nvSpPr>
            <p:spPr>
              <a:xfrm>
                <a:off x="6671792" y="2716584"/>
                <a:ext cx="26007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349" h="253" extrusionOk="0">
                    <a:moveTo>
                      <a:pt x="126" y="1"/>
                    </a:moveTo>
                    <a:cubicBezTo>
                      <a:pt x="101" y="1"/>
                      <a:pt x="76" y="7"/>
                      <a:pt x="55" y="21"/>
                    </a:cubicBezTo>
                    <a:cubicBezTo>
                      <a:pt x="1" y="47"/>
                      <a:pt x="1" y="92"/>
                      <a:pt x="19" y="128"/>
                    </a:cubicBezTo>
                    <a:cubicBezTo>
                      <a:pt x="1" y="163"/>
                      <a:pt x="10" y="208"/>
                      <a:pt x="55" y="217"/>
                    </a:cubicBezTo>
                    <a:cubicBezTo>
                      <a:pt x="63" y="226"/>
                      <a:pt x="72" y="226"/>
                      <a:pt x="81" y="226"/>
                    </a:cubicBezTo>
                    <a:cubicBezTo>
                      <a:pt x="81" y="226"/>
                      <a:pt x="90" y="226"/>
                      <a:pt x="90" y="235"/>
                    </a:cubicBezTo>
                    <a:cubicBezTo>
                      <a:pt x="144" y="244"/>
                      <a:pt x="197" y="253"/>
                      <a:pt x="251" y="253"/>
                    </a:cubicBezTo>
                    <a:cubicBezTo>
                      <a:pt x="304" y="244"/>
                      <a:pt x="349" y="217"/>
                      <a:pt x="349" y="172"/>
                    </a:cubicBezTo>
                    <a:cubicBezTo>
                      <a:pt x="349" y="128"/>
                      <a:pt x="313" y="83"/>
                      <a:pt x="260" y="83"/>
                    </a:cubicBezTo>
                    <a:cubicBezTo>
                      <a:pt x="241" y="33"/>
                      <a:pt x="183" y="1"/>
                      <a:pt x="1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23" name="Google Shape;923;p36"/>
              <p:cNvSpPr/>
              <p:nvPr/>
            </p:nvSpPr>
            <p:spPr>
              <a:xfrm>
                <a:off x="6497640" y="2754663"/>
                <a:ext cx="26678" cy="12668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70" extrusionOk="0">
                    <a:moveTo>
                      <a:pt x="126" y="0"/>
                    </a:moveTo>
                    <a:cubicBezTo>
                      <a:pt x="1" y="0"/>
                      <a:pt x="1" y="170"/>
                      <a:pt x="126" y="170"/>
                    </a:cubicBezTo>
                    <a:lnTo>
                      <a:pt x="233" y="170"/>
                    </a:lnTo>
                    <a:cubicBezTo>
                      <a:pt x="358" y="170"/>
                      <a:pt x="358" y="0"/>
                      <a:pt x="2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24" name="Google Shape;924;p36"/>
              <p:cNvSpPr/>
              <p:nvPr/>
            </p:nvSpPr>
            <p:spPr>
              <a:xfrm>
                <a:off x="6562174" y="2517989"/>
                <a:ext cx="18630" cy="11998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61" extrusionOk="0">
                    <a:moveTo>
                      <a:pt x="125" y="0"/>
                    </a:moveTo>
                    <a:cubicBezTo>
                      <a:pt x="0" y="0"/>
                      <a:pt x="0" y="161"/>
                      <a:pt x="125" y="161"/>
                    </a:cubicBezTo>
                    <a:cubicBezTo>
                      <a:pt x="250" y="161"/>
                      <a:pt x="250" y="0"/>
                      <a:pt x="1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25" name="Google Shape;925;p36"/>
              <p:cNvSpPr/>
              <p:nvPr/>
            </p:nvSpPr>
            <p:spPr>
              <a:xfrm>
                <a:off x="6012368" y="2756526"/>
                <a:ext cx="38601" cy="20866"/>
              </a:xfrm>
              <a:custGeom>
                <a:avLst/>
                <a:gdLst/>
                <a:ahLst/>
                <a:cxnLst/>
                <a:rect l="l" t="t" r="r" b="b"/>
                <a:pathLst>
                  <a:path w="518" h="280" extrusionOk="0">
                    <a:moveTo>
                      <a:pt x="194" y="1"/>
                    </a:moveTo>
                    <a:cubicBezTo>
                      <a:pt x="119" y="1"/>
                      <a:pt x="43" y="43"/>
                      <a:pt x="18" y="100"/>
                    </a:cubicBezTo>
                    <a:cubicBezTo>
                      <a:pt x="9" y="118"/>
                      <a:pt x="0" y="145"/>
                      <a:pt x="9" y="163"/>
                    </a:cubicBezTo>
                    <a:cubicBezTo>
                      <a:pt x="0" y="180"/>
                      <a:pt x="0" y="189"/>
                      <a:pt x="9" y="207"/>
                    </a:cubicBezTo>
                    <a:cubicBezTo>
                      <a:pt x="17" y="244"/>
                      <a:pt x="55" y="263"/>
                      <a:pt x="99" y="263"/>
                    </a:cubicBezTo>
                    <a:cubicBezTo>
                      <a:pt x="107" y="263"/>
                      <a:pt x="116" y="262"/>
                      <a:pt x="125" y="261"/>
                    </a:cubicBezTo>
                    <a:cubicBezTo>
                      <a:pt x="143" y="261"/>
                      <a:pt x="161" y="257"/>
                      <a:pt x="179" y="257"/>
                    </a:cubicBezTo>
                    <a:cubicBezTo>
                      <a:pt x="188" y="257"/>
                      <a:pt x="197" y="258"/>
                      <a:pt x="205" y="261"/>
                    </a:cubicBezTo>
                    <a:cubicBezTo>
                      <a:pt x="250" y="270"/>
                      <a:pt x="295" y="279"/>
                      <a:pt x="348" y="279"/>
                    </a:cubicBezTo>
                    <a:lnTo>
                      <a:pt x="375" y="279"/>
                    </a:lnTo>
                    <a:cubicBezTo>
                      <a:pt x="382" y="280"/>
                      <a:pt x="388" y="280"/>
                      <a:pt x="393" y="280"/>
                    </a:cubicBezTo>
                    <a:cubicBezTo>
                      <a:pt x="443" y="280"/>
                      <a:pt x="464" y="247"/>
                      <a:pt x="464" y="207"/>
                    </a:cubicBezTo>
                    <a:cubicBezTo>
                      <a:pt x="518" y="172"/>
                      <a:pt x="509" y="91"/>
                      <a:pt x="429" y="64"/>
                    </a:cubicBezTo>
                    <a:lnTo>
                      <a:pt x="321" y="29"/>
                    </a:lnTo>
                    <a:lnTo>
                      <a:pt x="286" y="29"/>
                    </a:lnTo>
                    <a:cubicBezTo>
                      <a:pt x="268" y="11"/>
                      <a:pt x="241" y="2"/>
                      <a:pt x="214" y="2"/>
                    </a:cubicBezTo>
                    <a:cubicBezTo>
                      <a:pt x="208" y="1"/>
                      <a:pt x="201" y="1"/>
                      <a:pt x="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26" name="Google Shape;926;p36"/>
              <p:cNvSpPr/>
              <p:nvPr/>
            </p:nvSpPr>
            <p:spPr>
              <a:xfrm>
                <a:off x="6181230" y="2681187"/>
                <a:ext cx="60063" cy="26678"/>
              </a:xfrm>
              <a:custGeom>
                <a:avLst/>
                <a:gdLst/>
                <a:ahLst/>
                <a:cxnLst/>
                <a:rect l="l" t="t" r="r" b="b"/>
                <a:pathLst>
                  <a:path w="806" h="358" extrusionOk="0">
                    <a:moveTo>
                      <a:pt x="540" y="1"/>
                    </a:moveTo>
                    <a:cubicBezTo>
                      <a:pt x="500" y="1"/>
                      <a:pt x="459" y="10"/>
                      <a:pt x="420" y="32"/>
                    </a:cubicBezTo>
                    <a:cubicBezTo>
                      <a:pt x="393" y="50"/>
                      <a:pt x="375" y="76"/>
                      <a:pt x="375" y="103"/>
                    </a:cubicBezTo>
                    <a:lnTo>
                      <a:pt x="339" y="103"/>
                    </a:lnTo>
                    <a:cubicBezTo>
                      <a:pt x="321" y="94"/>
                      <a:pt x="304" y="85"/>
                      <a:pt x="277" y="85"/>
                    </a:cubicBezTo>
                    <a:lnTo>
                      <a:pt x="134" y="85"/>
                    </a:lnTo>
                    <a:cubicBezTo>
                      <a:pt x="0" y="85"/>
                      <a:pt x="0" y="255"/>
                      <a:pt x="134" y="255"/>
                    </a:cubicBezTo>
                    <a:lnTo>
                      <a:pt x="277" y="255"/>
                    </a:lnTo>
                    <a:cubicBezTo>
                      <a:pt x="286" y="255"/>
                      <a:pt x="295" y="246"/>
                      <a:pt x="312" y="246"/>
                    </a:cubicBezTo>
                    <a:cubicBezTo>
                      <a:pt x="372" y="310"/>
                      <a:pt x="474" y="357"/>
                      <a:pt x="567" y="357"/>
                    </a:cubicBezTo>
                    <a:cubicBezTo>
                      <a:pt x="643" y="357"/>
                      <a:pt x="714" y="326"/>
                      <a:pt x="750" y="246"/>
                    </a:cubicBezTo>
                    <a:cubicBezTo>
                      <a:pt x="805" y="121"/>
                      <a:pt x="682" y="1"/>
                      <a:pt x="5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27" name="Google Shape;927;p36"/>
              <p:cNvSpPr/>
              <p:nvPr/>
            </p:nvSpPr>
            <p:spPr>
              <a:xfrm>
                <a:off x="5942618" y="2814055"/>
                <a:ext cx="34577" cy="16022"/>
              </a:xfrm>
              <a:custGeom>
                <a:avLst/>
                <a:gdLst/>
                <a:ahLst/>
                <a:cxnLst/>
                <a:rect l="l" t="t" r="r" b="b"/>
                <a:pathLst>
                  <a:path w="464" h="215" extrusionOk="0">
                    <a:moveTo>
                      <a:pt x="287" y="0"/>
                    </a:moveTo>
                    <a:cubicBezTo>
                      <a:pt x="272" y="0"/>
                      <a:pt x="255" y="2"/>
                      <a:pt x="240" y="6"/>
                    </a:cubicBezTo>
                    <a:lnTo>
                      <a:pt x="98" y="60"/>
                    </a:lnTo>
                    <a:cubicBezTo>
                      <a:pt x="0" y="100"/>
                      <a:pt x="58" y="215"/>
                      <a:pt x="150" y="215"/>
                    </a:cubicBezTo>
                    <a:cubicBezTo>
                      <a:pt x="159" y="215"/>
                      <a:pt x="168" y="214"/>
                      <a:pt x="178" y="211"/>
                    </a:cubicBezTo>
                    <a:cubicBezTo>
                      <a:pt x="232" y="202"/>
                      <a:pt x="294" y="193"/>
                      <a:pt x="356" y="176"/>
                    </a:cubicBezTo>
                    <a:cubicBezTo>
                      <a:pt x="463" y="158"/>
                      <a:pt x="437" y="33"/>
                      <a:pt x="348" y="15"/>
                    </a:cubicBezTo>
                    <a:cubicBezTo>
                      <a:pt x="332" y="5"/>
                      <a:pt x="310" y="0"/>
                      <a:pt x="2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28" name="Google Shape;928;p36"/>
              <p:cNvSpPr/>
              <p:nvPr/>
            </p:nvSpPr>
            <p:spPr>
              <a:xfrm>
                <a:off x="6220427" y="2710101"/>
                <a:ext cx="14680" cy="14680"/>
              </a:xfrm>
              <a:custGeom>
                <a:avLst/>
                <a:gdLst/>
                <a:ahLst/>
                <a:cxnLst/>
                <a:rect l="l" t="t" r="r" b="b"/>
                <a:pathLst>
                  <a:path w="197" h="197" extrusionOk="0">
                    <a:moveTo>
                      <a:pt x="99" y="1"/>
                    </a:moveTo>
                    <a:cubicBezTo>
                      <a:pt x="72" y="1"/>
                      <a:pt x="54" y="9"/>
                      <a:pt x="36" y="18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27" y="27"/>
                      <a:pt x="27" y="27"/>
                      <a:pt x="27" y="36"/>
                    </a:cubicBezTo>
                    <a:cubicBezTo>
                      <a:pt x="10" y="45"/>
                      <a:pt x="1" y="63"/>
                      <a:pt x="1" y="81"/>
                    </a:cubicBezTo>
                    <a:lnTo>
                      <a:pt x="1" y="117"/>
                    </a:lnTo>
                    <a:cubicBezTo>
                      <a:pt x="1" y="170"/>
                      <a:pt x="50" y="197"/>
                      <a:pt x="99" y="197"/>
                    </a:cubicBezTo>
                    <a:cubicBezTo>
                      <a:pt x="148" y="197"/>
                      <a:pt x="197" y="170"/>
                      <a:pt x="197" y="117"/>
                    </a:cubicBezTo>
                    <a:lnTo>
                      <a:pt x="197" y="81"/>
                    </a:lnTo>
                    <a:cubicBezTo>
                      <a:pt x="197" y="63"/>
                      <a:pt x="188" y="45"/>
                      <a:pt x="179" y="36"/>
                    </a:cubicBezTo>
                    <a:cubicBezTo>
                      <a:pt x="170" y="27"/>
                      <a:pt x="170" y="27"/>
                      <a:pt x="170" y="27"/>
                    </a:cubicBezTo>
                    <a:lnTo>
                      <a:pt x="161" y="27"/>
                    </a:lnTo>
                    <a:cubicBezTo>
                      <a:pt x="152" y="9"/>
                      <a:pt x="125" y="1"/>
                      <a:pt x="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29" name="Google Shape;929;p36"/>
              <p:cNvSpPr/>
              <p:nvPr/>
            </p:nvSpPr>
            <p:spPr>
              <a:xfrm>
                <a:off x="6267598" y="2888277"/>
                <a:ext cx="24741" cy="19673"/>
              </a:xfrm>
              <a:custGeom>
                <a:avLst/>
                <a:gdLst/>
                <a:ahLst/>
                <a:cxnLst/>
                <a:rect l="l" t="t" r="r" b="b"/>
                <a:pathLst>
                  <a:path w="332" h="264" extrusionOk="0">
                    <a:moveTo>
                      <a:pt x="146" y="0"/>
                    </a:moveTo>
                    <a:cubicBezTo>
                      <a:pt x="127" y="0"/>
                      <a:pt x="109" y="3"/>
                      <a:pt x="90" y="9"/>
                    </a:cubicBezTo>
                    <a:cubicBezTo>
                      <a:pt x="37" y="27"/>
                      <a:pt x="1" y="63"/>
                      <a:pt x="19" y="107"/>
                    </a:cubicBezTo>
                    <a:cubicBezTo>
                      <a:pt x="19" y="116"/>
                      <a:pt x="28" y="125"/>
                      <a:pt x="37" y="134"/>
                    </a:cubicBezTo>
                    <a:cubicBezTo>
                      <a:pt x="10" y="161"/>
                      <a:pt x="1" y="197"/>
                      <a:pt x="28" y="223"/>
                    </a:cubicBezTo>
                    <a:cubicBezTo>
                      <a:pt x="46" y="247"/>
                      <a:pt x="79" y="263"/>
                      <a:pt x="113" y="263"/>
                    </a:cubicBezTo>
                    <a:cubicBezTo>
                      <a:pt x="130" y="263"/>
                      <a:pt x="147" y="259"/>
                      <a:pt x="162" y="250"/>
                    </a:cubicBezTo>
                    <a:lnTo>
                      <a:pt x="269" y="188"/>
                    </a:lnTo>
                    <a:cubicBezTo>
                      <a:pt x="304" y="161"/>
                      <a:pt x="331" y="116"/>
                      <a:pt x="304" y="81"/>
                    </a:cubicBezTo>
                    <a:cubicBezTo>
                      <a:pt x="270" y="33"/>
                      <a:pt x="209" y="0"/>
                      <a:pt x="1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30" name="Google Shape;930;p36"/>
              <p:cNvSpPr/>
              <p:nvPr/>
            </p:nvSpPr>
            <p:spPr>
              <a:xfrm>
                <a:off x="6159246" y="2898262"/>
                <a:ext cx="26007" cy="19971"/>
              </a:xfrm>
              <a:custGeom>
                <a:avLst/>
                <a:gdLst/>
                <a:ahLst/>
                <a:cxnLst/>
                <a:rect l="l" t="t" r="r" b="b"/>
                <a:pathLst>
                  <a:path w="349" h="268" extrusionOk="0">
                    <a:moveTo>
                      <a:pt x="135" y="0"/>
                    </a:moveTo>
                    <a:cubicBezTo>
                      <a:pt x="37" y="0"/>
                      <a:pt x="1" y="116"/>
                      <a:pt x="90" y="152"/>
                    </a:cubicBezTo>
                    <a:cubicBezTo>
                      <a:pt x="54" y="205"/>
                      <a:pt x="126" y="259"/>
                      <a:pt x="179" y="268"/>
                    </a:cubicBezTo>
                    <a:cubicBezTo>
                      <a:pt x="233" y="268"/>
                      <a:pt x="295" y="241"/>
                      <a:pt x="322" y="205"/>
                    </a:cubicBezTo>
                    <a:cubicBezTo>
                      <a:pt x="349" y="161"/>
                      <a:pt x="349" y="116"/>
                      <a:pt x="331" y="72"/>
                    </a:cubicBezTo>
                    <a:cubicBezTo>
                      <a:pt x="313" y="54"/>
                      <a:pt x="286" y="36"/>
                      <a:pt x="260" y="36"/>
                    </a:cubicBezTo>
                    <a:cubicBezTo>
                      <a:pt x="224" y="9"/>
                      <a:pt x="179" y="0"/>
                      <a:pt x="1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31" name="Google Shape;931;p36"/>
              <p:cNvSpPr/>
              <p:nvPr/>
            </p:nvSpPr>
            <p:spPr>
              <a:xfrm>
                <a:off x="6213124" y="2550182"/>
                <a:ext cx="28020" cy="21834"/>
              </a:xfrm>
              <a:custGeom>
                <a:avLst/>
                <a:gdLst/>
                <a:ahLst/>
                <a:cxnLst/>
                <a:rect l="l" t="t" r="r" b="b"/>
                <a:pathLst>
                  <a:path w="376" h="293" extrusionOk="0">
                    <a:moveTo>
                      <a:pt x="180" y="1"/>
                    </a:moveTo>
                    <a:cubicBezTo>
                      <a:pt x="129" y="1"/>
                      <a:pt x="79" y="18"/>
                      <a:pt x="45" y="59"/>
                    </a:cubicBezTo>
                    <a:cubicBezTo>
                      <a:pt x="0" y="121"/>
                      <a:pt x="18" y="193"/>
                      <a:pt x="72" y="246"/>
                    </a:cubicBezTo>
                    <a:cubicBezTo>
                      <a:pt x="111" y="275"/>
                      <a:pt x="158" y="292"/>
                      <a:pt x="205" y="292"/>
                    </a:cubicBezTo>
                    <a:cubicBezTo>
                      <a:pt x="232" y="292"/>
                      <a:pt x="260" y="286"/>
                      <a:pt x="286" y="273"/>
                    </a:cubicBezTo>
                    <a:cubicBezTo>
                      <a:pt x="313" y="264"/>
                      <a:pt x="331" y="237"/>
                      <a:pt x="331" y="211"/>
                    </a:cubicBezTo>
                    <a:cubicBezTo>
                      <a:pt x="357" y="202"/>
                      <a:pt x="375" y="184"/>
                      <a:pt x="375" y="148"/>
                    </a:cubicBezTo>
                    <a:cubicBezTo>
                      <a:pt x="369" y="61"/>
                      <a:pt x="273" y="1"/>
                      <a:pt x="1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32" name="Google Shape;932;p36"/>
              <p:cNvSpPr/>
              <p:nvPr/>
            </p:nvSpPr>
            <p:spPr>
              <a:xfrm>
                <a:off x="5855430" y="2753173"/>
                <a:ext cx="28020" cy="21909"/>
              </a:xfrm>
              <a:custGeom>
                <a:avLst/>
                <a:gdLst/>
                <a:ahLst/>
                <a:cxnLst/>
                <a:rect l="l" t="t" r="r" b="b"/>
                <a:pathLst>
                  <a:path w="376" h="294" extrusionOk="0">
                    <a:moveTo>
                      <a:pt x="184" y="0"/>
                    </a:moveTo>
                    <a:cubicBezTo>
                      <a:pt x="132" y="0"/>
                      <a:pt x="81" y="20"/>
                      <a:pt x="46" y="65"/>
                    </a:cubicBezTo>
                    <a:cubicBezTo>
                      <a:pt x="1" y="118"/>
                      <a:pt x="19" y="199"/>
                      <a:pt x="72" y="243"/>
                    </a:cubicBezTo>
                    <a:cubicBezTo>
                      <a:pt x="107" y="278"/>
                      <a:pt x="152" y="294"/>
                      <a:pt x="201" y="294"/>
                    </a:cubicBezTo>
                    <a:cubicBezTo>
                      <a:pt x="229" y="294"/>
                      <a:pt x="258" y="289"/>
                      <a:pt x="286" y="279"/>
                    </a:cubicBezTo>
                    <a:cubicBezTo>
                      <a:pt x="313" y="270"/>
                      <a:pt x="331" y="243"/>
                      <a:pt x="331" y="217"/>
                    </a:cubicBezTo>
                    <a:cubicBezTo>
                      <a:pt x="358" y="208"/>
                      <a:pt x="376" y="181"/>
                      <a:pt x="376" y="154"/>
                    </a:cubicBezTo>
                    <a:cubicBezTo>
                      <a:pt x="370" y="63"/>
                      <a:pt x="276" y="0"/>
                      <a:pt x="1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33" name="Google Shape;933;p36"/>
              <p:cNvSpPr/>
              <p:nvPr/>
            </p:nvSpPr>
            <p:spPr>
              <a:xfrm>
                <a:off x="5905358" y="2653913"/>
                <a:ext cx="27945" cy="21462"/>
              </a:xfrm>
              <a:custGeom>
                <a:avLst/>
                <a:gdLst/>
                <a:ahLst/>
                <a:cxnLst/>
                <a:rect l="l" t="t" r="r" b="b"/>
                <a:pathLst>
                  <a:path w="375" h="288" extrusionOk="0">
                    <a:moveTo>
                      <a:pt x="179" y="0"/>
                    </a:moveTo>
                    <a:cubicBezTo>
                      <a:pt x="129" y="0"/>
                      <a:pt x="79" y="18"/>
                      <a:pt x="45" y="59"/>
                    </a:cubicBezTo>
                    <a:cubicBezTo>
                      <a:pt x="0" y="112"/>
                      <a:pt x="18" y="193"/>
                      <a:pt x="71" y="237"/>
                    </a:cubicBezTo>
                    <a:cubicBezTo>
                      <a:pt x="111" y="271"/>
                      <a:pt x="159" y="287"/>
                      <a:pt x="206" y="287"/>
                    </a:cubicBezTo>
                    <a:cubicBezTo>
                      <a:pt x="233" y="287"/>
                      <a:pt x="260" y="282"/>
                      <a:pt x="285" y="273"/>
                    </a:cubicBezTo>
                    <a:cubicBezTo>
                      <a:pt x="312" y="264"/>
                      <a:pt x="330" y="237"/>
                      <a:pt x="330" y="210"/>
                    </a:cubicBezTo>
                    <a:cubicBezTo>
                      <a:pt x="357" y="201"/>
                      <a:pt x="375" y="175"/>
                      <a:pt x="375" y="148"/>
                    </a:cubicBezTo>
                    <a:cubicBezTo>
                      <a:pt x="369" y="61"/>
                      <a:pt x="273" y="0"/>
                      <a:pt x="1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34" name="Google Shape;934;p36"/>
              <p:cNvSpPr/>
              <p:nvPr/>
            </p:nvSpPr>
            <p:spPr>
              <a:xfrm>
                <a:off x="6762110" y="2586025"/>
                <a:ext cx="50077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260" extrusionOk="0">
                    <a:moveTo>
                      <a:pt x="483" y="1"/>
                    </a:moveTo>
                    <a:cubicBezTo>
                      <a:pt x="428" y="1"/>
                      <a:pt x="378" y="25"/>
                      <a:pt x="350" y="60"/>
                    </a:cubicBezTo>
                    <a:cubicBezTo>
                      <a:pt x="288" y="51"/>
                      <a:pt x="225" y="42"/>
                      <a:pt x="172" y="33"/>
                    </a:cubicBezTo>
                    <a:cubicBezTo>
                      <a:pt x="165" y="32"/>
                      <a:pt x="158" y="32"/>
                      <a:pt x="152" y="32"/>
                    </a:cubicBezTo>
                    <a:cubicBezTo>
                      <a:pt x="41" y="32"/>
                      <a:pt x="0" y="168"/>
                      <a:pt x="118" y="194"/>
                    </a:cubicBezTo>
                    <a:lnTo>
                      <a:pt x="377" y="247"/>
                    </a:lnTo>
                    <a:cubicBezTo>
                      <a:pt x="395" y="247"/>
                      <a:pt x="413" y="247"/>
                      <a:pt x="430" y="238"/>
                    </a:cubicBezTo>
                    <a:lnTo>
                      <a:pt x="511" y="256"/>
                    </a:lnTo>
                    <a:cubicBezTo>
                      <a:pt x="521" y="258"/>
                      <a:pt x="532" y="259"/>
                      <a:pt x="543" y="259"/>
                    </a:cubicBezTo>
                    <a:cubicBezTo>
                      <a:pt x="579" y="259"/>
                      <a:pt x="613" y="248"/>
                      <a:pt x="627" y="220"/>
                    </a:cubicBezTo>
                    <a:cubicBezTo>
                      <a:pt x="671" y="140"/>
                      <a:pt x="645" y="33"/>
                      <a:pt x="529" y="6"/>
                    </a:cubicBezTo>
                    <a:cubicBezTo>
                      <a:pt x="513" y="2"/>
                      <a:pt x="498" y="1"/>
                      <a:pt x="4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35" name="Google Shape;935;p36"/>
            <p:cNvGrpSpPr/>
            <p:nvPr/>
          </p:nvGrpSpPr>
          <p:grpSpPr>
            <a:xfrm>
              <a:off x="668119" y="1377588"/>
              <a:ext cx="2549084" cy="2622571"/>
              <a:chOff x="-666750" y="1567027"/>
              <a:chExt cx="4264822" cy="4387771"/>
            </a:xfrm>
          </p:grpSpPr>
          <p:grpSp>
            <p:nvGrpSpPr>
              <p:cNvPr id="936" name="Google Shape;936;p36"/>
              <p:cNvGrpSpPr/>
              <p:nvPr/>
            </p:nvGrpSpPr>
            <p:grpSpPr>
              <a:xfrm>
                <a:off x="1020888" y="4511522"/>
                <a:ext cx="2577184" cy="1443276"/>
                <a:chOff x="3107263" y="4807872"/>
                <a:chExt cx="2577184" cy="1443276"/>
              </a:xfrm>
            </p:grpSpPr>
            <p:sp>
              <p:nvSpPr>
                <p:cNvPr id="937" name="Google Shape;937;p36"/>
                <p:cNvSpPr/>
                <p:nvPr/>
              </p:nvSpPr>
              <p:spPr>
                <a:xfrm>
                  <a:off x="3107263" y="4807872"/>
                  <a:ext cx="365777" cy="442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0" h="2008" extrusionOk="0">
                      <a:moveTo>
                        <a:pt x="625" y="1"/>
                      </a:moveTo>
                      <a:cubicBezTo>
                        <a:pt x="393" y="206"/>
                        <a:pt x="330" y="527"/>
                        <a:pt x="161" y="777"/>
                      </a:cubicBezTo>
                      <a:cubicBezTo>
                        <a:pt x="125" y="821"/>
                        <a:pt x="90" y="866"/>
                        <a:pt x="63" y="920"/>
                      </a:cubicBezTo>
                      <a:cubicBezTo>
                        <a:pt x="9" y="1053"/>
                        <a:pt x="63" y="1205"/>
                        <a:pt x="0" y="1330"/>
                      </a:cubicBezTo>
                      <a:cubicBezTo>
                        <a:pt x="375" y="1598"/>
                        <a:pt x="857" y="1785"/>
                        <a:pt x="1267" y="2008"/>
                      </a:cubicBezTo>
                      <a:cubicBezTo>
                        <a:pt x="1303" y="1615"/>
                        <a:pt x="1383" y="1205"/>
                        <a:pt x="1517" y="830"/>
                      </a:cubicBezTo>
                      <a:cubicBezTo>
                        <a:pt x="1544" y="750"/>
                        <a:pt x="1615" y="634"/>
                        <a:pt x="1660" y="572"/>
                      </a:cubicBezTo>
                      <a:cubicBezTo>
                        <a:pt x="1544" y="447"/>
                        <a:pt x="1392" y="349"/>
                        <a:pt x="1240" y="286"/>
                      </a:cubicBezTo>
                      <a:cubicBezTo>
                        <a:pt x="1035" y="188"/>
                        <a:pt x="803" y="143"/>
                        <a:pt x="62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8" name="Google Shape;938;p36"/>
                <p:cNvSpPr/>
                <p:nvPr/>
              </p:nvSpPr>
              <p:spPr>
                <a:xfrm>
                  <a:off x="3242776" y="4888078"/>
                  <a:ext cx="29747" cy="35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" h="163" extrusionOk="0">
                      <a:moveTo>
                        <a:pt x="73" y="0"/>
                      </a:moveTo>
                      <a:cubicBezTo>
                        <a:pt x="52" y="0"/>
                        <a:pt x="32" y="11"/>
                        <a:pt x="28" y="29"/>
                      </a:cubicBezTo>
                      <a:cubicBezTo>
                        <a:pt x="1" y="74"/>
                        <a:pt x="10" y="127"/>
                        <a:pt x="46" y="154"/>
                      </a:cubicBezTo>
                      <a:cubicBezTo>
                        <a:pt x="57" y="160"/>
                        <a:pt x="68" y="163"/>
                        <a:pt x="79" y="163"/>
                      </a:cubicBezTo>
                      <a:cubicBezTo>
                        <a:pt x="101" y="163"/>
                        <a:pt x="120" y="149"/>
                        <a:pt x="126" y="118"/>
                      </a:cubicBezTo>
                      <a:cubicBezTo>
                        <a:pt x="135" y="92"/>
                        <a:pt x="135" y="65"/>
                        <a:pt x="126" y="38"/>
                      </a:cubicBezTo>
                      <a:cubicBezTo>
                        <a:pt x="117" y="11"/>
                        <a:pt x="95" y="0"/>
                        <a:pt x="73" y="0"/>
                      </a:cubicBezTo>
                      <a:close/>
                    </a:path>
                  </a:pathLst>
                </a:custGeom>
                <a:solidFill>
                  <a:srgbClr val="5526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9" name="Google Shape;939;p36"/>
                <p:cNvSpPr/>
                <p:nvPr/>
              </p:nvSpPr>
              <p:spPr>
                <a:xfrm>
                  <a:off x="3291914" y="4998692"/>
                  <a:ext cx="24018" cy="26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20" extrusionOk="0">
                      <a:moveTo>
                        <a:pt x="54" y="0"/>
                      </a:moveTo>
                      <a:cubicBezTo>
                        <a:pt x="37" y="0"/>
                        <a:pt x="19" y="9"/>
                        <a:pt x="19" y="27"/>
                      </a:cubicBezTo>
                      <a:cubicBezTo>
                        <a:pt x="10" y="54"/>
                        <a:pt x="1" y="107"/>
                        <a:pt x="46" y="116"/>
                      </a:cubicBezTo>
                      <a:cubicBezTo>
                        <a:pt x="51" y="118"/>
                        <a:pt x="55" y="120"/>
                        <a:pt x="59" y="120"/>
                      </a:cubicBezTo>
                      <a:cubicBezTo>
                        <a:pt x="86" y="120"/>
                        <a:pt x="100" y="77"/>
                        <a:pt x="108" y="54"/>
                      </a:cubicBezTo>
                      <a:cubicBezTo>
                        <a:pt x="108" y="36"/>
                        <a:pt x="108" y="18"/>
                        <a:pt x="90" y="9"/>
                      </a:cubicBezTo>
                      <a:cubicBezTo>
                        <a:pt x="81" y="0"/>
                        <a:pt x="72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5526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0" name="Google Shape;940;p36"/>
                <p:cNvSpPr/>
                <p:nvPr/>
              </p:nvSpPr>
              <p:spPr>
                <a:xfrm>
                  <a:off x="3189893" y="5098509"/>
                  <a:ext cx="49358" cy="32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149" extrusionOk="0">
                      <a:moveTo>
                        <a:pt x="131" y="0"/>
                      </a:moveTo>
                      <a:cubicBezTo>
                        <a:pt x="72" y="0"/>
                        <a:pt x="6" y="40"/>
                        <a:pt x="0" y="91"/>
                      </a:cubicBezTo>
                      <a:cubicBezTo>
                        <a:pt x="0" y="128"/>
                        <a:pt x="26" y="148"/>
                        <a:pt x="53" y="148"/>
                      </a:cubicBezTo>
                      <a:cubicBezTo>
                        <a:pt x="65" y="148"/>
                        <a:pt x="78" y="144"/>
                        <a:pt x="89" y="136"/>
                      </a:cubicBezTo>
                      <a:cubicBezTo>
                        <a:pt x="98" y="118"/>
                        <a:pt x="107" y="100"/>
                        <a:pt x="125" y="100"/>
                      </a:cubicBezTo>
                      <a:cubicBezTo>
                        <a:pt x="134" y="96"/>
                        <a:pt x="143" y="96"/>
                        <a:pt x="152" y="96"/>
                      </a:cubicBezTo>
                      <a:cubicBezTo>
                        <a:pt x="161" y="96"/>
                        <a:pt x="170" y="96"/>
                        <a:pt x="178" y="91"/>
                      </a:cubicBezTo>
                      <a:cubicBezTo>
                        <a:pt x="205" y="91"/>
                        <a:pt x="223" y="64"/>
                        <a:pt x="214" y="47"/>
                      </a:cubicBezTo>
                      <a:cubicBezTo>
                        <a:pt x="198" y="14"/>
                        <a:pt x="166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5526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1" name="Google Shape;941;p36"/>
                <p:cNvSpPr/>
                <p:nvPr/>
              </p:nvSpPr>
              <p:spPr>
                <a:xfrm>
                  <a:off x="3355594" y="4916062"/>
                  <a:ext cx="23136" cy="32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149" extrusionOk="0">
                      <a:moveTo>
                        <a:pt x="51" y="0"/>
                      </a:moveTo>
                      <a:cubicBezTo>
                        <a:pt x="15" y="18"/>
                        <a:pt x="6" y="63"/>
                        <a:pt x="6" y="98"/>
                      </a:cubicBezTo>
                      <a:cubicBezTo>
                        <a:pt x="0" y="124"/>
                        <a:pt x="29" y="149"/>
                        <a:pt x="57" y="149"/>
                      </a:cubicBezTo>
                      <a:cubicBezTo>
                        <a:pt x="68" y="149"/>
                        <a:pt x="79" y="145"/>
                        <a:pt x="87" y="134"/>
                      </a:cubicBezTo>
                      <a:cubicBezTo>
                        <a:pt x="96" y="116"/>
                        <a:pt x="104" y="107"/>
                        <a:pt x="104" y="90"/>
                      </a:cubicBezTo>
                      <a:cubicBezTo>
                        <a:pt x="104" y="81"/>
                        <a:pt x="104" y="81"/>
                        <a:pt x="104" y="72"/>
                      </a:cubicBezTo>
                      <a:cubicBezTo>
                        <a:pt x="104" y="54"/>
                        <a:pt x="104" y="27"/>
                        <a:pt x="87" y="9"/>
                      </a:cubicBezTo>
                      <a:cubicBezTo>
                        <a:pt x="78" y="0"/>
                        <a:pt x="60" y="0"/>
                        <a:pt x="51" y="0"/>
                      </a:cubicBezTo>
                      <a:close/>
                    </a:path>
                  </a:pathLst>
                </a:custGeom>
                <a:solidFill>
                  <a:srgbClr val="5526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2" name="Google Shape;942;p36"/>
                <p:cNvSpPr/>
                <p:nvPr/>
              </p:nvSpPr>
              <p:spPr>
                <a:xfrm>
                  <a:off x="3193419" y="5013015"/>
                  <a:ext cx="26442" cy="18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84" extrusionOk="0">
                      <a:moveTo>
                        <a:pt x="55" y="1"/>
                      </a:moveTo>
                      <a:cubicBezTo>
                        <a:pt x="20" y="1"/>
                        <a:pt x="1" y="62"/>
                        <a:pt x="47" y="78"/>
                      </a:cubicBezTo>
                      <a:cubicBezTo>
                        <a:pt x="54" y="82"/>
                        <a:pt x="61" y="83"/>
                        <a:pt x="67" y="83"/>
                      </a:cubicBezTo>
                      <a:cubicBezTo>
                        <a:pt x="106" y="83"/>
                        <a:pt x="119" y="22"/>
                        <a:pt x="73" y="6"/>
                      </a:cubicBezTo>
                      <a:cubicBezTo>
                        <a:pt x="67" y="3"/>
                        <a:pt x="61" y="1"/>
                        <a:pt x="55" y="1"/>
                      </a:cubicBezTo>
                      <a:close/>
                    </a:path>
                  </a:pathLst>
                </a:custGeom>
                <a:solidFill>
                  <a:srgbClr val="5526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3" name="Google Shape;943;p36"/>
                <p:cNvSpPr/>
                <p:nvPr/>
              </p:nvSpPr>
              <p:spPr>
                <a:xfrm>
                  <a:off x="3242776" y="5055101"/>
                  <a:ext cx="29747" cy="29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" h="134" extrusionOk="0">
                      <a:moveTo>
                        <a:pt x="78" y="0"/>
                      </a:moveTo>
                      <a:cubicBezTo>
                        <a:pt x="73" y="0"/>
                        <a:pt x="68" y="1"/>
                        <a:pt x="63" y="3"/>
                      </a:cubicBezTo>
                      <a:cubicBezTo>
                        <a:pt x="46" y="12"/>
                        <a:pt x="37" y="21"/>
                        <a:pt x="28" y="29"/>
                      </a:cubicBezTo>
                      <a:cubicBezTo>
                        <a:pt x="1" y="56"/>
                        <a:pt x="19" y="83"/>
                        <a:pt x="46" y="101"/>
                      </a:cubicBezTo>
                      <a:cubicBezTo>
                        <a:pt x="50" y="122"/>
                        <a:pt x="70" y="133"/>
                        <a:pt x="91" y="133"/>
                      </a:cubicBezTo>
                      <a:cubicBezTo>
                        <a:pt x="113" y="133"/>
                        <a:pt x="135" y="120"/>
                        <a:pt x="135" y="92"/>
                      </a:cubicBezTo>
                      <a:cubicBezTo>
                        <a:pt x="135" y="92"/>
                        <a:pt x="135" y="83"/>
                        <a:pt x="135" y="74"/>
                      </a:cubicBezTo>
                      <a:cubicBezTo>
                        <a:pt x="135" y="65"/>
                        <a:pt x="135" y="56"/>
                        <a:pt x="135" y="56"/>
                      </a:cubicBezTo>
                      <a:lnTo>
                        <a:pt x="126" y="38"/>
                      </a:lnTo>
                      <a:cubicBezTo>
                        <a:pt x="126" y="16"/>
                        <a:pt x="102" y="0"/>
                        <a:pt x="78" y="0"/>
                      </a:cubicBezTo>
                      <a:close/>
                    </a:path>
                  </a:pathLst>
                </a:custGeom>
                <a:solidFill>
                  <a:srgbClr val="5526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4" name="Google Shape;944;p36"/>
                <p:cNvSpPr/>
                <p:nvPr/>
              </p:nvSpPr>
              <p:spPr>
                <a:xfrm>
                  <a:off x="3301829" y="4874637"/>
                  <a:ext cx="2382618" cy="13765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13" h="6247" extrusionOk="0">
                      <a:moveTo>
                        <a:pt x="643" y="1"/>
                      </a:moveTo>
                      <a:cubicBezTo>
                        <a:pt x="616" y="55"/>
                        <a:pt x="616" y="117"/>
                        <a:pt x="616" y="179"/>
                      </a:cubicBezTo>
                      <a:cubicBezTo>
                        <a:pt x="625" y="286"/>
                        <a:pt x="563" y="394"/>
                        <a:pt x="491" y="483"/>
                      </a:cubicBezTo>
                      <a:cubicBezTo>
                        <a:pt x="420" y="563"/>
                        <a:pt x="340" y="652"/>
                        <a:pt x="304" y="750"/>
                      </a:cubicBezTo>
                      <a:cubicBezTo>
                        <a:pt x="277" y="848"/>
                        <a:pt x="277" y="947"/>
                        <a:pt x="224" y="1027"/>
                      </a:cubicBezTo>
                      <a:cubicBezTo>
                        <a:pt x="188" y="1089"/>
                        <a:pt x="117" y="1125"/>
                        <a:pt x="90" y="1187"/>
                      </a:cubicBezTo>
                      <a:cubicBezTo>
                        <a:pt x="63" y="1241"/>
                        <a:pt x="63" y="1295"/>
                        <a:pt x="54" y="1357"/>
                      </a:cubicBezTo>
                      <a:cubicBezTo>
                        <a:pt x="45" y="1411"/>
                        <a:pt x="54" y="1482"/>
                        <a:pt x="1" y="1509"/>
                      </a:cubicBezTo>
                      <a:cubicBezTo>
                        <a:pt x="438" y="1865"/>
                        <a:pt x="839" y="2053"/>
                        <a:pt x="1624" y="2508"/>
                      </a:cubicBezTo>
                      <a:cubicBezTo>
                        <a:pt x="2061" y="2767"/>
                        <a:pt x="2382" y="3070"/>
                        <a:pt x="4764" y="4078"/>
                      </a:cubicBezTo>
                      <a:cubicBezTo>
                        <a:pt x="7599" y="5275"/>
                        <a:pt x="10077" y="6246"/>
                        <a:pt x="10168" y="6246"/>
                      </a:cubicBezTo>
                      <a:cubicBezTo>
                        <a:pt x="10169" y="6246"/>
                        <a:pt x="10170" y="6246"/>
                        <a:pt x="10171" y="6246"/>
                      </a:cubicBezTo>
                      <a:cubicBezTo>
                        <a:pt x="10617" y="5791"/>
                        <a:pt x="10750" y="5193"/>
                        <a:pt x="10813" y="4622"/>
                      </a:cubicBezTo>
                      <a:cubicBezTo>
                        <a:pt x="8957" y="4015"/>
                        <a:pt x="7155" y="3364"/>
                        <a:pt x="5398" y="2624"/>
                      </a:cubicBezTo>
                      <a:cubicBezTo>
                        <a:pt x="3783" y="1946"/>
                        <a:pt x="1936" y="1098"/>
                        <a:pt x="64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5" name="Google Shape;945;p36"/>
                <p:cNvSpPr/>
                <p:nvPr/>
              </p:nvSpPr>
              <p:spPr>
                <a:xfrm>
                  <a:off x="3347000" y="5128256"/>
                  <a:ext cx="959613" cy="575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5" h="2614" extrusionOk="0">
                      <a:moveTo>
                        <a:pt x="63" y="1"/>
                      </a:moveTo>
                      <a:cubicBezTo>
                        <a:pt x="1" y="108"/>
                        <a:pt x="10" y="242"/>
                        <a:pt x="63" y="340"/>
                      </a:cubicBezTo>
                      <a:cubicBezTo>
                        <a:pt x="108" y="438"/>
                        <a:pt x="197" y="509"/>
                        <a:pt x="277" y="572"/>
                      </a:cubicBezTo>
                      <a:cubicBezTo>
                        <a:pt x="465" y="697"/>
                        <a:pt x="652" y="822"/>
                        <a:pt x="848" y="920"/>
                      </a:cubicBezTo>
                      <a:cubicBezTo>
                        <a:pt x="1152" y="1080"/>
                        <a:pt x="1473" y="1205"/>
                        <a:pt x="1758" y="1401"/>
                      </a:cubicBezTo>
                      <a:cubicBezTo>
                        <a:pt x="1946" y="1517"/>
                        <a:pt x="1981" y="1580"/>
                        <a:pt x="2169" y="1705"/>
                      </a:cubicBezTo>
                      <a:cubicBezTo>
                        <a:pt x="2356" y="1830"/>
                        <a:pt x="2695" y="2017"/>
                        <a:pt x="2909" y="2124"/>
                      </a:cubicBezTo>
                      <a:cubicBezTo>
                        <a:pt x="2980" y="2160"/>
                        <a:pt x="2811" y="2106"/>
                        <a:pt x="3257" y="2204"/>
                      </a:cubicBezTo>
                      <a:cubicBezTo>
                        <a:pt x="3453" y="2249"/>
                        <a:pt x="3632" y="2356"/>
                        <a:pt x="3828" y="2436"/>
                      </a:cubicBezTo>
                      <a:cubicBezTo>
                        <a:pt x="3932" y="2481"/>
                        <a:pt x="4137" y="2613"/>
                        <a:pt x="4279" y="2613"/>
                      </a:cubicBezTo>
                      <a:cubicBezTo>
                        <a:pt x="4307" y="2613"/>
                        <a:pt x="4332" y="2608"/>
                        <a:pt x="4354" y="2597"/>
                      </a:cubicBezTo>
                      <a:cubicBezTo>
                        <a:pt x="4203" y="2418"/>
                        <a:pt x="3917" y="2311"/>
                        <a:pt x="3712" y="2195"/>
                      </a:cubicBezTo>
                      <a:cubicBezTo>
                        <a:pt x="3471" y="2062"/>
                        <a:pt x="3212" y="1937"/>
                        <a:pt x="2945" y="1830"/>
                      </a:cubicBezTo>
                      <a:cubicBezTo>
                        <a:pt x="2659" y="1731"/>
                        <a:pt x="2374" y="1660"/>
                        <a:pt x="2088" y="1562"/>
                      </a:cubicBezTo>
                      <a:cubicBezTo>
                        <a:pt x="1830" y="1473"/>
                        <a:pt x="1696" y="1214"/>
                        <a:pt x="1446" y="1098"/>
                      </a:cubicBezTo>
                      <a:cubicBezTo>
                        <a:pt x="1045" y="902"/>
                        <a:pt x="304" y="474"/>
                        <a:pt x="63" y="1"/>
                      </a:cubicBezTo>
                      <a:close/>
                    </a:path>
                  </a:pathLst>
                </a:custGeom>
                <a:solidFill>
                  <a:srgbClr val="B0B0B0">
                    <a:alpha val="3869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6" name="Google Shape;946;p36"/>
                <p:cNvSpPr/>
                <p:nvPr/>
              </p:nvSpPr>
              <p:spPr>
                <a:xfrm>
                  <a:off x="4351562" y="5452607"/>
                  <a:ext cx="1332882" cy="798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9" h="3624" extrusionOk="0">
                      <a:moveTo>
                        <a:pt x="634" y="1"/>
                      </a:moveTo>
                      <a:cubicBezTo>
                        <a:pt x="634" y="1"/>
                        <a:pt x="54" y="670"/>
                        <a:pt x="0" y="1455"/>
                      </a:cubicBezTo>
                      <a:cubicBezTo>
                        <a:pt x="2835" y="2652"/>
                        <a:pt x="5313" y="3623"/>
                        <a:pt x="5404" y="3623"/>
                      </a:cubicBezTo>
                      <a:cubicBezTo>
                        <a:pt x="5405" y="3623"/>
                        <a:pt x="5406" y="3623"/>
                        <a:pt x="5407" y="3623"/>
                      </a:cubicBezTo>
                      <a:cubicBezTo>
                        <a:pt x="5853" y="3168"/>
                        <a:pt x="5986" y="2570"/>
                        <a:pt x="6049" y="1999"/>
                      </a:cubicBezTo>
                      <a:cubicBezTo>
                        <a:pt x="4193" y="1392"/>
                        <a:pt x="2391" y="741"/>
                        <a:pt x="6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7" name="Google Shape;947;p36"/>
                <p:cNvSpPr/>
                <p:nvPr/>
              </p:nvSpPr>
              <p:spPr>
                <a:xfrm>
                  <a:off x="5529097" y="5924369"/>
                  <a:ext cx="133751" cy="299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" h="1357" extrusionOk="0">
                      <a:moveTo>
                        <a:pt x="544" y="1"/>
                      </a:moveTo>
                      <a:cubicBezTo>
                        <a:pt x="526" y="19"/>
                        <a:pt x="187" y="518"/>
                        <a:pt x="89" y="786"/>
                      </a:cubicBezTo>
                      <a:cubicBezTo>
                        <a:pt x="0" y="1053"/>
                        <a:pt x="27" y="1348"/>
                        <a:pt x="27" y="1357"/>
                      </a:cubicBezTo>
                      <a:lnTo>
                        <a:pt x="107" y="1348"/>
                      </a:lnTo>
                      <a:cubicBezTo>
                        <a:pt x="107" y="1348"/>
                        <a:pt x="80" y="1062"/>
                        <a:pt x="170" y="813"/>
                      </a:cubicBezTo>
                      <a:cubicBezTo>
                        <a:pt x="259" y="563"/>
                        <a:pt x="607" y="54"/>
                        <a:pt x="607" y="45"/>
                      </a:cubicBezTo>
                      <a:lnTo>
                        <a:pt x="54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8" name="Google Shape;948;p36"/>
                <p:cNvSpPr/>
                <p:nvPr/>
              </p:nvSpPr>
              <p:spPr>
                <a:xfrm>
                  <a:off x="3679284" y="5134205"/>
                  <a:ext cx="88580" cy="808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" h="367" extrusionOk="0">
                      <a:moveTo>
                        <a:pt x="357" y="1"/>
                      </a:moveTo>
                      <a:cubicBezTo>
                        <a:pt x="232" y="90"/>
                        <a:pt x="116" y="197"/>
                        <a:pt x="0" y="304"/>
                      </a:cubicBezTo>
                      <a:lnTo>
                        <a:pt x="63" y="366"/>
                      </a:lnTo>
                      <a:cubicBezTo>
                        <a:pt x="170" y="250"/>
                        <a:pt x="286" y="152"/>
                        <a:pt x="402" y="63"/>
                      </a:cubicBezTo>
                      <a:lnTo>
                        <a:pt x="35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9" name="Google Shape;949;p36"/>
                <p:cNvSpPr/>
                <p:nvPr/>
              </p:nvSpPr>
              <p:spPr>
                <a:xfrm>
                  <a:off x="3718505" y="5159766"/>
                  <a:ext cx="88800" cy="1615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733" extrusionOk="0">
                      <a:moveTo>
                        <a:pt x="331" y="1"/>
                      </a:moveTo>
                      <a:cubicBezTo>
                        <a:pt x="206" y="224"/>
                        <a:pt x="90" y="464"/>
                        <a:pt x="1" y="696"/>
                      </a:cubicBezTo>
                      <a:lnTo>
                        <a:pt x="72" y="732"/>
                      </a:lnTo>
                      <a:cubicBezTo>
                        <a:pt x="170" y="491"/>
                        <a:pt x="277" y="268"/>
                        <a:pt x="402" y="45"/>
                      </a:cubicBezTo>
                      <a:lnTo>
                        <a:pt x="3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0" name="Google Shape;950;p36"/>
                <p:cNvSpPr/>
                <p:nvPr/>
              </p:nvSpPr>
              <p:spPr>
                <a:xfrm>
                  <a:off x="3852256" y="5415368"/>
                  <a:ext cx="74918" cy="16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741" extrusionOk="0">
                      <a:moveTo>
                        <a:pt x="81" y="0"/>
                      </a:moveTo>
                      <a:lnTo>
                        <a:pt x="0" y="18"/>
                      </a:lnTo>
                      <a:cubicBezTo>
                        <a:pt x="45" y="277"/>
                        <a:pt x="143" y="518"/>
                        <a:pt x="268" y="741"/>
                      </a:cubicBezTo>
                      <a:lnTo>
                        <a:pt x="339" y="696"/>
                      </a:lnTo>
                      <a:cubicBezTo>
                        <a:pt x="215" y="491"/>
                        <a:pt x="125" y="250"/>
                        <a:pt x="8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1" name="Google Shape;951;p36"/>
                <p:cNvSpPr/>
                <p:nvPr/>
              </p:nvSpPr>
              <p:spPr>
                <a:xfrm>
                  <a:off x="4377123" y="5750075"/>
                  <a:ext cx="1134349" cy="433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8" h="1969" extrusionOk="0">
                      <a:moveTo>
                        <a:pt x="152" y="0"/>
                      </a:moveTo>
                      <a:cubicBezTo>
                        <a:pt x="103" y="0"/>
                        <a:pt x="52" y="7"/>
                        <a:pt x="0" y="25"/>
                      </a:cubicBezTo>
                      <a:cubicBezTo>
                        <a:pt x="821" y="408"/>
                        <a:pt x="1651" y="774"/>
                        <a:pt x="2498" y="1104"/>
                      </a:cubicBezTo>
                      <a:cubicBezTo>
                        <a:pt x="2811" y="1220"/>
                        <a:pt x="3132" y="1345"/>
                        <a:pt x="3444" y="1461"/>
                      </a:cubicBezTo>
                      <a:cubicBezTo>
                        <a:pt x="3569" y="1505"/>
                        <a:pt x="3694" y="1550"/>
                        <a:pt x="3819" y="1595"/>
                      </a:cubicBezTo>
                      <a:cubicBezTo>
                        <a:pt x="3955" y="1648"/>
                        <a:pt x="4672" y="1969"/>
                        <a:pt x="4927" y="1969"/>
                      </a:cubicBezTo>
                      <a:cubicBezTo>
                        <a:pt x="4973" y="1969"/>
                        <a:pt x="5004" y="1958"/>
                        <a:pt x="5014" y="1934"/>
                      </a:cubicBezTo>
                      <a:cubicBezTo>
                        <a:pt x="5148" y="1568"/>
                        <a:pt x="4175" y="1443"/>
                        <a:pt x="4042" y="1372"/>
                      </a:cubicBezTo>
                      <a:cubicBezTo>
                        <a:pt x="3908" y="1300"/>
                        <a:pt x="3783" y="1202"/>
                        <a:pt x="3631" y="1149"/>
                      </a:cubicBezTo>
                      <a:cubicBezTo>
                        <a:pt x="3533" y="1113"/>
                        <a:pt x="3417" y="1095"/>
                        <a:pt x="3310" y="1077"/>
                      </a:cubicBezTo>
                      <a:cubicBezTo>
                        <a:pt x="2356" y="908"/>
                        <a:pt x="1446" y="569"/>
                        <a:pt x="589" y="141"/>
                      </a:cubicBezTo>
                      <a:cubicBezTo>
                        <a:pt x="454" y="73"/>
                        <a:pt x="308" y="0"/>
                        <a:pt x="152" y="0"/>
                      </a:cubicBezTo>
                      <a:close/>
                    </a:path>
                  </a:pathLst>
                </a:custGeom>
                <a:solidFill>
                  <a:srgbClr val="3D1D03">
                    <a:alpha val="32139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2" name="Google Shape;952;p36"/>
                <p:cNvSpPr/>
                <p:nvPr/>
              </p:nvSpPr>
              <p:spPr>
                <a:xfrm>
                  <a:off x="4645726" y="5583713"/>
                  <a:ext cx="44731" cy="25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" h="114" extrusionOk="0">
                      <a:moveTo>
                        <a:pt x="61" y="1"/>
                      </a:moveTo>
                      <a:cubicBezTo>
                        <a:pt x="24" y="1"/>
                        <a:pt x="1" y="59"/>
                        <a:pt x="48" y="75"/>
                      </a:cubicBezTo>
                      <a:lnTo>
                        <a:pt x="128" y="111"/>
                      </a:lnTo>
                      <a:cubicBezTo>
                        <a:pt x="133" y="112"/>
                        <a:pt x="138" y="113"/>
                        <a:pt x="143" y="113"/>
                      </a:cubicBezTo>
                      <a:cubicBezTo>
                        <a:pt x="180" y="113"/>
                        <a:pt x="203" y="55"/>
                        <a:pt x="155" y="39"/>
                      </a:cubicBezTo>
                      <a:lnTo>
                        <a:pt x="75" y="3"/>
                      </a:lnTo>
                      <a:cubicBezTo>
                        <a:pt x="70" y="2"/>
                        <a:pt x="65" y="1"/>
                        <a:pt x="61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3" name="Google Shape;953;p36"/>
                <p:cNvSpPr/>
                <p:nvPr/>
              </p:nvSpPr>
              <p:spPr>
                <a:xfrm>
                  <a:off x="4671947" y="5665021"/>
                  <a:ext cx="35696" cy="25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" h="117" extrusionOk="0">
                      <a:moveTo>
                        <a:pt x="54" y="0"/>
                      </a:moveTo>
                      <a:cubicBezTo>
                        <a:pt x="36" y="0"/>
                        <a:pt x="27" y="9"/>
                        <a:pt x="18" y="18"/>
                      </a:cubicBezTo>
                      <a:cubicBezTo>
                        <a:pt x="9" y="27"/>
                        <a:pt x="1" y="45"/>
                        <a:pt x="9" y="63"/>
                      </a:cubicBezTo>
                      <a:cubicBezTo>
                        <a:pt x="27" y="89"/>
                        <a:pt x="45" y="116"/>
                        <a:pt x="81" y="116"/>
                      </a:cubicBezTo>
                      <a:cubicBezTo>
                        <a:pt x="90" y="116"/>
                        <a:pt x="108" y="116"/>
                        <a:pt x="117" y="107"/>
                      </a:cubicBezTo>
                      <a:cubicBezTo>
                        <a:pt x="143" y="98"/>
                        <a:pt x="161" y="45"/>
                        <a:pt x="117" y="27"/>
                      </a:cubicBezTo>
                      <a:lnTo>
                        <a:pt x="81" y="18"/>
                      </a:lnTo>
                      <a:cubicBezTo>
                        <a:pt x="81" y="9"/>
                        <a:pt x="72" y="9"/>
                        <a:pt x="72" y="9"/>
                      </a:cubicBezTo>
                      <a:lnTo>
                        <a:pt x="63" y="9"/>
                      </a:lnTo>
                      <a:cubicBezTo>
                        <a:pt x="63" y="9"/>
                        <a:pt x="63" y="9"/>
                        <a:pt x="54" y="0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4" name="Google Shape;954;p36"/>
                <p:cNvSpPr/>
                <p:nvPr/>
              </p:nvSpPr>
              <p:spPr>
                <a:xfrm>
                  <a:off x="4819359" y="5672513"/>
                  <a:ext cx="29527" cy="24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" h="111" extrusionOk="0">
                      <a:moveTo>
                        <a:pt x="86" y="0"/>
                      </a:moveTo>
                      <a:cubicBezTo>
                        <a:pt x="81" y="0"/>
                        <a:pt x="77" y="1"/>
                        <a:pt x="72" y="2"/>
                      </a:cubicBezTo>
                      <a:cubicBezTo>
                        <a:pt x="72" y="2"/>
                        <a:pt x="72" y="11"/>
                        <a:pt x="72" y="11"/>
                      </a:cubicBezTo>
                      <a:lnTo>
                        <a:pt x="54" y="11"/>
                      </a:lnTo>
                      <a:cubicBezTo>
                        <a:pt x="10" y="20"/>
                        <a:pt x="1" y="64"/>
                        <a:pt x="36" y="91"/>
                      </a:cubicBezTo>
                      <a:cubicBezTo>
                        <a:pt x="54" y="91"/>
                        <a:pt x="63" y="100"/>
                        <a:pt x="72" y="109"/>
                      </a:cubicBezTo>
                      <a:cubicBezTo>
                        <a:pt x="77" y="110"/>
                        <a:pt x="81" y="111"/>
                        <a:pt x="86" y="111"/>
                      </a:cubicBezTo>
                      <a:cubicBezTo>
                        <a:pt x="114" y="111"/>
                        <a:pt x="133" y="86"/>
                        <a:pt x="126" y="55"/>
                      </a:cubicBezTo>
                      <a:cubicBezTo>
                        <a:pt x="133" y="24"/>
                        <a:pt x="114" y="0"/>
                        <a:pt x="86" y="0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5" name="Google Shape;955;p36"/>
                <p:cNvSpPr/>
                <p:nvPr/>
              </p:nvSpPr>
              <p:spPr>
                <a:xfrm>
                  <a:off x="4741356" y="5666123"/>
                  <a:ext cx="23136" cy="2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106" extrusionOk="0">
                      <a:moveTo>
                        <a:pt x="44" y="1"/>
                      </a:moveTo>
                      <a:cubicBezTo>
                        <a:pt x="23" y="1"/>
                        <a:pt x="1" y="18"/>
                        <a:pt x="7" y="49"/>
                      </a:cubicBezTo>
                      <a:cubicBezTo>
                        <a:pt x="7" y="49"/>
                        <a:pt x="7" y="58"/>
                        <a:pt x="7" y="58"/>
                      </a:cubicBezTo>
                      <a:cubicBezTo>
                        <a:pt x="7" y="90"/>
                        <a:pt x="29" y="106"/>
                        <a:pt x="53" y="106"/>
                      </a:cubicBezTo>
                      <a:cubicBezTo>
                        <a:pt x="69" y="106"/>
                        <a:pt x="85" y="99"/>
                        <a:pt x="96" y="84"/>
                      </a:cubicBezTo>
                      <a:cubicBezTo>
                        <a:pt x="105" y="76"/>
                        <a:pt x="105" y="67"/>
                        <a:pt x="105" y="67"/>
                      </a:cubicBezTo>
                      <a:cubicBezTo>
                        <a:pt x="105" y="49"/>
                        <a:pt x="105" y="40"/>
                        <a:pt x="96" y="31"/>
                      </a:cubicBezTo>
                      <a:cubicBezTo>
                        <a:pt x="87" y="22"/>
                        <a:pt x="78" y="13"/>
                        <a:pt x="69" y="13"/>
                      </a:cubicBezTo>
                      <a:cubicBezTo>
                        <a:pt x="63" y="4"/>
                        <a:pt x="54" y="1"/>
                        <a:pt x="44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6" name="Google Shape;956;p36"/>
                <p:cNvSpPr/>
                <p:nvPr/>
              </p:nvSpPr>
              <p:spPr>
                <a:xfrm>
                  <a:off x="4838970" y="5747431"/>
                  <a:ext cx="37679" cy="26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" h="120" extrusionOk="0">
                      <a:moveTo>
                        <a:pt x="45" y="1"/>
                      </a:moveTo>
                      <a:cubicBezTo>
                        <a:pt x="1" y="1"/>
                        <a:pt x="1" y="63"/>
                        <a:pt x="37" y="72"/>
                      </a:cubicBezTo>
                      <a:cubicBezTo>
                        <a:pt x="45" y="81"/>
                        <a:pt x="45" y="81"/>
                        <a:pt x="54" y="81"/>
                      </a:cubicBezTo>
                      <a:cubicBezTo>
                        <a:pt x="69" y="103"/>
                        <a:pt x="90" y="119"/>
                        <a:pt x="117" y="119"/>
                      </a:cubicBezTo>
                      <a:cubicBezTo>
                        <a:pt x="122" y="119"/>
                        <a:pt x="128" y="118"/>
                        <a:pt x="135" y="117"/>
                      </a:cubicBezTo>
                      <a:cubicBezTo>
                        <a:pt x="161" y="108"/>
                        <a:pt x="170" y="81"/>
                        <a:pt x="161" y="63"/>
                      </a:cubicBezTo>
                      <a:cubicBezTo>
                        <a:pt x="170" y="37"/>
                        <a:pt x="161" y="1"/>
                        <a:pt x="126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7" name="Google Shape;957;p36"/>
                <p:cNvSpPr/>
                <p:nvPr/>
              </p:nvSpPr>
              <p:spPr>
                <a:xfrm>
                  <a:off x="4934601" y="5731125"/>
                  <a:ext cx="51341" cy="26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" h="121" extrusionOk="0">
                      <a:moveTo>
                        <a:pt x="69" y="1"/>
                      </a:moveTo>
                      <a:cubicBezTo>
                        <a:pt x="25" y="1"/>
                        <a:pt x="0" y="68"/>
                        <a:pt x="49" y="84"/>
                      </a:cubicBezTo>
                      <a:cubicBezTo>
                        <a:pt x="84" y="93"/>
                        <a:pt x="120" y="102"/>
                        <a:pt x="147" y="120"/>
                      </a:cubicBezTo>
                      <a:cubicBezTo>
                        <a:pt x="150" y="120"/>
                        <a:pt x="153" y="120"/>
                        <a:pt x="156" y="120"/>
                      </a:cubicBezTo>
                      <a:cubicBezTo>
                        <a:pt x="204" y="120"/>
                        <a:pt x="233" y="56"/>
                        <a:pt x="182" y="39"/>
                      </a:cubicBezTo>
                      <a:cubicBezTo>
                        <a:pt x="147" y="30"/>
                        <a:pt x="111" y="12"/>
                        <a:pt x="84" y="4"/>
                      </a:cubicBezTo>
                      <a:cubicBezTo>
                        <a:pt x="79" y="2"/>
                        <a:pt x="74" y="1"/>
                        <a:pt x="69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8" name="Google Shape;958;p36"/>
                <p:cNvSpPr/>
                <p:nvPr/>
              </p:nvSpPr>
              <p:spPr>
                <a:xfrm>
                  <a:off x="5053368" y="5716803"/>
                  <a:ext cx="35035" cy="33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" h="151" extrusionOk="0">
                      <a:moveTo>
                        <a:pt x="47" y="1"/>
                      </a:moveTo>
                      <a:cubicBezTo>
                        <a:pt x="31" y="1"/>
                        <a:pt x="15" y="7"/>
                        <a:pt x="9" y="24"/>
                      </a:cubicBezTo>
                      <a:cubicBezTo>
                        <a:pt x="0" y="51"/>
                        <a:pt x="9" y="69"/>
                        <a:pt x="18" y="86"/>
                      </a:cubicBezTo>
                      <a:cubicBezTo>
                        <a:pt x="18" y="95"/>
                        <a:pt x="18" y="104"/>
                        <a:pt x="27" y="104"/>
                      </a:cubicBezTo>
                      <a:cubicBezTo>
                        <a:pt x="45" y="131"/>
                        <a:pt x="72" y="149"/>
                        <a:pt x="98" y="149"/>
                      </a:cubicBezTo>
                      <a:cubicBezTo>
                        <a:pt x="102" y="150"/>
                        <a:pt x="106" y="150"/>
                        <a:pt x="109" y="150"/>
                      </a:cubicBezTo>
                      <a:cubicBezTo>
                        <a:pt x="139" y="150"/>
                        <a:pt x="159" y="119"/>
                        <a:pt x="143" y="95"/>
                      </a:cubicBezTo>
                      <a:cubicBezTo>
                        <a:pt x="125" y="60"/>
                        <a:pt x="107" y="33"/>
                        <a:pt x="72" y="6"/>
                      </a:cubicBezTo>
                      <a:cubicBezTo>
                        <a:pt x="65" y="3"/>
                        <a:pt x="56" y="1"/>
                        <a:pt x="47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9" name="Google Shape;959;p36"/>
                <p:cNvSpPr/>
                <p:nvPr/>
              </p:nvSpPr>
              <p:spPr>
                <a:xfrm>
                  <a:off x="5084437" y="5793483"/>
                  <a:ext cx="38781" cy="23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" h="107" extrusionOk="0">
                      <a:moveTo>
                        <a:pt x="61" y="1"/>
                      </a:moveTo>
                      <a:cubicBezTo>
                        <a:pt x="20" y="1"/>
                        <a:pt x="1" y="62"/>
                        <a:pt x="47" y="77"/>
                      </a:cubicBezTo>
                      <a:lnTo>
                        <a:pt x="100" y="104"/>
                      </a:lnTo>
                      <a:cubicBezTo>
                        <a:pt x="106" y="106"/>
                        <a:pt x="111" y="107"/>
                        <a:pt x="117" y="107"/>
                      </a:cubicBezTo>
                      <a:cubicBezTo>
                        <a:pt x="159" y="107"/>
                        <a:pt x="176" y="48"/>
                        <a:pt x="136" y="24"/>
                      </a:cubicBezTo>
                      <a:lnTo>
                        <a:pt x="82" y="6"/>
                      </a:lnTo>
                      <a:cubicBezTo>
                        <a:pt x="75" y="2"/>
                        <a:pt x="68" y="1"/>
                        <a:pt x="61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0" name="Google Shape;960;p36"/>
                <p:cNvSpPr/>
                <p:nvPr/>
              </p:nvSpPr>
              <p:spPr>
                <a:xfrm>
                  <a:off x="4988806" y="5827857"/>
                  <a:ext cx="36798" cy="23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" h="105" extrusionOk="0">
                      <a:moveTo>
                        <a:pt x="52" y="1"/>
                      </a:moveTo>
                      <a:cubicBezTo>
                        <a:pt x="7" y="1"/>
                        <a:pt x="1" y="65"/>
                        <a:pt x="35" y="82"/>
                      </a:cubicBezTo>
                      <a:cubicBezTo>
                        <a:pt x="43" y="91"/>
                        <a:pt x="61" y="91"/>
                        <a:pt x="70" y="91"/>
                      </a:cubicBezTo>
                      <a:cubicBezTo>
                        <a:pt x="79" y="91"/>
                        <a:pt x="97" y="100"/>
                        <a:pt x="106" y="100"/>
                      </a:cubicBezTo>
                      <a:cubicBezTo>
                        <a:pt x="111" y="103"/>
                        <a:pt x="116" y="105"/>
                        <a:pt x="121" y="105"/>
                      </a:cubicBezTo>
                      <a:cubicBezTo>
                        <a:pt x="144" y="105"/>
                        <a:pt x="167" y="75"/>
                        <a:pt x="159" y="46"/>
                      </a:cubicBezTo>
                      <a:cubicBezTo>
                        <a:pt x="142" y="11"/>
                        <a:pt x="106" y="2"/>
                        <a:pt x="79" y="2"/>
                      </a:cubicBezTo>
                      <a:lnTo>
                        <a:pt x="61" y="2"/>
                      </a:lnTo>
                      <a:cubicBezTo>
                        <a:pt x="58" y="1"/>
                        <a:pt x="55" y="1"/>
                        <a:pt x="52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1" name="Google Shape;961;p36"/>
                <p:cNvSpPr/>
                <p:nvPr/>
              </p:nvSpPr>
              <p:spPr>
                <a:xfrm>
                  <a:off x="5238239" y="5787534"/>
                  <a:ext cx="35476" cy="27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" h="124" extrusionOk="0">
                      <a:moveTo>
                        <a:pt x="90" y="1"/>
                      </a:moveTo>
                      <a:cubicBezTo>
                        <a:pt x="81" y="1"/>
                        <a:pt x="71" y="3"/>
                        <a:pt x="62" y="6"/>
                      </a:cubicBezTo>
                      <a:cubicBezTo>
                        <a:pt x="35" y="6"/>
                        <a:pt x="9" y="33"/>
                        <a:pt x="9" y="51"/>
                      </a:cubicBezTo>
                      <a:cubicBezTo>
                        <a:pt x="1" y="82"/>
                        <a:pt x="27" y="106"/>
                        <a:pt x="51" y="106"/>
                      </a:cubicBezTo>
                      <a:cubicBezTo>
                        <a:pt x="55" y="106"/>
                        <a:pt x="59" y="106"/>
                        <a:pt x="62" y="104"/>
                      </a:cubicBezTo>
                      <a:cubicBezTo>
                        <a:pt x="80" y="113"/>
                        <a:pt x="98" y="122"/>
                        <a:pt x="116" y="122"/>
                      </a:cubicBezTo>
                      <a:cubicBezTo>
                        <a:pt x="119" y="123"/>
                        <a:pt x="123" y="124"/>
                        <a:pt x="126" y="124"/>
                      </a:cubicBezTo>
                      <a:cubicBezTo>
                        <a:pt x="147" y="124"/>
                        <a:pt x="160" y="101"/>
                        <a:pt x="160" y="78"/>
                      </a:cubicBezTo>
                      <a:cubicBezTo>
                        <a:pt x="160" y="28"/>
                        <a:pt x="126" y="1"/>
                        <a:pt x="90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2" name="Google Shape;962;p36"/>
                <p:cNvSpPr/>
                <p:nvPr/>
              </p:nvSpPr>
              <p:spPr>
                <a:xfrm>
                  <a:off x="5165965" y="5803840"/>
                  <a:ext cx="31069" cy="2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" h="102" extrusionOk="0">
                      <a:moveTo>
                        <a:pt x="37" y="0"/>
                      </a:moveTo>
                      <a:cubicBezTo>
                        <a:pt x="5" y="0"/>
                        <a:pt x="1" y="51"/>
                        <a:pt x="24" y="75"/>
                      </a:cubicBezTo>
                      <a:cubicBezTo>
                        <a:pt x="42" y="93"/>
                        <a:pt x="60" y="102"/>
                        <a:pt x="87" y="102"/>
                      </a:cubicBezTo>
                      <a:cubicBezTo>
                        <a:pt x="123" y="102"/>
                        <a:pt x="140" y="57"/>
                        <a:pt x="114" y="39"/>
                      </a:cubicBezTo>
                      <a:cubicBezTo>
                        <a:pt x="105" y="21"/>
                        <a:pt x="96" y="13"/>
                        <a:pt x="78" y="13"/>
                      </a:cubicBezTo>
                      <a:cubicBezTo>
                        <a:pt x="78" y="4"/>
                        <a:pt x="69" y="4"/>
                        <a:pt x="69" y="4"/>
                      </a:cubicBezTo>
                      <a:lnTo>
                        <a:pt x="51" y="4"/>
                      </a:lnTo>
                      <a:cubicBezTo>
                        <a:pt x="46" y="1"/>
                        <a:pt x="41" y="0"/>
                        <a:pt x="37" y="0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3" name="Google Shape;963;p36"/>
                <p:cNvSpPr/>
                <p:nvPr/>
              </p:nvSpPr>
              <p:spPr>
                <a:xfrm>
                  <a:off x="5126082" y="5861570"/>
                  <a:ext cx="35476" cy="23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" h="108" extrusionOk="0">
                      <a:moveTo>
                        <a:pt x="81" y="0"/>
                      </a:moveTo>
                      <a:cubicBezTo>
                        <a:pt x="54" y="0"/>
                        <a:pt x="27" y="0"/>
                        <a:pt x="18" y="27"/>
                      </a:cubicBezTo>
                      <a:cubicBezTo>
                        <a:pt x="0" y="54"/>
                        <a:pt x="18" y="81"/>
                        <a:pt x="36" y="90"/>
                      </a:cubicBezTo>
                      <a:cubicBezTo>
                        <a:pt x="54" y="98"/>
                        <a:pt x="72" y="107"/>
                        <a:pt x="90" y="107"/>
                      </a:cubicBezTo>
                      <a:cubicBezTo>
                        <a:pt x="134" y="107"/>
                        <a:pt x="161" y="54"/>
                        <a:pt x="116" y="27"/>
                      </a:cubicBezTo>
                      <a:lnTo>
                        <a:pt x="116" y="27"/>
                      </a:lnTo>
                      <a:cubicBezTo>
                        <a:pt x="118" y="29"/>
                        <a:pt x="119" y="30"/>
                        <a:pt x="119" y="30"/>
                      </a:cubicBezTo>
                      <a:cubicBezTo>
                        <a:pt x="118" y="30"/>
                        <a:pt x="106" y="18"/>
                        <a:pt x="98" y="18"/>
                      </a:cubicBezTo>
                      <a:cubicBezTo>
                        <a:pt x="98" y="9"/>
                        <a:pt x="90" y="9"/>
                        <a:pt x="81" y="0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4" name="Google Shape;964;p36"/>
                <p:cNvSpPr/>
                <p:nvPr/>
              </p:nvSpPr>
              <p:spPr>
                <a:xfrm>
                  <a:off x="5323513" y="5888453"/>
                  <a:ext cx="51782" cy="33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" h="150" extrusionOk="0">
                      <a:moveTo>
                        <a:pt x="43" y="0"/>
                      </a:moveTo>
                      <a:cubicBezTo>
                        <a:pt x="4" y="0"/>
                        <a:pt x="0" y="59"/>
                        <a:pt x="32" y="75"/>
                      </a:cubicBezTo>
                      <a:cubicBezTo>
                        <a:pt x="39" y="115"/>
                        <a:pt x="86" y="150"/>
                        <a:pt x="127" y="150"/>
                      </a:cubicBezTo>
                      <a:cubicBezTo>
                        <a:pt x="141" y="150"/>
                        <a:pt x="155" y="146"/>
                        <a:pt x="166" y="137"/>
                      </a:cubicBezTo>
                      <a:lnTo>
                        <a:pt x="175" y="137"/>
                      </a:lnTo>
                      <a:cubicBezTo>
                        <a:pt x="178" y="138"/>
                        <a:pt x="181" y="138"/>
                        <a:pt x="183" y="138"/>
                      </a:cubicBezTo>
                      <a:cubicBezTo>
                        <a:pt x="222" y="138"/>
                        <a:pt x="234" y="82"/>
                        <a:pt x="193" y="66"/>
                      </a:cubicBezTo>
                      <a:cubicBezTo>
                        <a:pt x="193" y="57"/>
                        <a:pt x="193" y="57"/>
                        <a:pt x="193" y="57"/>
                      </a:cubicBezTo>
                      <a:cubicBezTo>
                        <a:pt x="184" y="57"/>
                        <a:pt x="184" y="48"/>
                        <a:pt x="184" y="48"/>
                      </a:cubicBezTo>
                      <a:cubicBezTo>
                        <a:pt x="157" y="12"/>
                        <a:pt x="130" y="12"/>
                        <a:pt x="103" y="3"/>
                      </a:cubicBezTo>
                      <a:lnTo>
                        <a:pt x="59" y="3"/>
                      </a:lnTo>
                      <a:cubicBezTo>
                        <a:pt x="53" y="1"/>
                        <a:pt x="48" y="0"/>
                        <a:pt x="43" y="0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5" name="Google Shape;965;p36"/>
                <p:cNvSpPr/>
                <p:nvPr/>
              </p:nvSpPr>
              <p:spPr>
                <a:xfrm>
                  <a:off x="5209373" y="5859367"/>
                  <a:ext cx="44510" cy="2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129" extrusionOk="0">
                      <a:moveTo>
                        <a:pt x="69" y="1"/>
                      </a:moveTo>
                      <a:cubicBezTo>
                        <a:pt x="28" y="1"/>
                        <a:pt x="1" y="57"/>
                        <a:pt x="51" y="82"/>
                      </a:cubicBezTo>
                      <a:cubicBezTo>
                        <a:pt x="59" y="82"/>
                        <a:pt x="68" y="91"/>
                        <a:pt x="86" y="100"/>
                      </a:cubicBezTo>
                      <a:cubicBezTo>
                        <a:pt x="95" y="100"/>
                        <a:pt x="104" y="108"/>
                        <a:pt x="122" y="117"/>
                      </a:cubicBezTo>
                      <a:cubicBezTo>
                        <a:pt x="129" y="125"/>
                        <a:pt x="138" y="128"/>
                        <a:pt x="146" y="128"/>
                      </a:cubicBezTo>
                      <a:cubicBezTo>
                        <a:pt x="176" y="128"/>
                        <a:pt x="202" y="83"/>
                        <a:pt x="166" y="55"/>
                      </a:cubicBezTo>
                      <a:cubicBezTo>
                        <a:pt x="158" y="46"/>
                        <a:pt x="140" y="37"/>
                        <a:pt x="122" y="28"/>
                      </a:cubicBezTo>
                      <a:lnTo>
                        <a:pt x="113" y="19"/>
                      </a:lnTo>
                      <a:cubicBezTo>
                        <a:pt x="104" y="10"/>
                        <a:pt x="95" y="10"/>
                        <a:pt x="86" y="10"/>
                      </a:cubicBezTo>
                      <a:lnTo>
                        <a:pt x="77" y="1"/>
                      </a:lnTo>
                      <a:cubicBezTo>
                        <a:pt x="74" y="1"/>
                        <a:pt x="71" y="1"/>
                        <a:pt x="69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6" name="Google Shape;966;p36"/>
                <p:cNvSpPr/>
                <p:nvPr/>
              </p:nvSpPr>
              <p:spPr>
                <a:xfrm>
                  <a:off x="5430822" y="5847689"/>
                  <a:ext cx="37459" cy="26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" h="120" extrusionOk="0">
                      <a:moveTo>
                        <a:pt x="45" y="1"/>
                      </a:moveTo>
                      <a:cubicBezTo>
                        <a:pt x="18" y="1"/>
                        <a:pt x="9" y="19"/>
                        <a:pt x="0" y="37"/>
                      </a:cubicBezTo>
                      <a:cubicBezTo>
                        <a:pt x="0" y="45"/>
                        <a:pt x="0" y="54"/>
                        <a:pt x="9" y="72"/>
                      </a:cubicBezTo>
                      <a:cubicBezTo>
                        <a:pt x="31" y="102"/>
                        <a:pt x="66" y="119"/>
                        <a:pt x="102" y="119"/>
                      </a:cubicBezTo>
                      <a:cubicBezTo>
                        <a:pt x="110" y="119"/>
                        <a:pt x="117" y="118"/>
                        <a:pt x="125" y="117"/>
                      </a:cubicBezTo>
                      <a:cubicBezTo>
                        <a:pt x="152" y="117"/>
                        <a:pt x="170" y="72"/>
                        <a:pt x="152" y="54"/>
                      </a:cubicBezTo>
                      <a:cubicBezTo>
                        <a:pt x="125" y="19"/>
                        <a:pt x="89" y="1"/>
                        <a:pt x="45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7" name="Google Shape;967;p36"/>
                <p:cNvSpPr/>
                <p:nvPr/>
              </p:nvSpPr>
              <p:spPr>
                <a:xfrm>
                  <a:off x="4754577" y="5607951"/>
                  <a:ext cx="60596" cy="3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" h="145" extrusionOk="0">
                      <a:moveTo>
                        <a:pt x="54" y="1"/>
                      </a:moveTo>
                      <a:cubicBezTo>
                        <a:pt x="0" y="9"/>
                        <a:pt x="9" y="90"/>
                        <a:pt x="63" y="90"/>
                      </a:cubicBezTo>
                      <a:cubicBezTo>
                        <a:pt x="72" y="85"/>
                        <a:pt x="78" y="83"/>
                        <a:pt x="84" y="83"/>
                      </a:cubicBezTo>
                      <a:cubicBezTo>
                        <a:pt x="89" y="83"/>
                        <a:pt x="94" y="85"/>
                        <a:pt x="98" y="90"/>
                      </a:cubicBezTo>
                      <a:cubicBezTo>
                        <a:pt x="134" y="116"/>
                        <a:pt x="170" y="143"/>
                        <a:pt x="214" y="143"/>
                      </a:cubicBezTo>
                      <a:cubicBezTo>
                        <a:pt x="217" y="144"/>
                        <a:pt x="219" y="144"/>
                        <a:pt x="222" y="144"/>
                      </a:cubicBezTo>
                      <a:cubicBezTo>
                        <a:pt x="247" y="144"/>
                        <a:pt x="274" y="105"/>
                        <a:pt x="250" y="81"/>
                      </a:cubicBezTo>
                      <a:cubicBezTo>
                        <a:pt x="196" y="27"/>
                        <a:pt x="134" y="1"/>
                        <a:pt x="54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68" name="Google Shape;968;p36"/>
              <p:cNvSpPr/>
              <p:nvPr/>
            </p:nvSpPr>
            <p:spPr>
              <a:xfrm>
                <a:off x="-666750" y="2625353"/>
                <a:ext cx="3000692" cy="1984670"/>
              </a:xfrm>
              <a:custGeom>
                <a:avLst/>
                <a:gdLst/>
                <a:ahLst/>
                <a:cxnLst/>
                <a:rect l="l" t="t" r="r" b="b"/>
                <a:pathLst>
                  <a:path w="13618" h="9007" extrusionOk="0">
                    <a:moveTo>
                      <a:pt x="11993" y="1"/>
                    </a:moveTo>
                    <a:cubicBezTo>
                      <a:pt x="10991" y="1"/>
                      <a:pt x="9827" y="496"/>
                      <a:pt x="9827" y="496"/>
                    </a:cubicBezTo>
                    <a:cubicBezTo>
                      <a:pt x="10085" y="472"/>
                      <a:pt x="10311" y="458"/>
                      <a:pt x="10506" y="458"/>
                    </a:cubicBezTo>
                    <a:cubicBezTo>
                      <a:pt x="11112" y="458"/>
                      <a:pt x="11415" y="597"/>
                      <a:pt x="11442" y="1022"/>
                    </a:cubicBezTo>
                    <a:cubicBezTo>
                      <a:pt x="11487" y="1816"/>
                      <a:pt x="4448" y="1460"/>
                      <a:pt x="4046" y="2548"/>
                    </a:cubicBezTo>
                    <a:cubicBezTo>
                      <a:pt x="3654" y="3636"/>
                      <a:pt x="6910" y="3663"/>
                      <a:pt x="3841" y="4341"/>
                    </a:cubicBezTo>
                    <a:cubicBezTo>
                      <a:pt x="1005" y="4978"/>
                      <a:pt x="1" y="8059"/>
                      <a:pt x="2291" y="8059"/>
                    </a:cubicBezTo>
                    <a:cubicBezTo>
                      <a:pt x="2472" y="8059"/>
                      <a:pt x="2673" y="8040"/>
                      <a:pt x="2896" y="7999"/>
                    </a:cubicBezTo>
                    <a:cubicBezTo>
                      <a:pt x="4020" y="7792"/>
                      <a:pt x="4897" y="7710"/>
                      <a:pt x="5580" y="7710"/>
                    </a:cubicBezTo>
                    <a:cubicBezTo>
                      <a:pt x="8289" y="7710"/>
                      <a:pt x="7954" y="9007"/>
                      <a:pt x="7954" y="9007"/>
                    </a:cubicBezTo>
                    <a:cubicBezTo>
                      <a:pt x="9203" y="6250"/>
                      <a:pt x="3565" y="7374"/>
                      <a:pt x="3582" y="6214"/>
                    </a:cubicBezTo>
                    <a:cubicBezTo>
                      <a:pt x="3609" y="5233"/>
                      <a:pt x="7695" y="4957"/>
                      <a:pt x="8382" y="4091"/>
                    </a:cubicBezTo>
                    <a:cubicBezTo>
                      <a:pt x="9078" y="3226"/>
                      <a:pt x="5920" y="3056"/>
                      <a:pt x="6223" y="2477"/>
                    </a:cubicBezTo>
                    <a:cubicBezTo>
                      <a:pt x="6313" y="2308"/>
                      <a:pt x="7007" y="2286"/>
                      <a:pt x="7931" y="2286"/>
                    </a:cubicBezTo>
                    <a:cubicBezTo>
                      <a:pt x="8250" y="2286"/>
                      <a:pt x="8597" y="2289"/>
                      <a:pt x="8957" y="2289"/>
                    </a:cubicBezTo>
                    <a:cubicBezTo>
                      <a:pt x="11078" y="2289"/>
                      <a:pt x="13618" y="2199"/>
                      <a:pt x="13387" y="951"/>
                    </a:cubicBezTo>
                    <a:cubicBezTo>
                      <a:pt x="13255" y="220"/>
                      <a:pt x="12660" y="1"/>
                      <a:pt x="11993" y="1"/>
                    </a:cubicBezTo>
                    <a:close/>
                  </a:path>
                </a:pathLst>
              </a:custGeom>
              <a:solidFill>
                <a:srgbClr val="FFFFFF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69" name="Google Shape;969;p36"/>
              <p:cNvSpPr/>
              <p:nvPr/>
            </p:nvSpPr>
            <p:spPr>
              <a:xfrm>
                <a:off x="254301" y="1567027"/>
                <a:ext cx="1099093" cy="1193402"/>
              </a:xfrm>
              <a:custGeom>
                <a:avLst/>
                <a:gdLst/>
                <a:ahLst/>
                <a:cxnLst/>
                <a:rect l="l" t="t" r="r" b="b"/>
                <a:pathLst>
                  <a:path w="4988" h="5416" extrusionOk="0">
                    <a:moveTo>
                      <a:pt x="4532" y="0"/>
                    </a:moveTo>
                    <a:lnTo>
                      <a:pt x="4532" y="0"/>
                    </a:lnTo>
                    <a:cubicBezTo>
                      <a:pt x="4586" y="526"/>
                      <a:pt x="4514" y="1115"/>
                      <a:pt x="4148" y="1508"/>
                    </a:cubicBezTo>
                    <a:cubicBezTo>
                      <a:pt x="3827" y="1847"/>
                      <a:pt x="3346" y="1980"/>
                      <a:pt x="2882" y="2016"/>
                    </a:cubicBezTo>
                    <a:cubicBezTo>
                      <a:pt x="2418" y="2061"/>
                      <a:pt x="1954" y="2025"/>
                      <a:pt x="1490" y="2105"/>
                    </a:cubicBezTo>
                    <a:cubicBezTo>
                      <a:pt x="1035" y="2177"/>
                      <a:pt x="562" y="2391"/>
                      <a:pt x="330" y="2792"/>
                    </a:cubicBezTo>
                    <a:cubicBezTo>
                      <a:pt x="0" y="3345"/>
                      <a:pt x="241" y="4086"/>
                      <a:pt x="696" y="4532"/>
                    </a:cubicBezTo>
                    <a:cubicBezTo>
                      <a:pt x="1160" y="4987"/>
                      <a:pt x="1784" y="5201"/>
                      <a:pt x="2391" y="5415"/>
                    </a:cubicBezTo>
                    <a:cubicBezTo>
                      <a:pt x="2114" y="5228"/>
                      <a:pt x="1775" y="4969"/>
                      <a:pt x="1526" y="4746"/>
                    </a:cubicBezTo>
                    <a:cubicBezTo>
                      <a:pt x="1383" y="4621"/>
                      <a:pt x="1240" y="4478"/>
                      <a:pt x="1160" y="4300"/>
                    </a:cubicBezTo>
                    <a:cubicBezTo>
                      <a:pt x="973" y="3872"/>
                      <a:pt x="1231" y="3345"/>
                      <a:pt x="1624" y="3078"/>
                    </a:cubicBezTo>
                    <a:cubicBezTo>
                      <a:pt x="2016" y="2819"/>
                      <a:pt x="2507" y="2748"/>
                      <a:pt x="2971" y="2685"/>
                    </a:cubicBezTo>
                    <a:cubicBezTo>
                      <a:pt x="3444" y="2623"/>
                      <a:pt x="3934" y="2543"/>
                      <a:pt x="4318" y="2275"/>
                    </a:cubicBezTo>
                    <a:cubicBezTo>
                      <a:pt x="4675" y="2025"/>
                      <a:pt x="4907" y="1615"/>
                      <a:pt x="4942" y="1187"/>
                    </a:cubicBezTo>
                    <a:cubicBezTo>
                      <a:pt x="4987" y="758"/>
                      <a:pt x="4835" y="303"/>
                      <a:pt x="4532" y="0"/>
                    </a:cubicBezTo>
                    <a:close/>
                  </a:path>
                </a:pathLst>
              </a:custGeom>
              <a:solidFill>
                <a:srgbClr val="FFFFFF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70" name="Google Shape;970;p36"/>
            <p:cNvGrpSpPr/>
            <p:nvPr/>
          </p:nvGrpSpPr>
          <p:grpSpPr>
            <a:xfrm>
              <a:off x="5937006" y="1378768"/>
              <a:ext cx="2544343" cy="2620200"/>
              <a:chOff x="5839590" y="1567014"/>
              <a:chExt cx="4256891" cy="4383805"/>
            </a:xfrm>
          </p:grpSpPr>
          <p:grpSp>
            <p:nvGrpSpPr>
              <p:cNvPr id="971" name="Google Shape;971;p36"/>
              <p:cNvGrpSpPr/>
              <p:nvPr/>
            </p:nvGrpSpPr>
            <p:grpSpPr>
              <a:xfrm>
                <a:off x="5839590" y="4503577"/>
                <a:ext cx="2577179" cy="1447242"/>
                <a:chOff x="3362865" y="4799939"/>
                <a:chExt cx="2577179" cy="1447242"/>
              </a:xfrm>
            </p:grpSpPr>
            <p:sp>
              <p:nvSpPr>
                <p:cNvPr id="972" name="Google Shape;972;p36"/>
                <p:cNvSpPr/>
                <p:nvPr/>
              </p:nvSpPr>
              <p:spPr>
                <a:xfrm>
                  <a:off x="4402683" y="5446878"/>
                  <a:ext cx="94529" cy="149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" h="678" extrusionOk="0">
                      <a:moveTo>
                        <a:pt x="366" y="0"/>
                      </a:moveTo>
                      <a:cubicBezTo>
                        <a:pt x="206" y="187"/>
                        <a:pt x="81" y="419"/>
                        <a:pt x="0" y="651"/>
                      </a:cubicBezTo>
                      <a:lnTo>
                        <a:pt x="81" y="678"/>
                      </a:lnTo>
                      <a:cubicBezTo>
                        <a:pt x="161" y="455"/>
                        <a:pt x="277" y="232"/>
                        <a:pt x="429" y="54"/>
                      </a:cubicBezTo>
                      <a:lnTo>
                        <a:pt x="36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3" name="Google Shape;973;p36"/>
                <p:cNvSpPr/>
                <p:nvPr/>
              </p:nvSpPr>
              <p:spPr>
                <a:xfrm>
                  <a:off x="4532467" y="5642105"/>
                  <a:ext cx="33052" cy="30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137" extrusionOk="0">
                      <a:moveTo>
                        <a:pt x="70" y="0"/>
                      </a:moveTo>
                      <a:cubicBezTo>
                        <a:pt x="61" y="0"/>
                        <a:pt x="52" y="2"/>
                        <a:pt x="45" y="6"/>
                      </a:cubicBezTo>
                      <a:lnTo>
                        <a:pt x="36" y="6"/>
                      </a:lnTo>
                      <a:cubicBezTo>
                        <a:pt x="0" y="24"/>
                        <a:pt x="0" y="86"/>
                        <a:pt x="45" y="95"/>
                      </a:cubicBezTo>
                      <a:cubicBezTo>
                        <a:pt x="54" y="104"/>
                        <a:pt x="63" y="113"/>
                        <a:pt x="72" y="131"/>
                      </a:cubicBezTo>
                      <a:cubicBezTo>
                        <a:pt x="77" y="135"/>
                        <a:pt x="85" y="137"/>
                        <a:pt x="92" y="137"/>
                      </a:cubicBezTo>
                      <a:cubicBezTo>
                        <a:pt x="119" y="137"/>
                        <a:pt x="150" y="114"/>
                        <a:pt x="143" y="86"/>
                      </a:cubicBezTo>
                      <a:cubicBezTo>
                        <a:pt x="134" y="69"/>
                        <a:pt x="116" y="33"/>
                        <a:pt x="98" y="15"/>
                      </a:cubicBezTo>
                      <a:cubicBezTo>
                        <a:pt x="93" y="5"/>
                        <a:pt x="82" y="0"/>
                        <a:pt x="70" y="0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4" name="Google Shape;974;p36"/>
                <p:cNvSpPr/>
                <p:nvPr/>
              </p:nvSpPr>
              <p:spPr>
                <a:xfrm>
                  <a:off x="5572285" y="4799939"/>
                  <a:ext cx="367760" cy="4426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9" h="2009" extrusionOk="0">
                      <a:moveTo>
                        <a:pt x="1035" y="1"/>
                      </a:moveTo>
                      <a:cubicBezTo>
                        <a:pt x="857" y="144"/>
                        <a:pt x="625" y="188"/>
                        <a:pt x="420" y="278"/>
                      </a:cubicBezTo>
                      <a:cubicBezTo>
                        <a:pt x="268" y="349"/>
                        <a:pt x="125" y="447"/>
                        <a:pt x="0" y="563"/>
                      </a:cubicBezTo>
                      <a:cubicBezTo>
                        <a:pt x="54" y="634"/>
                        <a:pt x="116" y="750"/>
                        <a:pt x="143" y="822"/>
                      </a:cubicBezTo>
                      <a:cubicBezTo>
                        <a:pt x="277" y="1196"/>
                        <a:pt x="366" y="1607"/>
                        <a:pt x="402" y="2008"/>
                      </a:cubicBezTo>
                      <a:cubicBezTo>
                        <a:pt x="803" y="1785"/>
                        <a:pt x="1285" y="1589"/>
                        <a:pt x="1669" y="1330"/>
                      </a:cubicBezTo>
                      <a:cubicBezTo>
                        <a:pt x="1597" y="1205"/>
                        <a:pt x="1651" y="1045"/>
                        <a:pt x="1597" y="911"/>
                      </a:cubicBezTo>
                      <a:cubicBezTo>
                        <a:pt x="1579" y="857"/>
                        <a:pt x="1535" y="813"/>
                        <a:pt x="1508" y="768"/>
                      </a:cubicBezTo>
                      <a:cubicBezTo>
                        <a:pt x="1330" y="527"/>
                        <a:pt x="1267" y="197"/>
                        <a:pt x="103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5" name="Google Shape;975;p36"/>
                <p:cNvSpPr/>
                <p:nvPr/>
              </p:nvSpPr>
              <p:spPr>
                <a:xfrm>
                  <a:off x="5774784" y="4879484"/>
                  <a:ext cx="27764" cy="356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162" extrusionOk="0">
                      <a:moveTo>
                        <a:pt x="56" y="0"/>
                      </a:moveTo>
                      <a:cubicBezTo>
                        <a:pt x="34" y="0"/>
                        <a:pt x="10" y="13"/>
                        <a:pt x="0" y="41"/>
                      </a:cubicBezTo>
                      <a:cubicBezTo>
                        <a:pt x="0" y="68"/>
                        <a:pt x="0" y="95"/>
                        <a:pt x="0" y="122"/>
                      </a:cubicBezTo>
                      <a:cubicBezTo>
                        <a:pt x="6" y="146"/>
                        <a:pt x="24" y="161"/>
                        <a:pt x="46" y="161"/>
                      </a:cubicBezTo>
                      <a:cubicBezTo>
                        <a:pt x="57" y="161"/>
                        <a:pt x="69" y="157"/>
                        <a:pt x="81" y="148"/>
                      </a:cubicBezTo>
                      <a:cubicBezTo>
                        <a:pt x="116" y="122"/>
                        <a:pt x="125" y="68"/>
                        <a:pt x="98" y="33"/>
                      </a:cubicBezTo>
                      <a:cubicBezTo>
                        <a:pt x="94" y="11"/>
                        <a:pt x="76" y="0"/>
                        <a:pt x="56" y="0"/>
                      </a:cubicBezTo>
                      <a:close/>
                    </a:path>
                  </a:pathLst>
                </a:custGeom>
                <a:solidFill>
                  <a:srgbClr val="5526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6" name="Google Shape;976;p36"/>
                <p:cNvSpPr/>
                <p:nvPr/>
              </p:nvSpPr>
              <p:spPr>
                <a:xfrm>
                  <a:off x="5729613" y="4988777"/>
                  <a:ext cx="25781" cy="27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127" extrusionOk="0">
                      <a:moveTo>
                        <a:pt x="45" y="0"/>
                      </a:moveTo>
                      <a:cubicBezTo>
                        <a:pt x="36" y="0"/>
                        <a:pt x="27" y="9"/>
                        <a:pt x="18" y="9"/>
                      </a:cubicBezTo>
                      <a:cubicBezTo>
                        <a:pt x="9" y="18"/>
                        <a:pt x="0" y="45"/>
                        <a:pt x="0" y="54"/>
                      </a:cubicBezTo>
                      <a:cubicBezTo>
                        <a:pt x="8" y="86"/>
                        <a:pt x="24" y="126"/>
                        <a:pt x="60" y="126"/>
                      </a:cubicBezTo>
                      <a:cubicBezTo>
                        <a:pt x="64" y="126"/>
                        <a:pt x="68" y="126"/>
                        <a:pt x="71" y="125"/>
                      </a:cubicBezTo>
                      <a:cubicBezTo>
                        <a:pt x="116" y="116"/>
                        <a:pt x="107" y="63"/>
                        <a:pt x="89" y="27"/>
                      </a:cubicBezTo>
                      <a:cubicBezTo>
                        <a:pt x="89" y="18"/>
                        <a:pt x="71" y="0"/>
                        <a:pt x="54" y="0"/>
                      </a:cubicBezTo>
                      <a:close/>
                    </a:path>
                  </a:pathLst>
                </a:custGeom>
                <a:solidFill>
                  <a:srgbClr val="5526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7" name="Google Shape;977;p36"/>
                <p:cNvSpPr/>
                <p:nvPr/>
              </p:nvSpPr>
              <p:spPr>
                <a:xfrm>
                  <a:off x="5808056" y="5089255"/>
                  <a:ext cx="47595" cy="33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" h="150" extrusionOk="0">
                      <a:moveTo>
                        <a:pt x="83" y="0"/>
                      </a:moveTo>
                      <a:cubicBezTo>
                        <a:pt x="51" y="0"/>
                        <a:pt x="22" y="13"/>
                        <a:pt x="10" y="44"/>
                      </a:cubicBezTo>
                      <a:cubicBezTo>
                        <a:pt x="1" y="71"/>
                        <a:pt x="19" y="89"/>
                        <a:pt x="37" y="98"/>
                      </a:cubicBezTo>
                      <a:cubicBezTo>
                        <a:pt x="48" y="98"/>
                        <a:pt x="60" y="94"/>
                        <a:pt x="72" y="94"/>
                      </a:cubicBezTo>
                      <a:cubicBezTo>
                        <a:pt x="78" y="94"/>
                        <a:pt x="84" y="95"/>
                        <a:pt x="90" y="98"/>
                      </a:cubicBezTo>
                      <a:cubicBezTo>
                        <a:pt x="117" y="106"/>
                        <a:pt x="117" y="115"/>
                        <a:pt x="126" y="133"/>
                      </a:cubicBezTo>
                      <a:cubicBezTo>
                        <a:pt x="137" y="145"/>
                        <a:pt x="151" y="150"/>
                        <a:pt x="164" y="150"/>
                      </a:cubicBezTo>
                      <a:cubicBezTo>
                        <a:pt x="190" y="150"/>
                        <a:pt x="215" y="128"/>
                        <a:pt x="215" y="98"/>
                      </a:cubicBezTo>
                      <a:cubicBezTo>
                        <a:pt x="215" y="45"/>
                        <a:pt x="143" y="0"/>
                        <a:pt x="83" y="0"/>
                      </a:cubicBezTo>
                      <a:close/>
                    </a:path>
                  </a:pathLst>
                </a:custGeom>
                <a:solidFill>
                  <a:srgbClr val="5526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8" name="Google Shape;978;p36"/>
                <p:cNvSpPr/>
                <p:nvPr/>
              </p:nvSpPr>
              <p:spPr>
                <a:xfrm>
                  <a:off x="5666593" y="4908130"/>
                  <a:ext cx="23798" cy="32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147" extrusionOk="0">
                      <a:moveTo>
                        <a:pt x="54" y="1"/>
                      </a:moveTo>
                      <a:cubicBezTo>
                        <a:pt x="45" y="1"/>
                        <a:pt x="36" y="1"/>
                        <a:pt x="27" y="10"/>
                      </a:cubicBezTo>
                      <a:cubicBezTo>
                        <a:pt x="1" y="18"/>
                        <a:pt x="1" y="45"/>
                        <a:pt x="1" y="72"/>
                      </a:cubicBezTo>
                      <a:cubicBezTo>
                        <a:pt x="1" y="72"/>
                        <a:pt x="1" y="81"/>
                        <a:pt x="1" y="81"/>
                      </a:cubicBezTo>
                      <a:cubicBezTo>
                        <a:pt x="1" y="99"/>
                        <a:pt x="10" y="117"/>
                        <a:pt x="18" y="126"/>
                      </a:cubicBezTo>
                      <a:cubicBezTo>
                        <a:pt x="27" y="140"/>
                        <a:pt x="40" y="146"/>
                        <a:pt x="52" y="146"/>
                      </a:cubicBezTo>
                      <a:cubicBezTo>
                        <a:pt x="79" y="146"/>
                        <a:pt x="108" y="120"/>
                        <a:pt x="108" y="90"/>
                      </a:cubicBezTo>
                      <a:cubicBezTo>
                        <a:pt x="99" y="63"/>
                        <a:pt x="90" y="10"/>
                        <a:pt x="54" y="1"/>
                      </a:cubicBezTo>
                      <a:close/>
                    </a:path>
                  </a:pathLst>
                </a:custGeom>
                <a:solidFill>
                  <a:srgbClr val="5526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9" name="Google Shape;979;p36"/>
                <p:cNvSpPr/>
                <p:nvPr/>
              </p:nvSpPr>
              <p:spPr>
                <a:xfrm>
                  <a:off x="5825243" y="5003760"/>
                  <a:ext cx="27103" cy="19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87" extrusionOk="0">
                      <a:moveTo>
                        <a:pt x="62" y="1"/>
                      </a:moveTo>
                      <a:cubicBezTo>
                        <a:pt x="57" y="1"/>
                        <a:pt x="53" y="2"/>
                        <a:pt x="48" y="4"/>
                      </a:cubicBezTo>
                      <a:cubicBezTo>
                        <a:pt x="0" y="28"/>
                        <a:pt x="23" y="87"/>
                        <a:pt x="60" y="87"/>
                      </a:cubicBezTo>
                      <a:cubicBezTo>
                        <a:pt x="65" y="87"/>
                        <a:pt x="70" y="86"/>
                        <a:pt x="75" y="84"/>
                      </a:cubicBezTo>
                      <a:cubicBezTo>
                        <a:pt x="122" y="60"/>
                        <a:pt x="99" y="1"/>
                        <a:pt x="62" y="1"/>
                      </a:cubicBezTo>
                      <a:close/>
                    </a:path>
                  </a:pathLst>
                </a:custGeom>
                <a:solidFill>
                  <a:srgbClr val="5526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0" name="Google Shape;980;p36"/>
                <p:cNvSpPr/>
                <p:nvPr/>
              </p:nvSpPr>
              <p:spPr>
                <a:xfrm>
                  <a:off x="5772801" y="5045185"/>
                  <a:ext cx="29747" cy="31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" h="142" extrusionOk="0">
                      <a:moveTo>
                        <a:pt x="57" y="1"/>
                      </a:moveTo>
                      <a:cubicBezTo>
                        <a:pt x="34" y="1"/>
                        <a:pt x="9" y="18"/>
                        <a:pt x="9" y="48"/>
                      </a:cubicBezTo>
                      <a:lnTo>
                        <a:pt x="9" y="57"/>
                      </a:lnTo>
                      <a:cubicBezTo>
                        <a:pt x="0" y="66"/>
                        <a:pt x="0" y="74"/>
                        <a:pt x="0" y="83"/>
                      </a:cubicBezTo>
                      <a:cubicBezTo>
                        <a:pt x="0" y="83"/>
                        <a:pt x="0" y="92"/>
                        <a:pt x="0" y="101"/>
                      </a:cubicBezTo>
                      <a:cubicBezTo>
                        <a:pt x="5" y="128"/>
                        <a:pt x="25" y="141"/>
                        <a:pt x="45" y="141"/>
                      </a:cubicBezTo>
                      <a:cubicBezTo>
                        <a:pt x="65" y="141"/>
                        <a:pt x="85" y="128"/>
                        <a:pt x="90" y="101"/>
                      </a:cubicBezTo>
                      <a:cubicBezTo>
                        <a:pt x="116" y="92"/>
                        <a:pt x="134" y="66"/>
                        <a:pt x="116" y="39"/>
                      </a:cubicBezTo>
                      <a:cubicBezTo>
                        <a:pt x="98" y="21"/>
                        <a:pt x="90" y="12"/>
                        <a:pt x="72" y="3"/>
                      </a:cubicBezTo>
                      <a:cubicBezTo>
                        <a:pt x="67" y="2"/>
                        <a:pt x="62" y="1"/>
                        <a:pt x="57" y="1"/>
                      </a:cubicBezTo>
                      <a:close/>
                    </a:path>
                  </a:pathLst>
                </a:custGeom>
                <a:solidFill>
                  <a:srgbClr val="5526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1" name="Google Shape;981;p36"/>
                <p:cNvSpPr/>
                <p:nvPr/>
              </p:nvSpPr>
              <p:spPr>
                <a:xfrm>
                  <a:off x="3362865" y="4866925"/>
                  <a:ext cx="2380634" cy="13802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04" h="6264" extrusionOk="0">
                      <a:moveTo>
                        <a:pt x="10161" y="0"/>
                      </a:moveTo>
                      <a:cubicBezTo>
                        <a:pt x="8868" y="1098"/>
                        <a:pt x="7021" y="1954"/>
                        <a:pt x="5406" y="2632"/>
                      </a:cubicBezTo>
                      <a:cubicBezTo>
                        <a:pt x="3658" y="3372"/>
                        <a:pt x="1856" y="4024"/>
                        <a:pt x="0" y="4639"/>
                      </a:cubicBezTo>
                      <a:cubicBezTo>
                        <a:pt x="63" y="5210"/>
                        <a:pt x="196" y="5808"/>
                        <a:pt x="642" y="6263"/>
                      </a:cubicBezTo>
                      <a:cubicBezTo>
                        <a:pt x="643" y="6263"/>
                        <a:pt x="644" y="6263"/>
                        <a:pt x="645" y="6263"/>
                      </a:cubicBezTo>
                      <a:cubicBezTo>
                        <a:pt x="744" y="6263"/>
                        <a:pt x="3214" y="5283"/>
                        <a:pt x="6049" y="4077"/>
                      </a:cubicBezTo>
                      <a:cubicBezTo>
                        <a:pt x="8422" y="3069"/>
                        <a:pt x="8752" y="2766"/>
                        <a:pt x="9189" y="2507"/>
                      </a:cubicBezTo>
                      <a:cubicBezTo>
                        <a:pt x="9965" y="2043"/>
                        <a:pt x="10375" y="1865"/>
                        <a:pt x="10804" y="1499"/>
                      </a:cubicBezTo>
                      <a:cubicBezTo>
                        <a:pt x="10759" y="1481"/>
                        <a:pt x="10759" y="1401"/>
                        <a:pt x="10750" y="1347"/>
                      </a:cubicBezTo>
                      <a:cubicBezTo>
                        <a:pt x="10741" y="1294"/>
                        <a:pt x="10741" y="1231"/>
                        <a:pt x="10714" y="1187"/>
                      </a:cubicBezTo>
                      <a:cubicBezTo>
                        <a:pt x="10688" y="1124"/>
                        <a:pt x="10616" y="1089"/>
                        <a:pt x="10580" y="1026"/>
                      </a:cubicBezTo>
                      <a:cubicBezTo>
                        <a:pt x="10527" y="946"/>
                        <a:pt x="10536" y="839"/>
                        <a:pt x="10500" y="750"/>
                      </a:cubicBezTo>
                      <a:cubicBezTo>
                        <a:pt x="10465" y="643"/>
                        <a:pt x="10384" y="562"/>
                        <a:pt x="10313" y="473"/>
                      </a:cubicBezTo>
                      <a:cubicBezTo>
                        <a:pt x="10241" y="393"/>
                        <a:pt x="10179" y="286"/>
                        <a:pt x="10188" y="179"/>
                      </a:cubicBezTo>
                      <a:cubicBezTo>
                        <a:pt x="10197" y="116"/>
                        <a:pt x="10197" y="54"/>
                        <a:pt x="1016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2" name="Google Shape;982;p36"/>
                <p:cNvSpPr/>
                <p:nvPr/>
              </p:nvSpPr>
              <p:spPr>
                <a:xfrm>
                  <a:off x="4740695" y="5120544"/>
                  <a:ext cx="959613" cy="575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5" h="2613" extrusionOk="0">
                      <a:moveTo>
                        <a:pt x="4292" y="0"/>
                      </a:moveTo>
                      <a:cubicBezTo>
                        <a:pt x="4051" y="473"/>
                        <a:pt x="3302" y="901"/>
                        <a:pt x="2909" y="1097"/>
                      </a:cubicBezTo>
                      <a:cubicBezTo>
                        <a:pt x="2659" y="1213"/>
                        <a:pt x="2517" y="1472"/>
                        <a:pt x="2267" y="1561"/>
                      </a:cubicBezTo>
                      <a:cubicBezTo>
                        <a:pt x="1981" y="1659"/>
                        <a:pt x="1687" y="1731"/>
                        <a:pt x="1410" y="1838"/>
                      </a:cubicBezTo>
                      <a:cubicBezTo>
                        <a:pt x="1143" y="1936"/>
                        <a:pt x="884" y="2061"/>
                        <a:pt x="634" y="2204"/>
                      </a:cubicBezTo>
                      <a:cubicBezTo>
                        <a:pt x="438" y="2320"/>
                        <a:pt x="152" y="2427"/>
                        <a:pt x="1" y="2596"/>
                      </a:cubicBezTo>
                      <a:cubicBezTo>
                        <a:pt x="23" y="2608"/>
                        <a:pt x="48" y="2613"/>
                        <a:pt x="76" y="2613"/>
                      </a:cubicBezTo>
                      <a:cubicBezTo>
                        <a:pt x="218" y="2613"/>
                        <a:pt x="423" y="2480"/>
                        <a:pt x="527" y="2436"/>
                      </a:cubicBezTo>
                      <a:cubicBezTo>
                        <a:pt x="714" y="2364"/>
                        <a:pt x="902" y="2248"/>
                        <a:pt x="1098" y="2204"/>
                      </a:cubicBezTo>
                      <a:cubicBezTo>
                        <a:pt x="1544" y="2105"/>
                        <a:pt x="1375" y="2159"/>
                        <a:pt x="1446" y="2123"/>
                      </a:cubicBezTo>
                      <a:cubicBezTo>
                        <a:pt x="1660" y="2025"/>
                        <a:pt x="1990" y="1838"/>
                        <a:pt x="2186" y="1704"/>
                      </a:cubicBezTo>
                      <a:cubicBezTo>
                        <a:pt x="2365" y="1579"/>
                        <a:pt x="2409" y="1517"/>
                        <a:pt x="2588" y="1401"/>
                      </a:cubicBezTo>
                      <a:cubicBezTo>
                        <a:pt x="2873" y="1204"/>
                        <a:pt x="3203" y="1080"/>
                        <a:pt x="3507" y="919"/>
                      </a:cubicBezTo>
                      <a:cubicBezTo>
                        <a:pt x="3703" y="812"/>
                        <a:pt x="3890" y="696"/>
                        <a:pt x="4069" y="562"/>
                      </a:cubicBezTo>
                      <a:cubicBezTo>
                        <a:pt x="4158" y="509"/>
                        <a:pt x="4238" y="437"/>
                        <a:pt x="4292" y="339"/>
                      </a:cubicBezTo>
                      <a:cubicBezTo>
                        <a:pt x="4345" y="241"/>
                        <a:pt x="4354" y="107"/>
                        <a:pt x="4292" y="0"/>
                      </a:cubicBezTo>
                      <a:close/>
                    </a:path>
                  </a:pathLst>
                </a:custGeom>
                <a:solidFill>
                  <a:srgbClr val="B0B0B0">
                    <a:alpha val="3869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3" name="Google Shape;983;p36"/>
                <p:cNvSpPr/>
                <p:nvPr/>
              </p:nvSpPr>
              <p:spPr>
                <a:xfrm>
                  <a:off x="3362865" y="5446878"/>
                  <a:ext cx="1332882" cy="800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9" h="3632" extrusionOk="0">
                      <a:moveTo>
                        <a:pt x="5406" y="0"/>
                      </a:moveTo>
                      <a:cubicBezTo>
                        <a:pt x="3658" y="740"/>
                        <a:pt x="1856" y="1392"/>
                        <a:pt x="0" y="2007"/>
                      </a:cubicBezTo>
                      <a:cubicBezTo>
                        <a:pt x="63" y="2578"/>
                        <a:pt x="196" y="3176"/>
                        <a:pt x="642" y="3631"/>
                      </a:cubicBezTo>
                      <a:cubicBezTo>
                        <a:pt x="643" y="3631"/>
                        <a:pt x="644" y="3631"/>
                        <a:pt x="645" y="3631"/>
                      </a:cubicBezTo>
                      <a:cubicBezTo>
                        <a:pt x="744" y="3631"/>
                        <a:pt x="3214" y="2651"/>
                        <a:pt x="6049" y="1454"/>
                      </a:cubicBezTo>
                      <a:cubicBezTo>
                        <a:pt x="5995" y="669"/>
                        <a:pt x="5415" y="0"/>
                        <a:pt x="541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4" name="Google Shape;984;p36"/>
                <p:cNvSpPr/>
                <p:nvPr/>
              </p:nvSpPr>
              <p:spPr>
                <a:xfrm>
                  <a:off x="3384459" y="5920403"/>
                  <a:ext cx="135734" cy="299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1357" extrusionOk="0">
                      <a:moveTo>
                        <a:pt x="72" y="1"/>
                      </a:moveTo>
                      <a:lnTo>
                        <a:pt x="0" y="46"/>
                      </a:lnTo>
                      <a:cubicBezTo>
                        <a:pt x="0" y="54"/>
                        <a:pt x="357" y="563"/>
                        <a:pt x="446" y="813"/>
                      </a:cubicBezTo>
                      <a:cubicBezTo>
                        <a:pt x="527" y="1063"/>
                        <a:pt x="500" y="1348"/>
                        <a:pt x="500" y="1348"/>
                      </a:cubicBezTo>
                      <a:lnTo>
                        <a:pt x="580" y="1357"/>
                      </a:lnTo>
                      <a:cubicBezTo>
                        <a:pt x="580" y="1348"/>
                        <a:pt x="616" y="1054"/>
                        <a:pt x="518" y="786"/>
                      </a:cubicBezTo>
                      <a:cubicBezTo>
                        <a:pt x="428" y="518"/>
                        <a:pt x="81" y="19"/>
                        <a:pt x="7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5" name="Google Shape;985;p36"/>
                <p:cNvSpPr/>
                <p:nvPr/>
              </p:nvSpPr>
              <p:spPr>
                <a:xfrm>
                  <a:off x="5277461" y="5126273"/>
                  <a:ext cx="88580" cy="808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" h="367" extrusionOk="0">
                      <a:moveTo>
                        <a:pt x="54" y="1"/>
                      </a:moveTo>
                      <a:lnTo>
                        <a:pt x="0" y="63"/>
                      </a:lnTo>
                      <a:cubicBezTo>
                        <a:pt x="125" y="153"/>
                        <a:pt x="241" y="260"/>
                        <a:pt x="348" y="367"/>
                      </a:cubicBezTo>
                      <a:lnTo>
                        <a:pt x="402" y="304"/>
                      </a:lnTo>
                      <a:cubicBezTo>
                        <a:pt x="295" y="197"/>
                        <a:pt x="170" y="90"/>
                        <a:pt x="5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6" name="Google Shape;986;p36"/>
                <p:cNvSpPr/>
                <p:nvPr/>
              </p:nvSpPr>
              <p:spPr>
                <a:xfrm>
                  <a:off x="5240002" y="5153816"/>
                  <a:ext cx="88800" cy="1595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724" extrusionOk="0">
                      <a:moveTo>
                        <a:pt x="72" y="1"/>
                      </a:moveTo>
                      <a:lnTo>
                        <a:pt x="1" y="36"/>
                      </a:lnTo>
                      <a:cubicBezTo>
                        <a:pt x="117" y="259"/>
                        <a:pt x="233" y="483"/>
                        <a:pt x="322" y="723"/>
                      </a:cubicBezTo>
                      <a:lnTo>
                        <a:pt x="402" y="697"/>
                      </a:lnTo>
                      <a:cubicBezTo>
                        <a:pt x="304" y="456"/>
                        <a:pt x="197" y="215"/>
                        <a:pt x="7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7" name="Google Shape;987;p36"/>
                <p:cNvSpPr/>
                <p:nvPr/>
              </p:nvSpPr>
              <p:spPr>
                <a:xfrm>
                  <a:off x="5120133" y="5407436"/>
                  <a:ext cx="74918" cy="163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742" extrusionOk="0">
                      <a:moveTo>
                        <a:pt x="259" y="1"/>
                      </a:moveTo>
                      <a:cubicBezTo>
                        <a:pt x="206" y="259"/>
                        <a:pt x="125" y="491"/>
                        <a:pt x="1" y="696"/>
                      </a:cubicBezTo>
                      <a:lnTo>
                        <a:pt x="72" y="741"/>
                      </a:lnTo>
                      <a:cubicBezTo>
                        <a:pt x="197" y="527"/>
                        <a:pt x="286" y="286"/>
                        <a:pt x="340" y="18"/>
                      </a:cubicBezTo>
                      <a:lnTo>
                        <a:pt x="25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8" name="Google Shape;988;p36"/>
                <p:cNvSpPr/>
                <p:nvPr/>
              </p:nvSpPr>
              <p:spPr>
                <a:xfrm>
                  <a:off x="4548112" y="5440928"/>
                  <a:ext cx="96512" cy="1496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" h="679" extrusionOk="0">
                      <a:moveTo>
                        <a:pt x="72" y="0"/>
                      </a:moveTo>
                      <a:lnTo>
                        <a:pt x="1" y="54"/>
                      </a:lnTo>
                      <a:cubicBezTo>
                        <a:pt x="161" y="232"/>
                        <a:pt x="277" y="455"/>
                        <a:pt x="357" y="678"/>
                      </a:cubicBezTo>
                      <a:lnTo>
                        <a:pt x="438" y="651"/>
                      </a:lnTo>
                      <a:cubicBezTo>
                        <a:pt x="357" y="420"/>
                        <a:pt x="224" y="188"/>
                        <a:pt x="7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9" name="Google Shape;989;p36"/>
                <p:cNvSpPr/>
                <p:nvPr/>
              </p:nvSpPr>
              <p:spPr>
                <a:xfrm>
                  <a:off x="3535838" y="5743244"/>
                  <a:ext cx="1134349" cy="436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8" h="1983" extrusionOk="0">
                      <a:moveTo>
                        <a:pt x="5009" y="0"/>
                      </a:moveTo>
                      <a:cubicBezTo>
                        <a:pt x="4848" y="0"/>
                        <a:pt x="4698" y="75"/>
                        <a:pt x="4559" y="145"/>
                      </a:cubicBezTo>
                      <a:cubicBezTo>
                        <a:pt x="3702" y="573"/>
                        <a:pt x="2801" y="912"/>
                        <a:pt x="1847" y="1082"/>
                      </a:cubicBezTo>
                      <a:cubicBezTo>
                        <a:pt x="1731" y="1099"/>
                        <a:pt x="1624" y="1117"/>
                        <a:pt x="1517" y="1162"/>
                      </a:cubicBezTo>
                      <a:cubicBezTo>
                        <a:pt x="1374" y="1215"/>
                        <a:pt x="1240" y="1305"/>
                        <a:pt x="1106" y="1385"/>
                      </a:cubicBezTo>
                      <a:cubicBezTo>
                        <a:pt x="973" y="1456"/>
                        <a:pt x="0" y="1581"/>
                        <a:pt x="143" y="1947"/>
                      </a:cubicBezTo>
                      <a:cubicBezTo>
                        <a:pt x="153" y="1972"/>
                        <a:pt x="184" y="1982"/>
                        <a:pt x="230" y="1982"/>
                      </a:cubicBezTo>
                      <a:cubicBezTo>
                        <a:pt x="485" y="1982"/>
                        <a:pt x="1201" y="1661"/>
                        <a:pt x="1329" y="1608"/>
                      </a:cubicBezTo>
                      <a:cubicBezTo>
                        <a:pt x="1454" y="1563"/>
                        <a:pt x="1579" y="1519"/>
                        <a:pt x="1704" y="1465"/>
                      </a:cubicBezTo>
                      <a:cubicBezTo>
                        <a:pt x="2025" y="1349"/>
                        <a:pt x="2337" y="1233"/>
                        <a:pt x="2650" y="1108"/>
                      </a:cubicBezTo>
                      <a:cubicBezTo>
                        <a:pt x="3497" y="778"/>
                        <a:pt x="4327" y="412"/>
                        <a:pt x="5148" y="20"/>
                      </a:cubicBezTo>
                      <a:cubicBezTo>
                        <a:pt x="5101" y="6"/>
                        <a:pt x="5054" y="0"/>
                        <a:pt x="5009" y="0"/>
                      </a:cubicBezTo>
                      <a:close/>
                    </a:path>
                  </a:pathLst>
                </a:custGeom>
                <a:solidFill>
                  <a:srgbClr val="3D1D03">
                    <a:alpha val="32139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0" name="Google Shape;990;p36"/>
                <p:cNvSpPr/>
                <p:nvPr/>
              </p:nvSpPr>
              <p:spPr>
                <a:xfrm>
                  <a:off x="4356851" y="5577764"/>
                  <a:ext cx="42968" cy="25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" h="114" extrusionOk="0">
                      <a:moveTo>
                        <a:pt x="136" y="1"/>
                      </a:moveTo>
                      <a:cubicBezTo>
                        <a:pt x="131" y="1"/>
                        <a:pt x="125" y="2"/>
                        <a:pt x="119" y="4"/>
                      </a:cubicBezTo>
                      <a:lnTo>
                        <a:pt x="48" y="39"/>
                      </a:lnTo>
                      <a:cubicBezTo>
                        <a:pt x="0" y="55"/>
                        <a:pt x="23" y="114"/>
                        <a:pt x="60" y="114"/>
                      </a:cubicBezTo>
                      <a:cubicBezTo>
                        <a:pt x="65" y="114"/>
                        <a:pt x="70" y="113"/>
                        <a:pt x="75" y="111"/>
                      </a:cubicBezTo>
                      <a:lnTo>
                        <a:pt x="155" y="75"/>
                      </a:lnTo>
                      <a:cubicBezTo>
                        <a:pt x="195" y="59"/>
                        <a:pt x="178" y="1"/>
                        <a:pt x="136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1" name="Google Shape;991;p36"/>
                <p:cNvSpPr/>
                <p:nvPr/>
              </p:nvSpPr>
              <p:spPr>
                <a:xfrm>
                  <a:off x="4339664" y="5660173"/>
                  <a:ext cx="35696" cy="24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" h="112" extrusionOk="0">
                      <a:moveTo>
                        <a:pt x="122" y="1"/>
                      </a:moveTo>
                      <a:cubicBezTo>
                        <a:pt x="118" y="1"/>
                        <a:pt x="113" y="2"/>
                        <a:pt x="108" y="4"/>
                      </a:cubicBezTo>
                      <a:lnTo>
                        <a:pt x="90" y="4"/>
                      </a:lnTo>
                      <a:cubicBezTo>
                        <a:pt x="90" y="4"/>
                        <a:pt x="81" y="4"/>
                        <a:pt x="81" y="13"/>
                      </a:cubicBezTo>
                      <a:lnTo>
                        <a:pt x="45" y="22"/>
                      </a:lnTo>
                      <a:cubicBezTo>
                        <a:pt x="1" y="40"/>
                        <a:pt x="19" y="94"/>
                        <a:pt x="45" y="103"/>
                      </a:cubicBezTo>
                      <a:cubicBezTo>
                        <a:pt x="54" y="111"/>
                        <a:pt x="72" y="111"/>
                        <a:pt x="81" y="111"/>
                      </a:cubicBezTo>
                      <a:cubicBezTo>
                        <a:pt x="117" y="111"/>
                        <a:pt x="135" y="85"/>
                        <a:pt x="153" y="58"/>
                      </a:cubicBezTo>
                      <a:cubicBezTo>
                        <a:pt x="161" y="40"/>
                        <a:pt x="153" y="22"/>
                        <a:pt x="144" y="13"/>
                      </a:cubicBezTo>
                      <a:cubicBezTo>
                        <a:pt x="137" y="7"/>
                        <a:pt x="131" y="1"/>
                        <a:pt x="122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2" name="Google Shape;992;p36"/>
                <p:cNvSpPr/>
                <p:nvPr/>
              </p:nvSpPr>
              <p:spPr>
                <a:xfrm>
                  <a:off x="4198642" y="5667886"/>
                  <a:ext cx="29306" cy="24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" h="109" extrusionOk="0">
                      <a:moveTo>
                        <a:pt x="42" y="0"/>
                      </a:moveTo>
                      <a:cubicBezTo>
                        <a:pt x="17" y="0"/>
                        <a:pt x="0" y="28"/>
                        <a:pt x="7" y="50"/>
                      </a:cubicBezTo>
                      <a:cubicBezTo>
                        <a:pt x="7" y="50"/>
                        <a:pt x="7" y="50"/>
                        <a:pt x="7" y="59"/>
                      </a:cubicBezTo>
                      <a:cubicBezTo>
                        <a:pt x="0" y="80"/>
                        <a:pt x="17" y="108"/>
                        <a:pt x="42" y="108"/>
                      </a:cubicBezTo>
                      <a:cubicBezTo>
                        <a:pt x="48" y="108"/>
                        <a:pt x="54" y="107"/>
                        <a:pt x="61" y="103"/>
                      </a:cubicBezTo>
                      <a:cubicBezTo>
                        <a:pt x="70" y="94"/>
                        <a:pt x="79" y="85"/>
                        <a:pt x="97" y="85"/>
                      </a:cubicBezTo>
                      <a:cubicBezTo>
                        <a:pt x="132" y="68"/>
                        <a:pt x="123" y="14"/>
                        <a:pt x="79" y="5"/>
                      </a:cubicBezTo>
                      <a:lnTo>
                        <a:pt x="61" y="5"/>
                      </a:lnTo>
                      <a:cubicBezTo>
                        <a:pt x="54" y="2"/>
                        <a:pt x="48" y="0"/>
                        <a:pt x="42" y="0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3" name="Google Shape;993;p36"/>
                <p:cNvSpPr/>
                <p:nvPr/>
              </p:nvSpPr>
              <p:spPr>
                <a:xfrm>
                  <a:off x="4282814" y="5661055"/>
                  <a:ext cx="23136" cy="226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103" extrusionOk="0">
                      <a:moveTo>
                        <a:pt x="58" y="1"/>
                      </a:moveTo>
                      <a:cubicBezTo>
                        <a:pt x="47" y="1"/>
                        <a:pt x="35" y="4"/>
                        <a:pt x="27" y="9"/>
                      </a:cubicBezTo>
                      <a:cubicBezTo>
                        <a:pt x="18" y="18"/>
                        <a:pt x="18" y="18"/>
                        <a:pt x="9" y="27"/>
                      </a:cubicBezTo>
                      <a:cubicBezTo>
                        <a:pt x="0" y="36"/>
                        <a:pt x="0" y="54"/>
                        <a:pt x="0" y="63"/>
                      </a:cubicBezTo>
                      <a:cubicBezTo>
                        <a:pt x="0" y="72"/>
                        <a:pt x="0" y="81"/>
                        <a:pt x="9" y="81"/>
                      </a:cubicBezTo>
                      <a:cubicBezTo>
                        <a:pt x="20" y="95"/>
                        <a:pt x="36" y="102"/>
                        <a:pt x="52" y="102"/>
                      </a:cubicBezTo>
                      <a:cubicBezTo>
                        <a:pt x="76" y="102"/>
                        <a:pt x="98" y="86"/>
                        <a:pt x="98" y="54"/>
                      </a:cubicBezTo>
                      <a:cubicBezTo>
                        <a:pt x="98" y="54"/>
                        <a:pt x="98" y="45"/>
                        <a:pt x="98" y="45"/>
                      </a:cubicBezTo>
                      <a:cubicBezTo>
                        <a:pt x="104" y="15"/>
                        <a:pt x="81" y="1"/>
                        <a:pt x="58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4" name="Google Shape;994;p36"/>
                <p:cNvSpPr/>
                <p:nvPr/>
              </p:nvSpPr>
              <p:spPr>
                <a:xfrm>
                  <a:off x="4170658" y="5741702"/>
                  <a:ext cx="37679" cy="26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" h="119" extrusionOk="0">
                      <a:moveTo>
                        <a:pt x="45" y="0"/>
                      </a:moveTo>
                      <a:cubicBezTo>
                        <a:pt x="10" y="0"/>
                        <a:pt x="1" y="36"/>
                        <a:pt x="10" y="63"/>
                      </a:cubicBezTo>
                      <a:cubicBezTo>
                        <a:pt x="1" y="80"/>
                        <a:pt x="10" y="107"/>
                        <a:pt x="36" y="116"/>
                      </a:cubicBezTo>
                      <a:cubicBezTo>
                        <a:pt x="43" y="118"/>
                        <a:pt x="49" y="119"/>
                        <a:pt x="55" y="119"/>
                      </a:cubicBezTo>
                      <a:cubicBezTo>
                        <a:pt x="82" y="119"/>
                        <a:pt x="102" y="104"/>
                        <a:pt x="117" y="89"/>
                      </a:cubicBezTo>
                      <a:cubicBezTo>
                        <a:pt x="126" y="80"/>
                        <a:pt x="126" y="80"/>
                        <a:pt x="134" y="80"/>
                      </a:cubicBezTo>
                      <a:cubicBezTo>
                        <a:pt x="170" y="63"/>
                        <a:pt x="170" y="0"/>
                        <a:pt x="126" y="0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5" name="Google Shape;995;p36"/>
                <p:cNvSpPr/>
                <p:nvPr/>
              </p:nvSpPr>
              <p:spPr>
                <a:xfrm>
                  <a:off x="4061806" y="5725837"/>
                  <a:ext cx="51341" cy="26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" h="120" extrusionOk="0">
                      <a:moveTo>
                        <a:pt x="163" y="0"/>
                      </a:moveTo>
                      <a:cubicBezTo>
                        <a:pt x="161" y="0"/>
                        <a:pt x="158" y="0"/>
                        <a:pt x="156" y="1"/>
                      </a:cubicBezTo>
                      <a:cubicBezTo>
                        <a:pt x="120" y="19"/>
                        <a:pt x="84" y="28"/>
                        <a:pt x="49" y="36"/>
                      </a:cubicBezTo>
                      <a:cubicBezTo>
                        <a:pt x="0" y="53"/>
                        <a:pt x="25" y="119"/>
                        <a:pt x="69" y="119"/>
                      </a:cubicBezTo>
                      <a:cubicBezTo>
                        <a:pt x="74" y="119"/>
                        <a:pt x="79" y="119"/>
                        <a:pt x="84" y="117"/>
                      </a:cubicBezTo>
                      <a:lnTo>
                        <a:pt x="182" y="81"/>
                      </a:lnTo>
                      <a:cubicBezTo>
                        <a:pt x="233" y="64"/>
                        <a:pt x="204" y="0"/>
                        <a:pt x="163" y="0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6" name="Google Shape;996;p36"/>
                <p:cNvSpPr/>
                <p:nvPr/>
              </p:nvSpPr>
              <p:spPr>
                <a:xfrm>
                  <a:off x="3958463" y="5711514"/>
                  <a:ext cx="35476" cy="34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" h="155" extrusionOk="0">
                      <a:moveTo>
                        <a:pt x="118" y="1"/>
                      </a:moveTo>
                      <a:cubicBezTo>
                        <a:pt x="107" y="1"/>
                        <a:pt x="97" y="5"/>
                        <a:pt x="89" y="12"/>
                      </a:cubicBezTo>
                      <a:cubicBezTo>
                        <a:pt x="54" y="30"/>
                        <a:pt x="36" y="57"/>
                        <a:pt x="18" y="93"/>
                      </a:cubicBezTo>
                      <a:cubicBezTo>
                        <a:pt x="0" y="128"/>
                        <a:pt x="27" y="155"/>
                        <a:pt x="63" y="155"/>
                      </a:cubicBezTo>
                      <a:cubicBezTo>
                        <a:pt x="89" y="146"/>
                        <a:pt x="116" y="137"/>
                        <a:pt x="134" y="110"/>
                      </a:cubicBezTo>
                      <a:cubicBezTo>
                        <a:pt x="143" y="101"/>
                        <a:pt x="143" y="93"/>
                        <a:pt x="143" y="84"/>
                      </a:cubicBezTo>
                      <a:cubicBezTo>
                        <a:pt x="152" y="75"/>
                        <a:pt x="161" y="48"/>
                        <a:pt x="152" y="30"/>
                      </a:cubicBezTo>
                      <a:cubicBezTo>
                        <a:pt x="147" y="9"/>
                        <a:pt x="132" y="1"/>
                        <a:pt x="118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7" name="Google Shape;997;p36"/>
                <p:cNvSpPr/>
                <p:nvPr/>
              </p:nvSpPr>
              <p:spPr>
                <a:xfrm>
                  <a:off x="3924310" y="5788195"/>
                  <a:ext cx="39002" cy="23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07" extrusionOk="0">
                      <a:moveTo>
                        <a:pt x="116" y="0"/>
                      </a:moveTo>
                      <a:cubicBezTo>
                        <a:pt x="111" y="0"/>
                        <a:pt x="107" y="1"/>
                        <a:pt x="102" y="3"/>
                      </a:cubicBezTo>
                      <a:lnTo>
                        <a:pt x="39" y="30"/>
                      </a:lnTo>
                      <a:cubicBezTo>
                        <a:pt x="1" y="45"/>
                        <a:pt x="15" y="107"/>
                        <a:pt x="54" y="107"/>
                      </a:cubicBezTo>
                      <a:cubicBezTo>
                        <a:pt x="60" y="107"/>
                        <a:pt x="67" y="105"/>
                        <a:pt x="75" y="101"/>
                      </a:cubicBezTo>
                      <a:lnTo>
                        <a:pt x="128" y="84"/>
                      </a:lnTo>
                      <a:cubicBezTo>
                        <a:pt x="176" y="60"/>
                        <a:pt x="153" y="0"/>
                        <a:pt x="116" y="0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8" name="Google Shape;998;p36"/>
                <p:cNvSpPr/>
                <p:nvPr/>
              </p:nvSpPr>
              <p:spPr>
                <a:xfrm>
                  <a:off x="4021483" y="5822128"/>
                  <a:ext cx="37018" cy="24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" h="110" extrusionOk="0">
                      <a:moveTo>
                        <a:pt x="123" y="0"/>
                      </a:moveTo>
                      <a:cubicBezTo>
                        <a:pt x="121" y="0"/>
                        <a:pt x="118" y="0"/>
                        <a:pt x="116" y="1"/>
                      </a:cubicBezTo>
                      <a:cubicBezTo>
                        <a:pt x="107" y="1"/>
                        <a:pt x="98" y="10"/>
                        <a:pt x="89" y="10"/>
                      </a:cubicBezTo>
                      <a:cubicBezTo>
                        <a:pt x="84" y="8"/>
                        <a:pt x="79" y="8"/>
                        <a:pt x="74" y="8"/>
                      </a:cubicBezTo>
                      <a:cubicBezTo>
                        <a:pt x="50" y="8"/>
                        <a:pt x="23" y="25"/>
                        <a:pt x="9" y="54"/>
                      </a:cubicBezTo>
                      <a:cubicBezTo>
                        <a:pt x="1" y="78"/>
                        <a:pt x="28" y="109"/>
                        <a:pt x="53" y="109"/>
                      </a:cubicBezTo>
                      <a:cubicBezTo>
                        <a:pt x="56" y="109"/>
                        <a:pt x="59" y="109"/>
                        <a:pt x="62" y="108"/>
                      </a:cubicBezTo>
                      <a:cubicBezTo>
                        <a:pt x="80" y="99"/>
                        <a:pt x="89" y="99"/>
                        <a:pt x="98" y="90"/>
                      </a:cubicBezTo>
                      <a:cubicBezTo>
                        <a:pt x="100" y="93"/>
                        <a:pt x="104" y="94"/>
                        <a:pt x="107" y="94"/>
                      </a:cubicBezTo>
                      <a:cubicBezTo>
                        <a:pt x="116" y="94"/>
                        <a:pt x="127" y="88"/>
                        <a:pt x="133" y="81"/>
                      </a:cubicBezTo>
                      <a:cubicBezTo>
                        <a:pt x="167" y="64"/>
                        <a:pt x="161" y="0"/>
                        <a:pt x="123" y="0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9" name="Google Shape;999;p36"/>
                <p:cNvSpPr/>
                <p:nvPr/>
              </p:nvSpPr>
              <p:spPr>
                <a:xfrm>
                  <a:off x="3773592" y="5783568"/>
                  <a:ext cx="35256" cy="27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" h="124" extrusionOk="0">
                      <a:moveTo>
                        <a:pt x="75" y="1"/>
                      </a:moveTo>
                      <a:cubicBezTo>
                        <a:pt x="35" y="1"/>
                        <a:pt x="1" y="28"/>
                        <a:pt x="1" y="78"/>
                      </a:cubicBezTo>
                      <a:cubicBezTo>
                        <a:pt x="1" y="94"/>
                        <a:pt x="15" y="124"/>
                        <a:pt x="37" y="124"/>
                      </a:cubicBezTo>
                      <a:cubicBezTo>
                        <a:pt x="40" y="124"/>
                        <a:pt x="42" y="123"/>
                        <a:pt x="45" y="122"/>
                      </a:cubicBezTo>
                      <a:cubicBezTo>
                        <a:pt x="63" y="113"/>
                        <a:pt x="81" y="105"/>
                        <a:pt x="99" y="96"/>
                      </a:cubicBezTo>
                      <a:cubicBezTo>
                        <a:pt x="103" y="97"/>
                        <a:pt x="108" y="98"/>
                        <a:pt x="113" y="98"/>
                      </a:cubicBezTo>
                      <a:cubicBezTo>
                        <a:pt x="136" y="98"/>
                        <a:pt x="160" y="81"/>
                        <a:pt x="152" y="51"/>
                      </a:cubicBezTo>
                      <a:cubicBezTo>
                        <a:pt x="152" y="24"/>
                        <a:pt x="126" y="6"/>
                        <a:pt x="108" y="6"/>
                      </a:cubicBezTo>
                      <a:cubicBezTo>
                        <a:pt x="97" y="3"/>
                        <a:pt x="86" y="1"/>
                        <a:pt x="75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0" name="Google Shape;1000;p36"/>
                <p:cNvSpPr/>
                <p:nvPr/>
              </p:nvSpPr>
              <p:spPr>
                <a:xfrm>
                  <a:off x="3850273" y="5798331"/>
                  <a:ext cx="31289" cy="24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9" extrusionOk="0">
                      <a:moveTo>
                        <a:pt x="98" y="1"/>
                      </a:moveTo>
                      <a:cubicBezTo>
                        <a:pt x="95" y="1"/>
                        <a:pt x="93" y="1"/>
                        <a:pt x="90" y="2"/>
                      </a:cubicBezTo>
                      <a:cubicBezTo>
                        <a:pt x="81" y="2"/>
                        <a:pt x="81" y="11"/>
                        <a:pt x="72" y="11"/>
                      </a:cubicBezTo>
                      <a:lnTo>
                        <a:pt x="63" y="11"/>
                      </a:lnTo>
                      <a:cubicBezTo>
                        <a:pt x="54" y="20"/>
                        <a:pt x="36" y="29"/>
                        <a:pt x="27" y="38"/>
                      </a:cubicBezTo>
                      <a:cubicBezTo>
                        <a:pt x="1" y="64"/>
                        <a:pt x="18" y="109"/>
                        <a:pt x="54" y="109"/>
                      </a:cubicBezTo>
                      <a:cubicBezTo>
                        <a:pt x="81" y="109"/>
                        <a:pt x="99" y="100"/>
                        <a:pt x="117" y="73"/>
                      </a:cubicBezTo>
                      <a:cubicBezTo>
                        <a:pt x="142" y="57"/>
                        <a:pt x="135" y="1"/>
                        <a:pt x="98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1" name="Google Shape;1001;p36"/>
                <p:cNvSpPr/>
                <p:nvPr/>
              </p:nvSpPr>
              <p:spPr>
                <a:xfrm>
                  <a:off x="3885749" y="5856723"/>
                  <a:ext cx="35476" cy="24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" h="112" extrusionOk="0">
                      <a:moveTo>
                        <a:pt x="105" y="1"/>
                      </a:moveTo>
                      <a:cubicBezTo>
                        <a:pt x="100" y="1"/>
                        <a:pt x="94" y="2"/>
                        <a:pt x="89" y="4"/>
                      </a:cubicBezTo>
                      <a:cubicBezTo>
                        <a:pt x="71" y="4"/>
                        <a:pt x="71" y="13"/>
                        <a:pt x="63" y="22"/>
                      </a:cubicBezTo>
                      <a:cubicBezTo>
                        <a:pt x="54" y="22"/>
                        <a:pt x="36" y="31"/>
                        <a:pt x="45" y="31"/>
                      </a:cubicBezTo>
                      <a:cubicBezTo>
                        <a:pt x="0" y="49"/>
                        <a:pt x="27" y="112"/>
                        <a:pt x="71" y="112"/>
                      </a:cubicBezTo>
                      <a:cubicBezTo>
                        <a:pt x="89" y="112"/>
                        <a:pt x="107" y="103"/>
                        <a:pt x="125" y="94"/>
                      </a:cubicBezTo>
                      <a:cubicBezTo>
                        <a:pt x="143" y="76"/>
                        <a:pt x="161" y="49"/>
                        <a:pt x="143" y="22"/>
                      </a:cubicBezTo>
                      <a:cubicBezTo>
                        <a:pt x="136" y="9"/>
                        <a:pt x="120" y="1"/>
                        <a:pt x="105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2" name="Google Shape;1002;p36"/>
                <p:cNvSpPr/>
                <p:nvPr/>
              </p:nvSpPr>
              <p:spPr>
                <a:xfrm>
                  <a:off x="3672012" y="5884487"/>
                  <a:ext cx="51782" cy="33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" h="151" extrusionOk="0">
                      <a:moveTo>
                        <a:pt x="198" y="1"/>
                      </a:moveTo>
                      <a:cubicBezTo>
                        <a:pt x="194" y="1"/>
                        <a:pt x="190" y="1"/>
                        <a:pt x="185" y="3"/>
                      </a:cubicBezTo>
                      <a:lnTo>
                        <a:pt x="140" y="3"/>
                      </a:lnTo>
                      <a:cubicBezTo>
                        <a:pt x="105" y="3"/>
                        <a:pt x="78" y="12"/>
                        <a:pt x="51" y="39"/>
                      </a:cubicBezTo>
                      <a:cubicBezTo>
                        <a:pt x="51" y="48"/>
                        <a:pt x="51" y="48"/>
                        <a:pt x="51" y="57"/>
                      </a:cubicBezTo>
                      <a:lnTo>
                        <a:pt x="42" y="57"/>
                      </a:lnTo>
                      <a:cubicBezTo>
                        <a:pt x="1" y="82"/>
                        <a:pt x="21" y="138"/>
                        <a:pt x="61" y="138"/>
                      </a:cubicBezTo>
                      <a:cubicBezTo>
                        <a:pt x="63" y="138"/>
                        <a:pt x="66" y="138"/>
                        <a:pt x="69" y="137"/>
                      </a:cubicBezTo>
                      <a:cubicBezTo>
                        <a:pt x="80" y="146"/>
                        <a:pt x="94" y="150"/>
                        <a:pt x="108" y="150"/>
                      </a:cubicBezTo>
                      <a:cubicBezTo>
                        <a:pt x="149" y="150"/>
                        <a:pt x="196" y="115"/>
                        <a:pt x="203" y="75"/>
                      </a:cubicBezTo>
                      <a:cubicBezTo>
                        <a:pt x="235" y="59"/>
                        <a:pt x="231" y="1"/>
                        <a:pt x="198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3" name="Google Shape;1003;p36"/>
                <p:cNvSpPr/>
                <p:nvPr/>
              </p:nvSpPr>
              <p:spPr>
                <a:xfrm>
                  <a:off x="3794746" y="5854960"/>
                  <a:ext cx="42968" cy="27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" h="127" extrusionOk="0">
                      <a:moveTo>
                        <a:pt x="133" y="1"/>
                      </a:moveTo>
                      <a:cubicBezTo>
                        <a:pt x="128" y="1"/>
                        <a:pt x="124" y="2"/>
                        <a:pt x="119" y="4"/>
                      </a:cubicBezTo>
                      <a:lnTo>
                        <a:pt x="110" y="4"/>
                      </a:lnTo>
                      <a:cubicBezTo>
                        <a:pt x="101" y="4"/>
                        <a:pt x="92" y="12"/>
                        <a:pt x="83" y="12"/>
                      </a:cubicBezTo>
                      <a:lnTo>
                        <a:pt x="74" y="21"/>
                      </a:lnTo>
                      <a:cubicBezTo>
                        <a:pt x="56" y="30"/>
                        <a:pt x="38" y="39"/>
                        <a:pt x="30" y="57"/>
                      </a:cubicBezTo>
                      <a:cubicBezTo>
                        <a:pt x="1" y="86"/>
                        <a:pt x="24" y="127"/>
                        <a:pt x="58" y="127"/>
                      </a:cubicBezTo>
                      <a:cubicBezTo>
                        <a:pt x="66" y="127"/>
                        <a:pt x="75" y="125"/>
                        <a:pt x="83" y="120"/>
                      </a:cubicBezTo>
                      <a:lnTo>
                        <a:pt x="110" y="93"/>
                      </a:lnTo>
                      <a:cubicBezTo>
                        <a:pt x="128" y="84"/>
                        <a:pt x="137" y="84"/>
                        <a:pt x="154" y="75"/>
                      </a:cubicBezTo>
                      <a:cubicBezTo>
                        <a:pt x="194" y="59"/>
                        <a:pt x="170" y="1"/>
                        <a:pt x="133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4" name="Google Shape;1004;p36"/>
                <p:cNvSpPr/>
                <p:nvPr/>
              </p:nvSpPr>
              <p:spPr>
                <a:xfrm>
                  <a:off x="3579026" y="5843943"/>
                  <a:ext cx="39442" cy="25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" h="117" extrusionOk="0">
                      <a:moveTo>
                        <a:pt x="125" y="0"/>
                      </a:moveTo>
                      <a:cubicBezTo>
                        <a:pt x="81" y="0"/>
                        <a:pt x="45" y="18"/>
                        <a:pt x="18" y="54"/>
                      </a:cubicBezTo>
                      <a:cubicBezTo>
                        <a:pt x="0" y="71"/>
                        <a:pt x="18" y="116"/>
                        <a:pt x="45" y="116"/>
                      </a:cubicBezTo>
                      <a:cubicBezTo>
                        <a:pt x="99" y="116"/>
                        <a:pt x="134" y="107"/>
                        <a:pt x="161" y="71"/>
                      </a:cubicBezTo>
                      <a:cubicBezTo>
                        <a:pt x="170" y="54"/>
                        <a:pt x="179" y="45"/>
                        <a:pt x="170" y="27"/>
                      </a:cubicBezTo>
                      <a:cubicBezTo>
                        <a:pt x="161" y="9"/>
                        <a:pt x="152" y="0"/>
                        <a:pt x="125" y="0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5" name="Google Shape;1005;p36"/>
                <p:cNvSpPr/>
                <p:nvPr/>
              </p:nvSpPr>
              <p:spPr>
                <a:xfrm>
                  <a:off x="4481787" y="5636156"/>
                  <a:ext cx="33052" cy="30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137" extrusionOk="0">
                      <a:moveTo>
                        <a:pt x="80" y="0"/>
                      </a:moveTo>
                      <a:cubicBezTo>
                        <a:pt x="68" y="0"/>
                        <a:pt x="57" y="5"/>
                        <a:pt x="52" y="15"/>
                      </a:cubicBezTo>
                      <a:cubicBezTo>
                        <a:pt x="34" y="33"/>
                        <a:pt x="16" y="69"/>
                        <a:pt x="7" y="87"/>
                      </a:cubicBezTo>
                      <a:cubicBezTo>
                        <a:pt x="0" y="114"/>
                        <a:pt x="31" y="137"/>
                        <a:pt x="54" y="137"/>
                      </a:cubicBezTo>
                      <a:cubicBezTo>
                        <a:pt x="60" y="137"/>
                        <a:pt x="66" y="135"/>
                        <a:pt x="70" y="131"/>
                      </a:cubicBezTo>
                      <a:cubicBezTo>
                        <a:pt x="87" y="113"/>
                        <a:pt x="96" y="104"/>
                        <a:pt x="105" y="96"/>
                      </a:cubicBezTo>
                      <a:cubicBezTo>
                        <a:pt x="150" y="87"/>
                        <a:pt x="150" y="24"/>
                        <a:pt x="114" y="6"/>
                      </a:cubicBezTo>
                      <a:lnTo>
                        <a:pt x="105" y="6"/>
                      </a:lnTo>
                      <a:cubicBezTo>
                        <a:pt x="98" y="3"/>
                        <a:pt x="89" y="0"/>
                        <a:pt x="80" y="0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6" name="Google Shape;1006;p36"/>
                <p:cNvSpPr/>
                <p:nvPr/>
              </p:nvSpPr>
              <p:spPr>
                <a:xfrm>
                  <a:off x="4231694" y="5603544"/>
                  <a:ext cx="61036" cy="32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" h="146" extrusionOk="0">
                      <a:moveTo>
                        <a:pt x="194" y="1"/>
                      </a:moveTo>
                      <a:cubicBezTo>
                        <a:pt x="127" y="1"/>
                        <a:pt x="74" y="27"/>
                        <a:pt x="27" y="74"/>
                      </a:cubicBezTo>
                      <a:cubicBezTo>
                        <a:pt x="0" y="101"/>
                        <a:pt x="36" y="145"/>
                        <a:pt x="63" y="145"/>
                      </a:cubicBezTo>
                      <a:cubicBezTo>
                        <a:pt x="107" y="136"/>
                        <a:pt x="143" y="119"/>
                        <a:pt x="179" y="83"/>
                      </a:cubicBezTo>
                      <a:lnTo>
                        <a:pt x="214" y="83"/>
                      </a:lnTo>
                      <a:cubicBezTo>
                        <a:pt x="259" y="83"/>
                        <a:pt x="277" y="3"/>
                        <a:pt x="223" y="3"/>
                      </a:cubicBezTo>
                      <a:cubicBezTo>
                        <a:pt x="213" y="2"/>
                        <a:pt x="203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07" name="Google Shape;1007;p36"/>
              <p:cNvSpPr/>
              <p:nvPr/>
            </p:nvSpPr>
            <p:spPr>
              <a:xfrm>
                <a:off x="7094907" y="2625340"/>
                <a:ext cx="3001574" cy="1984670"/>
              </a:xfrm>
              <a:custGeom>
                <a:avLst/>
                <a:gdLst/>
                <a:ahLst/>
                <a:cxnLst/>
                <a:rect l="l" t="t" r="r" b="b"/>
                <a:pathLst>
                  <a:path w="13622" h="9007" extrusionOk="0">
                    <a:moveTo>
                      <a:pt x="1624" y="1"/>
                    </a:moveTo>
                    <a:cubicBezTo>
                      <a:pt x="958" y="1"/>
                      <a:pt x="362" y="220"/>
                      <a:pt x="227" y="951"/>
                    </a:cubicBezTo>
                    <a:cubicBezTo>
                      <a:pt x="1" y="2199"/>
                      <a:pt x="2543" y="2289"/>
                      <a:pt x="4665" y="2289"/>
                    </a:cubicBezTo>
                    <a:cubicBezTo>
                      <a:pt x="5024" y="2289"/>
                      <a:pt x="5372" y="2286"/>
                      <a:pt x="5692" y="2286"/>
                    </a:cubicBezTo>
                    <a:cubicBezTo>
                      <a:pt x="6616" y="2286"/>
                      <a:pt x="7310" y="2308"/>
                      <a:pt x="7399" y="2477"/>
                    </a:cubicBezTo>
                    <a:cubicBezTo>
                      <a:pt x="7703" y="3056"/>
                      <a:pt x="4544" y="3226"/>
                      <a:pt x="5240" y="4091"/>
                    </a:cubicBezTo>
                    <a:cubicBezTo>
                      <a:pt x="5927" y="4957"/>
                      <a:pt x="10013" y="5233"/>
                      <a:pt x="10031" y="6214"/>
                    </a:cubicBezTo>
                    <a:cubicBezTo>
                      <a:pt x="10058" y="7374"/>
                      <a:pt x="4420" y="6250"/>
                      <a:pt x="5669" y="9007"/>
                    </a:cubicBezTo>
                    <a:cubicBezTo>
                      <a:pt x="5669" y="9007"/>
                      <a:pt x="5327" y="7710"/>
                      <a:pt x="8039" y="7710"/>
                    </a:cubicBezTo>
                    <a:cubicBezTo>
                      <a:pt x="8722" y="7710"/>
                      <a:pt x="9600" y="7792"/>
                      <a:pt x="10727" y="7999"/>
                    </a:cubicBezTo>
                    <a:cubicBezTo>
                      <a:pt x="10949" y="8040"/>
                      <a:pt x="11151" y="8059"/>
                      <a:pt x="11331" y="8059"/>
                    </a:cubicBezTo>
                    <a:cubicBezTo>
                      <a:pt x="13622" y="8059"/>
                      <a:pt x="12617" y="4978"/>
                      <a:pt x="9772" y="4341"/>
                    </a:cubicBezTo>
                    <a:cubicBezTo>
                      <a:pt x="6703" y="3663"/>
                      <a:pt x="9968" y="3636"/>
                      <a:pt x="9567" y="2548"/>
                    </a:cubicBezTo>
                    <a:cubicBezTo>
                      <a:pt x="9166" y="1460"/>
                      <a:pt x="2127" y="1816"/>
                      <a:pt x="2180" y="1022"/>
                    </a:cubicBezTo>
                    <a:cubicBezTo>
                      <a:pt x="2207" y="597"/>
                      <a:pt x="2505" y="458"/>
                      <a:pt x="3109" y="458"/>
                    </a:cubicBezTo>
                    <a:cubicBezTo>
                      <a:pt x="3303" y="458"/>
                      <a:pt x="3528" y="472"/>
                      <a:pt x="3786" y="496"/>
                    </a:cubicBezTo>
                    <a:cubicBezTo>
                      <a:pt x="3786" y="496"/>
                      <a:pt x="2625" y="1"/>
                      <a:pt x="1624" y="1"/>
                    </a:cubicBezTo>
                    <a:close/>
                  </a:path>
                </a:pathLst>
              </a:custGeom>
              <a:solidFill>
                <a:srgbClr val="FFFFFF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08" name="Google Shape;1008;p36"/>
              <p:cNvSpPr/>
              <p:nvPr/>
            </p:nvSpPr>
            <p:spPr>
              <a:xfrm>
                <a:off x="8076553" y="1567014"/>
                <a:ext cx="1097110" cy="1193402"/>
              </a:xfrm>
              <a:custGeom>
                <a:avLst/>
                <a:gdLst/>
                <a:ahLst/>
                <a:cxnLst/>
                <a:rect l="l" t="t" r="r" b="b"/>
                <a:pathLst>
                  <a:path w="4979" h="5416" extrusionOk="0">
                    <a:moveTo>
                      <a:pt x="455" y="0"/>
                    </a:moveTo>
                    <a:lnTo>
                      <a:pt x="455" y="0"/>
                    </a:lnTo>
                    <a:cubicBezTo>
                      <a:pt x="152" y="303"/>
                      <a:pt x="0" y="758"/>
                      <a:pt x="36" y="1187"/>
                    </a:cubicBezTo>
                    <a:cubicBezTo>
                      <a:pt x="81" y="1615"/>
                      <a:pt x="313" y="2025"/>
                      <a:pt x="669" y="2275"/>
                    </a:cubicBezTo>
                    <a:cubicBezTo>
                      <a:pt x="1053" y="2543"/>
                      <a:pt x="1544" y="2623"/>
                      <a:pt x="2008" y="2685"/>
                    </a:cubicBezTo>
                    <a:cubicBezTo>
                      <a:pt x="2480" y="2748"/>
                      <a:pt x="2962" y="2819"/>
                      <a:pt x="3355" y="3078"/>
                    </a:cubicBezTo>
                    <a:cubicBezTo>
                      <a:pt x="3747" y="3345"/>
                      <a:pt x="4015" y="3872"/>
                      <a:pt x="3818" y="4300"/>
                    </a:cubicBezTo>
                    <a:cubicBezTo>
                      <a:pt x="3747" y="4478"/>
                      <a:pt x="3604" y="4621"/>
                      <a:pt x="3462" y="4746"/>
                    </a:cubicBezTo>
                    <a:cubicBezTo>
                      <a:pt x="3212" y="4969"/>
                      <a:pt x="2873" y="5228"/>
                      <a:pt x="2587" y="5415"/>
                    </a:cubicBezTo>
                    <a:cubicBezTo>
                      <a:pt x="3203" y="5201"/>
                      <a:pt x="3827" y="4987"/>
                      <a:pt x="4282" y="4532"/>
                    </a:cubicBezTo>
                    <a:cubicBezTo>
                      <a:pt x="4746" y="4086"/>
                      <a:pt x="4978" y="3345"/>
                      <a:pt x="4657" y="2792"/>
                    </a:cubicBezTo>
                    <a:cubicBezTo>
                      <a:pt x="4425" y="2391"/>
                      <a:pt x="3952" y="2177"/>
                      <a:pt x="3497" y="2105"/>
                    </a:cubicBezTo>
                    <a:cubicBezTo>
                      <a:pt x="3033" y="2025"/>
                      <a:pt x="2561" y="2061"/>
                      <a:pt x="2097" y="2016"/>
                    </a:cubicBezTo>
                    <a:cubicBezTo>
                      <a:pt x="1633" y="1980"/>
                      <a:pt x="1151" y="1847"/>
                      <a:pt x="839" y="1508"/>
                    </a:cubicBezTo>
                    <a:cubicBezTo>
                      <a:pt x="473" y="1115"/>
                      <a:pt x="402" y="526"/>
                      <a:pt x="455" y="0"/>
                    </a:cubicBezTo>
                    <a:close/>
                  </a:path>
                </a:pathLst>
              </a:custGeom>
              <a:solidFill>
                <a:srgbClr val="FFFFFF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>
                <a:solidFill>
                  <a:schemeClr val="dk1"/>
                </a:solidFill>
              </a:rPr>
              <a:t>THEORETICAL </a:t>
            </a:r>
            <a:r>
              <a:rPr lang="en" dirty="0">
                <a:solidFill>
                  <a:schemeClr val="accent1"/>
                </a:solidFill>
              </a:rPr>
              <a:t>DATASET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265" name="Google Shape;1265;p43"/>
          <p:cNvSpPr txBox="1"/>
          <p:nvPr/>
        </p:nvSpPr>
        <p:spPr>
          <a:xfrm>
            <a:off x="2998600" y="1576700"/>
            <a:ext cx="61948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2667" b="1" kern="0" dirty="0">
                <a:solidFill>
                  <a:srgbClr val="FBB068"/>
                </a:solidFill>
                <a:latin typeface="Cairo"/>
                <a:ea typeface="Cairo"/>
                <a:cs typeface="Cairo"/>
                <a:sym typeface="Cairo"/>
              </a:rPr>
              <a:t>Working dataset</a:t>
            </a:r>
            <a:endParaRPr sz="2667" b="1" kern="0" dirty="0">
              <a:solidFill>
                <a:srgbClr val="FBB068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266" name="Google Shape;1266;p43"/>
          <p:cNvSpPr txBox="1"/>
          <p:nvPr/>
        </p:nvSpPr>
        <p:spPr>
          <a:xfrm>
            <a:off x="957400" y="2610900"/>
            <a:ext cx="51364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2667" b="1" kern="0" dirty="0">
                <a:solidFill>
                  <a:srgbClr val="FBB068"/>
                </a:solidFill>
                <a:latin typeface="Cairo"/>
                <a:ea typeface="Cairo"/>
                <a:cs typeface="Cairo"/>
                <a:sym typeface="Cairo"/>
              </a:rPr>
              <a:t>Raw data </a:t>
            </a:r>
            <a:endParaRPr sz="2667" b="1" kern="0" dirty="0">
              <a:solidFill>
                <a:srgbClr val="FBB068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267" name="Google Shape;1267;p43"/>
          <p:cNvSpPr txBox="1"/>
          <p:nvPr/>
        </p:nvSpPr>
        <p:spPr>
          <a:xfrm>
            <a:off x="6098200" y="2610900"/>
            <a:ext cx="51364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2667" b="1" kern="0" dirty="0">
                <a:solidFill>
                  <a:srgbClr val="FBB068"/>
                </a:solidFill>
                <a:latin typeface="Cairo"/>
                <a:ea typeface="Cairo"/>
                <a:cs typeface="Cairo"/>
                <a:sym typeface="Cairo"/>
              </a:rPr>
              <a:t>Data cleaning strategy</a:t>
            </a:r>
            <a:endParaRPr sz="2667" b="1" kern="0" dirty="0">
              <a:solidFill>
                <a:srgbClr val="FBB068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268" name="Google Shape;1268;p43"/>
          <p:cNvSpPr txBox="1"/>
          <p:nvPr/>
        </p:nvSpPr>
        <p:spPr>
          <a:xfrm>
            <a:off x="960000" y="3034100"/>
            <a:ext cx="5136400" cy="1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80990" indent="-423323" defTabSz="1219170">
              <a:buClr>
                <a:srgbClr val="3D1D03"/>
              </a:buClr>
              <a:buSzPts val="1400"/>
              <a:buFont typeface="Arimo"/>
              <a:buChar char="●"/>
            </a:pPr>
            <a:r>
              <a:rPr lang="en-US" sz="1867" kern="0" dirty="0">
                <a:solidFill>
                  <a:srgbClr val="3D1D03"/>
                </a:solidFill>
                <a:latin typeface="Arimo"/>
                <a:ea typeface="Arimo"/>
                <a:cs typeface="Arimo"/>
                <a:sym typeface="Arimo"/>
              </a:rPr>
              <a:t>Gathered from previous said data source</a:t>
            </a:r>
          </a:p>
          <a:p>
            <a:pPr marL="380990" indent="-423323" defTabSz="1219170">
              <a:buClr>
                <a:srgbClr val="3D1D03"/>
              </a:buClr>
              <a:buSzPts val="1400"/>
              <a:buFont typeface="Arimo"/>
              <a:buChar char="●"/>
            </a:pPr>
            <a:r>
              <a:rPr lang="en-US" sz="1867" kern="0" dirty="0">
                <a:solidFill>
                  <a:srgbClr val="3D1D03"/>
                </a:solidFill>
                <a:latin typeface="Arimo"/>
                <a:ea typeface="Arimo"/>
                <a:cs typeface="Arimo"/>
                <a:sym typeface="Arimo"/>
              </a:rPr>
              <a:t>Using notebook to access data.</a:t>
            </a:r>
          </a:p>
          <a:p>
            <a:pPr marL="380990" indent="-423323" defTabSz="1219170">
              <a:buClr>
                <a:srgbClr val="3D1D03"/>
              </a:buClr>
              <a:buSzPts val="1400"/>
              <a:buFont typeface="Arimo"/>
              <a:buChar char="●"/>
            </a:pPr>
            <a:r>
              <a:rPr lang="en-US" sz="1867" kern="0" dirty="0">
                <a:solidFill>
                  <a:srgbClr val="3D1D03"/>
                </a:solidFill>
                <a:latin typeface="Arimo"/>
                <a:ea typeface="Arimo"/>
                <a:cs typeface="Arimo"/>
                <a:sym typeface="Arimo"/>
              </a:rPr>
              <a:t>Mostly Python coding.</a:t>
            </a:r>
          </a:p>
          <a:p>
            <a:pPr marL="380990" indent="-423323" defTabSz="1219170">
              <a:buClr>
                <a:srgbClr val="3D1D03"/>
              </a:buClr>
              <a:buSzPts val="1400"/>
              <a:buFont typeface="Arimo"/>
              <a:buChar char="●"/>
            </a:pPr>
            <a:r>
              <a:rPr lang="en-US" sz="1867" kern="0" dirty="0">
                <a:solidFill>
                  <a:srgbClr val="3D1D03"/>
                </a:solidFill>
                <a:latin typeface="Arimo"/>
                <a:ea typeface="Arimo"/>
                <a:cs typeface="Arimo"/>
                <a:sym typeface="Arimo"/>
              </a:rPr>
              <a:t>Look for invalid and duplicated data points.</a:t>
            </a:r>
            <a:endParaRPr sz="1867" kern="0" dirty="0">
              <a:solidFill>
                <a:srgbClr val="3D1D03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1269" name="Google Shape;1269;p43"/>
          <p:cNvCxnSpPr>
            <a:stCxn id="1265" idx="2"/>
            <a:endCxn id="1266" idx="0"/>
          </p:cNvCxnSpPr>
          <p:nvPr/>
        </p:nvCxnSpPr>
        <p:spPr>
          <a:xfrm rot="5400000">
            <a:off x="4556000" y="1071100"/>
            <a:ext cx="509600" cy="2570400"/>
          </a:xfrm>
          <a:prstGeom prst="bentConnector3">
            <a:avLst>
              <a:gd name="adj1" fmla="val 4998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0" name="Google Shape;1270;p43"/>
          <p:cNvCxnSpPr>
            <a:stCxn id="1265" idx="2"/>
            <a:endCxn id="1267" idx="0"/>
          </p:cNvCxnSpPr>
          <p:nvPr/>
        </p:nvCxnSpPr>
        <p:spPr>
          <a:xfrm rot="-5400000" flipH="1">
            <a:off x="7126400" y="1071100"/>
            <a:ext cx="509600" cy="2570400"/>
          </a:xfrm>
          <a:prstGeom prst="bentConnector3">
            <a:avLst>
              <a:gd name="adj1" fmla="val 4998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3" name="Google Shape;1273;p43"/>
          <p:cNvSpPr txBox="1"/>
          <p:nvPr/>
        </p:nvSpPr>
        <p:spPr>
          <a:xfrm>
            <a:off x="6095997" y="3135700"/>
            <a:ext cx="25692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2667" b="1" kern="0" dirty="0">
                <a:solidFill>
                  <a:srgbClr val="FBB068"/>
                </a:solidFill>
                <a:latin typeface="Cairo"/>
                <a:ea typeface="Cairo"/>
                <a:cs typeface="Cairo"/>
                <a:sym typeface="Cairo"/>
              </a:rPr>
              <a:t>Invalid data</a:t>
            </a:r>
            <a:endParaRPr sz="2667" b="1" kern="0" dirty="0">
              <a:solidFill>
                <a:srgbClr val="FBB068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274" name="Google Shape;1274;p43"/>
          <p:cNvSpPr txBox="1"/>
          <p:nvPr/>
        </p:nvSpPr>
        <p:spPr>
          <a:xfrm>
            <a:off x="6093800" y="3547281"/>
            <a:ext cx="2571467" cy="10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kern="0" dirty="0">
                <a:solidFill>
                  <a:srgbClr val="3D1D03"/>
                </a:solidFill>
                <a:latin typeface="Arimo"/>
                <a:ea typeface="Arimo"/>
                <a:cs typeface="Arimo"/>
                <a:sym typeface="Arimo"/>
              </a:rPr>
              <a:t>Remove duplicate data and handle missing values (e.g., removal, imputation).</a:t>
            </a:r>
            <a:endParaRPr sz="1867" kern="0" dirty="0">
              <a:solidFill>
                <a:srgbClr val="3D1D03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275" name="Google Shape;1275;p43"/>
          <p:cNvSpPr txBox="1"/>
          <p:nvPr/>
        </p:nvSpPr>
        <p:spPr>
          <a:xfrm>
            <a:off x="8665195" y="3135700"/>
            <a:ext cx="3093667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2667" b="1" kern="0" dirty="0">
                <a:solidFill>
                  <a:srgbClr val="FBB068"/>
                </a:solidFill>
                <a:latin typeface="Cairo"/>
                <a:ea typeface="Cairo"/>
                <a:cs typeface="Cairo"/>
                <a:sym typeface="Cairo"/>
              </a:rPr>
              <a:t>Standardize data</a:t>
            </a:r>
            <a:endParaRPr sz="2667" b="1" kern="0" dirty="0">
              <a:solidFill>
                <a:srgbClr val="FBB068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276" name="Google Shape;1276;p43"/>
          <p:cNvSpPr txBox="1"/>
          <p:nvPr/>
        </p:nvSpPr>
        <p:spPr>
          <a:xfrm>
            <a:off x="8665248" y="3547268"/>
            <a:ext cx="3093613" cy="10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kern="0" dirty="0">
                <a:solidFill>
                  <a:srgbClr val="3D1D03"/>
                </a:solidFill>
                <a:latin typeface="Arimo"/>
                <a:ea typeface="Arimo"/>
                <a:cs typeface="Arimo"/>
                <a:sym typeface="Arimo"/>
              </a:rPr>
              <a:t>Make sure data points are consistenly coded in formats and units</a:t>
            </a:r>
            <a:endParaRPr sz="1867" kern="0" dirty="0">
              <a:solidFill>
                <a:srgbClr val="3D1D03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1277" name="Google Shape;1277;p43"/>
          <p:cNvCxnSpPr/>
          <p:nvPr/>
        </p:nvCxnSpPr>
        <p:spPr>
          <a:xfrm>
            <a:off x="1681800" y="5258585"/>
            <a:ext cx="882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Data analysis</a:t>
            </a:r>
            <a:endParaRPr dirty="0"/>
          </a:p>
        </p:txBody>
      </p:sp>
      <p:sp>
        <p:nvSpPr>
          <p:cNvPr id="865" name="Google Shape;865;p36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03</a:t>
            </a:r>
            <a:endParaRPr dirty="0"/>
          </a:p>
        </p:txBody>
      </p:sp>
      <p:grpSp>
        <p:nvGrpSpPr>
          <p:cNvPr id="866" name="Google Shape;866;p36"/>
          <p:cNvGrpSpPr/>
          <p:nvPr/>
        </p:nvGrpSpPr>
        <p:grpSpPr>
          <a:xfrm>
            <a:off x="890825" y="1836784"/>
            <a:ext cx="10417640" cy="4157613"/>
            <a:chOff x="668119" y="1377588"/>
            <a:chExt cx="7813230" cy="3118210"/>
          </a:xfrm>
        </p:grpSpPr>
        <p:grpSp>
          <p:nvGrpSpPr>
            <p:cNvPr id="867" name="Google Shape;867;p36"/>
            <p:cNvGrpSpPr/>
            <p:nvPr/>
          </p:nvGrpSpPr>
          <p:grpSpPr>
            <a:xfrm>
              <a:off x="2452121" y="3599850"/>
              <a:ext cx="4315764" cy="895948"/>
              <a:chOff x="4884216" y="2517989"/>
              <a:chExt cx="1927971" cy="400245"/>
            </a:xfrm>
          </p:grpSpPr>
          <p:sp>
            <p:nvSpPr>
              <p:cNvPr id="868" name="Google Shape;868;p36"/>
              <p:cNvSpPr/>
              <p:nvPr/>
            </p:nvSpPr>
            <p:spPr>
              <a:xfrm>
                <a:off x="5317846" y="2589751"/>
                <a:ext cx="43594" cy="22878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07" extrusionOk="0">
                    <a:moveTo>
                      <a:pt x="112" y="0"/>
                    </a:moveTo>
                    <a:cubicBezTo>
                      <a:pt x="6" y="0"/>
                      <a:pt x="1" y="135"/>
                      <a:pt x="96" y="161"/>
                    </a:cubicBezTo>
                    <a:lnTo>
                      <a:pt x="123" y="170"/>
                    </a:lnTo>
                    <a:cubicBezTo>
                      <a:pt x="74" y="220"/>
                      <a:pt x="115" y="306"/>
                      <a:pt x="198" y="306"/>
                    </a:cubicBezTo>
                    <a:cubicBezTo>
                      <a:pt x="205" y="306"/>
                      <a:pt x="213" y="306"/>
                      <a:pt x="221" y="304"/>
                    </a:cubicBezTo>
                    <a:cubicBezTo>
                      <a:pt x="274" y="295"/>
                      <a:pt x="319" y="268"/>
                      <a:pt x="364" y="242"/>
                    </a:cubicBezTo>
                    <a:cubicBezTo>
                      <a:pt x="381" y="251"/>
                      <a:pt x="408" y="260"/>
                      <a:pt x="426" y="268"/>
                    </a:cubicBezTo>
                    <a:cubicBezTo>
                      <a:pt x="437" y="272"/>
                      <a:pt x="448" y="274"/>
                      <a:pt x="459" y="274"/>
                    </a:cubicBezTo>
                    <a:cubicBezTo>
                      <a:pt x="551" y="274"/>
                      <a:pt x="584" y="140"/>
                      <a:pt x="480" y="108"/>
                    </a:cubicBezTo>
                    <a:cubicBezTo>
                      <a:pt x="480" y="108"/>
                      <a:pt x="471" y="99"/>
                      <a:pt x="471" y="99"/>
                    </a:cubicBezTo>
                    <a:cubicBezTo>
                      <a:pt x="480" y="54"/>
                      <a:pt x="444" y="19"/>
                      <a:pt x="373" y="10"/>
                    </a:cubicBezTo>
                    <a:lnTo>
                      <a:pt x="123" y="1"/>
                    </a:lnTo>
                    <a:cubicBezTo>
                      <a:pt x="119" y="1"/>
                      <a:pt x="116" y="0"/>
                      <a:pt x="1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9" name="Google Shape;869;p36"/>
              <p:cNvSpPr/>
              <p:nvPr/>
            </p:nvSpPr>
            <p:spPr>
              <a:xfrm>
                <a:off x="5237215" y="2611586"/>
                <a:ext cx="54549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732" h="315" extrusionOk="0">
                    <a:moveTo>
                      <a:pt x="478" y="0"/>
                    </a:moveTo>
                    <a:cubicBezTo>
                      <a:pt x="453" y="0"/>
                      <a:pt x="429" y="7"/>
                      <a:pt x="411" y="20"/>
                    </a:cubicBezTo>
                    <a:lnTo>
                      <a:pt x="393" y="20"/>
                    </a:lnTo>
                    <a:cubicBezTo>
                      <a:pt x="339" y="20"/>
                      <a:pt x="304" y="56"/>
                      <a:pt x="304" y="91"/>
                    </a:cubicBezTo>
                    <a:cubicBezTo>
                      <a:pt x="232" y="91"/>
                      <a:pt x="170" y="100"/>
                      <a:pt x="107" y="118"/>
                    </a:cubicBezTo>
                    <a:cubicBezTo>
                      <a:pt x="45" y="145"/>
                      <a:pt x="0" y="216"/>
                      <a:pt x="63" y="261"/>
                    </a:cubicBezTo>
                    <a:cubicBezTo>
                      <a:pt x="123" y="298"/>
                      <a:pt x="191" y="314"/>
                      <a:pt x="256" y="314"/>
                    </a:cubicBezTo>
                    <a:cubicBezTo>
                      <a:pt x="366" y="314"/>
                      <a:pt x="471" y="268"/>
                      <a:pt x="527" y="190"/>
                    </a:cubicBezTo>
                    <a:lnTo>
                      <a:pt x="598" y="190"/>
                    </a:lnTo>
                    <a:cubicBezTo>
                      <a:pt x="732" y="190"/>
                      <a:pt x="732" y="20"/>
                      <a:pt x="598" y="20"/>
                    </a:cubicBezTo>
                    <a:lnTo>
                      <a:pt x="545" y="20"/>
                    </a:lnTo>
                    <a:cubicBezTo>
                      <a:pt x="527" y="7"/>
                      <a:pt x="502" y="0"/>
                      <a:pt x="4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0" name="Google Shape;870;p36"/>
              <p:cNvSpPr/>
              <p:nvPr/>
            </p:nvSpPr>
            <p:spPr>
              <a:xfrm>
                <a:off x="5196155" y="2587143"/>
                <a:ext cx="50599" cy="22058"/>
              </a:xfrm>
              <a:custGeom>
                <a:avLst/>
                <a:gdLst/>
                <a:ahLst/>
                <a:cxnLst/>
                <a:rect l="l" t="t" r="r" b="b"/>
                <a:pathLst>
                  <a:path w="679" h="296" extrusionOk="0">
                    <a:moveTo>
                      <a:pt x="435" y="0"/>
                    </a:moveTo>
                    <a:cubicBezTo>
                      <a:pt x="366" y="0"/>
                      <a:pt x="314" y="63"/>
                      <a:pt x="328" y="107"/>
                    </a:cubicBezTo>
                    <a:cubicBezTo>
                      <a:pt x="266" y="80"/>
                      <a:pt x="195" y="63"/>
                      <a:pt x="114" y="63"/>
                    </a:cubicBezTo>
                    <a:cubicBezTo>
                      <a:pt x="110" y="62"/>
                      <a:pt x="106" y="62"/>
                      <a:pt x="102" y="62"/>
                    </a:cubicBezTo>
                    <a:cubicBezTo>
                      <a:pt x="30" y="62"/>
                      <a:pt x="0" y="137"/>
                      <a:pt x="34" y="188"/>
                    </a:cubicBezTo>
                    <a:cubicBezTo>
                      <a:pt x="75" y="262"/>
                      <a:pt x="162" y="295"/>
                      <a:pt x="252" y="295"/>
                    </a:cubicBezTo>
                    <a:cubicBezTo>
                      <a:pt x="280" y="295"/>
                      <a:pt x="309" y="292"/>
                      <a:pt x="337" y="286"/>
                    </a:cubicBezTo>
                    <a:cubicBezTo>
                      <a:pt x="400" y="277"/>
                      <a:pt x="444" y="214"/>
                      <a:pt x="418" y="170"/>
                    </a:cubicBezTo>
                    <a:lnTo>
                      <a:pt x="418" y="170"/>
                    </a:lnTo>
                    <a:cubicBezTo>
                      <a:pt x="435" y="179"/>
                      <a:pt x="462" y="188"/>
                      <a:pt x="480" y="196"/>
                    </a:cubicBezTo>
                    <a:cubicBezTo>
                      <a:pt x="495" y="202"/>
                      <a:pt x="510" y="205"/>
                      <a:pt x="525" y="205"/>
                    </a:cubicBezTo>
                    <a:cubicBezTo>
                      <a:pt x="618" y="205"/>
                      <a:pt x="679" y="92"/>
                      <a:pt x="578" y="54"/>
                    </a:cubicBezTo>
                    <a:cubicBezTo>
                      <a:pt x="542" y="36"/>
                      <a:pt x="507" y="27"/>
                      <a:pt x="480" y="9"/>
                    </a:cubicBezTo>
                    <a:cubicBezTo>
                      <a:pt x="465" y="3"/>
                      <a:pt x="450" y="0"/>
                      <a:pt x="4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1" name="Google Shape;871;p36"/>
              <p:cNvSpPr/>
              <p:nvPr/>
            </p:nvSpPr>
            <p:spPr>
              <a:xfrm>
                <a:off x="5210686" y="2645418"/>
                <a:ext cx="39645" cy="18779"/>
              </a:xfrm>
              <a:custGeom>
                <a:avLst/>
                <a:gdLst/>
                <a:ahLst/>
                <a:cxnLst/>
                <a:rect l="l" t="t" r="r" b="b"/>
                <a:pathLst>
                  <a:path w="532" h="252" extrusionOk="0">
                    <a:moveTo>
                      <a:pt x="142" y="0"/>
                    </a:moveTo>
                    <a:cubicBezTo>
                      <a:pt x="37" y="0"/>
                      <a:pt x="0" y="139"/>
                      <a:pt x="116" y="164"/>
                    </a:cubicBezTo>
                    <a:cubicBezTo>
                      <a:pt x="151" y="173"/>
                      <a:pt x="187" y="182"/>
                      <a:pt x="205" y="208"/>
                    </a:cubicBezTo>
                    <a:cubicBezTo>
                      <a:pt x="224" y="235"/>
                      <a:pt x="263" y="251"/>
                      <a:pt x="300" y="251"/>
                    </a:cubicBezTo>
                    <a:cubicBezTo>
                      <a:pt x="313" y="251"/>
                      <a:pt x="327" y="249"/>
                      <a:pt x="339" y="244"/>
                    </a:cubicBezTo>
                    <a:cubicBezTo>
                      <a:pt x="356" y="235"/>
                      <a:pt x="365" y="226"/>
                      <a:pt x="374" y="208"/>
                    </a:cubicBezTo>
                    <a:cubicBezTo>
                      <a:pt x="378" y="209"/>
                      <a:pt x="381" y="209"/>
                      <a:pt x="385" y="209"/>
                    </a:cubicBezTo>
                    <a:cubicBezTo>
                      <a:pt x="493" y="209"/>
                      <a:pt x="531" y="74"/>
                      <a:pt x="410" y="48"/>
                    </a:cubicBezTo>
                    <a:cubicBezTo>
                      <a:pt x="330" y="30"/>
                      <a:pt x="249" y="21"/>
                      <a:pt x="169" y="3"/>
                    </a:cubicBezTo>
                    <a:cubicBezTo>
                      <a:pt x="159" y="1"/>
                      <a:pt x="150" y="0"/>
                      <a:pt x="1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36"/>
              <p:cNvSpPr/>
              <p:nvPr/>
            </p:nvSpPr>
            <p:spPr>
              <a:xfrm>
                <a:off x="5705720" y="2789091"/>
                <a:ext cx="39868" cy="19077"/>
              </a:xfrm>
              <a:custGeom>
                <a:avLst/>
                <a:gdLst/>
                <a:ahLst/>
                <a:cxnLst/>
                <a:rect l="l" t="t" r="r" b="b"/>
                <a:pathLst>
                  <a:path w="535" h="256" extrusionOk="0">
                    <a:moveTo>
                      <a:pt x="152" y="1"/>
                    </a:moveTo>
                    <a:cubicBezTo>
                      <a:pt x="42" y="1"/>
                      <a:pt x="1" y="137"/>
                      <a:pt x="119" y="163"/>
                    </a:cubicBezTo>
                    <a:cubicBezTo>
                      <a:pt x="154" y="172"/>
                      <a:pt x="190" y="189"/>
                      <a:pt x="208" y="216"/>
                    </a:cubicBezTo>
                    <a:cubicBezTo>
                      <a:pt x="226" y="240"/>
                      <a:pt x="259" y="256"/>
                      <a:pt x="293" y="256"/>
                    </a:cubicBezTo>
                    <a:cubicBezTo>
                      <a:pt x="310" y="256"/>
                      <a:pt x="327" y="252"/>
                      <a:pt x="342" y="243"/>
                    </a:cubicBezTo>
                    <a:cubicBezTo>
                      <a:pt x="360" y="234"/>
                      <a:pt x="368" y="225"/>
                      <a:pt x="377" y="207"/>
                    </a:cubicBezTo>
                    <a:cubicBezTo>
                      <a:pt x="381" y="208"/>
                      <a:pt x="384" y="208"/>
                      <a:pt x="388" y="208"/>
                    </a:cubicBezTo>
                    <a:cubicBezTo>
                      <a:pt x="496" y="208"/>
                      <a:pt x="534" y="73"/>
                      <a:pt x="413" y="47"/>
                    </a:cubicBezTo>
                    <a:cubicBezTo>
                      <a:pt x="333" y="38"/>
                      <a:pt x="252" y="20"/>
                      <a:pt x="172" y="2"/>
                    </a:cubicBezTo>
                    <a:cubicBezTo>
                      <a:pt x="165" y="1"/>
                      <a:pt x="159" y="1"/>
                      <a:pt x="1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36"/>
              <p:cNvSpPr/>
              <p:nvPr/>
            </p:nvSpPr>
            <p:spPr>
              <a:xfrm>
                <a:off x="5260689" y="2644672"/>
                <a:ext cx="63715" cy="47544"/>
              </a:xfrm>
              <a:custGeom>
                <a:avLst/>
                <a:gdLst/>
                <a:ahLst/>
                <a:cxnLst/>
                <a:rect l="l" t="t" r="r" b="b"/>
                <a:pathLst>
                  <a:path w="855" h="638" extrusionOk="0">
                    <a:moveTo>
                      <a:pt x="702" y="1"/>
                    </a:moveTo>
                    <a:cubicBezTo>
                      <a:pt x="645" y="1"/>
                      <a:pt x="605" y="47"/>
                      <a:pt x="613" y="94"/>
                    </a:cubicBezTo>
                    <a:lnTo>
                      <a:pt x="595" y="94"/>
                    </a:lnTo>
                    <a:cubicBezTo>
                      <a:pt x="591" y="93"/>
                      <a:pt x="587" y="92"/>
                      <a:pt x="583" y="92"/>
                    </a:cubicBezTo>
                    <a:cubicBezTo>
                      <a:pt x="542" y="92"/>
                      <a:pt x="497" y="133"/>
                      <a:pt x="497" y="174"/>
                    </a:cubicBezTo>
                    <a:cubicBezTo>
                      <a:pt x="497" y="201"/>
                      <a:pt x="515" y="218"/>
                      <a:pt x="533" y="227"/>
                    </a:cubicBezTo>
                    <a:cubicBezTo>
                      <a:pt x="515" y="218"/>
                      <a:pt x="506" y="218"/>
                      <a:pt x="497" y="209"/>
                    </a:cubicBezTo>
                    <a:cubicBezTo>
                      <a:pt x="488" y="174"/>
                      <a:pt x="462" y="147"/>
                      <a:pt x="408" y="147"/>
                    </a:cubicBezTo>
                    <a:lnTo>
                      <a:pt x="283" y="147"/>
                    </a:lnTo>
                    <a:cubicBezTo>
                      <a:pt x="271" y="147"/>
                      <a:pt x="255" y="143"/>
                      <a:pt x="241" y="143"/>
                    </a:cubicBezTo>
                    <a:cubicBezTo>
                      <a:pt x="234" y="143"/>
                      <a:pt x="227" y="144"/>
                      <a:pt x="221" y="147"/>
                    </a:cubicBezTo>
                    <a:cubicBezTo>
                      <a:pt x="176" y="147"/>
                      <a:pt x="140" y="174"/>
                      <a:pt x="131" y="209"/>
                    </a:cubicBezTo>
                    <a:lnTo>
                      <a:pt x="123" y="209"/>
                    </a:lnTo>
                    <a:cubicBezTo>
                      <a:pt x="119" y="209"/>
                      <a:pt x="115" y="209"/>
                      <a:pt x="112" y="209"/>
                    </a:cubicBezTo>
                    <a:cubicBezTo>
                      <a:pt x="6" y="209"/>
                      <a:pt x="1" y="336"/>
                      <a:pt x="96" y="370"/>
                    </a:cubicBezTo>
                    <a:cubicBezTo>
                      <a:pt x="149" y="388"/>
                      <a:pt x="194" y="397"/>
                      <a:pt x="247" y="406"/>
                    </a:cubicBezTo>
                    <a:cubicBezTo>
                      <a:pt x="176" y="450"/>
                      <a:pt x="212" y="548"/>
                      <a:pt x="310" y="548"/>
                    </a:cubicBezTo>
                    <a:cubicBezTo>
                      <a:pt x="363" y="557"/>
                      <a:pt x="408" y="575"/>
                      <a:pt x="453" y="611"/>
                    </a:cubicBezTo>
                    <a:cubicBezTo>
                      <a:pt x="470" y="629"/>
                      <a:pt x="495" y="638"/>
                      <a:pt x="519" y="638"/>
                    </a:cubicBezTo>
                    <a:cubicBezTo>
                      <a:pt x="544" y="638"/>
                      <a:pt x="569" y="629"/>
                      <a:pt x="586" y="611"/>
                    </a:cubicBezTo>
                    <a:cubicBezTo>
                      <a:pt x="631" y="575"/>
                      <a:pt x="622" y="531"/>
                      <a:pt x="586" y="495"/>
                    </a:cubicBezTo>
                    <a:cubicBezTo>
                      <a:pt x="569" y="477"/>
                      <a:pt x="551" y="459"/>
                      <a:pt x="524" y="441"/>
                    </a:cubicBezTo>
                    <a:cubicBezTo>
                      <a:pt x="506" y="424"/>
                      <a:pt x="488" y="406"/>
                      <a:pt x="462" y="397"/>
                    </a:cubicBezTo>
                    <a:cubicBezTo>
                      <a:pt x="479" y="397"/>
                      <a:pt x="497" y="397"/>
                      <a:pt x="515" y="388"/>
                    </a:cubicBezTo>
                    <a:cubicBezTo>
                      <a:pt x="586" y="379"/>
                      <a:pt x="604" y="299"/>
                      <a:pt x="560" y="254"/>
                    </a:cubicBezTo>
                    <a:cubicBezTo>
                      <a:pt x="556" y="250"/>
                      <a:pt x="551" y="246"/>
                      <a:pt x="547" y="243"/>
                    </a:cubicBezTo>
                    <a:lnTo>
                      <a:pt x="547" y="243"/>
                    </a:lnTo>
                    <a:cubicBezTo>
                      <a:pt x="563" y="249"/>
                      <a:pt x="582" y="254"/>
                      <a:pt x="595" y="254"/>
                    </a:cubicBezTo>
                    <a:cubicBezTo>
                      <a:pt x="609" y="255"/>
                      <a:pt x="623" y="256"/>
                      <a:pt x="637" y="256"/>
                    </a:cubicBezTo>
                    <a:cubicBezTo>
                      <a:pt x="714" y="256"/>
                      <a:pt x="790" y="234"/>
                      <a:pt x="827" y="174"/>
                    </a:cubicBezTo>
                    <a:cubicBezTo>
                      <a:pt x="854" y="102"/>
                      <a:pt x="818" y="22"/>
                      <a:pt x="729" y="4"/>
                    </a:cubicBezTo>
                    <a:cubicBezTo>
                      <a:pt x="720" y="2"/>
                      <a:pt x="710" y="1"/>
                      <a:pt x="7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4" name="Google Shape;874;p36"/>
              <p:cNvSpPr/>
              <p:nvPr/>
            </p:nvSpPr>
            <p:spPr>
              <a:xfrm>
                <a:off x="5411368" y="2609723"/>
                <a:ext cx="34652" cy="16022"/>
              </a:xfrm>
              <a:custGeom>
                <a:avLst/>
                <a:gdLst/>
                <a:ahLst/>
                <a:cxnLst/>
                <a:rect l="l" t="t" r="r" b="b"/>
                <a:pathLst>
                  <a:path w="465" h="215" extrusionOk="0">
                    <a:moveTo>
                      <a:pt x="126" y="0"/>
                    </a:moveTo>
                    <a:cubicBezTo>
                      <a:pt x="36" y="0"/>
                      <a:pt x="1" y="90"/>
                      <a:pt x="54" y="143"/>
                    </a:cubicBezTo>
                    <a:cubicBezTo>
                      <a:pt x="109" y="192"/>
                      <a:pt x="179" y="215"/>
                      <a:pt x="253" y="215"/>
                    </a:cubicBezTo>
                    <a:cubicBezTo>
                      <a:pt x="300" y="215"/>
                      <a:pt x="348" y="205"/>
                      <a:pt x="393" y="188"/>
                    </a:cubicBezTo>
                    <a:cubicBezTo>
                      <a:pt x="420" y="179"/>
                      <a:pt x="438" y="152"/>
                      <a:pt x="438" y="125"/>
                    </a:cubicBezTo>
                    <a:cubicBezTo>
                      <a:pt x="465" y="72"/>
                      <a:pt x="438" y="0"/>
                      <a:pt x="3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5" name="Google Shape;875;p36"/>
              <p:cNvSpPr/>
              <p:nvPr/>
            </p:nvSpPr>
            <p:spPr>
              <a:xfrm>
                <a:off x="5397432" y="2660321"/>
                <a:ext cx="31298" cy="21387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87" extrusionOk="0">
                    <a:moveTo>
                      <a:pt x="322" y="0"/>
                    </a:moveTo>
                    <a:cubicBezTo>
                      <a:pt x="287" y="0"/>
                      <a:pt x="251" y="14"/>
                      <a:pt x="232" y="44"/>
                    </a:cubicBezTo>
                    <a:cubicBezTo>
                      <a:pt x="214" y="53"/>
                      <a:pt x="206" y="53"/>
                      <a:pt x="197" y="62"/>
                    </a:cubicBezTo>
                    <a:lnTo>
                      <a:pt x="134" y="53"/>
                    </a:lnTo>
                    <a:cubicBezTo>
                      <a:pt x="127" y="51"/>
                      <a:pt x="119" y="51"/>
                      <a:pt x="111" y="51"/>
                    </a:cubicBezTo>
                    <a:cubicBezTo>
                      <a:pt x="72" y="51"/>
                      <a:pt x="33" y="68"/>
                      <a:pt x="18" y="98"/>
                    </a:cubicBezTo>
                    <a:cubicBezTo>
                      <a:pt x="0" y="142"/>
                      <a:pt x="18" y="178"/>
                      <a:pt x="63" y="205"/>
                    </a:cubicBezTo>
                    <a:cubicBezTo>
                      <a:pt x="125" y="249"/>
                      <a:pt x="206" y="276"/>
                      <a:pt x="286" y="285"/>
                    </a:cubicBezTo>
                    <a:cubicBezTo>
                      <a:pt x="294" y="286"/>
                      <a:pt x="301" y="287"/>
                      <a:pt x="309" y="287"/>
                    </a:cubicBezTo>
                    <a:cubicBezTo>
                      <a:pt x="361" y="287"/>
                      <a:pt x="403" y="259"/>
                      <a:pt x="411" y="205"/>
                    </a:cubicBezTo>
                    <a:cubicBezTo>
                      <a:pt x="411" y="160"/>
                      <a:pt x="411" y="124"/>
                      <a:pt x="420" y="80"/>
                    </a:cubicBezTo>
                    <a:cubicBezTo>
                      <a:pt x="420" y="28"/>
                      <a:pt x="371" y="0"/>
                      <a:pt x="3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6" name="Google Shape;876;p36"/>
              <p:cNvSpPr/>
              <p:nvPr/>
            </p:nvSpPr>
            <p:spPr>
              <a:xfrm>
                <a:off x="5472623" y="2668146"/>
                <a:ext cx="28616" cy="20940"/>
              </a:xfrm>
              <a:custGeom>
                <a:avLst/>
                <a:gdLst/>
                <a:ahLst/>
                <a:cxnLst/>
                <a:rect l="l" t="t" r="r" b="b"/>
                <a:pathLst>
                  <a:path w="384" h="281" extrusionOk="0">
                    <a:moveTo>
                      <a:pt x="155" y="1"/>
                    </a:moveTo>
                    <a:cubicBezTo>
                      <a:pt x="57" y="1"/>
                      <a:pt x="1" y="94"/>
                      <a:pt x="35" y="171"/>
                    </a:cubicBezTo>
                    <a:cubicBezTo>
                      <a:pt x="58" y="255"/>
                      <a:pt x="152" y="280"/>
                      <a:pt x="241" y="280"/>
                    </a:cubicBezTo>
                    <a:cubicBezTo>
                      <a:pt x="256" y="280"/>
                      <a:pt x="271" y="279"/>
                      <a:pt x="285" y="278"/>
                    </a:cubicBezTo>
                    <a:cubicBezTo>
                      <a:pt x="338" y="269"/>
                      <a:pt x="383" y="242"/>
                      <a:pt x="383" y="198"/>
                    </a:cubicBezTo>
                    <a:cubicBezTo>
                      <a:pt x="383" y="153"/>
                      <a:pt x="338" y="109"/>
                      <a:pt x="285" y="109"/>
                    </a:cubicBezTo>
                    <a:cubicBezTo>
                      <a:pt x="276" y="109"/>
                      <a:pt x="267" y="109"/>
                      <a:pt x="258" y="118"/>
                    </a:cubicBezTo>
                    <a:cubicBezTo>
                      <a:pt x="285" y="64"/>
                      <a:pt x="249" y="2"/>
                      <a:pt x="169" y="2"/>
                    </a:cubicBezTo>
                    <a:cubicBezTo>
                      <a:pt x="164" y="1"/>
                      <a:pt x="160" y="1"/>
                      <a:pt x="1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7" name="Google Shape;877;p36"/>
              <p:cNvSpPr/>
              <p:nvPr/>
            </p:nvSpPr>
            <p:spPr>
              <a:xfrm>
                <a:off x="5332302" y="2673139"/>
                <a:ext cx="30106" cy="18555"/>
              </a:xfrm>
              <a:custGeom>
                <a:avLst/>
                <a:gdLst/>
                <a:ahLst/>
                <a:cxnLst/>
                <a:rect l="l" t="t" r="r" b="b"/>
                <a:pathLst>
                  <a:path w="404" h="249" extrusionOk="0">
                    <a:moveTo>
                      <a:pt x="164" y="0"/>
                    </a:moveTo>
                    <a:cubicBezTo>
                      <a:pt x="148" y="0"/>
                      <a:pt x="132" y="2"/>
                      <a:pt x="116" y="6"/>
                    </a:cubicBezTo>
                    <a:cubicBezTo>
                      <a:pt x="54" y="15"/>
                      <a:pt x="9" y="59"/>
                      <a:pt x="0" y="113"/>
                    </a:cubicBezTo>
                    <a:cubicBezTo>
                      <a:pt x="0" y="190"/>
                      <a:pt x="70" y="249"/>
                      <a:pt x="145" y="249"/>
                    </a:cubicBezTo>
                    <a:cubicBezTo>
                      <a:pt x="174" y="249"/>
                      <a:pt x="205" y="240"/>
                      <a:pt x="232" y="220"/>
                    </a:cubicBezTo>
                    <a:cubicBezTo>
                      <a:pt x="241" y="211"/>
                      <a:pt x="241" y="202"/>
                      <a:pt x="250" y="193"/>
                    </a:cubicBezTo>
                    <a:cubicBezTo>
                      <a:pt x="256" y="194"/>
                      <a:pt x="262" y="195"/>
                      <a:pt x="267" y="195"/>
                    </a:cubicBezTo>
                    <a:cubicBezTo>
                      <a:pt x="348" y="195"/>
                      <a:pt x="404" y="83"/>
                      <a:pt x="312" y="42"/>
                    </a:cubicBezTo>
                    <a:cubicBezTo>
                      <a:pt x="271" y="21"/>
                      <a:pt x="219" y="0"/>
                      <a:pt x="1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8" name="Google Shape;878;p36"/>
              <p:cNvSpPr/>
              <p:nvPr/>
            </p:nvSpPr>
            <p:spPr>
              <a:xfrm>
                <a:off x="5487154" y="2574848"/>
                <a:ext cx="26678" cy="18779"/>
              </a:xfrm>
              <a:custGeom>
                <a:avLst/>
                <a:gdLst/>
                <a:ahLst/>
                <a:cxnLst/>
                <a:rect l="l" t="t" r="r" b="b"/>
                <a:pathLst>
                  <a:path w="358" h="252" extrusionOk="0">
                    <a:moveTo>
                      <a:pt x="199" y="1"/>
                    </a:moveTo>
                    <a:cubicBezTo>
                      <a:pt x="183" y="1"/>
                      <a:pt x="167" y="5"/>
                      <a:pt x="152" y="14"/>
                    </a:cubicBezTo>
                    <a:cubicBezTo>
                      <a:pt x="72" y="58"/>
                      <a:pt x="1" y="147"/>
                      <a:pt x="90" y="219"/>
                    </a:cubicBezTo>
                    <a:cubicBezTo>
                      <a:pt x="117" y="242"/>
                      <a:pt x="147" y="252"/>
                      <a:pt x="177" y="252"/>
                    </a:cubicBezTo>
                    <a:cubicBezTo>
                      <a:pt x="215" y="252"/>
                      <a:pt x="252" y="235"/>
                      <a:pt x="277" y="210"/>
                    </a:cubicBezTo>
                    <a:cubicBezTo>
                      <a:pt x="286" y="210"/>
                      <a:pt x="286" y="210"/>
                      <a:pt x="295" y="201"/>
                    </a:cubicBezTo>
                    <a:cubicBezTo>
                      <a:pt x="340" y="183"/>
                      <a:pt x="358" y="129"/>
                      <a:pt x="331" y="94"/>
                    </a:cubicBezTo>
                    <a:lnTo>
                      <a:pt x="286" y="40"/>
                    </a:lnTo>
                    <a:cubicBezTo>
                      <a:pt x="262" y="16"/>
                      <a:pt x="231" y="1"/>
                      <a:pt x="1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9" name="Google Shape;879;p36"/>
              <p:cNvSpPr/>
              <p:nvPr/>
            </p:nvSpPr>
            <p:spPr>
              <a:xfrm>
                <a:off x="5401382" y="2558528"/>
                <a:ext cx="35993" cy="18332"/>
              </a:xfrm>
              <a:custGeom>
                <a:avLst/>
                <a:gdLst/>
                <a:ahLst/>
                <a:cxnLst/>
                <a:rect l="l" t="t" r="r" b="b"/>
                <a:pathLst>
                  <a:path w="483" h="246" extrusionOk="0">
                    <a:moveTo>
                      <a:pt x="228" y="0"/>
                    </a:moveTo>
                    <a:cubicBezTo>
                      <a:pt x="171" y="0"/>
                      <a:pt x="113" y="15"/>
                      <a:pt x="63" y="45"/>
                    </a:cubicBezTo>
                    <a:cubicBezTo>
                      <a:pt x="19" y="72"/>
                      <a:pt x="1" y="117"/>
                      <a:pt x="28" y="161"/>
                    </a:cubicBezTo>
                    <a:cubicBezTo>
                      <a:pt x="45" y="170"/>
                      <a:pt x="63" y="179"/>
                      <a:pt x="81" y="188"/>
                    </a:cubicBezTo>
                    <a:cubicBezTo>
                      <a:pt x="90" y="206"/>
                      <a:pt x="108" y="224"/>
                      <a:pt x="144" y="233"/>
                    </a:cubicBezTo>
                    <a:cubicBezTo>
                      <a:pt x="173" y="241"/>
                      <a:pt x="204" y="245"/>
                      <a:pt x="235" y="245"/>
                    </a:cubicBezTo>
                    <a:cubicBezTo>
                      <a:pt x="297" y="245"/>
                      <a:pt x="361" y="230"/>
                      <a:pt x="420" y="206"/>
                    </a:cubicBezTo>
                    <a:cubicBezTo>
                      <a:pt x="474" y="179"/>
                      <a:pt x="483" y="108"/>
                      <a:pt x="438" y="72"/>
                    </a:cubicBezTo>
                    <a:cubicBezTo>
                      <a:pt x="382" y="26"/>
                      <a:pt x="305" y="0"/>
                      <a:pt x="2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0" name="Google Shape;880;p36"/>
              <p:cNvSpPr/>
              <p:nvPr/>
            </p:nvSpPr>
            <p:spPr>
              <a:xfrm>
                <a:off x="5137508" y="2583119"/>
                <a:ext cx="44563" cy="19524"/>
              </a:xfrm>
              <a:custGeom>
                <a:avLst/>
                <a:gdLst/>
                <a:ahLst/>
                <a:cxnLst/>
                <a:rect l="l" t="t" r="r" b="b"/>
                <a:pathLst>
                  <a:path w="598" h="262" extrusionOk="0">
                    <a:moveTo>
                      <a:pt x="134" y="1"/>
                    </a:moveTo>
                    <a:cubicBezTo>
                      <a:pt x="45" y="1"/>
                      <a:pt x="0" y="126"/>
                      <a:pt x="89" y="161"/>
                    </a:cubicBezTo>
                    <a:cubicBezTo>
                      <a:pt x="143" y="179"/>
                      <a:pt x="205" y="215"/>
                      <a:pt x="268" y="233"/>
                    </a:cubicBezTo>
                    <a:cubicBezTo>
                      <a:pt x="330" y="250"/>
                      <a:pt x="402" y="250"/>
                      <a:pt x="455" y="259"/>
                    </a:cubicBezTo>
                    <a:cubicBezTo>
                      <a:pt x="464" y="261"/>
                      <a:pt x="473" y="262"/>
                      <a:pt x="481" y="262"/>
                    </a:cubicBezTo>
                    <a:cubicBezTo>
                      <a:pt x="525" y="262"/>
                      <a:pt x="565" y="242"/>
                      <a:pt x="580" y="197"/>
                    </a:cubicBezTo>
                    <a:cubicBezTo>
                      <a:pt x="598" y="161"/>
                      <a:pt x="562" y="108"/>
                      <a:pt x="509" y="99"/>
                    </a:cubicBezTo>
                    <a:cubicBezTo>
                      <a:pt x="482" y="99"/>
                      <a:pt x="455" y="90"/>
                      <a:pt x="428" y="90"/>
                    </a:cubicBezTo>
                    <a:cubicBezTo>
                      <a:pt x="420" y="54"/>
                      <a:pt x="393" y="10"/>
                      <a:pt x="330" y="10"/>
                    </a:cubicBezTo>
                    <a:lnTo>
                      <a:pt x="1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1" name="Google Shape;881;p36"/>
              <p:cNvSpPr/>
              <p:nvPr/>
            </p:nvSpPr>
            <p:spPr>
              <a:xfrm>
                <a:off x="5762355" y="2679547"/>
                <a:ext cx="43967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590" h="253" extrusionOk="0">
                    <a:moveTo>
                      <a:pt x="135" y="0"/>
                    </a:moveTo>
                    <a:cubicBezTo>
                      <a:pt x="46" y="0"/>
                      <a:pt x="1" y="116"/>
                      <a:pt x="90" y="152"/>
                    </a:cubicBezTo>
                    <a:cubicBezTo>
                      <a:pt x="144" y="179"/>
                      <a:pt x="206" y="205"/>
                      <a:pt x="269" y="223"/>
                    </a:cubicBezTo>
                    <a:cubicBezTo>
                      <a:pt x="331" y="241"/>
                      <a:pt x="402" y="241"/>
                      <a:pt x="456" y="250"/>
                    </a:cubicBezTo>
                    <a:cubicBezTo>
                      <a:pt x="465" y="251"/>
                      <a:pt x="474" y="252"/>
                      <a:pt x="483" y="252"/>
                    </a:cubicBezTo>
                    <a:cubicBezTo>
                      <a:pt x="526" y="252"/>
                      <a:pt x="566" y="234"/>
                      <a:pt x="581" y="196"/>
                    </a:cubicBezTo>
                    <a:cubicBezTo>
                      <a:pt x="590" y="152"/>
                      <a:pt x="563" y="98"/>
                      <a:pt x="509" y="89"/>
                    </a:cubicBezTo>
                    <a:cubicBezTo>
                      <a:pt x="483" y="89"/>
                      <a:pt x="456" y="89"/>
                      <a:pt x="420" y="80"/>
                    </a:cubicBezTo>
                    <a:cubicBezTo>
                      <a:pt x="420" y="45"/>
                      <a:pt x="394" y="0"/>
                      <a:pt x="3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2" name="Google Shape;882;p36"/>
              <p:cNvSpPr/>
              <p:nvPr/>
            </p:nvSpPr>
            <p:spPr>
              <a:xfrm>
                <a:off x="5324925" y="2640425"/>
                <a:ext cx="33981" cy="22207"/>
              </a:xfrm>
              <a:custGeom>
                <a:avLst/>
                <a:gdLst/>
                <a:ahLst/>
                <a:cxnLst/>
                <a:rect l="l" t="t" r="r" b="b"/>
                <a:pathLst>
                  <a:path w="456" h="298" extrusionOk="0">
                    <a:moveTo>
                      <a:pt x="220" y="1"/>
                    </a:moveTo>
                    <a:cubicBezTo>
                      <a:pt x="170" y="1"/>
                      <a:pt x="120" y="10"/>
                      <a:pt x="72" y="26"/>
                    </a:cubicBezTo>
                    <a:cubicBezTo>
                      <a:pt x="1" y="61"/>
                      <a:pt x="19" y="142"/>
                      <a:pt x="72" y="177"/>
                    </a:cubicBezTo>
                    <a:cubicBezTo>
                      <a:pt x="99" y="186"/>
                      <a:pt x="126" y="204"/>
                      <a:pt x="144" y="222"/>
                    </a:cubicBezTo>
                    <a:cubicBezTo>
                      <a:pt x="151" y="260"/>
                      <a:pt x="197" y="297"/>
                      <a:pt x="243" y="297"/>
                    </a:cubicBezTo>
                    <a:cubicBezTo>
                      <a:pt x="252" y="297"/>
                      <a:pt x="260" y="296"/>
                      <a:pt x="269" y="293"/>
                    </a:cubicBezTo>
                    <a:cubicBezTo>
                      <a:pt x="358" y="266"/>
                      <a:pt x="429" y="213"/>
                      <a:pt x="447" y="133"/>
                    </a:cubicBezTo>
                    <a:cubicBezTo>
                      <a:pt x="456" y="97"/>
                      <a:pt x="438" y="61"/>
                      <a:pt x="402" y="43"/>
                    </a:cubicBezTo>
                    <a:cubicBezTo>
                      <a:pt x="343" y="14"/>
                      <a:pt x="282" y="1"/>
                      <a:pt x="2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3" name="Google Shape;883;p36"/>
              <p:cNvSpPr/>
              <p:nvPr/>
            </p:nvSpPr>
            <p:spPr>
              <a:xfrm>
                <a:off x="5253833" y="2697209"/>
                <a:ext cx="29883" cy="20866"/>
              </a:xfrm>
              <a:custGeom>
                <a:avLst/>
                <a:gdLst/>
                <a:ahLst/>
                <a:cxnLst/>
                <a:rect l="l" t="t" r="r" b="b"/>
                <a:pathLst>
                  <a:path w="401" h="280" extrusionOk="0">
                    <a:moveTo>
                      <a:pt x="130" y="1"/>
                    </a:moveTo>
                    <a:cubicBezTo>
                      <a:pt x="116" y="1"/>
                      <a:pt x="103" y="2"/>
                      <a:pt x="90" y="4"/>
                    </a:cubicBezTo>
                    <a:cubicBezTo>
                      <a:pt x="36" y="13"/>
                      <a:pt x="18" y="49"/>
                      <a:pt x="18" y="84"/>
                    </a:cubicBezTo>
                    <a:cubicBezTo>
                      <a:pt x="9" y="102"/>
                      <a:pt x="0" y="129"/>
                      <a:pt x="18" y="156"/>
                    </a:cubicBezTo>
                    <a:cubicBezTo>
                      <a:pt x="0" y="200"/>
                      <a:pt x="27" y="263"/>
                      <a:pt x="107" y="263"/>
                    </a:cubicBezTo>
                    <a:lnTo>
                      <a:pt x="143" y="263"/>
                    </a:lnTo>
                    <a:cubicBezTo>
                      <a:pt x="163" y="273"/>
                      <a:pt x="188" y="280"/>
                      <a:pt x="214" y="280"/>
                    </a:cubicBezTo>
                    <a:cubicBezTo>
                      <a:pt x="235" y="280"/>
                      <a:pt x="257" y="275"/>
                      <a:pt x="277" y="263"/>
                    </a:cubicBezTo>
                    <a:cubicBezTo>
                      <a:pt x="286" y="263"/>
                      <a:pt x="304" y="263"/>
                      <a:pt x="313" y="254"/>
                    </a:cubicBezTo>
                    <a:cubicBezTo>
                      <a:pt x="366" y="236"/>
                      <a:pt x="393" y="209"/>
                      <a:pt x="384" y="165"/>
                    </a:cubicBezTo>
                    <a:cubicBezTo>
                      <a:pt x="384" y="156"/>
                      <a:pt x="384" y="156"/>
                      <a:pt x="384" y="147"/>
                    </a:cubicBezTo>
                    <a:cubicBezTo>
                      <a:pt x="401" y="96"/>
                      <a:pt x="378" y="30"/>
                      <a:pt x="308" y="30"/>
                    </a:cubicBezTo>
                    <a:cubicBezTo>
                      <a:pt x="304" y="30"/>
                      <a:pt x="299" y="30"/>
                      <a:pt x="295" y="31"/>
                    </a:cubicBezTo>
                    <a:lnTo>
                      <a:pt x="241" y="31"/>
                    </a:lnTo>
                    <a:cubicBezTo>
                      <a:pt x="208" y="11"/>
                      <a:pt x="169" y="1"/>
                      <a:pt x="1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4" name="Google Shape;884;p36"/>
              <p:cNvSpPr/>
              <p:nvPr/>
            </p:nvSpPr>
            <p:spPr>
              <a:xfrm>
                <a:off x="5171414" y="2659874"/>
                <a:ext cx="41955" cy="22356"/>
              </a:xfrm>
              <a:custGeom>
                <a:avLst/>
                <a:gdLst/>
                <a:ahLst/>
                <a:cxnLst/>
                <a:rect l="l" t="t" r="r" b="b"/>
                <a:pathLst>
                  <a:path w="563" h="300" extrusionOk="0">
                    <a:moveTo>
                      <a:pt x="314" y="1"/>
                    </a:moveTo>
                    <a:cubicBezTo>
                      <a:pt x="211" y="1"/>
                      <a:pt x="111" y="37"/>
                      <a:pt x="45" y="104"/>
                    </a:cubicBezTo>
                    <a:cubicBezTo>
                      <a:pt x="0" y="148"/>
                      <a:pt x="9" y="220"/>
                      <a:pt x="89" y="237"/>
                    </a:cubicBezTo>
                    <a:cubicBezTo>
                      <a:pt x="143" y="255"/>
                      <a:pt x="196" y="264"/>
                      <a:pt x="259" y="264"/>
                    </a:cubicBezTo>
                    <a:cubicBezTo>
                      <a:pt x="289" y="288"/>
                      <a:pt x="322" y="300"/>
                      <a:pt x="360" y="300"/>
                    </a:cubicBezTo>
                    <a:cubicBezTo>
                      <a:pt x="379" y="300"/>
                      <a:pt x="399" y="297"/>
                      <a:pt x="419" y="291"/>
                    </a:cubicBezTo>
                    <a:cubicBezTo>
                      <a:pt x="437" y="291"/>
                      <a:pt x="464" y="273"/>
                      <a:pt x="473" y="264"/>
                    </a:cubicBezTo>
                    <a:cubicBezTo>
                      <a:pt x="473" y="264"/>
                      <a:pt x="482" y="255"/>
                      <a:pt x="482" y="255"/>
                    </a:cubicBezTo>
                    <a:cubicBezTo>
                      <a:pt x="535" y="255"/>
                      <a:pt x="562" y="202"/>
                      <a:pt x="553" y="157"/>
                    </a:cubicBezTo>
                    <a:cubicBezTo>
                      <a:pt x="544" y="130"/>
                      <a:pt x="518" y="113"/>
                      <a:pt x="491" y="104"/>
                    </a:cubicBezTo>
                    <a:lnTo>
                      <a:pt x="491" y="95"/>
                    </a:lnTo>
                    <a:cubicBezTo>
                      <a:pt x="491" y="59"/>
                      <a:pt x="455" y="32"/>
                      <a:pt x="419" y="14"/>
                    </a:cubicBezTo>
                    <a:cubicBezTo>
                      <a:pt x="385" y="5"/>
                      <a:pt x="349" y="1"/>
                      <a:pt x="3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5" name="Google Shape;885;p36"/>
              <p:cNvSpPr/>
              <p:nvPr/>
            </p:nvSpPr>
            <p:spPr>
              <a:xfrm>
                <a:off x="5452577" y="2633271"/>
                <a:ext cx="42625" cy="22431"/>
              </a:xfrm>
              <a:custGeom>
                <a:avLst/>
                <a:gdLst/>
                <a:ahLst/>
                <a:cxnLst/>
                <a:rect l="l" t="t" r="r" b="b"/>
                <a:pathLst>
                  <a:path w="572" h="301" extrusionOk="0">
                    <a:moveTo>
                      <a:pt x="318" y="1"/>
                    </a:moveTo>
                    <a:cubicBezTo>
                      <a:pt x="218" y="1"/>
                      <a:pt x="114" y="38"/>
                      <a:pt x="54" y="104"/>
                    </a:cubicBezTo>
                    <a:cubicBezTo>
                      <a:pt x="1" y="148"/>
                      <a:pt x="19" y="220"/>
                      <a:pt x="90" y="238"/>
                    </a:cubicBezTo>
                    <a:cubicBezTo>
                      <a:pt x="152" y="255"/>
                      <a:pt x="206" y="264"/>
                      <a:pt x="259" y="264"/>
                    </a:cubicBezTo>
                    <a:cubicBezTo>
                      <a:pt x="289" y="288"/>
                      <a:pt x="327" y="300"/>
                      <a:pt x="367" y="300"/>
                    </a:cubicBezTo>
                    <a:cubicBezTo>
                      <a:pt x="387" y="300"/>
                      <a:pt x="408" y="297"/>
                      <a:pt x="429" y="291"/>
                    </a:cubicBezTo>
                    <a:cubicBezTo>
                      <a:pt x="447" y="291"/>
                      <a:pt x="465" y="273"/>
                      <a:pt x="483" y="264"/>
                    </a:cubicBezTo>
                    <a:cubicBezTo>
                      <a:pt x="483" y="264"/>
                      <a:pt x="483" y="264"/>
                      <a:pt x="491" y="255"/>
                    </a:cubicBezTo>
                    <a:cubicBezTo>
                      <a:pt x="545" y="255"/>
                      <a:pt x="572" y="202"/>
                      <a:pt x="563" y="157"/>
                    </a:cubicBezTo>
                    <a:cubicBezTo>
                      <a:pt x="554" y="131"/>
                      <a:pt x="527" y="113"/>
                      <a:pt x="500" y="104"/>
                    </a:cubicBezTo>
                    <a:lnTo>
                      <a:pt x="500" y="95"/>
                    </a:lnTo>
                    <a:cubicBezTo>
                      <a:pt x="491" y="59"/>
                      <a:pt x="465" y="32"/>
                      <a:pt x="420" y="15"/>
                    </a:cubicBezTo>
                    <a:cubicBezTo>
                      <a:pt x="388" y="5"/>
                      <a:pt x="353" y="1"/>
                      <a:pt x="3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6" name="Google Shape;886;p36"/>
              <p:cNvSpPr/>
              <p:nvPr/>
            </p:nvSpPr>
            <p:spPr>
              <a:xfrm>
                <a:off x="5289081" y="2571122"/>
                <a:ext cx="32640" cy="20791"/>
              </a:xfrm>
              <a:custGeom>
                <a:avLst/>
                <a:gdLst/>
                <a:ahLst/>
                <a:cxnLst/>
                <a:rect l="l" t="t" r="r" b="b"/>
                <a:pathLst>
                  <a:path w="438" h="279" extrusionOk="0">
                    <a:moveTo>
                      <a:pt x="255" y="1"/>
                    </a:moveTo>
                    <a:cubicBezTo>
                      <a:pt x="224" y="1"/>
                      <a:pt x="194" y="7"/>
                      <a:pt x="170" y="19"/>
                    </a:cubicBezTo>
                    <a:cubicBezTo>
                      <a:pt x="143" y="28"/>
                      <a:pt x="125" y="55"/>
                      <a:pt x="116" y="72"/>
                    </a:cubicBezTo>
                    <a:cubicBezTo>
                      <a:pt x="107" y="72"/>
                      <a:pt x="107" y="81"/>
                      <a:pt x="98" y="90"/>
                    </a:cubicBezTo>
                    <a:cubicBezTo>
                      <a:pt x="0" y="108"/>
                      <a:pt x="9" y="233"/>
                      <a:pt x="107" y="242"/>
                    </a:cubicBezTo>
                    <a:cubicBezTo>
                      <a:pt x="141" y="267"/>
                      <a:pt x="184" y="279"/>
                      <a:pt x="226" y="279"/>
                    </a:cubicBezTo>
                    <a:cubicBezTo>
                      <a:pt x="273" y="279"/>
                      <a:pt x="320" y="265"/>
                      <a:pt x="357" y="242"/>
                    </a:cubicBezTo>
                    <a:cubicBezTo>
                      <a:pt x="411" y="233"/>
                      <a:pt x="437" y="197"/>
                      <a:pt x="428" y="153"/>
                    </a:cubicBezTo>
                    <a:cubicBezTo>
                      <a:pt x="437" y="126"/>
                      <a:pt x="437" y="90"/>
                      <a:pt x="411" y="64"/>
                    </a:cubicBezTo>
                    <a:cubicBezTo>
                      <a:pt x="375" y="22"/>
                      <a:pt x="313" y="1"/>
                      <a:pt x="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7" name="Google Shape;887;p36"/>
              <p:cNvSpPr/>
              <p:nvPr/>
            </p:nvSpPr>
            <p:spPr>
              <a:xfrm>
                <a:off x="5384093" y="2589453"/>
                <a:ext cx="19375" cy="19897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67" extrusionOk="0">
                    <a:moveTo>
                      <a:pt x="144" y="1"/>
                    </a:moveTo>
                    <a:cubicBezTo>
                      <a:pt x="93" y="1"/>
                      <a:pt x="50" y="36"/>
                      <a:pt x="37" y="76"/>
                    </a:cubicBezTo>
                    <a:cubicBezTo>
                      <a:pt x="37" y="85"/>
                      <a:pt x="37" y="94"/>
                      <a:pt x="37" y="103"/>
                    </a:cubicBezTo>
                    <a:cubicBezTo>
                      <a:pt x="10" y="139"/>
                      <a:pt x="1" y="174"/>
                      <a:pt x="46" y="210"/>
                    </a:cubicBezTo>
                    <a:cubicBezTo>
                      <a:pt x="54" y="219"/>
                      <a:pt x="72" y="228"/>
                      <a:pt x="81" y="237"/>
                    </a:cubicBezTo>
                    <a:cubicBezTo>
                      <a:pt x="102" y="258"/>
                      <a:pt x="126" y="266"/>
                      <a:pt x="148" y="266"/>
                    </a:cubicBezTo>
                    <a:cubicBezTo>
                      <a:pt x="163" y="266"/>
                      <a:pt x="177" y="262"/>
                      <a:pt x="188" y="255"/>
                    </a:cubicBezTo>
                    <a:cubicBezTo>
                      <a:pt x="206" y="255"/>
                      <a:pt x="215" y="246"/>
                      <a:pt x="224" y="237"/>
                    </a:cubicBezTo>
                    <a:cubicBezTo>
                      <a:pt x="260" y="210"/>
                      <a:pt x="260" y="174"/>
                      <a:pt x="242" y="139"/>
                    </a:cubicBezTo>
                    <a:cubicBezTo>
                      <a:pt x="242" y="139"/>
                      <a:pt x="251" y="130"/>
                      <a:pt x="251" y="130"/>
                    </a:cubicBezTo>
                    <a:cubicBezTo>
                      <a:pt x="260" y="85"/>
                      <a:pt x="242" y="32"/>
                      <a:pt x="197" y="14"/>
                    </a:cubicBezTo>
                    <a:cubicBezTo>
                      <a:pt x="179" y="5"/>
                      <a:pt x="162" y="1"/>
                      <a:pt x="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8" name="Google Shape;888;p36"/>
              <p:cNvSpPr/>
              <p:nvPr/>
            </p:nvSpPr>
            <p:spPr>
              <a:xfrm>
                <a:off x="5362855" y="2621050"/>
                <a:ext cx="33310" cy="12668"/>
              </a:xfrm>
              <a:custGeom>
                <a:avLst/>
                <a:gdLst/>
                <a:ahLst/>
                <a:cxnLst/>
                <a:rect l="l" t="t" r="r" b="b"/>
                <a:pathLst>
                  <a:path w="447" h="170" extrusionOk="0">
                    <a:moveTo>
                      <a:pt x="125" y="0"/>
                    </a:moveTo>
                    <a:cubicBezTo>
                      <a:pt x="0" y="0"/>
                      <a:pt x="0" y="170"/>
                      <a:pt x="125" y="170"/>
                    </a:cubicBezTo>
                    <a:lnTo>
                      <a:pt x="322" y="170"/>
                    </a:lnTo>
                    <a:cubicBezTo>
                      <a:pt x="447" y="170"/>
                      <a:pt x="447" y="0"/>
                      <a:pt x="3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9" name="Google Shape;889;p36"/>
              <p:cNvSpPr/>
              <p:nvPr/>
            </p:nvSpPr>
            <p:spPr>
              <a:xfrm>
                <a:off x="4998529" y="2570898"/>
                <a:ext cx="26678" cy="18779"/>
              </a:xfrm>
              <a:custGeom>
                <a:avLst/>
                <a:gdLst/>
                <a:ahLst/>
                <a:cxnLst/>
                <a:rect l="l" t="t" r="r" b="b"/>
                <a:pathLst>
                  <a:path w="358" h="252" extrusionOk="0">
                    <a:moveTo>
                      <a:pt x="147" y="1"/>
                    </a:moveTo>
                    <a:cubicBezTo>
                      <a:pt x="132" y="1"/>
                      <a:pt x="116" y="2"/>
                      <a:pt x="99" y="4"/>
                    </a:cubicBezTo>
                    <a:cubicBezTo>
                      <a:pt x="45" y="4"/>
                      <a:pt x="1" y="40"/>
                      <a:pt x="1" y="84"/>
                    </a:cubicBezTo>
                    <a:cubicBezTo>
                      <a:pt x="1" y="129"/>
                      <a:pt x="45" y="174"/>
                      <a:pt x="90" y="174"/>
                    </a:cubicBezTo>
                    <a:cubicBezTo>
                      <a:pt x="109" y="224"/>
                      <a:pt x="167" y="252"/>
                      <a:pt x="228" y="252"/>
                    </a:cubicBezTo>
                    <a:cubicBezTo>
                      <a:pt x="254" y="252"/>
                      <a:pt x="280" y="247"/>
                      <a:pt x="304" y="236"/>
                    </a:cubicBezTo>
                    <a:cubicBezTo>
                      <a:pt x="349" y="209"/>
                      <a:pt x="358" y="165"/>
                      <a:pt x="340" y="129"/>
                    </a:cubicBezTo>
                    <a:cubicBezTo>
                      <a:pt x="349" y="93"/>
                      <a:pt x="340" y="49"/>
                      <a:pt x="295" y="31"/>
                    </a:cubicBezTo>
                    <a:lnTo>
                      <a:pt x="268" y="31"/>
                    </a:lnTo>
                    <a:cubicBezTo>
                      <a:pt x="268" y="31"/>
                      <a:pt x="268" y="22"/>
                      <a:pt x="268" y="22"/>
                    </a:cubicBezTo>
                    <a:cubicBezTo>
                      <a:pt x="229" y="9"/>
                      <a:pt x="190" y="1"/>
                      <a:pt x="1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0" name="Google Shape;890;p36"/>
              <p:cNvSpPr/>
              <p:nvPr/>
            </p:nvSpPr>
            <p:spPr>
              <a:xfrm>
                <a:off x="5172085" y="2539227"/>
                <a:ext cx="27274" cy="12743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71" extrusionOk="0">
                    <a:moveTo>
                      <a:pt x="134" y="1"/>
                    </a:moveTo>
                    <a:cubicBezTo>
                      <a:pt x="0" y="1"/>
                      <a:pt x="0" y="170"/>
                      <a:pt x="134" y="170"/>
                    </a:cubicBezTo>
                    <a:lnTo>
                      <a:pt x="232" y="170"/>
                    </a:lnTo>
                    <a:cubicBezTo>
                      <a:pt x="366" y="170"/>
                      <a:pt x="366" y="1"/>
                      <a:pt x="2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1" name="Google Shape;891;p36"/>
              <p:cNvSpPr/>
              <p:nvPr/>
            </p:nvSpPr>
            <p:spPr>
              <a:xfrm>
                <a:off x="5695883" y="2753322"/>
                <a:ext cx="26678" cy="12668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70" extrusionOk="0">
                    <a:moveTo>
                      <a:pt x="126" y="0"/>
                    </a:moveTo>
                    <a:cubicBezTo>
                      <a:pt x="1" y="0"/>
                      <a:pt x="1" y="170"/>
                      <a:pt x="126" y="170"/>
                    </a:cubicBezTo>
                    <a:lnTo>
                      <a:pt x="233" y="170"/>
                    </a:lnTo>
                    <a:cubicBezTo>
                      <a:pt x="358" y="170"/>
                      <a:pt x="358" y="0"/>
                      <a:pt x="2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2" name="Google Shape;892;p36"/>
              <p:cNvSpPr/>
              <p:nvPr/>
            </p:nvSpPr>
            <p:spPr>
              <a:xfrm>
                <a:off x="5115525" y="2775901"/>
                <a:ext cx="19375" cy="12743"/>
              </a:xfrm>
              <a:custGeom>
                <a:avLst/>
                <a:gdLst/>
                <a:ahLst/>
                <a:cxnLst/>
                <a:rect l="l" t="t" r="r" b="b"/>
                <a:pathLst>
                  <a:path w="260" h="171" extrusionOk="0">
                    <a:moveTo>
                      <a:pt x="135" y="1"/>
                    </a:moveTo>
                    <a:cubicBezTo>
                      <a:pt x="1" y="1"/>
                      <a:pt x="1" y="170"/>
                      <a:pt x="135" y="170"/>
                    </a:cubicBezTo>
                    <a:cubicBezTo>
                      <a:pt x="260" y="170"/>
                      <a:pt x="260" y="1"/>
                      <a:pt x="1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3" name="Google Shape;893;p36"/>
              <p:cNvSpPr/>
              <p:nvPr/>
            </p:nvSpPr>
            <p:spPr>
              <a:xfrm>
                <a:off x="5322317" y="2846397"/>
                <a:ext cx="38601" cy="21313"/>
              </a:xfrm>
              <a:custGeom>
                <a:avLst/>
                <a:gdLst/>
                <a:ahLst/>
                <a:cxnLst/>
                <a:rect l="l" t="t" r="r" b="b"/>
                <a:pathLst>
                  <a:path w="518" h="286" extrusionOk="0">
                    <a:moveTo>
                      <a:pt x="152" y="0"/>
                    </a:moveTo>
                    <a:cubicBezTo>
                      <a:pt x="89" y="0"/>
                      <a:pt x="54" y="36"/>
                      <a:pt x="54" y="72"/>
                    </a:cubicBezTo>
                    <a:cubicBezTo>
                      <a:pt x="0" y="116"/>
                      <a:pt x="18" y="188"/>
                      <a:pt x="89" y="214"/>
                    </a:cubicBezTo>
                    <a:lnTo>
                      <a:pt x="197" y="250"/>
                    </a:lnTo>
                    <a:cubicBezTo>
                      <a:pt x="208" y="250"/>
                      <a:pt x="216" y="254"/>
                      <a:pt x="223" y="254"/>
                    </a:cubicBezTo>
                    <a:cubicBezTo>
                      <a:pt x="226" y="254"/>
                      <a:pt x="229" y="253"/>
                      <a:pt x="232" y="250"/>
                    </a:cubicBezTo>
                    <a:cubicBezTo>
                      <a:pt x="250" y="268"/>
                      <a:pt x="277" y="286"/>
                      <a:pt x="313" y="286"/>
                    </a:cubicBezTo>
                    <a:cubicBezTo>
                      <a:pt x="393" y="286"/>
                      <a:pt x="473" y="250"/>
                      <a:pt x="509" y="188"/>
                    </a:cubicBezTo>
                    <a:cubicBezTo>
                      <a:pt x="518" y="170"/>
                      <a:pt x="518" y="143"/>
                      <a:pt x="518" y="116"/>
                    </a:cubicBezTo>
                    <a:cubicBezTo>
                      <a:pt x="518" y="107"/>
                      <a:pt x="518" y="90"/>
                      <a:pt x="518" y="81"/>
                    </a:cubicBezTo>
                    <a:cubicBezTo>
                      <a:pt x="503" y="43"/>
                      <a:pt x="463" y="25"/>
                      <a:pt x="419" y="25"/>
                    </a:cubicBezTo>
                    <a:cubicBezTo>
                      <a:pt x="411" y="25"/>
                      <a:pt x="402" y="26"/>
                      <a:pt x="393" y="27"/>
                    </a:cubicBezTo>
                    <a:lnTo>
                      <a:pt x="321" y="27"/>
                    </a:lnTo>
                    <a:cubicBezTo>
                      <a:pt x="277" y="18"/>
                      <a:pt x="223" y="9"/>
                      <a:pt x="1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4" name="Google Shape;894;p36"/>
              <p:cNvSpPr/>
              <p:nvPr/>
            </p:nvSpPr>
            <p:spPr>
              <a:xfrm>
                <a:off x="5455781" y="2598768"/>
                <a:ext cx="59392" cy="26604"/>
              </a:xfrm>
              <a:custGeom>
                <a:avLst/>
                <a:gdLst/>
                <a:ahLst/>
                <a:cxnLst/>
                <a:rect l="l" t="t" r="r" b="b"/>
                <a:pathLst>
                  <a:path w="797" h="357" extrusionOk="0">
                    <a:moveTo>
                      <a:pt x="232" y="0"/>
                    </a:moveTo>
                    <a:cubicBezTo>
                      <a:pt x="156" y="0"/>
                      <a:pt x="88" y="32"/>
                      <a:pt x="56" y="112"/>
                    </a:cubicBezTo>
                    <a:cubicBezTo>
                      <a:pt x="0" y="237"/>
                      <a:pt x="124" y="357"/>
                      <a:pt x="261" y="357"/>
                    </a:cubicBezTo>
                    <a:cubicBezTo>
                      <a:pt x="300" y="357"/>
                      <a:pt x="340" y="347"/>
                      <a:pt x="377" y="326"/>
                    </a:cubicBezTo>
                    <a:cubicBezTo>
                      <a:pt x="404" y="308"/>
                      <a:pt x="422" y="281"/>
                      <a:pt x="422" y="255"/>
                    </a:cubicBezTo>
                    <a:cubicBezTo>
                      <a:pt x="440" y="255"/>
                      <a:pt x="448" y="255"/>
                      <a:pt x="466" y="246"/>
                    </a:cubicBezTo>
                    <a:cubicBezTo>
                      <a:pt x="475" y="263"/>
                      <a:pt x="502" y="272"/>
                      <a:pt x="529" y="272"/>
                    </a:cubicBezTo>
                    <a:lnTo>
                      <a:pt x="671" y="272"/>
                    </a:lnTo>
                    <a:cubicBezTo>
                      <a:pt x="796" y="272"/>
                      <a:pt x="796" y="103"/>
                      <a:pt x="671" y="103"/>
                    </a:cubicBezTo>
                    <a:lnTo>
                      <a:pt x="529" y="103"/>
                    </a:lnTo>
                    <a:cubicBezTo>
                      <a:pt x="511" y="103"/>
                      <a:pt x="502" y="103"/>
                      <a:pt x="493" y="112"/>
                    </a:cubicBezTo>
                    <a:cubicBezTo>
                      <a:pt x="429" y="48"/>
                      <a:pt x="324" y="0"/>
                      <a:pt x="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5" name="Google Shape;895;p36"/>
              <p:cNvSpPr/>
              <p:nvPr/>
            </p:nvSpPr>
            <p:spPr>
              <a:xfrm>
                <a:off x="5237215" y="2800418"/>
                <a:ext cx="34875" cy="16171"/>
              </a:xfrm>
              <a:custGeom>
                <a:avLst/>
                <a:gdLst/>
                <a:ahLst/>
                <a:cxnLst/>
                <a:rect l="l" t="t" r="r" b="b"/>
                <a:pathLst>
                  <a:path w="468" h="217" extrusionOk="0">
                    <a:moveTo>
                      <a:pt x="314" y="0"/>
                    </a:moveTo>
                    <a:cubicBezTo>
                      <a:pt x="308" y="0"/>
                      <a:pt x="301" y="1"/>
                      <a:pt x="295" y="2"/>
                    </a:cubicBezTo>
                    <a:cubicBezTo>
                      <a:pt x="232" y="11"/>
                      <a:pt x="170" y="29"/>
                      <a:pt x="107" y="37"/>
                    </a:cubicBezTo>
                    <a:cubicBezTo>
                      <a:pt x="0" y="64"/>
                      <a:pt x="27" y="189"/>
                      <a:pt x="125" y="198"/>
                    </a:cubicBezTo>
                    <a:cubicBezTo>
                      <a:pt x="142" y="209"/>
                      <a:pt x="165" y="217"/>
                      <a:pt x="189" y="217"/>
                    </a:cubicBezTo>
                    <a:cubicBezTo>
                      <a:pt x="204" y="217"/>
                      <a:pt x="219" y="214"/>
                      <a:pt x="232" y="207"/>
                    </a:cubicBezTo>
                    <a:lnTo>
                      <a:pt x="375" y="153"/>
                    </a:lnTo>
                    <a:cubicBezTo>
                      <a:pt x="467" y="120"/>
                      <a:pt x="410" y="0"/>
                      <a:pt x="3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6" name="Google Shape;896;p36"/>
              <p:cNvSpPr/>
              <p:nvPr/>
            </p:nvSpPr>
            <p:spPr>
              <a:xfrm>
                <a:off x="5461221" y="2581778"/>
                <a:ext cx="14755" cy="14755"/>
              </a:xfrm>
              <a:custGeom>
                <a:avLst/>
                <a:gdLst/>
                <a:ahLst/>
                <a:cxnLst/>
                <a:rect l="l" t="t" r="r" b="b"/>
                <a:pathLst>
                  <a:path w="198" h="198" extrusionOk="0">
                    <a:moveTo>
                      <a:pt x="99" y="1"/>
                    </a:moveTo>
                    <a:cubicBezTo>
                      <a:pt x="50" y="1"/>
                      <a:pt x="1" y="28"/>
                      <a:pt x="1" y="81"/>
                    </a:cubicBezTo>
                    <a:lnTo>
                      <a:pt x="1" y="108"/>
                    </a:lnTo>
                    <a:cubicBezTo>
                      <a:pt x="1" y="135"/>
                      <a:pt x="10" y="152"/>
                      <a:pt x="28" y="161"/>
                    </a:cubicBezTo>
                    <a:cubicBezTo>
                      <a:pt x="28" y="161"/>
                      <a:pt x="28" y="170"/>
                      <a:pt x="28" y="170"/>
                    </a:cubicBezTo>
                    <a:lnTo>
                      <a:pt x="36" y="170"/>
                    </a:lnTo>
                    <a:cubicBezTo>
                      <a:pt x="54" y="188"/>
                      <a:pt x="72" y="197"/>
                      <a:pt x="99" y="197"/>
                    </a:cubicBezTo>
                    <a:cubicBezTo>
                      <a:pt x="126" y="197"/>
                      <a:pt x="143" y="188"/>
                      <a:pt x="161" y="170"/>
                    </a:cubicBezTo>
                    <a:lnTo>
                      <a:pt x="170" y="170"/>
                    </a:lnTo>
                    <a:cubicBezTo>
                      <a:pt x="170" y="170"/>
                      <a:pt x="170" y="170"/>
                      <a:pt x="170" y="161"/>
                    </a:cubicBezTo>
                    <a:cubicBezTo>
                      <a:pt x="188" y="152"/>
                      <a:pt x="197" y="135"/>
                      <a:pt x="197" y="108"/>
                    </a:cubicBezTo>
                    <a:lnTo>
                      <a:pt x="197" y="81"/>
                    </a:lnTo>
                    <a:cubicBezTo>
                      <a:pt x="197" y="28"/>
                      <a:pt x="148" y="1"/>
                      <a:pt x="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7" name="Google Shape;897;p36"/>
              <p:cNvSpPr/>
              <p:nvPr/>
            </p:nvSpPr>
            <p:spPr>
              <a:xfrm>
                <a:off x="5568306" y="2711144"/>
                <a:ext cx="24666" cy="19673"/>
              </a:xfrm>
              <a:custGeom>
                <a:avLst/>
                <a:gdLst/>
                <a:ahLst/>
                <a:cxnLst/>
                <a:rect l="l" t="t" r="r" b="b"/>
                <a:pathLst>
                  <a:path w="331" h="264" extrusionOk="0">
                    <a:moveTo>
                      <a:pt x="223" y="0"/>
                    </a:moveTo>
                    <a:cubicBezTo>
                      <a:pt x="206" y="0"/>
                      <a:pt x="190" y="4"/>
                      <a:pt x="178" y="13"/>
                    </a:cubicBezTo>
                    <a:lnTo>
                      <a:pt x="71" y="76"/>
                    </a:lnTo>
                    <a:cubicBezTo>
                      <a:pt x="27" y="103"/>
                      <a:pt x="0" y="147"/>
                      <a:pt x="36" y="183"/>
                    </a:cubicBezTo>
                    <a:cubicBezTo>
                      <a:pt x="70" y="231"/>
                      <a:pt x="126" y="263"/>
                      <a:pt x="190" y="263"/>
                    </a:cubicBezTo>
                    <a:cubicBezTo>
                      <a:pt x="209" y="263"/>
                      <a:pt x="229" y="260"/>
                      <a:pt x="250" y="254"/>
                    </a:cubicBezTo>
                    <a:cubicBezTo>
                      <a:pt x="294" y="236"/>
                      <a:pt x="330" y="201"/>
                      <a:pt x="321" y="156"/>
                    </a:cubicBezTo>
                    <a:cubicBezTo>
                      <a:pt x="312" y="147"/>
                      <a:pt x="312" y="138"/>
                      <a:pt x="303" y="129"/>
                    </a:cubicBezTo>
                    <a:cubicBezTo>
                      <a:pt x="321" y="103"/>
                      <a:pt x="330" y="67"/>
                      <a:pt x="312" y="40"/>
                    </a:cubicBezTo>
                    <a:cubicBezTo>
                      <a:pt x="294" y="16"/>
                      <a:pt x="257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8" name="Google Shape;898;p36"/>
              <p:cNvSpPr/>
              <p:nvPr/>
            </p:nvSpPr>
            <p:spPr>
              <a:xfrm>
                <a:off x="5012539" y="2798406"/>
                <a:ext cx="25933" cy="2012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270" extrusionOk="0">
                    <a:moveTo>
                      <a:pt x="153" y="1"/>
                    </a:moveTo>
                    <a:cubicBezTo>
                      <a:pt x="105" y="1"/>
                      <a:pt x="59" y="33"/>
                      <a:pt x="27" y="64"/>
                    </a:cubicBezTo>
                    <a:cubicBezTo>
                      <a:pt x="0" y="109"/>
                      <a:pt x="0" y="154"/>
                      <a:pt x="27" y="198"/>
                    </a:cubicBezTo>
                    <a:cubicBezTo>
                      <a:pt x="36" y="216"/>
                      <a:pt x="63" y="234"/>
                      <a:pt x="89" y="234"/>
                    </a:cubicBezTo>
                    <a:cubicBezTo>
                      <a:pt x="125" y="261"/>
                      <a:pt x="170" y="270"/>
                      <a:pt x="214" y="270"/>
                    </a:cubicBezTo>
                    <a:cubicBezTo>
                      <a:pt x="312" y="270"/>
                      <a:pt x="348" y="145"/>
                      <a:pt x="268" y="118"/>
                    </a:cubicBezTo>
                    <a:cubicBezTo>
                      <a:pt x="294" y="64"/>
                      <a:pt x="232" y="11"/>
                      <a:pt x="170" y="2"/>
                    </a:cubicBezTo>
                    <a:cubicBezTo>
                      <a:pt x="164" y="1"/>
                      <a:pt x="158" y="1"/>
                      <a:pt x="1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9" name="Google Shape;899;p36"/>
              <p:cNvSpPr/>
              <p:nvPr/>
            </p:nvSpPr>
            <p:spPr>
              <a:xfrm>
                <a:off x="5455260" y="2734617"/>
                <a:ext cx="28020" cy="21760"/>
              </a:xfrm>
              <a:custGeom>
                <a:avLst/>
                <a:gdLst/>
                <a:ahLst/>
                <a:cxnLst/>
                <a:rect l="l" t="t" r="r" b="b"/>
                <a:pathLst>
                  <a:path w="376" h="292" extrusionOk="0">
                    <a:moveTo>
                      <a:pt x="177" y="0"/>
                    </a:moveTo>
                    <a:cubicBezTo>
                      <a:pt x="149" y="0"/>
                      <a:pt x="119" y="6"/>
                      <a:pt x="90" y="19"/>
                    </a:cubicBezTo>
                    <a:cubicBezTo>
                      <a:pt x="63" y="28"/>
                      <a:pt x="45" y="55"/>
                      <a:pt x="45" y="73"/>
                    </a:cubicBezTo>
                    <a:cubicBezTo>
                      <a:pt x="18" y="91"/>
                      <a:pt x="0" y="109"/>
                      <a:pt x="0" y="144"/>
                    </a:cubicBezTo>
                    <a:cubicBezTo>
                      <a:pt x="6" y="231"/>
                      <a:pt x="102" y="292"/>
                      <a:pt x="196" y="292"/>
                    </a:cubicBezTo>
                    <a:cubicBezTo>
                      <a:pt x="246" y="292"/>
                      <a:pt x="296" y="274"/>
                      <a:pt x="331" y="234"/>
                    </a:cubicBezTo>
                    <a:cubicBezTo>
                      <a:pt x="375" y="171"/>
                      <a:pt x="366" y="100"/>
                      <a:pt x="304" y="46"/>
                    </a:cubicBezTo>
                    <a:cubicBezTo>
                      <a:pt x="270" y="18"/>
                      <a:pt x="225" y="0"/>
                      <a:pt x="1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0" name="Google Shape;900;p36"/>
              <p:cNvSpPr/>
              <p:nvPr/>
            </p:nvSpPr>
            <p:spPr>
              <a:xfrm>
                <a:off x="4884216" y="2701233"/>
                <a:ext cx="50748" cy="19301"/>
              </a:xfrm>
              <a:custGeom>
                <a:avLst/>
                <a:gdLst/>
                <a:ahLst/>
                <a:cxnLst/>
                <a:rect l="l" t="t" r="r" b="b"/>
                <a:pathLst>
                  <a:path w="681" h="259" extrusionOk="0">
                    <a:moveTo>
                      <a:pt x="130" y="0"/>
                    </a:moveTo>
                    <a:cubicBezTo>
                      <a:pt x="97" y="0"/>
                      <a:pt x="67" y="12"/>
                      <a:pt x="54" y="39"/>
                    </a:cubicBezTo>
                    <a:cubicBezTo>
                      <a:pt x="0" y="120"/>
                      <a:pt x="36" y="227"/>
                      <a:pt x="143" y="253"/>
                    </a:cubicBezTo>
                    <a:cubicBezTo>
                      <a:pt x="158" y="257"/>
                      <a:pt x="174" y="259"/>
                      <a:pt x="189" y="259"/>
                    </a:cubicBezTo>
                    <a:cubicBezTo>
                      <a:pt x="244" y="259"/>
                      <a:pt x="295" y="235"/>
                      <a:pt x="330" y="200"/>
                    </a:cubicBezTo>
                    <a:cubicBezTo>
                      <a:pt x="393" y="209"/>
                      <a:pt x="446" y="218"/>
                      <a:pt x="509" y="227"/>
                    </a:cubicBezTo>
                    <a:cubicBezTo>
                      <a:pt x="515" y="228"/>
                      <a:pt x="521" y="228"/>
                      <a:pt x="528" y="228"/>
                    </a:cubicBezTo>
                    <a:cubicBezTo>
                      <a:pt x="631" y="228"/>
                      <a:pt x="680" y="91"/>
                      <a:pt x="562" y="66"/>
                    </a:cubicBezTo>
                    <a:lnTo>
                      <a:pt x="304" y="12"/>
                    </a:lnTo>
                    <a:lnTo>
                      <a:pt x="250" y="12"/>
                    </a:lnTo>
                    <a:cubicBezTo>
                      <a:pt x="214" y="12"/>
                      <a:pt x="188" y="4"/>
                      <a:pt x="161" y="4"/>
                    </a:cubicBezTo>
                    <a:cubicBezTo>
                      <a:pt x="150" y="1"/>
                      <a:pt x="140" y="0"/>
                      <a:pt x="1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1" name="Google Shape;901;p36"/>
              <p:cNvSpPr/>
              <p:nvPr/>
            </p:nvSpPr>
            <p:spPr>
              <a:xfrm>
                <a:off x="6335038" y="2694004"/>
                <a:ext cx="43669" cy="22878"/>
              </a:xfrm>
              <a:custGeom>
                <a:avLst/>
                <a:gdLst/>
                <a:ahLst/>
                <a:cxnLst/>
                <a:rect l="l" t="t" r="r" b="b"/>
                <a:pathLst>
                  <a:path w="586" h="307" extrusionOk="0">
                    <a:moveTo>
                      <a:pt x="388" y="0"/>
                    </a:moveTo>
                    <a:cubicBezTo>
                      <a:pt x="380" y="0"/>
                      <a:pt x="372" y="1"/>
                      <a:pt x="363" y="2"/>
                    </a:cubicBezTo>
                    <a:cubicBezTo>
                      <a:pt x="309" y="11"/>
                      <a:pt x="265" y="29"/>
                      <a:pt x="229" y="65"/>
                    </a:cubicBezTo>
                    <a:lnTo>
                      <a:pt x="158" y="38"/>
                    </a:lnTo>
                    <a:cubicBezTo>
                      <a:pt x="146" y="35"/>
                      <a:pt x="135" y="33"/>
                      <a:pt x="125" y="33"/>
                    </a:cubicBezTo>
                    <a:cubicBezTo>
                      <a:pt x="33" y="33"/>
                      <a:pt x="0" y="167"/>
                      <a:pt x="113" y="199"/>
                    </a:cubicBezTo>
                    <a:cubicBezTo>
                      <a:pt x="113" y="252"/>
                      <a:pt x="149" y="288"/>
                      <a:pt x="211" y="288"/>
                    </a:cubicBezTo>
                    <a:lnTo>
                      <a:pt x="461" y="306"/>
                    </a:lnTo>
                    <a:cubicBezTo>
                      <a:pt x="465" y="306"/>
                      <a:pt x="468" y="306"/>
                      <a:pt x="472" y="306"/>
                    </a:cubicBezTo>
                    <a:cubicBezTo>
                      <a:pt x="586" y="306"/>
                      <a:pt x="583" y="171"/>
                      <a:pt x="488" y="145"/>
                    </a:cubicBezTo>
                    <a:lnTo>
                      <a:pt x="470" y="136"/>
                    </a:lnTo>
                    <a:cubicBezTo>
                      <a:pt x="511" y="87"/>
                      <a:pt x="477" y="0"/>
                      <a:pt x="3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2" name="Google Shape;902;p36"/>
              <p:cNvSpPr/>
              <p:nvPr/>
            </p:nvSpPr>
            <p:spPr>
              <a:xfrm>
                <a:off x="6405235" y="2671276"/>
                <a:ext cx="53952" cy="2377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319" extrusionOk="0">
                    <a:moveTo>
                      <a:pt x="473" y="0"/>
                    </a:moveTo>
                    <a:cubicBezTo>
                      <a:pt x="362" y="0"/>
                      <a:pt x="253" y="51"/>
                      <a:pt x="197" y="129"/>
                    </a:cubicBezTo>
                    <a:lnTo>
                      <a:pt x="126" y="129"/>
                    </a:lnTo>
                    <a:cubicBezTo>
                      <a:pt x="1" y="129"/>
                      <a:pt x="1" y="299"/>
                      <a:pt x="126" y="299"/>
                    </a:cubicBezTo>
                    <a:lnTo>
                      <a:pt x="188" y="299"/>
                    </a:lnTo>
                    <a:cubicBezTo>
                      <a:pt x="206" y="312"/>
                      <a:pt x="228" y="319"/>
                      <a:pt x="252" y="319"/>
                    </a:cubicBezTo>
                    <a:cubicBezTo>
                      <a:pt x="275" y="319"/>
                      <a:pt x="300" y="312"/>
                      <a:pt x="322" y="299"/>
                    </a:cubicBezTo>
                    <a:lnTo>
                      <a:pt x="331" y="299"/>
                    </a:lnTo>
                    <a:cubicBezTo>
                      <a:pt x="393" y="299"/>
                      <a:pt x="420" y="263"/>
                      <a:pt x="429" y="227"/>
                    </a:cubicBezTo>
                    <a:cubicBezTo>
                      <a:pt x="491" y="227"/>
                      <a:pt x="554" y="218"/>
                      <a:pt x="616" y="200"/>
                    </a:cubicBezTo>
                    <a:cubicBezTo>
                      <a:pt x="679" y="174"/>
                      <a:pt x="723" y="102"/>
                      <a:pt x="661" y="58"/>
                    </a:cubicBezTo>
                    <a:cubicBezTo>
                      <a:pt x="604" y="18"/>
                      <a:pt x="538" y="0"/>
                      <a:pt x="4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3" name="Google Shape;903;p36"/>
              <p:cNvSpPr/>
              <p:nvPr/>
            </p:nvSpPr>
            <p:spPr>
              <a:xfrm>
                <a:off x="6450171" y="2697134"/>
                <a:ext cx="50077" cy="22356"/>
              </a:xfrm>
              <a:custGeom>
                <a:avLst/>
                <a:gdLst/>
                <a:ahLst/>
                <a:cxnLst/>
                <a:rect l="l" t="t" r="r" b="b"/>
                <a:pathLst>
                  <a:path w="672" h="300" extrusionOk="0">
                    <a:moveTo>
                      <a:pt x="425" y="0"/>
                    </a:moveTo>
                    <a:cubicBezTo>
                      <a:pt x="394" y="0"/>
                      <a:pt x="364" y="5"/>
                      <a:pt x="334" y="14"/>
                    </a:cubicBezTo>
                    <a:cubicBezTo>
                      <a:pt x="272" y="23"/>
                      <a:pt x="236" y="76"/>
                      <a:pt x="263" y="130"/>
                    </a:cubicBezTo>
                    <a:cubicBezTo>
                      <a:pt x="236" y="121"/>
                      <a:pt x="218" y="112"/>
                      <a:pt x="192" y="103"/>
                    </a:cubicBezTo>
                    <a:cubicBezTo>
                      <a:pt x="177" y="97"/>
                      <a:pt x="163" y="95"/>
                      <a:pt x="150" y="95"/>
                    </a:cubicBezTo>
                    <a:cubicBezTo>
                      <a:pt x="62" y="95"/>
                      <a:pt x="1" y="207"/>
                      <a:pt x="93" y="246"/>
                    </a:cubicBezTo>
                    <a:cubicBezTo>
                      <a:pt x="129" y="264"/>
                      <a:pt x="165" y="273"/>
                      <a:pt x="201" y="291"/>
                    </a:cubicBezTo>
                    <a:cubicBezTo>
                      <a:pt x="216" y="297"/>
                      <a:pt x="231" y="299"/>
                      <a:pt x="245" y="299"/>
                    </a:cubicBezTo>
                    <a:cubicBezTo>
                      <a:pt x="314" y="299"/>
                      <a:pt x="365" y="237"/>
                      <a:pt x="343" y="192"/>
                    </a:cubicBezTo>
                    <a:lnTo>
                      <a:pt x="343" y="192"/>
                    </a:lnTo>
                    <a:cubicBezTo>
                      <a:pt x="415" y="219"/>
                      <a:pt x="486" y="228"/>
                      <a:pt x="557" y="237"/>
                    </a:cubicBezTo>
                    <a:cubicBezTo>
                      <a:pt x="562" y="237"/>
                      <a:pt x="566" y="238"/>
                      <a:pt x="569" y="238"/>
                    </a:cubicBezTo>
                    <a:cubicBezTo>
                      <a:pt x="641" y="238"/>
                      <a:pt x="672" y="163"/>
                      <a:pt x="647" y="112"/>
                    </a:cubicBezTo>
                    <a:cubicBezTo>
                      <a:pt x="600" y="39"/>
                      <a:pt x="514" y="0"/>
                      <a:pt x="4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4" name="Google Shape;904;p36"/>
              <p:cNvSpPr/>
              <p:nvPr/>
            </p:nvSpPr>
            <p:spPr>
              <a:xfrm>
                <a:off x="6446743" y="2642288"/>
                <a:ext cx="39198" cy="18779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52" extrusionOk="0">
                    <a:moveTo>
                      <a:pt x="234" y="1"/>
                    </a:moveTo>
                    <a:cubicBezTo>
                      <a:pt x="218" y="1"/>
                      <a:pt x="201" y="4"/>
                      <a:pt x="184" y="10"/>
                    </a:cubicBezTo>
                    <a:cubicBezTo>
                      <a:pt x="175" y="18"/>
                      <a:pt x="166" y="27"/>
                      <a:pt x="157" y="45"/>
                    </a:cubicBezTo>
                    <a:cubicBezTo>
                      <a:pt x="154" y="45"/>
                      <a:pt x="150" y="45"/>
                      <a:pt x="147" y="45"/>
                    </a:cubicBezTo>
                    <a:cubicBezTo>
                      <a:pt x="39" y="45"/>
                      <a:pt x="0" y="180"/>
                      <a:pt x="113" y="206"/>
                    </a:cubicBezTo>
                    <a:cubicBezTo>
                      <a:pt x="193" y="215"/>
                      <a:pt x="273" y="233"/>
                      <a:pt x="363" y="250"/>
                    </a:cubicBezTo>
                    <a:cubicBezTo>
                      <a:pt x="369" y="251"/>
                      <a:pt x="375" y="252"/>
                      <a:pt x="381" y="252"/>
                    </a:cubicBezTo>
                    <a:cubicBezTo>
                      <a:pt x="484" y="252"/>
                      <a:pt x="525" y="115"/>
                      <a:pt x="407" y="90"/>
                    </a:cubicBezTo>
                    <a:cubicBezTo>
                      <a:pt x="371" y="81"/>
                      <a:pt x="345" y="72"/>
                      <a:pt x="327" y="45"/>
                    </a:cubicBezTo>
                    <a:cubicBezTo>
                      <a:pt x="302" y="15"/>
                      <a:pt x="270" y="1"/>
                      <a:pt x="2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5" name="Google Shape;905;p36"/>
              <p:cNvSpPr/>
              <p:nvPr/>
            </p:nvSpPr>
            <p:spPr>
              <a:xfrm>
                <a:off x="6372000" y="2614343"/>
                <a:ext cx="63864" cy="47544"/>
              </a:xfrm>
              <a:custGeom>
                <a:avLst/>
                <a:gdLst/>
                <a:ahLst/>
                <a:cxnLst/>
                <a:rect l="l" t="t" r="r" b="b"/>
                <a:pathLst>
                  <a:path w="857" h="638" extrusionOk="0">
                    <a:moveTo>
                      <a:pt x="340" y="1"/>
                    </a:moveTo>
                    <a:cubicBezTo>
                      <a:pt x="313" y="1"/>
                      <a:pt x="286" y="10"/>
                      <a:pt x="268" y="28"/>
                    </a:cubicBezTo>
                    <a:cubicBezTo>
                      <a:pt x="233" y="54"/>
                      <a:pt x="233" y="108"/>
                      <a:pt x="268" y="144"/>
                    </a:cubicBezTo>
                    <a:cubicBezTo>
                      <a:pt x="286" y="162"/>
                      <a:pt x="313" y="179"/>
                      <a:pt x="340" y="188"/>
                    </a:cubicBezTo>
                    <a:cubicBezTo>
                      <a:pt x="357" y="215"/>
                      <a:pt x="375" y="224"/>
                      <a:pt x="393" y="242"/>
                    </a:cubicBezTo>
                    <a:cubicBezTo>
                      <a:pt x="384" y="242"/>
                      <a:pt x="366" y="242"/>
                      <a:pt x="349" y="251"/>
                    </a:cubicBezTo>
                    <a:cubicBezTo>
                      <a:pt x="268" y="260"/>
                      <a:pt x="250" y="340"/>
                      <a:pt x="304" y="385"/>
                    </a:cubicBezTo>
                    <a:cubicBezTo>
                      <a:pt x="313" y="393"/>
                      <a:pt x="322" y="402"/>
                      <a:pt x="322" y="402"/>
                    </a:cubicBezTo>
                    <a:cubicBezTo>
                      <a:pt x="304" y="393"/>
                      <a:pt x="286" y="385"/>
                      <a:pt x="259" y="385"/>
                    </a:cubicBezTo>
                    <a:cubicBezTo>
                      <a:pt x="242" y="383"/>
                      <a:pt x="224" y="382"/>
                      <a:pt x="207" y="382"/>
                    </a:cubicBezTo>
                    <a:cubicBezTo>
                      <a:pt x="134" y="382"/>
                      <a:pt x="65" y="400"/>
                      <a:pt x="36" y="465"/>
                    </a:cubicBezTo>
                    <a:cubicBezTo>
                      <a:pt x="1" y="536"/>
                      <a:pt x="36" y="616"/>
                      <a:pt x="125" y="634"/>
                    </a:cubicBezTo>
                    <a:cubicBezTo>
                      <a:pt x="136" y="637"/>
                      <a:pt x="146" y="638"/>
                      <a:pt x="156" y="638"/>
                    </a:cubicBezTo>
                    <a:cubicBezTo>
                      <a:pt x="217" y="638"/>
                      <a:pt x="250" y="591"/>
                      <a:pt x="250" y="545"/>
                    </a:cubicBezTo>
                    <a:lnTo>
                      <a:pt x="259" y="545"/>
                    </a:lnTo>
                    <a:cubicBezTo>
                      <a:pt x="263" y="546"/>
                      <a:pt x="267" y="546"/>
                      <a:pt x="271" y="546"/>
                    </a:cubicBezTo>
                    <a:cubicBezTo>
                      <a:pt x="319" y="546"/>
                      <a:pt x="357" y="498"/>
                      <a:pt x="357" y="465"/>
                    </a:cubicBezTo>
                    <a:cubicBezTo>
                      <a:pt x="357" y="438"/>
                      <a:pt x="349" y="420"/>
                      <a:pt x="331" y="411"/>
                    </a:cubicBezTo>
                    <a:cubicBezTo>
                      <a:pt x="340" y="411"/>
                      <a:pt x="349" y="420"/>
                      <a:pt x="366" y="429"/>
                    </a:cubicBezTo>
                    <a:cubicBezTo>
                      <a:pt x="366" y="465"/>
                      <a:pt x="402" y="492"/>
                      <a:pt x="456" y="492"/>
                    </a:cubicBezTo>
                    <a:lnTo>
                      <a:pt x="634" y="492"/>
                    </a:lnTo>
                    <a:cubicBezTo>
                      <a:pt x="688" y="492"/>
                      <a:pt x="714" y="465"/>
                      <a:pt x="723" y="429"/>
                    </a:cubicBezTo>
                    <a:lnTo>
                      <a:pt x="741" y="429"/>
                    </a:lnTo>
                    <a:cubicBezTo>
                      <a:pt x="745" y="429"/>
                      <a:pt x="748" y="430"/>
                      <a:pt x="751" y="430"/>
                    </a:cubicBezTo>
                    <a:cubicBezTo>
                      <a:pt x="857" y="430"/>
                      <a:pt x="854" y="295"/>
                      <a:pt x="768" y="269"/>
                    </a:cubicBezTo>
                    <a:cubicBezTo>
                      <a:pt x="714" y="251"/>
                      <a:pt x="661" y="242"/>
                      <a:pt x="607" y="233"/>
                    </a:cubicBezTo>
                    <a:cubicBezTo>
                      <a:pt x="679" y="188"/>
                      <a:pt x="652" y="90"/>
                      <a:pt x="554" y="90"/>
                    </a:cubicBezTo>
                    <a:cubicBezTo>
                      <a:pt x="491" y="81"/>
                      <a:pt x="447" y="63"/>
                      <a:pt x="411" y="28"/>
                    </a:cubicBezTo>
                    <a:cubicBezTo>
                      <a:pt x="393" y="10"/>
                      <a:pt x="366" y="1"/>
                      <a:pt x="3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6" name="Google Shape;906;p36"/>
              <p:cNvSpPr/>
              <p:nvPr/>
            </p:nvSpPr>
            <p:spPr>
              <a:xfrm>
                <a:off x="6250980" y="2680889"/>
                <a:ext cx="34652" cy="16022"/>
              </a:xfrm>
              <a:custGeom>
                <a:avLst/>
                <a:gdLst/>
                <a:ahLst/>
                <a:cxnLst/>
                <a:rect l="l" t="t" r="r" b="b"/>
                <a:pathLst>
                  <a:path w="465" h="215" extrusionOk="0">
                    <a:moveTo>
                      <a:pt x="210" y="0"/>
                    </a:moveTo>
                    <a:cubicBezTo>
                      <a:pt x="164" y="0"/>
                      <a:pt x="118" y="9"/>
                      <a:pt x="72" y="27"/>
                    </a:cubicBezTo>
                    <a:cubicBezTo>
                      <a:pt x="37" y="36"/>
                      <a:pt x="28" y="62"/>
                      <a:pt x="28" y="89"/>
                    </a:cubicBezTo>
                    <a:cubicBezTo>
                      <a:pt x="1" y="143"/>
                      <a:pt x="28" y="214"/>
                      <a:pt x="108" y="214"/>
                    </a:cubicBezTo>
                    <a:lnTo>
                      <a:pt x="340" y="214"/>
                    </a:lnTo>
                    <a:cubicBezTo>
                      <a:pt x="420" y="214"/>
                      <a:pt x="465" y="125"/>
                      <a:pt x="402" y="71"/>
                    </a:cubicBezTo>
                    <a:cubicBezTo>
                      <a:pt x="348" y="23"/>
                      <a:pt x="281" y="0"/>
                      <a:pt x="2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7" name="Google Shape;907;p36"/>
              <p:cNvSpPr/>
              <p:nvPr/>
            </p:nvSpPr>
            <p:spPr>
              <a:xfrm>
                <a:off x="6267896" y="2624850"/>
                <a:ext cx="31075" cy="21164"/>
              </a:xfrm>
              <a:custGeom>
                <a:avLst/>
                <a:gdLst/>
                <a:ahLst/>
                <a:cxnLst/>
                <a:rect l="l" t="t" r="r" b="b"/>
                <a:pathLst>
                  <a:path w="417" h="284" extrusionOk="0">
                    <a:moveTo>
                      <a:pt x="114" y="1"/>
                    </a:moveTo>
                    <a:cubicBezTo>
                      <a:pt x="56" y="1"/>
                      <a:pt x="15" y="28"/>
                      <a:pt x="15" y="83"/>
                    </a:cubicBezTo>
                    <a:cubicBezTo>
                      <a:pt x="6" y="119"/>
                      <a:pt x="6" y="163"/>
                      <a:pt x="6" y="208"/>
                    </a:cubicBezTo>
                    <a:cubicBezTo>
                      <a:pt x="1" y="259"/>
                      <a:pt x="49" y="284"/>
                      <a:pt x="97" y="284"/>
                    </a:cubicBezTo>
                    <a:cubicBezTo>
                      <a:pt x="133" y="284"/>
                      <a:pt x="169" y="270"/>
                      <a:pt x="184" y="244"/>
                    </a:cubicBezTo>
                    <a:cubicBezTo>
                      <a:pt x="202" y="235"/>
                      <a:pt x="220" y="235"/>
                      <a:pt x="229" y="217"/>
                    </a:cubicBezTo>
                    <a:lnTo>
                      <a:pt x="282" y="235"/>
                    </a:lnTo>
                    <a:cubicBezTo>
                      <a:pt x="290" y="236"/>
                      <a:pt x="298" y="237"/>
                      <a:pt x="306" y="237"/>
                    </a:cubicBezTo>
                    <a:cubicBezTo>
                      <a:pt x="344" y="237"/>
                      <a:pt x="384" y="220"/>
                      <a:pt x="398" y="190"/>
                    </a:cubicBezTo>
                    <a:cubicBezTo>
                      <a:pt x="416" y="145"/>
                      <a:pt x="398" y="110"/>
                      <a:pt x="363" y="83"/>
                    </a:cubicBezTo>
                    <a:cubicBezTo>
                      <a:pt x="291" y="38"/>
                      <a:pt x="220" y="12"/>
                      <a:pt x="140" y="3"/>
                    </a:cubicBezTo>
                    <a:cubicBezTo>
                      <a:pt x="131" y="2"/>
                      <a:pt x="122" y="1"/>
                      <a:pt x="1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8" name="Google Shape;908;p36"/>
              <p:cNvSpPr/>
              <p:nvPr/>
            </p:nvSpPr>
            <p:spPr>
              <a:xfrm>
                <a:off x="5658996" y="2781565"/>
                <a:ext cx="31000" cy="21238"/>
              </a:xfrm>
              <a:custGeom>
                <a:avLst/>
                <a:gdLst/>
                <a:ahLst/>
                <a:cxnLst/>
                <a:rect l="l" t="t" r="r" b="b"/>
                <a:pathLst>
                  <a:path w="416" h="285" extrusionOk="0">
                    <a:moveTo>
                      <a:pt x="103" y="0"/>
                    </a:moveTo>
                    <a:cubicBezTo>
                      <a:pt x="50" y="0"/>
                      <a:pt x="14" y="32"/>
                      <a:pt x="14" y="76"/>
                    </a:cubicBezTo>
                    <a:cubicBezTo>
                      <a:pt x="5" y="121"/>
                      <a:pt x="5" y="166"/>
                      <a:pt x="5" y="210"/>
                    </a:cubicBezTo>
                    <a:cubicBezTo>
                      <a:pt x="0" y="260"/>
                      <a:pt x="42" y="285"/>
                      <a:pt x="88" y="285"/>
                    </a:cubicBezTo>
                    <a:cubicBezTo>
                      <a:pt x="125" y="285"/>
                      <a:pt x="164" y="269"/>
                      <a:pt x="184" y="237"/>
                    </a:cubicBezTo>
                    <a:cubicBezTo>
                      <a:pt x="201" y="237"/>
                      <a:pt x="219" y="228"/>
                      <a:pt x="228" y="219"/>
                    </a:cubicBezTo>
                    <a:lnTo>
                      <a:pt x="282" y="237"/>
                    </a:lnTo>
                    <a:cubicBezTo>
                      <a:pt x="289" y="238"/>
                      <a:pt x="297" y="239"/>
                      <a:pt x="305" y="239"/>
                    </a:cubicBezTo>
                    <a:cubicBezTo>
                      <a:pt x="343" y="239"/>
                      <a:pt x="383" y="221"/>
                      <a:pt x="398" y="183"/>
                    </a:cubicBezTo>
                    <a:cubicBezTo>
                      <a:pt x="416" y="148"/>
                      <a:pt x="398" y="112"/>
                      <a:pt x="362" y="85"/>
                    </a:cubicBezTo>
                    <a:cubicBezTo>
                      <a:pt x="291" y="41"/>
                      <a:pt x="219" y="14"/>
                      <a:pt x="139" y="5"/>
                    </a:cubicBezTo>
                    <a:cubicBezTo>
                      <a:pt x="126" y="2"/>
                      <a:pt x="114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9" name="Google Shape;909;p36"/>
              <p:cNvSpPr/>
              <p:nvPr/>
            </p:nvSpPr>
            <p:spPr>
              <a:xfrm>
                <a:off x="6195165" y="2617547"/>
                <a:ext cx="28616" cy="20866"/>
              </a:xfrm>
              <a:custGeom>
                <a:avLst/>
                <a:gdLst/>
                <a:ahLst/>
                <a:cxnLst/>
                <a:rect l="l" t="t" r="r" b="b"/>
                <a:pathLst>
                  <a:path w="384" h="280" extrusionOk="0">
                    <a:moveTo>
                      <a:pt x="143" y="1"/>
                    </a:moveTo>
                    <a:cubicBezTo>
                      <a:pt x="128" y="1"/>
                      <a:pt x="113" y="1"/>
                      <a:pt x="99" y="3"/>
                    </a:cubicBezTo>
                    <a:cubicBezTo>
                      <a:pt x="45" y="11"/>
                      <a:pt x="1" y="38"/>
                      <a:pt x="1" y="83"/>
                    </a:cubicBezTo>
                    <a:cubicBezTo>
                      <a:pt x="1" y="127"/>
                      <a:pt x="45" y="172"/>
                      <a:pt x="99" y="172"/>
                    </a:cubicBezTo>
                    <a:cubicBezTo>
                      <a:pt x="108" y="172"/>
                      <a:pt x="117" y="163"/>
                      <a:pt x="125" y="163"/>
                    </a:cubicBezTo>
                    <a:cubicBezTo>
                      <a:pt x="108" y="217"/>
                      <a:pt x="134" y="279"/>
                      <a:pt x="215" y="279"/>
                    </a:cubicBezTo>
                    <a:cubicBezTo>
                      <a:pt x="219" y="279"/>
                      <a:pt x="224" y="280"/>
                      <a:pt x="228" y="280"/>
                    </a:cubicBezTo>
                    <a:cubicBezTo>
                      <a:pt x="327" y="280"/>
                      <a:pt x="383" y="186"/>
                      <a:pt x="357" y="110"/>
                    </a:cubicBezTo>
                    <a:cubicBezTo>
                      <a:pt x="327" y="26"/>
                      <a:pt x="231" y="1"/>
                      <a:pt x="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0" name="Google Shape;910;p36"/>
              <p:cNvSpPr/>
              <p:nvPr/>
            </p:nvSpPr>
            <p:spPr>
              <a:xfrm>
                <a:off x="6333995" y="2614566"/>
                <a:ext cx="30553" cy="18928"/>
              </a:xfrm>
              <a:custGeom>
                <a:avLst/>
                <a:gdLst/>
                <a:ahLst/>
                <a:cxnLst/>
                <a:rect l="l" t="t" r="r" b="b"/>
                <a:pathLst>
                  <a:path w="410" h="254" extrusionOk="0">
                    <a:moveTo>
                      <a:pt x="265" y="1"/>
                    </a:moveTo>
                    <a:cubicBezTo>
                      <a:pt x="235" y="1"/>
                      <a:pt x="206" y="11"/>
                      <a:pt x="181" y="34"/>
                    </a:cubicBezTo>
                    <a:cubicBezTo>
                      <a:pt x="172" y="43"/>
                      <a:pt x="163" y="51"/>
                      <a:pt x="154" y="60"/>
                    </a:cubicBezTo>
                    <a:cubicBezTo>
                      <a:pt x="147" y="59"/>
                      <a:pt x="141" y="59"/>
                      <a:pt x="135" y="59"/>
                    </a:cubicBezTo>
                    <a:cubicBezTo>
                      <a:pt x="55" y="59"/>
                      <a:pt x="0" y="162"/>
                      <a:pt x="91" y="212"/>
                    </a:cubicBezTo>
                    <a:cubicBezTo>
                      <a:pt x="140" y="233"/>
                      <a:pt x="188" y="253"/>
                      <a:pt x="241" y="253"/>
                    </a:cubicBezTo>
                    <a:cubicBezTo>
                      <a:pt x="256" y="253"/>
                      <a:pt x="271" y="252"/>
                      <a:pt x="288" y="248"/>
                    </a:cubicBezTo>
                    <a:cubicBezTo>
                      <a:pt x="350" y="239"/>
                      <a:pt x="404" y="194"/>
                      <a:pt x="404" y="141"/>
                    </a:cubicBezTo>
                    <a:cubicBezTo>
                      <a:pt x="410" y="64"/>
                      <a:pt x="338" y="1"/>
                      <a:pt x="2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1" name="Google Shape;911;p36"/>
              <p:cNvSpPr/>
              <p:nvPr/>
            </p:nvSpPr>
            <p:spPr>
              <a:xfrm>
                <a:off x="5812730" y="2722620"/>
                <a:ext cx="30181" cy="18555"/>
              </a:xfrm>
              <a:custGeom>
                <a:avLst/>
                <a:gdLst/>
                <a:ahLst/>
                <a:cxnLst/>
                <a:rect l="l" t="t" r="r" b="b"/>
                <a:pathLst>
                  <a:path w="405" h="249" extrusionOk="0">
                    <a:moveTo>
                      <a:pt x="259" y="0"/>
                    </a:moveTo>
                    <a:cubicBezTo>
                      <a:pt x="230" y="0"/>
                      <a:pt x="200" y="9"/>
                      <a:pt x="172" y="29"/>
                    </a:cubicBezTo>
                    <a:cubicBezTo>
                      <a:pt x="164" y="38"/>
                      <a:pt x="164" y="47"/>
                      <a:pt x="155" y="56"/>
                    </a:cubicBezTo>
                    <a:cubicBezTo>
                      <a:pt x="149" y="54"/>
                      <a:pt x="143" y="54"/>
                      <a:pt x="137" y="54"/>
                    </a:cubicBezTo>
                    <a:cubicBezTo>
                      <a:pt x="57" y="54"/>
                      <a:pt x="1" y="166"/>
                      <a:pt x="92" y="207"/>
                    </a:cubicBezTo>
                    <a:cubicBezTo>
                      <a:pt x="141" y="228"/>
                      <a:pt x="189" y="249"/>
                      <a:pt x="241" y="249"/>
                    </a:cubicBezTo>
                    <a:cubicBezTo>
                      <a:pt x="257" y="249"/>
                      <a:pt x="272" y="247"/>
                      <a:pt x="288" y="243"/>
                    </a:cubicBezTo>
                    <a:cubicBezTo>
                      <a:pt x="351" y="234"/>
                      <a:pt x="404" y="189"/>
                      <a:pt x="404" y="136"/>
                    </a:cubicBezTo>
                    <a:cubicBezTo>
                      <a:pt x="404" y="59"/>
                      <a:pt x="335" y="0"/>
                      <a:pt x="2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2" name="Google Shape;912;p36"/>
              <p:cNvSpPr/>
              <p:nvPr/>
            </p:nvSpPr>
            <p:spPr>
              <a:xfrm>
                <a:off x="6182571" y="2712932"/>
                <a:ext cx="27274" cy="18779"/>
              </a:xfrm>
              <a:custGeom>
                <a:avLst/>
                <a:gdLst/>
                <a:ahLst/>
                <a:cxnLst/>
                <a:rect l="l" t="t" r="r" b="b"/>
                <a:pathLst>
                  <a:path w="366" h="252" extrusionOk="0">
                    <a:moveTo>
                      <a:pt x="186" y="1"/>
                    </a:moveTo>
                    <a:cubicBezTo>
                      <a:pt x="145" y="1"/>
                      <a:pt x="106" y="18"/>
                      <a:pt x="80" y="43"/>
                    </a:cubicBezTo>
                    <a:cubicBezTo>
                      <a:pt x="80" y="43"/>
                      <a:pt x="71" y="43"/>
                      <a:pt x="71" y="52"/>
                    </a:cubicBezTo>
                    <a:cubicBezTo>
                      <a:pt x="27" y="70"/>
                      <a:pt x="0" y="123"/>
                      <a:pt x="36" y="159"/>
                    </a:cubicBezTo>
                    <a:cubicBezTo>
                      <a:pt x="45" y="177"/>
                      <a:pt x="63" y="194"/>
                      <a:pt x="80" y="212"/>
                    </a:cubicBezTo>
                    <a:cubicBezTo>
                      <a:pt x="98" y="236"/>
                      <a:pt x="128" y="252"/>
                      <a:pt x="162" y="252"/>
                    </a:cubicBezTo>
                    <a:cubicBezTo>
                      <a:pt x="179" y="252"/>
                      <a:pt x="196" y="248"/>
                      <a:pt x="214" y="239"/>
                    </a:cubicBezTo>
                    <a:cubicBezTo>
                      <a:pt x="294" y="194"/>
                      <a:pt x="366" y="105"/>
                      <a:pt x="277" y="34"/>
                    </a:cubicBezTo>
                    <a:cubicBezTo>
                      <a:pt x="250" y="11"/>
                      <a:pt x="217" y="1"/>
                      <a:pt x="1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3" name="Google Shape;913;p36"/>
              <p:cNvSpPr/>
              <p:nvPr/>
            </p:nvSpPr>
            <p:spPr>
              <a:xfrm>
                <a:off x="6259028" y="2729625"/>
                <a:ext cx="35919" cy="18481"/>
              </a:xfrm>
              <a:custGeom>
                <a:avLst/>
                <a:gdLst/>
                <a:ahLst/>
                <a:cxnLst/>
                <a:rect l="l" t="t" r="r" b="b"/>
                <a:pathLst>
                  <a:path w="482" h="248" extrusionOk="0">
                    <a:moveTo>
                      <a:pt x="238" y="0"/>
                    </a:moveTo>
                    <a:cubicBezTo>
                      <a:pt x="179" y="0"/>
                      <a:pt x="122" y="14"/>
                      <a:pt x="71" y="42"/>
                    </a:cubicBezTo>
                    <a:cubicBezTo>
                      <a:pt x="9" y="69"/>
                      <a:pt x="0" y="131"/>
                      <a:pt x="45" y="176"/>
                    </a:cubicBezTo>
                    <a:cubicBezTo>
                      <a:pt x="101" y="222"/>
                      <a:pt x="177" y="247"/>
                      <a:pt x="255" y="247"/>
                    </a:cubicBezTo>
                    <a:cubicBezTo>
                      <a:pt x="312" y="247"/>
                      <a:pt x="370" y="233"/>
                      <a:pt x="419" y="202"/>
                    </a:cubicBezTo>
                    <a:cubicBezTo>
                      <a:pt x="464" y="176"/>
                      <a:pt x="482" y="131"/>
                      <a:pt x="455" y="86"/>
                    </a:cubicBezTo>
                    <a:cubicBezTo>
                      <a:pt x="446" y="78"/>
                      <a:pt x="428" y="60"/>
                      <a:pt x="410" y="60"/>
                    </a:cubicBezTo>
                    <a:cubicBezTo>
                      <a:pt x="401" y="33"/>
                      <a:pt x="375" y="24"/>
                      <a:pt x="348" y="15"/>
                    </a:cubicBezTo>
                    <a:cubicBezTo>
                      <a:pt x="311" y="5"/>
                      <a:pt x="274" y="0"/>
                      <a:pt x="2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4" name="Google Shape;914;p36"/>
              <p:cNvSpPr/>
              <p:nvPr/>
            </p:nvSpPr>
            <p:spPr>
              <a:xfrm>
                <a:off x="6514928" y="2703990"/>
                <a:ext cx="44414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596" h="253" extrusionOk="0">
                    <a:moveTo>
                      <a:pt x="108" y="0"/>
                    </a:moveTo>
                    <a:cubicBezTo>
                      <a:pt x="64" y="0"/>
                      <a:pt x="24" y="19"/>
                      <a:pt x="10" y="56"/>
                    </a:cubicBezTo>
                    <a:cubicBezTo>
                      <a:pt x="1" y="100"/>
                      <a:pt x="27" y="154"/>
                      <a:pt x="81" y="163"/>
                    </a:cubicBezTo>
                    <a:cubicBezTo>
                      <a:pt x="108" y="163"/>
                      <a:pt x="143" y="163"/>
                      <a:pt x="170" y="172"/>
                    </a:cubicBezTo>
                    <a:cubicBezTo>
                      <a:pt x="170" y="207"/>
                      <a:pt x="206" y="252"/>
                      <a:pt x="268" y="252"/>
                    </a:cubicBezTo>
                    <a:lnTo>
                      <a:pt x="456" y="252"/>
                    </a:lnTo>
                    <a:cubicBezTo>
                      <a:pt x="459" y="252"/>
                      <a:pt x="462" y="253"/>
                      <a:pt x="466" y="253"/>
                    </a:cubicBezTo>
                    <a:cubicBezTo>
                      <a:pt x="557" y="253"/>
                      <a:pt x="595" y="135"/>
                      <a:pt x="509" y="100"/>
                    </a:cubicBezTo>
                    <a:cubicBezTo>
                      <a:pt x="447" y="74"/>
                      <a:pt x="384" y="47"/>
                      <a:pt x="322" y="29"/>
                    </a:cubicBezTo>
                    <a:cubicBezTo>
                      <a:pt x="268" y="11"/>
                      <a:pt x="197" y="11"/>
                      <a:pt x="134" y="2"/>
                    </a:cubicBezTo>
                    <a:cubicBezTo>
                      <a:pt x="126" y="1"/>
                      <a:pt x="117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5" name="Google Shape;915;p36"/>
              <p:cNvSpPr/>
              <p:nvPr/>
            </p:nvSpPr>
            <p:spPr>
              <a:xfrm>
                <a:off x="6338093" y="2644002"/>
                <a:ext cx="33981" cy="22058"/>
              </a:xfrm>
              <a:custGeom>
                <a:avLst/>
                <a:gdLst/>
                <a:ahLst/>
                <a:cxnLst/>
                <a:rect l="l" t="t" r="r" b="b"/>
                <a:pathLst>
                  <a:path w="456" h="296" extrusionOk="0">
                    <a:moveTo>
                      <a:pt x="207" y="0"/>
                    </a:moveTo>
                    <a:cubicBezTo>
                      <a:pt x="198" y="0"/>
                      <a:pt x="189" y="2"/>
                      <a:pt x="179" y="4"/>
                    </a:cubicBezTo>
                    <a:cubicBezTo>
                      <a:pt x="90" y="31"/>
                      <a:pt x="27" y="85"/>
                      <a:pt x="10" y="165"/>
                    </a:cubicBezTo>
                    <a:cubicBezTo>
                      <a:pt x="1" y="201"/>
                      <a:pt x="10" y="236"/>
                      <a:pt x="54" y="254"/>
                    </a:cubicBezTo>
                    <a:cubicBezTo>
                      <a:pt x="105" y="282"/>
                      <a:pt x="162" y="295"/>
                      <a:pt x="219" y="295"/>
                    </a:cubicBezTo>
                    <a:cubicBezTo>
                      <a:pt x="271" y="295"/>
                      <a:pt x="324" y="284"/>
                      <a:pt x="375" y="263"/>
                    </a:cubicBezTo>
                    <a:cubicBezTo>
                      <a:pt x="456" y="236"/>
                      <a:pt x="429" y="156"/>
                      <a:pt x="375" y="120"/>
                    </a:cubicBezTo>
                    <a:cubicBezTo>
                      <a:pt x="357" y="111"/>
                      <a:pt x="331" y="94"/>
                      <a:pt x="304" y="76"/>
                    </a:cubicBezTo>
                    <a:cubicBezTo>
                      <a:pt x="296" y="38"/>
                      <a:pt x="257" y="0"/>
                      <a:pt x="2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6" name="Google Shape;916;p36"/>
              <p:cNvSpPr/>
              <p:nvPr/>
            </p:nvSpPr>
            <p:spPr>
              <a:xfrm>
                <a:off x="6412687" y="2588485"/>
                <a:ext cx="29883" cy="20866"/>
              </a:xfrm>
              <a:custGeom>
                <a:avLst/>
                <a:gdLst/>
                <a:ahLst/>
                <a:cxnLst/>
                <a:rect l="l" t="t" r="r" b="b"/>
                <a:pathLst>
                  <a:path w="401" h="280" extrusionOk="0">
                    <a:moveTo>
                      <a:pt x="189" y="1"/>
                    </a:moveTo>
                    <a:cubicBezTo>
                      <a:pt x="168" y="1"/>
                      <a:pt x="149" y="6"/>
                      <a:pt x="133" y="18"/>
                    </a:cubicBezTo>
                    <a:cubicBezTo>
                      <a:pt x="115" y="18"/>
                      <a:pt x="97" y="18"/>
                      <a:pt x="88" y="27"/>
                    </a:cubicBezTo>
                    <a:cubicBezTo>
                      <a:pt x="43" y="36"/>
                      <a:pt x="8" y="71"/>
                      <a:pt x="17" y="116"/>
                    </a:cubicBezTo>
                    <a:cubicBezTo>
                      <a:pt x="17" y="125"/>
                      <a:pt x="26" y="125"/>
                      <a:pt x="26" y="134"/>
                    </a:cubicBezTo>
                    <a:cubicBezTo>
                      <a:pt x="0" y="184"/>
                      <a:pt x="31" y="251"/>
                      <a:pt x="101" y="251"/>
                    </a:cubicBezTo>
                    <a:cubicBezTo>
                      <a:pt x="106" y="251"/>
                      <a:pt x="110" y="250"/>
                      <a:pt x="115" y="250"/>
                    </a:cubicBezTo>
                    <a:lnTo>
                      <a:pt x="168" y="250"/>
                    </a:lnTo>
                    <a:cubicBezTo>
                      <a:pt x="195" y="270"/>
                      <a:pt x="237" y="280"/>
                      <a:pt x="279" y="280"/>
                    </a:cubicBezTo>
                    <a:cubicBezTo>
                      <a:pt x="293" y="280"/>
                      <a:pt x="307" y="279"/>
                      <a:pt x="320" y="277"/>
                    </a:cubicBezTo>
                    <a:cubicBezTo>
                      <a:pt x="365" y="268"/>
                      <a:pt x="391" y="232"/>
                      <a:pt x="391" y="196"/>
                    </a:cubicBezTo>
                    <a:cubicBezTo>
                      <a:pt x="400" y="178"/>
                      <a:pt x="400" y="152"/>
                      <a:pt x="391" y="125"/>
                    </a:cubicBezTo>
                    <a:cubicBezTo>
                      <a:pt x="400" y="80"/>
                      <a:pt x="373" y="18"/>
                      <a:pt x="302" y="18"/>
                    </a:cubicBezTo>
                    <a:lnTo>
                      <a:pt x="257" y="18"/>
                    </a:lnTo>
                    <a:cubicBezTo>
                      <a:pt x="238" y="8"/>
                      <a:pt x="213" y="1"/>
                      <a:pt x="1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7" name="Google Shape;917;p36"/>
              <p:cNvSpPr/>
              <p:nvPr/>
            </p:nvSpPr>
            <p:spPr>
              <a:xfrm>
                <a:off x="6483034" y="2624105"/>
                <a:ext cx="42625" cy="2258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303" extrusionOk="0">
                    <a:moveTo>
                      <a:pt x="191" y="1"/>
                    </a:moveTo>
                    <a:cubicBezTo>
                      <a:pt x="178" y="1"/>
                      <a:pt x="165" y="2"/>
                      <a:pt x="152" y="4"/>
                    </a:cubicBezTo>
                    <a:cubicBezTo>
                      <a:pt x="125" y="13"/>
                      <a:pt x="107" y="31"/>
                      <a:pt x="90" y="39"/>
                    </a:cubicBezTo>
                    <a:lnTo>
                      <a:pt x="81" y="39"/>
                    </a:lnTo>
                    <a:cubicBezTo>
                      <a:pt x="27" y="48"/>
                      <a:pt x="0" y="102"/>
                      <a:pt x="18" y="146"/>
                    </a:cubicBezTo>
                    <a:cubicBezTo>
                      <a:pt x="27" y="173"/>
                      <a:pt x="45" y="191"/>
                      <a:pt x="81" y="200"/>
                    </a:cubicBezTo>
                    <a:lnTo>
                      <a:pt x="81" y="209"/>
                    </a:lnTo>
                    <a:cubicBezTo>
                      <a:pt x="81" y="245"/>
                      <a:pt x="107" y="271"/>
                      <a:pt x="152" y="289"/>
                    </a:cubicBezTo>
                    <a:cubicBezTo>
                      <a:pt x="184" y="298"/>
                      <a:pt x="219" y="303"/>
                      <a:pt x="254" y="303"/>
                    </a:cubicBezTo>
                    <a:cubicBezTo>
                      <a:pt x="355" y="303"/>
                      <a:pt x="461" y="266"/>
                      <a:pt x="527" y="200"/>
                    </a:cubicBezTo>
                    <a:cubicBezTo>
                      <a:pt x="571" y="155"/>
                      <a:pt x="554" y="84"/>
                      <a:pt x="482" y="66"/>
                    </a:cubicBezTo>
                    <a:cubicBezTo>
                      <a:pt x="420" y="48"/>
                      <a:pt x="366" y="39"/>
                      <a:pt x="313" y="39"/>
                    </a:cubicBezTo>
                    <a:cubicBezTo>
                      <a:pt x="279" y="12"/>
                      <a:pt x="234" y="1"/>
                      <a:pt x="1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8" name="Google Shape;918;p36"/>
              <p:cNvSpPr/>
              <p:nvPr/>
            </p:nvSpPr>
            <p:spPr>
              <a:xfrm>
                <a:off x="6201126" y="2650410"/>
                <a:ext cx="42625" cy="22878"/>
              </a:xfrm>
              <a:custGeom>
                <a:avLst/>
                <a:gdLst/>
                <a:ahLst/>
                <a:cxnLst/>
                <a:rect l="l" t="t" r="r" b="b"/>
                <a:pathLst>
                  <a:path w="572" h="307" extrusionOk="0">
                    <a:moveTo>
                      <a:pt x="199" y="0"/>
                    </a:moveTo>
                    <a:cubicBezTo>
                      <a:pt x="183" y="0"/>
                      <a:pt x="167" y="3"/>
                      <a:pt x="153" y="8"/>
                    </a:cubicBezTo>
                    <a:cubicBezTo>
                      <a:pt x="126" y="17"/>
                      <a:pt x="108" y="34"/>
                      <a:pt x="99" y="43"/>
                    </a:cubicBezTo>
                    <a:lnTo>
                      <a:pt x="90" y="43"/>
                    </a:lnTo>
                    <a:cubicBezTo>
                      <a:pt x="37" y="52"/>
                      <a:pt x="1" y="106"/>
                      <a:pt x="19" y="150"/>
                    </a:cubicBezTo>
                    <a:cubicBezTo>
                      <a:pt x="28" y="177"/>
                      <a:pt x="54" y="195"/>
                      <a:pt x="81" y="204"/>
                    </a:cubicBezTo>
                    <a:lnTo>
                      <a:pt x="81" y="213"/>
                    </a:lnTo>
                    <a:cubicBezTo>
                      <a:pt x="81" y="248"/>
                      <a:pt x="108" y="275"/>
                      <a:pt x="153" y="293"/>
                    </a:cubicBezTo>
                    <a:cubicBezTo>
                      <a:pt x="187" y="302"/>
                      <a:pt x="223" y="307"/>
                      <a:pt x="258" y="307"/>
                    </a:cubicBezTo>
                    <a:cubicBezTo>
                      <a:pt x="361" y="307"/>
                      <a:pt x="461" y="270"/>
                      <a:pt x="527" y="204"/>
                    </a:cubicBezTo>
                    <a:cubicBezTo>
                      <a:pt x="572" y="159"/>
                      <a:pt x="563" y="88"/>
                      <a:pt x="483" y="70"/>
                    </a:cubicBezTo>
                    <a:cubicBezTo>
                      <a:pt x="429" y="52"/>
                      <a:pt x="376" y="43"/>
                      <a:pt x="313" y="34"/>
                    </a:cubicBezTo>
                    <a:cubicBezTo>
                      <a:pt x="281" y="15"/>
                      <a:pt x="240" y="0"/>
                      <a:pt x="1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9" name="Google Shape;919;p36"/>
              <p:cNvSpPr/>
              <p:nvPr/>
            </p:nvSpPr>
            <p:spPr>
              <a:xfrm>
                <a:off x="6374682" y="2714572"/>
                <a:ext cx="32640" cy="20717"/>
              </a:xfrm>
              <a:custGeom>
                <a:avLst/>
                <a:gdLst/>
                <a:ahLst/>
                <a:cxnLst/>
                <a:rect l="l" t="t" r="r" b="b"/>
                <a:pathLst>
                  <a:path w="438" h="278" extrusionOk="0">
                    <a:moveTo>
                      <a:pt x="222" y="0"/>
                    </a:moveTo>
                    <a:cubicBezTo>
                      <a:pt x="174" y="0"/>
                      <a:pt x="125" y="14"/>
                      <a:pt x="81" y="39"/>
                    </a:cubicBezTo>
                    <a:cubicBezTo>
                      <a:pt x="36" y="48"/>
                      <a:pt x="9" y="83"/>
                      <a:pt x="9" y="128"/>
                    </a:cubicBezTo>
                    <a:cubicBezTo>
                      <a:pt x="0" y="155"/>
                      <a:pt x="9" y="190"/>
                      <a:pt x="36" y="217"/>
                    </a:cubicBezTo>
                    <a:cubicBezTo>
                      <a:pt x="67" y="254"/>
                      <a:pt x="131" y="278"/>
                      <a:pt x="191" y="278"/>
                    </a:cubicBezTo>
                    <a:cubicBezTo>
                      <a:pt x="219" y="278"/>
                      <a:pt x="246" y="273"/>
                      <a:pt x="268" y="262"/>
                    </a:cubicBezTo>
                    <a:cubicBezTo>
                      <a:pt x="295" y="244"/>
                      <a:pt x="313" y="226"/>
                      <a:pt x="321" y="208"/>
                    </a:cubicBezTo>
                    <a:cubicBezTo>
                      <a:pt x="330" y="199"/>
                      <a:pt x="339" y="199"/>
                      <a:pt x="348" y="190"/>
                    </a:cubicBezTo>
                    <a:cubicBezTo>
                      <a:pt x="437" y="172"/>
                      <a:pt x="437" y="48"/>
                      <a:pt x="330" y="30"/>
                    </a:cubicBezTo>
                    <a:cubicBezTo>
                      <a:pt x="298" y="10"/>
                      <a:pt x="261" y="0"/>
                      <a:pt x="2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20" name="Google Shape;920;p36"/>
              <p:cNvSpPr/>
              <p:nvPr/>
            </p:nvSpPr>
            <p:spPr>
              <a:xfrm>
                <a:off x="6292860" y="2697283"/>
                <a:ext cx="19375" cy="19822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66" extrusionOk="0">
                    <a:moveTo>
                      <a:pt x="119" y="0"/>
                    </a:moveTo>
                    <a:cubicBezTo>
                      <a:pt x="103" y="0"/>
                      <a:pt x="87" y="5"/>
                      <a:pt x="72" y="12"/>
                    </a:cubicBezTo>
                    <a:cubicBezTo>
                      <a:pt x="63" y="12"/>
                      <a:pt x="46" y="21"/>
                      <a:pt x="37" y="30"/>
                    </a:cubicBezTo>
                    <a:cubicBezTo>
                      <a:pt x="10" y="57"/>
                      <a:pt x="10" y="92"/>
                      <a:pt x="28" y="128"/>
                    </a:cubicBezTo>
                    <a:cubicBezTo>
                      <a:pt x="19" y="128"/>
                      <a:pt x="19" y="137"/>
                      <a:pt x="19" y="137"/>
                    </a:cubicBezTo>
                    <a:cubicBezTo>
                      <a:pt x="1" y="181"/>
                      <a:pt x="28" y="235"/>
                      <a:pt x="72" y="253"/>
                    </a:cubicBezTo>
                    <a:cubicBezTo>
                      <a:pt x="88" y="262"/>
                      <a:pt x="104" y="266"/>
                      <a:pt x="120" y="266"/>
                    </a:cubicBezTo>
                    <a:cubicBezTo>
                      <a:pt x="167" y="266"/>
                      <a:pt x="211" y="231"/>
                      <a:pt x="224" y="190"/>
                    </a:cubicBezTo>
                    <a:cubicBezTo>
                      <a:pt x="233" y="181"/>
                      <a:pt x="233" y="173"/>
                      <a:pt x="233" y="164"/>
                    </a:cubicBezTo>
                    <a:cubicBezTo>
                      <a:pt x="260" y="128"/>
                      <a:pt x="260" y="92"/>
                      <a:pt x="224" y="57"/>
                    </a:cubicBezTo>
                    <a:cubicBezTo>
                      <a:pt x="206" y="48"/>
                      <a:pt x="197" y="39"/>
                      <a:pt x="179" y="30"/>
                    </a:cubicBezTo>
                    <a:cubicBezTo>
                      <a:pt x="164" y="9"/>
                      <a:pt x="142" y="0"/>
                      <a:pt x="1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21" name="Google Shape;921;p36"/>
              <p:cNvSpPr/>
              <p:nvPr/>
            </p:nvSpPr>
            <p:spPr>
              <a:xfrm>
                <a:off x="6300237" y="2672841"/>
                <a:ext cx="33981" cy="12743"/>
              </a:xfrm>
              <a:custGeom>
                <a:avLst/>
                <a:gdLst/>
                <a:ahLst/>
                <a:cxnLst/>
                <a:rect l="l" t="t" r="r" b="b"/>
                <a:pathLst>
                  <a:path w="456" h="171" extrusionOk="0">
                    <a:moveTo>
                      <a:pt x="134" y="1"/>
                    </a:moveTo>
                    <a:cubicBezTo>
                      <a:pt x="9" y="1"/>
                      <a:pt x="0" y="170"/>
                      <a:pt x="134" y="170"/>
                    </a:cubicBezTo>
                    <a:lnTo>
                      <a:pt x="330" y="170"/>
                    </a:lnTo>
                    <a:cubicBezTo>
                      <a:pt x="455" y="170"/>
                      <a:pt x="455" y="1"/>
                      <a:pt x="3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22" name="Google Shape;922;p36"/>
              <p:cNvSpPr/>
              <p:nvPr/>
            </p:nvSpPr>
            <p:spPr>
              <a:xfrm>
                <a:off x="6671792" y="2716584"/>
                <a:ext cx="26007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349" h="253" extrusionOk="0">
                    <a:moveTo>
                      <a:pt x="126" y="1"/>
                    </a:moveTo>
                    <a:cubicBezTo>
                      <a:pt x="101" y="1"/>
                      <a:pt x="76" y="7"/>
                      <a:pt x="55" y="21"/>
                    </a:cubicBezTo>
                    <a:cubicBezTo>
                      <a:pt x="1" y="47"/>
                      <a:pt x="1" y="92"/>
                      <a:pt x="19" y="128"/>
                    </a:cubicBezTo>
                    <a:cubicBezTo>
                      <a:pt x="1" y="163"/>
                      <a:pt x="10" y="208"/>
                      <a:pt x="55" y="217"/>
                    </a:cubicBezTo>
                    <a:cubicBezTo>
                      <a:pt x="63" y="226"/>
                      <a:pt x="72" y="226"/>
                      <a:pt x="81" y="226"/>
                    </a:cubicBezTo>
                    <a:cubicBezTo>
                      <a:pt x="81" y="226"/>
                      <a:pt x="90" y="226"/>
                      <a:pt x="90" y="235"/>
                    </a:cubicBezTo>
                    <a:cubicBezTo>
                      <a:pt x="144" y="244"/>
                      <a:pt x="197" y="253"/>
                      <a:pt x="251" y="253"/>
                    </a:cubicBezTo>
                    <a:cubicBezTo>
                      <a:pt x="304" y="244"/>
                      <a:pt x="349" y="217"/>
                      <a:pt x="349" y="172"/>
                    </a:cubicBezTo>
                    <a:cubicBezTo>
                      <a:pt x="349" y="128"/>
                      <a:pt x="313" y="83"/>
                      <a:pt x="260" y="83"/>
                    </a:cubicBezTo>
                    <a:cubicBezTo>
                      <a:pt x="241" y="33"/>
                      <a:pt x="183" y="1"/>
                      <a:pt x="1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23" name="Google Shape;923;p36"/>
              <p:cNvSpPr/>
              <p:nvPr/>
            </p:nvSpPr>
            <p:spPr>
              <a:xfrm>
                <a:off x="6497640" y="2754663"/>
                <a:ext cx="26678" cy="12668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70" extrusionOk="0">
                    <a:moveTo>
                      <a:pt x="126" y="0"/>
                    </a:moveTo>
                    <a:cubicBezTo>
                      <a:pt x="1" y="0"/>
                      <a:pt x="1" y="170"/>
                      <a:pt x="126" y="170"/>
                    </a:cubicBezTo>
                    <a:lnTo>
                      <a:pt x="233" y="170"/>
                    </a:lnTo>
                    <a:cubicBezTo>
                      <a:pt x="358" y="170"/>
                      <a:pt x="358" y="0"/>
                      <a:pt x="2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24" name="Google Shape;924;p36"/>
              <p:cNvSpPr/>
              <p:nvPr/>
            </p:nvSpPr>
            <p:spPr>
              <a:xfrm>
                <a:off x="6562174" y="2517989"/>
                <a:ext cx="18630" cy="11998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61" extrusionOk="0">
                    <a:moveTo>
                      <a:pt x="125" y="0"/>
                    </a:moveTo>
                    <a:cubicBezTo>
                      <a:pt x="0" y="0"/>
                      <a:pt x="0" y="161"/>
                      <a:pt x="125" y="161"/>
                    </a:cubicBezTo>
                    <a:cubicBezTo>
                      <a:pt x="250" y="161"/>
                      <a:pt x="250" y="0"/>
                      <a:pt x="1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25" name="Google Shape;925;p36"/>
              <p:cNvSpPr/>
              <p:nvPr/>
            </p:nvSpPr>
            <p:spPr>
              <a:xfrm>
                <a:off x="6012368" y="2756526"/>
                <a:ext cx="38601" cy="20866"/>
              </a:xfrm>
              <a:custGeom>
                <a:avLst/>
                <a:gdLst/>
                <a:ahLst/>
                <a:cxnLst/>
                <a:rect l="l" t="t" r="r" b="b"/>
                <a:pathLst>
                  <a:path w="518" h="280" extrusionOk="0">
                    <a:moveTo>
                      <a:pt x="194" y="1"/>
                    </a:moveTo>
                    <a:cubicBezTo>
                      <a:pt x="119" y="1"/>
                      <a:pt x="43" y="43"/>
                      <a:pt x="18" y="100"/>
                    </a:cubicBezTo>
                    <a:cubicBezTo>
                      <a:pt x="9" y="118"/>
                      <a:pt x="0" y="145"/>
                      <a:pt x="9" y="163"/>
                    </a:cubicBezTo>
                    <a:cubicBezTo>
                      <a:pt x="0" y="180"/>
                      <a:pt x="0" y="189"/>
                      <a:pt x="9" y="207"/>
                    </a:cubicBezTo>
                    <a:cubicBezTo>
                      <a:pt x="17" y="244"/>
                      <a:pt x="55" y="263"/>
                      <a:pt x="99" y="263"/>
                    </a:cubicBezTo>
                    <a:cubicBezTo>
                      <a:pt x="107" y="263"/>
                      <a:pt x="116" y="262"/>
                      <a:pt x="125" y="261"/>
                    </a:cubicBezTo>
                    <a:cubicBezTo>
                      <a:pt x="143" y="261"/>
                      <a:pt x="161" y="257"/>
                      <a:pt x="179" y="257"/>
                    </a:cubicBezTo>
                    <a:cubicBezTo>
                      <a:pt x="188" y="257"/>
                      <a:pt x="197" y="258"/>
                      <a:pt x="205" y="261"/>
                    </a:cubicBezTo>
                    <a:cubicBezTo>
                      <a:pt x="250" y="270"/>
                      <a:pt x="295" y="279"/>
                      <a:pt x="348" y="279"/>
                    </a:cubicBezTo>
                    <a:lnTo>
                      <a:pt x="375" y="279"/>
                    </a:lnTo>
                    <a:cubicBezTo>
                      <a:pt x="382" y="280"/>
                      <a:pt x="388" y="280"/>
                      <a:pt x="393" y="280"/>
                    </a:cubicBezTo>
                    <a:cubicBezTo>
                      <a:pt x="443" y="280"/>
                      <a:pt x="464" y="247"/>
                      <a:pt x="464" y="207"/>
                    </a:cubicBezTo>
                    <a:cubicBezTo>
                      <a:pt x="518" y="172"/>
                      <a:pt x="509" y="91"/>
                      <a:pt x="429" y="64"/>
                    </a:cubicBezTo>
                    <a:lnTo>
                      <a:pt x="321" y="29"/>
                    </a:lnTo>
                    <a:lnTo>
                      <a:pt x="286" y="29"/>
                    </a:lnTo>
                    <a:cubicBezTo>
                      <a:pt x="268" y="11"/>
                      <a:pt x="241" y="2"/>
                      <a:pt x="214" y="2"/>
                    </a:cubicBezTo>
                    <a:cubicBezTo>
                      <a:pt x="208" y="1"/>
                      <a:pt x="201" y="1"/>
                      <a:pt x="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26" name="Google Shape;926;p36"/>
              <p:cNvSpPr/>
              <p:nvPr/>
            </p:nvSpPr>
            <p:spPr>
              <a:xfrm>
                <a:off x="6181230" y="2681187"/>
                <a:ext cx="60063" cy="26678"/>
              </a:xfrm>
              <a:custGeom>
                <a:avLst/>
                <a:gdLst/>
                <a:ahLst/>
                <a:cxnLst/>
                <a:rect l="l" t="t" r="r" b="b"/>
                <a:pathLst>
                  <a:path w="806" h="358" extrusionOk="0">
                    <a:moveTo>
                      <a:pt x="540" y="1"/>
                    </a:moveTo>
                    <a:cubicBezTo>
                      <a:pt x="500" y="1"/>
                      <a:pt x="459" y="10"/>
                      <a:pt x="420" y="32"/>
                    </a:cubicBezTo>
                    <a:cubicBezTo>
                      <a:pt x="393" y="50"/>
                      <a:pt x="375" y="76"/>
                      <a:pt x="375" y="103"/>
                    </a:cubicBezTo>
                    <a:lnTo>
                      <a:pt x="339" y="103"/>
                    </a:lnTo>
                    <a:cubicBezTo>
                      <a:pt x="321" y="94"/>
                      <a:pt x="304" y="85"/>
                      <a:pt x="277" y="85"/>
                    </a:cubicBezTo>
                    <a:lnTo>
                      <a:pt x="134" y="85"/>
                    </a:lnTo>
                    <a:cubicBezTo>
                      <a:pt x="0" y="85"/>
                      <a:pt x="0" y="255"/>
                      <a:pt x="134" y="255"/>
                    </a:cubicBezTo>
                    <a:lnTo>
                      <a:pt x="277" y="255"/>
                    </a:lnTo>
                    <a:cubicBezTo>
                      <a:pt x="286" y="255"/>
                      <a:pt x="295" y="246"/>
                      <a:pt x="312" y="246"/>
                    </a:cubicBezTo>
                    <a:cubicBezTo>
                      <a:pt x="372" y="310"/>
                      <a:pt x="474" y="357"/>
                      <a:pt x="567" y="357"/>
                    </a:cubicBezTo>
                    <a:cubicBezTo>
                      <a:pt x="643" y="357"/>
                      <a:pt x="714" y="326"/>
                      <a:pt x="750" y="246"/>
                    </a:cubicBezTo>
                    <a:cubicBezTo>
                      <a:pt x="805" y="121"/>
                      <a:pt x="682" y="1"/>
                      <a:pt x="5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27" name="Google Shape;927;p36"/>
              <p:cNvSpPr/>
              <p:nvPr/>
            </p:nvSpPr>
            <p:spPr>
              <a:xfrm>
                <a:off x="5942618" y="2814055"/>
                <a:ext cx="34577" cy="16022"/>
              </a:xfrm>
              <a:custGeom>
                <a:avLst/>
                <a:gdLst/>
                <a:ahLst/>
                <a:cxnLst/>
                <a:rect l="l" t="t" r="r" b="b"/>
                <a:pathLst>
                  <a:path w="464" h="215" extrusionOk="0">
                    <a:moveTo>
                      <a:pt x="287" y="0"/>
                    </a:moveTo>
                    <a:cubicBezTo>
                      <a:pt x="272" y="0"/>
                      <a:pt x="255" y="2"/>
                      <a:pt x="240" y="6"/>
                    </a:cubicBezTo>
                    <a:lnTo>
                      <a:pt x="98" y="60"/>
                    </a:lnTo>
                    <a:cubicBezTo>
                      <a:pt x="0" y="100"/>
                      <a:pt x="58" y="215"/>
                      <a:pt x="150" y="215"/>
                    </a:cubicBezTo>
                    <a:cubicBezTo>
                      <a:pt x="159" y="215"/>
                      <a:pt x="168" y="214"/>
                      <a:pt x="178" y="211"/>
                    </a:cubicBezTo>
                    <a:cubicBezTo>
                      <a:pt x="232" y="202"/>
                      <a:pt x="294" y="193"/>
                      <a:pt x="356" y="176"/>
                    </a:cubicBezTo>
                    <a:cubicBezTo>
                      <a:pt x="463" y="158"/>
                      <a:pt x="437" y="33"/>
                      <a:pt x="348" y="15"/>
                    </a:cubicBezTo>
                    <a:cubicBezTo>
                      <a:pt x="332" y="5"/>
                      <a:pt x="310" y="0"/>
                      <a:pt x="2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28" name="Google Shape;928;p36"/>
              <p:cNvSpPr/>
              <p:nvPr/>
            </p:nvSpPr>
            <p:spPr>
              <a:xfrm>
                <a:off x="6220427" y="2710101"/>
                <a:ext cx="14680" cy="14680"/>
              </a:xfrm>
              <a:custGeom>
                <a:avLst/>
                <a:gdLst/>
                <a:ahLst/>
                <a:cxnLst/>
                <a:rect l="l" t="t" r="r" b="b"/>
                <a:pathLst>
                  <a:path w="197" h="197" extrusionOk="0">
                    <a:moveTo>
                      <a:pt x="99" y="1"/>
                    </a:moveTo>
                    <a:cubicBezTo>
                      <a:pt x="72" y="1"/>
                      <a:pt x="54" y="9"/>
                      <a:pt x="36" y="18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27" y="27"/>
                      <a:pt x="27" y="27"/>
                      <a:pt x="27" y="36"/>
                    </a:cubicBezTo>
                    <a:cubicBezTo>
                      <a:pt x="10" y="45"/>
                      <a:pt x="1" y="63"/>
                      <a:pt x="1" y="81"/>
                    </a:cubicBezTo>
                    <a:lnTo>
                      <a:pt x="1" y="117"/>
                    </a:lnTo>
                    <a:cubicBezTo>
                      <a:pt x="1" y="170"/>
                      <a:pt x="50" y="197"/>
                      <a:pt x="99" y="197"/>
                    </a:cubicBezTo>
                    <a:cubicBezTo>
                      <a:pt x="148" y="197"/>
                      <a:pt x="197" y="170"/>
                      <a:pt x="197" y="117"/>
                    </a:cubicBezTo>
                    <a:lnTo>
                      <a:pt x="197" y="81"/>
                    </a:lnTo>
                    <a:cubicBezTo>
                      <a:pt x="197" y="63"/>
                      <a:pt x="188" y="45"/>
                      <a:pt x="179" y="36"/>
                    </a:cubicBezTo>
                    <a:cubicBezTo>
                      <a:pt x="170" y="27"/>
                      <a:pt x="170" y="27"/>
                      <a:pt x="170" y="27"/>
                    </a:cubicBezTo>
                    <a:lnTo>
                      <a:pt x="161" y="27"/>
                    </a:lnTo>
                    <a:cubicBezTo>
                      <a:pt x="152" y="9"/>
                      <a:pt x="125" y="1"/>
                      <a:pt x="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29" name="Google Shape;929;p36"/>
              <p:cNvSpPr/>
              <p:nvPr/>
            </p:nvSpPr>
            <p:spPr>
              <a:xfrm>
                <a:off x="6267598" y="2888277"/>
                <a:ext cx="24741" cy="19673"/>
              </a:xfrm>
              <a:custGeom>
                <a:avLst/>
                <a:gdLst/>
                <a:ahLst/>
                <a:cxnLst/>
                <a:rect l="l" t="t" r="r" b="b"/>
                <a:pathLst>
                  <a:path w="332" h="264" extrusionOk="0">
                    <a:moveTo>
                      <a:pt x="146" y="0"/>
                    </a:moveTo>
                    <a:cubicBezTo>
                      <a:pt x="127" y="0"/>
                      <a:pt x="109" y="3"/>
                      <a:pt x="90" y="9"/>
                    </a:cubicBezTo>
                    <a:cubicBezTo>
                      <a:pt x="37" y="27"/>
                      <a:pt x="1" y="63"/>
                      <a:pt x="19" y="107"/>
                    </a:cubicBezTo>
                    <a:cubicBezTo>
                      <a:pt x="19" y="116"/>
                      <a:pt x="28" y="125"/>
                      <a:pt x="37" y="134"/>
                    </a:cubicBezTo>
                    <a:cubicBezTo>
                      <a:pt x="10" y="161"/>
                      <a:pt x="1" y="197"/>
                      <a:pt x="28" y="223"/>
                    </a:cubicBezTo>
                    <a:cubicBezTo>
                      <a:pt x="46" y="247"/>
                      <a:pt x="79" y="263"/>
                      <a:pt x="113" y="263"/>
                    </a:cubicBezTo>
                    <a:cubicBezTo>
                      <a:pt x="130" y="263"/>
                      <a:pt x="147" y="259"/>
                      <a:pt x="162" y="250"/>
                    </a:cubicBezTo>
                    <a:lnTo>
                      <a:pt x="269" y="188"/>
                    </a:lnTo>
                    <a:cubicBezTo>
                      <a:pt x="304" y="161"/>
                      <a:pt x="331" y="116"/>
                      <a:pt x="304" y="81"/>
                    </a:cubicBezTo>
                    <a:cubicBezTo>
                      <a:pt x="270" y="33"/>
                      <a:pt x="209" y="0"/>
                      <a:pt x="1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30" name="Google Shape;930;p36"/>
              <p:cNvSpPr/>
              <p:nvPr/>
            </p:nvSpPr>
            <p:spPr>
              <a:xfrm>
                <a:off x="6159246" y="2898262"/>
                <a:ext cx="26007" cy="19971"/>
              </a:xfrm>
              <a:custGeom>
                <a:avLst/>
                <a:gdLst/>
                <a:ahLst/>
                <a:cxnLst/>
                <a:rect l="l" t="t" r="r" b="b"/>
                <a:pathLst>
                  <a:path w="349" h="268" extrusionOk="0">
                    <a:moveTo>
                      <a:pt x="135" y="0"/>
                    </a:moveTo>
                    <a:cubicBezTo>
                      <a:pt x="37" y="0"/>
                      <a:pt x="1" y="116"/>
                      <a:pt x="90" y="152"/>
                    </a:cubicBezTo>
                    <a:cubicBezTo>
                      <a:pt x="54" y="205"/>
                      <a:pt x="126" y="259"/>
                      <a:pt x="179" y="268"/>
                    </a:cubicBezTo>
                    <a:cubicBezTo>
                      <a:pt x="233" y="268"/>
                      <a:pt x="295" y="241"/>
                      <a:pt x="322" y="205"/>
                    </a:cubicBezTo>
                    <a:cubicBezTo>
                      <a:pt x="349" y="161"/>
                      <a:pt x="349" y="116"/>
                      <a:pt x="331" y="72"/>
                    </a:cubicBezTo>
                    <a:cubicBezTo>
                      <a:pt x="313" y="54"/>
                      <a:pt x="286" y="36"/>
                      <a:pt x="260" y="36"/>
                    </a:cubicBezTo>
                    <a:cubicBezTo>
                      <a:pt x="224" y="9"/>
                      <a:pt x="179" y="0"/>
                      <a:pt x="1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31" name="Google Shape;931;p36"/>
              <p:cNvSpPr/>
              <p:nvPr/>
            </p:nvSpPr>
            <p:spPr>
              <a:xfrm>
                <a:off x="6213124" y="2550182"/>
                <a:ext cx="28020" cy="21834"/>
              </a:xfrm>
              <a:custGeom>
                <a:avLst/>
                <a:gdLst/>
                <a:ahLst/>
                <a:cxnLst/>
                <a:rect l="l" t="t" r="r" b="b"/>
                <a:pathLst>
                  <a:path w="376" h="293" extrusionOk="0">
                    <a:moveTo>
                      <a:pt x="180" y="1"/>
                    </a:moveTo>
                    <a:cubicBezTo>
                      <a:pt x="129" y="1"/>
                      <a:pt x="79" y="18"/>
                      <a:pt x="45" y="59"/>
                    </a:cubicBezTo>
                    <a:cubicBezTo>
                      <a:pt x="0" y="121"/>
                      <a:pt x="18" y="193"/>
                      <a:pt x="72" y="246"/>
                    </a:cubicBezTo>
                    <a:cubicBezTo>
                      <a:pt x="111" y="275"/>
                      <a:pt x="158" y="292"/>
                      <a:pt x="205" y="292"/>
                    </a:cubicBezTo>
                    <a:cubicBezTo>
                      <a:pt x="232" y="292"/>
                      <a:pt x="260" y="286"/>
                      <a:pt x="286" y="273"/>
                    </a:cubicBezTo>
                    <a:cubicBezTo>
                      <a:pt x="313" y="264"/>
                      <a:pt x="331" y="237"/>
                      <a:pt x="331" y="211"/>
                    </a:cubicBezTo>
                    <a:cubicBezTo>
                      <a:pt x="357" y="202"/>
                      <a:pt x="375" y="184"/>
                      <a:pt x="375" y="148"/>
                    </a:cubicBezTo>
                    <a:cubicBezTo>
                      <a:pt x="369" y="61"/>
                      <a:pt x="273" y="1"/>
                      <a:pt x="1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32" name="Google Shape;932;p36"/>
              <p:cNvSpPr/>
              <p:nvPr/>
            </p:nvSpPr>
            <p:spPr>
              <a:xfrm>
                <a:off x="5855430" y="2753173"/>
                <a:ext cx="28020" cy="21909"/>
              </a:xfrm>
              <a:custGeom>
                <a:avLst/>
                <a:gdLst/>
                <a:ahLst/>
                <a:cxnLst/>
                <a:rect l="l" t="t" r="r" b="b"/>
                <a:pathLst>
                  <a:path w="376" h="294" extrusionOk="0">
                    <a:moveTo>
                      <a:pt x="184" y="0"/>
                    </a:moveTo>
                    <a:cubicBezTo>
                      <a:pt x="132" y="0"/>
                      <a:pt x="81" y="20"/>
                      <a:pt x="46" y="65"/>
                    </a:cubicBezTo>
                    <a:cubicBezTo>
                      <a:pt x="1" y="118"/>
                      <a:pt x="19" y="199"/>
                      <a:pt x="72" y="243"/>
                    </a:cubicBezTo>
                    <a:cubicBezTo>
                      <a:pt x="107" y="278"/>
                      <a:pt x="152" y="294"/>
                      <a:pt x="201" y="294"/>
                    </a:cubicBezTo>
                    <a:cubicBezTo>
                      <a:pt x="229" y="294"/>
                      <a:pt x="258" y="289"/>
                      <a:pt x="286" y="279"/>
                    </a:cubicBezTo>
                    <a:cubicBezTo>
                      <a:pt x="313" y="270"/>
                      <a:pt x="331" y="243"/>
                      <a:pt x="331" y="217"/>
                    </a:cubicBezTo>
                    <a:cubicBezTo>
                      <a:pt x="358" y="208"/>
                      <a:pt x="376" y="181"/>
                      <a:pt x="376" y="154"/>
                    </a:cubicBezTo>
                    <a:cubicBezTo>
                      <a:pt x="370" y="63"/>
                      <a:pt x="276" y="0"/>
                      <a:pt x="1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33" name="Google Shape;933;p36"/>
              <p:cNvSpPr/>
              <p:nvPr/>
            </p:nvSpPr>
            <p:spPr>
              <a:xfrm>
                <a:off x="5905358" y="2653913"/>
                <a:ext cx="27945" cy="21462"/>
              </a:xfrm>
              <a:custGeom>
                <a:avLst/>
                <a:gdLst/>
                <a:ahLst/>
                <a:cxnLst/>
                <a:rect l="l" t="t" r="r" b="b"/>
                <a:pathLst>
                  <a:path w="375" h="288" extrusionOk="0">
                    <a:moveTo>
                      <a:pt x="179" y="0"/>
                    </a:moveTo>
                    <a:cubicBezTo>
                      <a:pt x="129" y="0"/>
                      <a:pt x="79" y="18"/>
                      <a:pt x="45" y="59"/>
                    </a:cubicBezTo>
                    <a:cubicBezTo>
                      <a:pt x="0" y="112"/>
                      <a:pt x="18" y="193"/>
                      <a:pt x="71" y="237"/>
                    </a:cubicBezTo>
                    <a:cubicBezTo>
                      <a:pt x="111" y="271"/>
                      <a:pt x="159" y="287"/>
                      <a:pt x="206" y="287"/>
                    </a:cubicBezTo>
                    <a:cubicBezTo>
                      <a:pt x="233" y="287"/>
                      <a:pt x="260" y="282"/>
                      <a:pt x="285" y="273"/>
                    </a:cubicBezTo>
                    <a:cubicBezTo>
                      <a:pt x="312" y="264"/>
                      <a:pt x="330" y="237"/>
                      <a:pt x="330" y="210"/>
                    </a:cubicBezTo>
                    <a:cubicBezTo>
                      <a:pt x="357" y="201"/>
                      <a:pt x="375" y="175"/>
                      <a:pt x="375" y="148"/>
                    </a:cubicBezTo>
                    <a:cubicBezTo>
                      <a:pt x="369" y="61"/>
                      <a:pt x="273" y="0"/>
                      <a:pt x="1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34" name="Google Shape;934;p36"/>
              <p:cNvSpPr/>
              <p:nvPr/>
            </p:nvSpPr>
            <p:spPr>
              <a:xfrm>
                <a:off x="6762110" y="2586025"/>
                <a:ext cx="50077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260" extrusionOk="0">
                    <a:moveTo>
                      <a:pt x="483" y="1"/>
                    </a:moveTo>
                    <a:cubicBezTo>
                      <a:pt x="428" y="1"/>
                      <a:pt x="378" y="25"/>
                      <a:pt x="350" y="60"/>
                    </a:cubicBezTo>
                    <a:cubicBezTo>
                      <a:pt x="288" y="51"/>
                      <a:pt x="225" y="42"/>
                      <a:pt x="172" y="33"/>
                    </a:cubicBezTo>
                    <a:cubicBezTo>
                      <a:pt x="165" y="32"/>
                      <a:pt x="158" y="32"/>
                      <a:pt x="152" y="32"/>
                    </a:cubicBezTo>
                    <a:cubicBezTo>
                      <a:pt x="41" y="32"/>
                      <a:pt x="0" y="168"/>
                      <a:pt x="118" y="194"/>
                    </a:cubicBezTo>
                    <a:lnTo>
                      <a:pt x="377" y="247"/>
                    </a:lnTo>
                    <a:cubicBezTo>
                      <a:pt x="395" y="247"/>
                      <a:pt x="413" y="247"/>
                      <a:pt x="430" y="238"/>
                    </a:cubicBezTo>
                    <a:lnTo>
                      <a:pt x="511" y="256"/>
                    </a:lnTo>
                    <a:cubicBezTo>
                      <a:pt x="521" y="258"/>
                      <a:pt x="532" y="259"/>
                      <a:pt x="543" y="259"/>
                    </a:cubicBezTo>
                    <a:cubicBezTo>
                      <a:pt x="579" y="259"/>
                      <a:pt x="613" y="248"/>
                      <a:pt x="627" y="220"/>
                    </a:cubicBezTo>
                    <a:cubicBezTo>
                      <a:pt x="671" y="140"/>
                      <a:pt x="645" y="33"/>
                      <a:pt x="529" y="6"/>
                    </a:cubicBezTo>
                    <a:cubicBezTo>
                      <a:pt x="513" y="2"/>
                      <a:pt x="498" y="1"/>
                      <a:pt x="4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35" name="Google Shape;935;p36"/>
            <p:cNvGrpSpPr/>
            <p:nvPr/>
          </p:nvGrpSpPr>
          <p:grpSpPr>
            <a:xfrm>
              <a:off x="668119" y="1377588"/>
              <a:ext cx="2549084" cy="2622571"/>
              <a:chOff x="-666750" y="1567027"/>
              <a:chExt cx="4264822" cy="4387771"/>
            </a:xfrm>
          </p:grpSpPr>
          <p:grpSp>
            <p:nvGrpSpPr>
              <p:cNvPr id="936" name="Google Shape;936;p36"/>
              <p:cNvGrpSpPr/>
              <p:nvPr/>
            </p:nvGrpSpPr>
            <p:grpSpPr>
              <a:xfrm>
                <a:off x="1020888" y="4511522"/>
                <a:ext cx="2577184" cy="1443276"/>
                <a:chOff x="3107263" y="4807872"/>
                <a:chExt cx="2577184" cy="1443276"/>
              </a:xfrm>
            </p:grpSpPr>
            <p:sp>
              <p:nvSpPr>
                <p:cNvPr id="937" name="Google Shape;937;p36"/>
                <p:cNvSpPr/>
                <p:nvPr/>
              </p:nvSpPr>
              <p:spPr>
                <a:xfrm>
                  <a:off x="3107263" y="4807872"/>
                  <a:ext cx="365777" cy="442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0" h="2008" extrusionOk="0">
                      <a:moveTo>
                        <a:pt x="625" y="1"/>
                      </a:moveTo>
                      <a:cubicBezTo>
                        <a:pt x="393" y="206"/>
                        <a:pt x="330" y="527"/>
                        <a:pt x="161" y="777"/>
                      </a:cubicBezTo>
                      <a:cubicBezTo>
                        <a:pt x="125" y="821"/>
                        <a:pt x="90" y="866"/>
                        <a:pt x="63" y="920"/>
                      </a:cubicBezTo>
                      <a:cubicBezTo>
                        <a:pt x="9" y="1053"/>
                        <a:pt x="63" y="1205"/>
                        <a:pt x="0" y="1330"/>
                      </a:cubicBezTo>
                      <a:cubicBezTo>
                        <a:pt x="375" y="1598"/>
                        <a:pt x="857" y="1785"/>
                        <a:pt x="1267" y="2008"/>
                      </a:cubicBezTo>
                      <a:cubicBezTo>
                        <a:pt x="1303" y="1615"/>
                        <a:pt x="1383" y="1205"/>
                        <a:pt x="1517" y="830"/>
                      </a:cubicBezTo>
                      <a:cubicBezTo>
                        <a:pt x="1544" y="750"/>
                        <a:pt x="1615" y="634"/>
                        <a:pt x="1660" y="572"/>
                      </a:cubicBezTo>
                      <a:cubicBezTo>
                        <a:pt x="1544" y="447"/>
                        <a:pt x="1392" y="349"/>
                        <a:pt x="1240" y="286"/>
                      </a:cubicBezTo>
                      <a:cubicBezTo>
                        <a:pt x="1035" y="188"/>
                        <a:pt x="803" y="143"/>
                        <a:pt x="62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8" name="Google Shape;938;p36"/>
                <p:cNvSpPr/>
                <p:nvPr/>
              </p:nvSpPr>
              <p:spPr>
                <a:xfrm>
                  <a:off x="3242776" y="4888078"/>
                  <a:ext cx="29747" cy="35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" h="163" extrusionOk="0">
                      <a:moveTo>
                        <a:pt x="73" y="0"/>
                      </a:moveTo>
                      <a:cubicBezTo>
                        <a:pt x="52" y="0"/>
                        <a:pt x="32" y="11"/>
                        <a:pt x="28" y="29"/>
                      </a:cubicBezTo>
                      <a:cubicBezTo>
                        <a:pt x="1" y="74"/>
                        <a:pt x="10" y="127"/>
                        <a:pt x="46" y="154"/>
                      </a:cubicBezTo>
                      <a:cubicBezTo>
                        <a:pt x="57" y="160"/>
                        <a:pt x="68" y="163"/>
                        <a:pt x="79" y="163"/>
                      </a:cubicBezTo>
                      <a:cubicBezTo>
                        <a:pt x="101" y="163"/>
                        <a:pt x="120" y="149"/>
                        <a:pt x="126" y="118"/>
                      </a:cubicBezTo>
                      <a:cubicBezTo>
                        <a:pt x="135" y="92"/>
                        <a:pt x="135" y="65"/>
                        <a:pt x="126" y="38"/>
                      </a:cubicBezTo>
                      <a:cubicBezTo>
                        <a:pt x="117" y="11"/>
                        <a:pt x="95" y="0"/>
                        <a:pt x="73" y="0"/>
                      </a:cubicBezTo>
                      <a:close/>
                    </a:path>
                  </a:pathLst>
                </a:custGeom>
                <a:solidFill>
                  <a:srgbClr val="5526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9" name="Google Shape;939;p36"/>
                <p:cNvSpPr/>
                <p:nvPr/>
              </p:nvSpPr>
              <p:spPr>
                <a:xfrm>
                  <a:off x="3291914" y="4998692"/>
                  <a:ext cx="24018" cy="26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20" extrusionOk="0">
                      <a:moveTo>
                        <a:pt x="54" y="0"/>
                      </a:moveTo>
                      <a:cubicBezTo>
                        <a:pt x="37" y="0"/>
                        <a:pt x="19" y="9"/>
                        <a:pt x="19" y="27"/>
                      </a:cubicBezTo>
                      <a:cubicBezTo>
                        <a:pt x="10" y="54"/>
                        <a:pt x="1" y="107"/>
                        <a:pt x="46" y="116"/>
                      </a:cubicBezTo>
                      <a:cubicBezTo>
                        <a:pt x="51" y="118"/>
                        <a:pt x="55" y="120"/>
                        <a:pt x="59" y="120"/>
                      </a:cubicBezTo>
                      <a:cubicBezTo>
                        <a:pt x="86" y="120"/>
                        <a:pt x="100" y="77"/>
                        <a:pt x="108" y="54"/>
                      </a:cubicBezTo>
                      <a:cubicBezTo>
                        <a:pt x="108" y="36"/>
                        <a:pt x="108" y="18"/>
                        <a:pt x="90" y="9"/>
                      </a:cubicBezTo>
                      <a:cubicBezTo>
                        <a:pt x="81" y="0"/>
                        <a:pt x="72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5526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0" name="Google Shape;940;p36"/>
                <p:cNvSpPr/>
                <p:nvPr/>
              </p:nvSpPr>
              <p:spPr>
                <a:xfrm>
                  <a:off x="3189893" y="5098509"/>
                  <a:ext cx="49358" cy="32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149" extrusionOk="0">
                      <a:moveTo>
                        <a:pt x="131" y="0"/>
                      </a:moveTo>
                      <a:cubicBezTo>
                        <a:pt x="72" y="0"/>
                        <a:pt x="6" y="40"/>
                        <a:pt x="0" y="91"/>
                      </a:cubicBezTo>
                      <a:cubicBezTo>
                        <a:pt x="0" y="128"/>
                        <a:pt x="26" y="148"/>
                        <a:pt x="53" y="148"/>
                      </a:cubicBezTo>
                      <a:cubicBezTo>
                        <a:pt x="65" y="148"/>
                        <a:pt x="78" y="144"/>
                        <a:pt x="89" y="136"/>
                      </a:cubicBezTo>
                      <a:cubicBezTo>
                        <a:pt x="98" y="118"/>
                        <a:pt x="107" y="100"/>
                        <a:pt x="125" y="100"/>
                      </a:cubicBezTo>
                      <a:cubicBezTo>
                        <a:pt x="134" y="96"/>
                        <a:pt x="143" y="96"/>
                        <a:pt x="152" y="96"/>
                      </a:cubicBezTo>
                      <a:cubicBezTo>
                        <a:pt x="161" y="96"/>
                        <a:pt x="170" y="96"/>
                        <a:pt x="178" y="91"/>
                      </a:cubicBezTo>
                      <a:cubicBezTo>
                        <a:pt x="205" y="91"/>
                        <a:pt x="223" y="64"/>
                        <a:pt x="214" y="47"/>
                      </a:cubicBezTo>
                      <a:cubicBezTo>
                        <a:pt x="198" y="14"/>
                        <a:pt x="166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5526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1" name="Google Shape;941;p36"/>
                <p:cNvSpPr/>
                <p:nvPr/>
              </p:nvSpPr>
              <p:spPr>
                <a:xfrm>
                  <a:off x="3355594" y="4916062"/>
                  <a:ext cx="23136" cy="32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149" extrusionOk="0">
                      <a:moveTo>
                        <a:pt x="51" y="0"/>
                      </a:moveTo>
                      <a:cubicBezTo>
                        <a:pt x="15" y="18"/>
                        <a:pt x="6" y="63"/>
                        <a:pt x="6" y="98"/>
                      </a:cubicBezTo>
                      <a:cubicBezTo>
                        <a:pt x="0" y="124"/>
                        <a:pt x="29" y="149"/>
                        <a:pt x="57" y="149"/>
                      </a:cubicBezTo>
                      <a:cubicBezTo>
                        <a:pt x="68" y="149"/>
                        <a:pt x="79" y="145"/>
                        <a:pt x="87" y="134"/>
                      </a:cubicBezTo>
                      <a:cubicBezTo>
                        <a:pt x="96" y="116"/>
                        <a:pt x="104" y="107"/>
                        <a:pt x="104" y="90"/>
                      </a:cubicBezTo>
                      <a:cubicBezTo>
                        <a:pt x="104" y="81"/>
                        <a:pt x="104" y="81"/>
                        <a:pt x="104" y="72"/>
                      </a:cubicBezTo>
                      <a:cubicBezTo>
                        <a:pt x="104" y="54"/>
                        <a:pt x="104" y="27"/>
                        <a:pt x="87" y="9"/>
                      </a:cubicBezTo>
                      <a:cubicBezTo>
                        <a:pt x="78" y="0"/>
                        <a:pt x="60" y="0"/>
                        <a:pt x="51" y="0"/>
                      </a:cubicBezTo>
                      <a:close/>
                    </a:path>
                  </a:pathLst>
                </a:custGeom>
                <a:solidFill>
                  <a:srgbClr val="5526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2" name="Google Shape;942;p36"/>
                <p:cNvSpPr/>
                <p:nvPr/>
              </p:nvSpPr>
              <p:spPr>
                <a:xfrm>
                  <a:off x="3193419" y="5013015"/>
                  <a:ext cx="26442" cy="18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84" extrusionOk="0">
                      <a:moveTo>
                        <a:pt x="55" y="1"/>
                      </a:moveTo>
                      <a:cubicBezTo>
                        <a:pt x="20" y="1"/>
                        <a:pt x="1" y="62"/>
                        <a:pt x="47" y="78"/>
                      </a:cubicBezTo>
                      <a:cubicBezTo>
                        <a:pt x="54" y="82"/>
                        <a:pt x="61" y="83"/>
                        <a:pt x="67" y="83"/>
                      </a:cubicBezTo>
                      <a:cubicBezTo>
                        <a:pt x="106" y="83"/>
                        <a:pt x="119" y="22"/>
                        <a:pt x="73" y="6"/>
                      </a:cubicBezTo>
                      <a:cubicBezTo>
                        <a:pt x="67" y="3"/>
                        <a:pt x="61" y="1"/>
                        <a:pt x="55" y="1"/>
                      </a:cubicBezTo>
                      <a:close/>
                    </a:path>
                  </a:pathLst>
                </a:custGeom>
                <a:solidFill>
                  <a:srgbClr val="5526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3" name="Google Shape;943;p36"/>
                <p:cNvSpPr/>
                <p:nvPr/>
              </p:nvSpPr>
              <p:spPr>
                <a:xfrm>
                  <a:off x="3242776" y="5055101"/>
                  <a:ext cx="29747" cy="29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" h="134" extrusionOk="0">
                      <a:moveTo>
                        <a:pt x="78" y="0"/>
                      </a:moveTo>
                      <a:cubicBezTo>
                        <a:pt x="73" y="0"/>
                        <a:pt x="68" y="1"/>
                        <a:pt x="63" y="3"/>
                      </a:cubicBezTo>
                      <a:cubicBezTo>
                        <a:pt x="46" y="12"/>
                        <a:pt x="37" y="21"/>
                        <a:pt x="28" y="29"/>
                      </a:cubicBezTo>
                      <a:cubicBezTo>
                        <a:pt x="1" y="56"/>
                        <a:pt x="19" y="83"/>
                        <a:pt x="46" y="101"/>
                      </a:cubicBezTo>
                      <a:cubicBezTo>
                        <a:pt x="50" y="122"/>
                        <a:pt x="70" y="133"/>
                        <a:pt x="91" y="133"/>
                      </a:cubicBezTo>
                      <a:cubicBezTo>
                        <a:pt x="113" y="133"/>
                        <a:pt x="135" y="120"/>
                        <a:pt x="135" y="92"/>
                      </a:cubicBezTo>
                      <a:cubicBezTo>
                        <a:pt x="135" y="92"/>
                        <a:pt x="135" y="83"/>
                        <a:pt x="135" y="74"/>
                      </a:cubicBezTo>
                      <a:cubicBezTo>
                        <a:pt x="135" y="65"/>
                        <a:pt x="135" y="56"/>
                        <a:pt x="135" y="56"/>
                      </a:cubicBezTo>
                      <a:lnTo>
                        <a:pt x="126" y="38"/>
                      </a:lnTo>
                      <a:cubicBezTo>
                        <a:pt x="126" y="16"/>
                        <a:pt x="102" y="0"/>
                        <a:pt x="78" y="0"/>
                      </a:cubicBezTo>
                      <a:close/>
                    </a:path>
                  </a:pathLst>
                </a:custGeom>
                <a:solidFill>
                  <a:srgbClr val="5526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4" name="Google Shape;944;p36"/>
                <p:cNvSpPr/>
                <p:nvPr/>
              </p:nvSpPr>
              <p:spPr>
                <a:xfrm>
                  <a:off x="3301829" y="4874637"/>
                  <a:ext cx="2382618" cy="13765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13" h="6247" extrusionOk="0">
                      <a:moveTo>
                        <a:pt x="643" y="1"/>
                      </a:moveTo>
                      <a:cubicBezTo>
                        <a:pt x="616" y="55"/>
                        <a:pt x="616" y="117"/>
                        <a:pt x="616" y="179"/>
                      </a:cubicBezTo>
                      <a:cubicBezTo>
                        <a:pt x="625" y="286"/>
                        <a:pt x="563" y="394"/>
                        <a:pt x="491" y="483"/>
                      </a:cubicBezTo>
                      <a:cubicBezTo>
                        <a:pt x="420" y="563"/>
                        <a:pt x="340" y="652"/>
                        <a:pt x="304" y="750"/>
                      </a:cubicBezTo>
                      <a:cubicBezTo>
                        <a:pt x="277" y="848"/>
                        <a:pt x="277" y="947"/>
                        <a:pt x="224" y="1027"/>
                      </a:cubicBezTo>
                      <a:cubicBezTo>
                        <a:pt x="188" y="1089"/>
                        <a:pt x="117" y="1125"/>
                        <a:pt x="90" y="1187"/>
                      </a:cubicBezTo>
                      <a:cubicBezTo>
                        <a:pt x="63" y="1241"/>
                        <a:pt x="63" y="1295"/>
                        <a:pt x="54" y="1357"/>
                      </a:cubicBezTo>
                      <a:cubicBezTo>
                        <a:pt x="45" y="1411"/>
                        <a:pt x="54" y="1482"/>
                        <a:pt x="1" y="1509"/>
                      </a:cubicBezTo>
                      <a:cubicBezTo>
                        <a:pt x="438" y="1865"/>
                        <a:pt x="839" y="2053"/>
                        <a:pt x="1624" y="2508"/>
                      </a:cubicBezTo>
                      <a:cubicBezTo>
                        <a:pt x="2061" y="2767"/>
                        <a:pt x="2382" y="3070"/>
                        <a:pt x="4764" y="4078"/>
                      </a:cubicBezTo>
                      <a:cubicBezTo>
                        <a:pt x="7599" y="5275"/>
                        <a:pt x="10077" y="6246"/>
                        <a:pt x="10168" y="6246"/>
                      </a:cubicBezTo>
                      <a:cubicBezTo>
                        <a:pt x="10169" y="6246"/>
                        <a:pt x="10170" y="6246"/>
                        <a:pt x="10171" y="6246"/>
                      </a:cubicBezTo>
                      <a:cubicBezTo>
                        <a:pt x="10617" y="5791"/>
                        <a:pt x="10750" y="5193"/>
                        <a:pt x="10813" y="4622"/>
                      </a:cubicBezTo>
                      <a:cubicBezTo>
                        <a:pt x="8957" y="4015"/>
                        <a:pt x="7155" y="3364"/>
                        <a:pt x="5398" y="2624"/>
                      </a:cubicBezTo>
                      <a:cubicBezTo>
                        <a:pt x="3783" y="1946"/>
                        <a:pt x="1936" y="1098"/>
                        <a:pt x="64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5" name="Google Shape;945;p36"/>
                <p:cNvSpPr/>
                <p:nvPr/>
              </p:nvSpPr>
              <p:spPr>
                <a:xfrm>
                  <a:off x="3347000" y="5128256"/>
                  <a:ext cx="959613" cy="575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5" h="2614" extrusionOk="0">
                      <a:moveTo>
                        <a:pt x="63" y="1"/>
                      </a:moveTo>
                      <a:cubicBezTo>
                        <a:pt x="1" y="108"/>
                        <a:pt x="10" y="242"/>
                        <a:pt x="63" y="340"/>
                      </a:cubicBezTo>
                      <a:cubicBezTo>
                        <a:pt x="108" y="438"/>
                        <a:pt x="197" y="509"/>
                        <a:pt x="277" y="572"/>
                      </a:cubicBezTo>
                      <a:cubicBezTo>
                        <a:pt x="465" y="697"/>
                        <a:pt x="652" y="822"/>
                        <a:pt x="848" y="920"/>
                      </a:cubicBezTo>
                      <a:cubicBezTo>
                        <a:pt x="1152" y="1080"/>
                        <a:pt x="1473" y="1205"/>
                        <a:pt x="1758" y="1401"/>
                      </a:cubicBezTo>
                      <a:cubicBezTo>
                        <a:pt x="1946" y="1517"/>
                        <a:pt x="1981" y="1580"/>
                        <a:pt x="2169" y="1705"/>
                      </a:cubicBezTo>
                      <a:cubicBezTo>
                        <a:pt x="2356" y="1830"/>
                        <a:pt x="2695" y="2017"/>
                        <a:pt x="2909" y="2124"/>
                      </a:cubicBezTo>
                      <a:cubicBezTo>
                        <a:pt x="2980" y="2160"/>
                        <a:pt x="2811" y="2106"/>
                        <a:pt x="3257" y="2204"/>
                      </a:cubicBezTo>
                      <a:cubicBezTo>
                        <a:pt x="3453" y="2249"/>
                        <a:pt x="3632" y="2356"/>
                        <a:pt x="3828" y="2436"/>
                      </a:cubicBezTo>
                      <a:cubicBezTo>
                        <a:pt x="3932" y="2481"/>
                        <a:pt x="4137" y="2613"/>
                        <a:pt x="4279" y="2613"/>
                      </a:cubicBezTo>
                      <a:cubicBezTo>
                        <a:pt x="4307" y="2613"/>
                        <a:pt x="4332" y="2608"/>
                        <a:pt x="4354" y="2597"/>
                      </a:cubicBezTo>
                      <a:cubicBezTo>
                        <a:pt x="4203" y="2418"/>
                        <a:pt x="3917" y="2311"/>
                        <a:pt x="3712" y="2195"/>
                      </a:cubicBezTo>
                      <a:cubicBezTo>
                        <a:pt x="3471" y="2062"/>
                        <a:pt x="3212" y="1937"/>
                        <a:pt x="2945" y="1830"/>
                      </a:cubicBezTo>
                      <a:cubicBezTo>
                        <a:pt x="2659" y="1731"/>
                        <a:pt x="2374" y="1660"/>
                        <a:pt x="2088" y="1562"/>
                      </a:cubicBezTo>
                      <a:cubicBezTo>
                        <a:pt x="1830" y="1473"/>
                        <a:pt x="1696" y="1214"/>
                        <a:pt x="1446" y="1098"/>
                      </a:cubicBezTo>
                      <a:cubicBezTo>
                        <a:pt x="1045" y="902"/>
                        <a:pt x="304" y="474"/>
                        <a:pt x="63" y="1"/>
                      </a:cubicBezTo>
                      <a:close/>
                    </a:path>
                  </a:pathLst>
                </a:custGeom>
                <a:solidFill>
                  <a:srgbClr val="B0B0B0">
                    <a:alpha val="3869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6" name="Google Shape;946;p36"/>
                <p:cNvSpPr/>
                <p:nvPr/>
              </p:nvSpPr>
              <p:spPr>
                <a:xfrm>
                  <a:off x="4351562" y="5452607"/>
                  <a:ext cx="1332882" cy="798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9" h="3624" extrusionOk="0">
                      <a:moveTo>
                        <a:pt x="634" y="1"/>
                      </a:moveTo>
                      <a:cubicBezTo>
                        <a:pt x="634" y="1"/>
                        <a:pt x="54" y="670"/>
                        <a:pt x="0" y="1455"/>
                      </a:cubicBezTo>
                      <a:cubicBezTo>
                        <a:pt x="2835" y="2652"/>
                        <a:pt x="5313" y="3623"/>
                        <a:pt x="5404" y="3623"/>
                      </a:cubicBezTo>
                      <a:cubicBezTo>
                        <a:pt x="5405" y="3623"/>
                        <a:pt x="5406" y="3623"/>
                        <a:pt x="5407" y="3623"/>
                      </a:cubicBezTo>
                      <a:cubicBezTo>
                        <a:pt x="5853" y="3168"/>
                        <a:pt x="5986" y="2570"/>
                        <a:pt x="6049" y="1999"/>
                      </a:cubicBezTo>
                      <a:cubicBezTo>
                        <a:pt x="4193" y="1392"/>
                        <a:pt x="2391" y="741"/>
                        <a:pt x="6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7" name="Google Shape;947;p36"/>
                <p:cNvSpPr/>
                <p:nvPr/>
              </p:nvSpPr>
              <p:spPr>
                <a:xfrm>
                  <a:off x="5529097" y="5924369"/>
                  <a:ext cx="133751" cy="299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" h="1357" extrusionOk="0">
                      <a:moveTo>
                        <a:pt x="544" y="1"/>
                      </a:moveTo>
                      <a:cubicBezTo>
                        <a:pt x="526" y="19"/>
                        <a:pt x="187" y="518"/>
                        <a:pt x="89" y="786"/>
                      </a:cubicBezTo>
                      <a:cubicBezTo>
                        <a:pt x="0" y="1053"/>
                        <a:pt x="27" y="1348"/>
                        <a:pt x="27" y="1357"/>
                      </a:cubicBezTo>
                      <a:lnTo>
                        <a:pt x="107" y="1348"/>
                      </a:lnTo>
                      <a:cubicBezTo>
                        <a:pt x="107" y="1348"/>
                        <a:pt x="80" y="1062"/>
                        <a:pt x="170" y="813"/>
                      </a:cubicBezTo>
                      <a:cubicBezTo>
                        <a:pt x="259" y="563"/>
                        <a:pt x="607" y="54"/>
                        <a:pt x="607" y="45"/>
                      </a:cubicBezTo>
                      <a:lnTo>
                        <a:pt x="54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8" name="Google Shape;948;p36"/>
                <p:cNvSpPr/>
                <p:nvPr/>
              </p:nvSpPr>
              <p:spPr>
                <a:xfrm>
                  <a:off x="3679284" y="5134205"/>
                  <a:ext cx="88580" cy="808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" h="367" extrusionOk="0">
                      <a:moveTo>
                        <a:pt x="357" y="1"/>
                      </a:moveTo>
                      <a:cubicBezTo>
                        <a:pt x="232" y="90"/>
                        <a:pt x="116" y="197"/>
                        <a:pt x="0" y="304"/>
                      </a:cubicBezTo>
                      <a:lnTo>
                        <a:pt x="63" y="366"/>
                      </a:lnTo>
                      <a:cubicBezTo>
                        <a:pt x="170" y="250"/>
                        <a:pt x="286" y="152"/>
                        <a:pt x="402" y="63"/>
                      </a:cubicBezTo>
                      <a:lnTo>
                        <a:pt x="35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9" name="Google Shape;949;p36"/>
                <p:cNvSpPr/>
                <p:nvPr/>
              </p:nvSpPr>
              <p:spPr>
                <a:xfrm>
                  <a:off x="3718505" y="5159766"/>
                  <a:ext cx="88800" cy="1615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733" extrusionOk="0">
                      <a:moveTo>
                        <a:pt x="331" y="1"/>
                      </a:moveTo>
                      <a:cubicBezTo>
                        <a:pt x="206" y="224"/>
                        <a:pt x="90" y="464"/>
                        <a:pt x="1" y="696"/>
                      </a:cubicBezTo>
                      <a:lnTo>
                        <a:pt x="72" y="732"/>
                      </a:lnTo>
                      <a:cubicBezTo>
                        <a:pt x="170" y="491"/>
                        <a:pt x="277" y="268"/>
                        <a:pt x="402" y="45"/>
                      </a:cubicBezTo>
                      <a:lnTo>
                        <a:pt x="3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0" name="Google Shape;950;p36"/>
                <p:cNvSpPr/>
                <p:nvPr/>
              </p:nvSpPr>
              <p:spPr>
                <a:xfrm>
                  <a:off x="3852256" y="5415368"/>
                  <a:ext cx="74918" cy="16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741" extrusionOk="0">
                      <a:moveTo>
                        <a:pt x="81" y="0"/>
                      </a:moveTo>
                      <a:lnTo>
                        <a:pt x="0" y="18"/>
                      </a:lnTo>
                      <a:cubicBezTo>
                        <a:pt x="45" y="277"/>
                        <a:pt x="143" y="518"/>
                        <a:pt x="268" y="741"/>
                      </a:cubicBezTo>
                      <a:lnTo>
                        <a:pt x="339" y="696"/>
                      </a:lnTo>
                      <a:cubicBezTo>
                        <a:pt x="215" y="491"/>
                        <a:pt x="125" y="250"/>
                        <a:pt x="8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1" name="Google Shape;951;p36"/>
                <p:cNvSpPr/>
                <p:nvPr/>
              </p:nvSpPr>
              <p:spPr>
                <a:xfrm>
                  <a:off x="4377123" y="5750075"/>
                  <a:ext cx="1134349" cy="433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8" h="1969" extrusionOk="0">
                      <a:moveTo>
                        <a:pt x="152" y="0"/>
                      </a:moveTo>
                      <a:cubicBezTo>
                        <a:pt x="103" y="0"/>
                        <a:pt x="52" y="7"/>
                        <a:pt x="0" y="25"/>
                      </a:cubicBezTo>
                      <a:cubicBezTo>
                        <a:pt x="821" y="408"/>
                        <a:pt x="1651" y="774"/>
                        <a:pt x="2498" y="1104"/>
                      </a:cubicBezTo>
                      <a:cubicBezTo>
                        <a:pt x="2811" y="1220"/>
                        <a:pt x="3132" y="1345"/>
                        <a:pt x="3444" y="1461"/>
                      </a:cubicBezTo>
                      <a:cubicBezTo>
                        <a:pt x="3569" y="1505"/>
                        <a:pt x="3694" y="1550"/>
                        <a:pt x="3819" y="1595"/>
                      </a:cubicBezTo>
                      <a:cubicBezTo>
                        <a:pt x="3955" y="1648"/>
                        <a:pt x="4672" y="1969"/>
                        <a:pt x="4927" y="1969"/>
                      </a:cubicBezTo>
                      <a:cubicBezTo>
                        <a:pt x="4973" y="1969"/>
                        <a:pt x="5004" y="1958"/>
                        <a:pt x="5014" y="1934"/>
                      </a:cubicBezTo>
                      <a:cubicBezTo>
                        <a:pt x="5148" y="1568"/>
                        <a:pt x="4175" y="1443"/>
                        <a:pt x="4042" y="1372"/>
                      </a:cubicBezTo>
                      <a:cubicBezTo>
                        <a:pt x="3908" y="1300"/>
                        <a:pt x="3783" y="1202"/>
                        <a:pt x="3631" y="1149"/>
                      </a:cubicBezTo>
                      <a:cubicBezTo>
                        <a:pt x="3533" y="1113"/>
                        <a:pt x="3417" y="1095"/>
                        <a:pt x="3310" y="1077"/>
                      </a:cubicBezTo>
                      <a:cubicBezTo>
                        <a:pt x="2356" y="908"/>
                        <a:pt x="1446" y="569"/>
                        <a:pt x="589" y="141"/>
                      </a:cubicBezTo>
                      <a:cubicBezTo>
                        <a:pt x="454" y="73"/>
                        <a:pt x="308" y="0"/>
                        <a:pt x="152" y="0"/>
                      </a:cubicBezTo>
                      <a:close/>
                    </a:path>
                  </a:pathLst>
                </a:custGeom>
                <a:solidFill>
                  <a:srgbClr val="3D1D03">
                    <a:alpha val="32139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2" name="Google Shape;952;p36"/>
                <p:cNvSpPr/>
                <p:nvPr/>
              </p:nvSpPr>
              <p:spPr>
                <a:xfrm>
                  <a:off x="4645726" y="5583713"/>
                  <a:ext cx="44731" cy="25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" h="114" extrusionOk="0">
                      <a:moveTo>
                        <a:pt x="61" y="1"/>
                      </a:moveTo>
                      <a:cubicBezTo>
                        <a:pt x="24" y="1"/>
                        <a:pt x="1" y="59"/>
                        <a:pt x="48" y="75"/>
                      </a:cubicBezTo>
                      <a:lnTo>
                        <a:pt x="128" y="111"/>
                      </a:lnTo>
                      <a:cubicBezTo>
                        <a:pt x="133" y="112"/>
                        <a:pt x="138" y="113"/>
                        <a:pt x="143" y="113"/>
                      </a:cubicBezTo>
                      <a:cubicBezTo>
                        <a:pt x="180" y="113"/>
                        <a:pt x="203" y="55"/>
                        <a:pt x="155" y="39"/>
                      </a:cubicBezTo>
                      <a:lnTo>
                        <a:pt x="75" y="3"/>
                      </a:lnTo>
                      <a:cubicBezTo>
                        <a:pt x="70" y="2"/>
                        <a:pt x="65" y="1"/>
                        <a:pt x="61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3" name="Google Shape;953;p36"/>
                <p:cNvSpPr/>
                <p:nvPr/>
              </p:nvSpPr>
              <p:spPr>
                <a:xfrm>
                  <a:off x="4671947" y="5665021"/>
                  <a:ext cx="35696" cy="25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" h="117" extrusionOk="0">
                      <a:moveTo>
                        <a:pt x="54" y="0"/>
                      </a:moveTo>
                      <a:cubicBezTo>
                        <a:pt x="36" y="0"/>
                        <a:pt x="27" y="9"/>
                        <a:pt x="18" y="18"/>
                      </a:cubicBezTo>
                      <a:cubicBezTo>
                        <a:pt x="9" y="27"/>
                        <a:pt x="1" y="45"/>
                        <a:pt x="9" y="63"/>
                      </a:cubicBezTo>
                      <a:cubicBezTo>
                        <a:pt x="27" y="89"/>
                        <a:pt x="45" y="116"/>
                        <a:pt x="81" y="116"/>
                      </a:cubicBezTo>
                      <a:cubicBezTo>
                        <a:pt x="90" y="116"/>
                        <a:pt x="108" y="116"/>
                        <a:pt x="117" y="107"/>
                      </a:cubicBezTo>
                      <a:cubicBezTo>
                        <a:pt x="143" y="98"/>
                        <a:pt x="161" y="45"/>
                        <a:pt x="117" y="27"/>
                      </a:cubicBezTo>
                      <a:lnTo>
                        <a:pt x="81" y="18"/>
                      </a:lnTo>
                      <a:cubicBezTo>
                        <a:pt x="81" y="9"/>
                        <a:pt x="72" y="9"/>
                        <a:pt x="72" y="9"/>
                      </a:cubicBezTo>
                      <a:lnTo>
                        <a:pt x="63" y="9"/>
                      </a:lnTo>
                      <a:cubicBezTo>
                        <a:pt x="63" y="9"/>
                        <a:pt x="63" y="9"/>
                        <a:pt x="54" y="0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4" name="Google Shape;954;p36"/>
                <p:cNvSpPr/>
                <p:nvPr/>
              </p:nvSpPr>
              <p:spPr>
                <a:xfrm>
                  <a:off x="4819359" y="5672513"/>
                  <a:ext cx="29527" cy="24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" h="111" extrusionOk="0">
                      <a:moveTo>
                        <a:pt x="86" y="0"/>
                      </a:moveTo>
                      <a:cubicBezTo>
                        <a:pt x="81" y="0"/>
                        <a:pt x="77" y="1"/>
                        <a:pt x="72" y="2"/>
                      </a:cubicBezTo>
                      <a:cubicBezTo>
                        <a:pt x="72" y="2"/>
                        <a:pt x="72" y="11"/>
                        <a:pt x="72" y="11"/>
                      </a:cubicBezTo>
                      <a:lnTo>
                        <a:pt x="54" y="11"/>
                      </a:lnTo>
                      <a:cubicBezTo>
                        <a:pt x="10" y="20"/>
                        <a:pt x="1" y="64"/>
                        <a:pt x="36" y="91"/>
                      </a:cubicBezTo>
                      <a:cubicBezTo>
                        <a:pt x="54" y="91"/>
                        <a:pt x="63" y="100"/>
                        <a:pt x="72" y="109"/>
                      </a:cubicBezTo>
                      <a:cubicBezTo>
                        <a:pt x="77" y="110"/>
                        <a:pt x="81" y="111"/>
                        <a:pt x="86" y="111"/>
                      </a:cubicBezTo>
                      <a:cubicBezTo>
                        <a:pt x="114" y="111"/>
                        <a:pt x="133" y="86"/>
                        <a:pt x="126" y="55"/>
                      </a:cubicBezTo>
                      <a:cubicBezTo>
                        <a:pt x="133" y="24"/>
                        <a:pt x="114" y="0"/>
                        <a:pt x="86" y="0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5" name="Google Shape;955;p36"/>
                <p:cNvSpPr/>
                <p:nvPr/>
              </p:nvSpPr>
              <p:spPr>
                <a:xfrm>
                  <a:off x="4741356" y="5666123"/>
                  <a:ext cx="23136" cy="2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106" extrusionOk="0">
                      <a:moveTo>
                        <a:pt x="44" y="1"/>
                      </a:moveTo>
                      <a:cubicBezTo>
                        <a:pt x="23" y="1"/>
                        <a:pt x="1" y="18"/>
                        <a:pt x="7" y="49"/>
                      </a:cubicBezTo>
                      <a:cubicBezTo>
                        <a:pt x="7" y="49"/>
                        <a:pt x="7" y="58"/>
                        <a:pt x="7" y="58"/>
                      </a:cubicBezTo>
                      <a:cubicBezTo>
                        <a:pt x="7" y="90"/>
                        <a:pt x="29" y="106"/>
                        <a:pt x="53" y="106"/>
                      </a:cubicBezTo>
                      <a:cubicBezTo>
                        <a:pt x="69" y="106"/>
                        <a:pt x="85" y="99"/>
                        <a:pt x="96" y="84"/>
                      </a:cubicBezTo>
                      <a:cubicBezTo>
                        <a:pt x="105" y="76"/>
                        <a:pt x="105" y="67"/>
                        <a:pt x="105" y="67"/>
                      </a:cubicBezTo>
                      <a:cubicBezTo>
                        <a:pt x="105" y="49"/>
                        <a:pt x="105" y="40"/>
                        <a:pt x="96" y="31"/>
                      </a:cubicBezTo>
                      <a:cubicBezTo>
                        <a:pt x="87" y="22"/>
                        <a:pt x="78" y="13"/>
                        <a:pt x="69" y="13"/>
                      </a:cubicBezTo>
                      <a:cubicBezTo>
                        <a:pt x="63" y="4"/>
                        <a:pt x="54" y="1"/>
                        <a:pt x="44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6" name="Google Shape;956;p36"/>
                <p:cNvSpPr/>
                <p:nvPr/>
              </p:nvSpPr>
              <p:spPr>
                <a:xfrm>
                  <a:off x="4838970" y="5747431"/>
                  <a:ext cx="37679" cy="26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" h="120" extrusionOk="0">
                      <a:moveTo>
                        <a:pt x="45" y="1"/>
                      </a:moveTo>
                      <a:cubicBezTo>
                        <a:pt x="1" y="1"/>
                        <a:pt x="1" y="63"/>
                        <a:pt x="37" y="72"/>
                      </a:cubicBezTo>
                      <a:cubicBezTo>
                        <a:pt x="45" y="81"/>
                        <a:pt x="45" y="81"/>
                        <a:pt x="54" y="81"/>
                      </a:cubicBezTo>
                      <a:cubicBezTo>
                        <a:pt x="69" y="103"/>
                        <a:pt x="90" y="119"/>
                        <a:pt x="117" y="119"/>
                      </a:cubicBezTo>
                      <a:cubicBezTo>
                        <a:pt x="122" y="119"/>
                        <a:pt x="128" y="118"/>
                        <a:pt x="135" y="117"/>
                      </a:cubicBezTo>
                      <a:cubicBezTo>
                        <a:pt x="161" y="108"/>
                        <a:pt x="170" y="81"/>
                        <a:pt x="161" y="63"/>
                      </a:cubicBezTo>
                      <a:cubicBezTo>
                        <a:pt x="170" y="37"/>
                        <a:pt x="161" y="1"/>
                        <a:pt x="126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7" name="Google Shape;957;p36"/>
                <p:cNvSpPr/>
                <p:nvPr/>
              </p:nvSpPr>
              <p:spPr>
                <a:xfrm>
                  <a:off x="4934601" y="5731125"/>
                  <a:ext cx="51341" cy="26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" h="121" extrusionOk="0">
                      <a:moveTo>
                        <a:pt x="69" y="1"/>
                      </a:moveTo>
                      <a:cubicBezTo>
                        <a:pt x="25" y="1"/>
                        <a:pt x="0" y="68"/>
                        <a:pt x="49" y="84"/>
                      </a:cubicBezTo>
                      <a:cubicBezTo>
                        <a:pt x="84" y="93"/>
                        <a:pt x="120" y="102"/>
                        <a:pt x="147" y="120"/>
                      </a:cubicBezTo>
                      <a:cubicBezTo>
                        <a:pt x="150" y="120"/>
                        <a:pt x="153" y="120"/>
                        <a:pt x="156" y="120"/>
                      </a:cubicBezTo>
                      <a:cubicBezTo>
                        <a:pt x="204" y="120"/>
                        <a:pt x="233" y="56"/>
                        <a:pt x="182" y="39"/>
                      </a:cubicBezTo>
                      <a:cubicBezTo>
                        <a:pt x="147" y="30"/>
                        <a:pt x="111" y="12"/>
                        <a:pt x="84" y="4"/>
                      </a:cubicBezTo>
                      <a:cubicBezTo>
                        <a:pt x="79" y="2"/>
                        <a:pt x="74" y="1"/>
                        <a:pt x="69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8" name="Google Shape;958;p36"/>
                <p:cNvSpPr/>
                <p:nvPr/>
              </p:nvSpPr>
              <p:spPr>
                <a:xfrm>
                  <a:off x="5053368" y="5716803"/>
                  <a:ext cx="35035" cy="33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" h="151" extrusionOk="0">
                      <a:moveTo>
                        <a:pt x="47" y="1"/>
                      </a:moveTo>
                      <a:cubicBezTo>
                        <a:pt x="31" y="1"/>
                        <a:pt x="15" y="7"/>
                        <a:pt x="9" y="24"/>
                      </a:cubicBezTo>
                      <a:cubicBezTo>
                        <a:pt x="0" y="51"/>
                        <a:pt x="9" y="69"/>
                        <a:pt x="18" y="86"/>
                      </a:cubicBezTo>
                      <a:cubicBezTo>
                        <a:pt x="18" y="95"/>
                        <a:pt x="18" y="104"/>
                        <a:pt x="27" y="104"/>
                      </a:cubicBezTo>
                      <a:cubicBezTo>
                        <a:pt x="45" y="131"/>
                        <a:pt x="72" y="149"/>
                        <a:pt x="98" y="149"/>
                      </a:cubicBezTo>
                      <a:cubicBezTo>
                        <a:pt x="102" y="150"/>
                        <a:pt x="106" y="150"/>
                        <a:pt x="109" y="150"/>
                      </a:cubicBezTo>
                      <a:cubicBezTo>
                        <a:pt x="139" y="150"/>
                        <a:pt x="159" y="119"/>
                        <a:pt x="143" y="95"/>
                      </a:cubicBezTo>
                      <a:cubicBezTo>
                        <a:pt x="125" y="60"/>
                        <a:pt x="107" y="33"/>
                        <a:pt x="72" y="6"/>
                      </a:cubicBezTo>
                      <a:cubicBezTo>
                        <a:pt x="65" y="3"/>
                        <a:pt x="56" y="1"/>
                        <a:pt x="47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9" name="Google Shape;959;p36"/>
                <p:cNvSpPr/>
                <p:nvPr/>
              </p:nvSpPr>
              <p:spPr>
                <a:xfrm>
                  <a:off x="5084437" y="5793483"/>
                  <a:ext cx="38781" cy="23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" h="107" extrusionOk="0">
                      <a:moveTo>
                        <a:pt x="61" y="1"/>
                      </a:moveTo>
                      <a:cubicBezTo>
                        <a:pt x="20" y="1"/>
                        <a:pt x="1" y="62"/>
                        <a:pt x="47" y="77"/>
                      </a:cubicBezTo>
                      <a:lnTo>
                        <a:pt x="100" y="104"/>
                      </a:lnTo>
                      <a:cubicBezTo>
                        <a:pt x="106" y="106"/>
                        <a:pt x="111" y="107"/>
                        <a:pt x="117" y="107"/>
                      </a:cubicBezTo>
                      <a:cubicBezTo>
                        <a:pt x="159" y="107"/>
                        <a:pt x="176" y="48"/>
                        <a:pt x="136" y="24"/>
                      </a:cubicBezTo>
                      <a:lnTo>
                        <a:pt x="82" y="6"/>
                      </a:lnTo>
                      <a:cubicBezTo>
                        <a:pt x="75" y="2"/>
                        <a:pt x="68" y="1"/>
                        <a:pt x="61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0" name="Google Shape;960;p36"/>
                <p:cNvSpPr/>
                <p:nvPr/>
              </p:nvSpPr>
              <p:spPr>
                <a:xfrm>
                  <a:off x="4988806" y="5827857"/>
                  <a:ext cx="36798" cy="23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" h="105" extrusionOk="0">
                      <a:moveTo>
                        <a:pt x="52" y="1"/>
                      </a:moveTo>
                      <a:cubicBezTo>
                        <a:pt x="7" y="1"/>
                        <a:pt x="1" y="65"/>
                        <a:pt x="35" y="82"/>
                      </a:cubicBezTo>
                      <a:cubicBezTo>
                        <a:pt x="43" y="91"/>
                        <a:pt x="61" y="91"/>
                        <a:pt x="70" y="91"/>
                      </a:cubicBezTo>
                      <a:cubicBezTo>
                        <a:pt x="79" y="91"/>
                        <a:pt x="97" y="100"/>
                        <a:pt x="106" y="100"/>
                      </a:cubicBezTo>
                      <a:cubicBezTo>
                        <a:pt x="111" y="103"/>
                        <a:pt x="116" y="105"/>
                        <a:pt x="121" y="105"/>
                      </a:cubicBezTo>
                      <a:cubicBezTo>
                        <a:pt x="144" y="105"/>
                        <a:pt x="167" y="75"/>
                        <a:pt x="159" y="46"/>
                      </a:cubicBezTo>
                      <a:cubicBezTo>
                        <a:pt x="142" y="11"/>
                        <a:pt x="106" y="2"/>
                        <a:pt x="79" y="2"/>
                      </a:cubicBezTo>
                      <a:lnTo>
                        <a:pt x="61" y="2"/>
                      </a:lnTo>
                      <a:cubicBezTo>
                        <a:pt x="58" y="1"/>
                        <a:pt x="55" y="1"/>
                        <a:pt x="52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1" name="Google Shape;961;p36"/>
                <p:cNvSpPr/>
                <p:nvPr/>
              </p:nvSpPr>
              <p:spPr>
                <a:xfrm>
                  <a:off x="5238239" y="5787534"/>
                  <a:ext cx="35476" cy="27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" h="124" extrusionOk="0">
                      <a:moveTo>
                        <a:pt x="90" y="1"/>
                      </a:moveTo>
                      <a:cubicBezTo>
                        <a:pt x="81" y="1"/>
                        <a:pt x="71" y="3"/>
                        <a:pt x="62" y="6"/>
                      </a:cubicBezTo>
                      <a:cubicBezTo>
                        <a:pt x="35" y="6"/>
                        <a:pt x="9" y="33"/>
                        <a:pt x="9" y="51"/>
                      </a:cubicBezTo>
                      <a:cubicBezTo>
                        <a:pt x="1" y="82"/>
                        <a:pt x="27" y="106"/>
                        <a:pt x="51" y="106"/>
                      </a:cubicBezTo>
                      <a:cubicBezTo>
                        <a:pt x="55" y="106"/>
                        <a:pt x="59" y="106"/>
                        <a:pt x="62" y="104"/>
                      </a:cubicBezTo>
                      <a:cubicBezTo>
                        <a:pt x="80" y="113"/>
                        <a:pt x="98" y="122"/>
                        <a:pt x="116" y="122"/>
                      </a:cubicBezTo>
                      <a:cubicBezTo>
                        <a:pt x="119" y="123"/>
                        <a:pt x="123" y="124"/>
                        <a:pt x="126" y="124"/>
                      </a:cubicBezTo>
                      <a:cubicBezTo>
                        <a:pt x="147" y="124"/>
                        <a:pt x="160" y="101"/>
                        <a:pt x="160" y="78"/>
                      </a:cubicBezTo>
                      <a:cubicBezTo>
                        <a:pt x="160" y="28"/>
                        <a:pt x="126" y="1"/>
                        <a:pt x="90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2" name="Google Shape;962;p36"/>
                <p:cNvSpPr/>
                <p:nvPr/>
              </p:nvSpPr>
              <p:spPr>
                <a:xfrm>
                  <a:off x="5165965" y="5803840"/>
                  <a:ext cx="31069" cy="2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" h="102" extrusionOk="0">
                      <a:moveTo>
                        <a:pt x="37" y="0"/>
                      </a:moveTo>
                      <a:cubicBezTo>
                        <a:pt x="5" y="0"/>
                        <a:pt x="1" y="51"/>
                        <a:pt x="24" y="75"/>
                      </a:cubicBezTo>
                      <a:cubicBezTo>
                        <a:pt x="42" y="93"/>
                        <a:pt x="60" y="102"/>
                        <a:pt x="87" y="102"/>
                      </a:cubicBezTo>
                      <a:cubicBezTo>
                        <a:pt x="123" y="102"/>
                        <a:pt x="140" y="57"/>
                        <a:pt x="114" y="39"/>
                      </a:cubicBezTo>
                      <a:cubicBezTo>
                        <a:pt x="105" y="21"/>
                        <a:pt x="96" y="13"/>
                        <a:pt x="78" y="13"/>
                      </a:cubicBezTo>
                      <a:cubicBezTo>
                        <a:pt x="78" y="4"/>
                        <a:pt x="69" y="4"/>
                        <a:pt x="69" y="4"/>
                      </a:cubicBezTo>
                      <a:lnTo>
                        <a:pt x="51" y="4"/>
                      </a:lnTo>
                      <a:cubicBezTo>
                        <a:pt x="46" y="1"/>
                        <a:pt x="41" y="0"/>
                        <a:pt x="37" y="0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3" name="Google Shape;963;p36"/>
                <p:cNvSpPr/>
                <p:nvPr/>
              </p:nvSpPr>
              <p:spPr>
                <a:xfrm>
                  <a:off x="5126082" y="5861570"/>
                  <a:ext cx="35476" cy="23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" h="108" extrusionOk="0">
                      <a:moveTo>
                        <a:pt x="81" y="0"/>
                      </a:moveTo>
                      <a:cubicBezTo>
                        <a:pt x="54" y="0"/>
                        <a:pt x="27" y="0"/>
                        <a:pt x="18" y="27"/>
                      </a:cubicBezTo>
                      <a:cubicBezTo>
                        <a:pt x="0" y="54"/>
                        <a:pt x="18" y="81"/>
                        <a:pt x="36" y="90"/>
                      </a:cubicBezTo>
                      <a:cubicBezTo>
                        <a:pt x="54" y="98"/>
                        <a:pt x="72" y="107"/>
                        <a:pt x="90" y="107"/>
                      </a:cubicBezTo>
                      <a:cubicBezTo>
                        <a:pt x="134" y="107"/>
                        <a:pt x="161" y="54"/>
                        <a:pt x="116" y="27"/>
                      </a:cubicBezTo>
                      <a:lnTo>
                        <a:pt x="116" y="27"/>
                      </a:lnTo>
                      <a:cubicBezTo>
                        <a:pt x="118" y="29"/>
                        <a:pt x="119" y="30"/>
                        <a:pt x="119" y="30"/>
                      </a:cubicBezTo>
                      <a:cubicBezTo>
                        <a:pt x="118" y="30"/>
                        <a:pt x="106" y="18"/>
                        <a:pt x="98" y="18"/>
                      </a:cubicBezTo>
                      <a:cubicBezTo>
                        <a:pt x="98" y="9"/>
                        <a:pt x="90" y="9"/>
                        <a:pt x="81" y="0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4" name="Google Shape;964;p36"/>
                <p:cNvSpPr/>
                <p:nvPr/>
              </p:nvSpPr>
              <p:spPr>
                <a:xfrm>
                  <a:off x="5323513" y="5888453"/>
                  <a:ext cx="51782" cy="33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" h="150" extrusionOk="0">
                      <a:moveTo>
                        <a:pt x="43" y="0"/>
                      </a:moveTo>
                      <a:cubicBezTo>
                        <a:pt x="4" y="0"/>
                        <a:pt x="0" y="59"/>
                        <a:pt x="32" y="75"/>
                      </a:cubicBezTo>
                      <a:cubicBezTo>
                        <a:pt x="39" y="115"/>
                        <a:pt x="86" y="150"/>
                        <a:pt x="127" y="150"/>
                      </a:cubicBezTo>
                      <a:cubicBezTo>
                        <a:pt x="141" y="150"/>
                        <a:pt x="155" y="146"/>
                        <a:pt x="166" y="137"/>
                      </a:cubicBezTo>
                      <a:lnTo>
                        <a:pt x="175" y="137"/>
                      </a:lnTo>
                      <a:cubicBezTo>
                        <a:pt x="178" y="138"/>
                        <a:pt x="181" y="138"/>
                        <a:pt x="183" y="138"/>
                      </a:cubicBezTo>
                      <a:cubicBezTo>
                        <a:pt x="222" y="138"/>
                        <a:pt x="234" y="82"/>
                        <a:pt x="193" y="66"/>
                      </a:cubicBezTo>
                      <a:cubicBezTo>
                        <a:pt x="193" y="57"/>
                        <a:pt x="193" y="57"/>
                        <a:pt x="193" y="57"/>
                      </a:cubicBezTo>
                      <a:cubicBezTo>
                        <a:pt x="184" y="57"/>
                        <a:pt x="184" y="48"/>
                        <a:pt x="184" y="48"/>
                      </a:cubicBezTo>
                      <a:cubicBezTo>
                        <a:pt x="157" y="12"/>
                        <a:pt x="130" y="12"/>
                        <a:pt x="103" y="3"/>
                      </a:cubicBezTo>
                      <a:lnTo>
                        <a:pt x="59" y="3"/>
                      </a:lnTo>
                      <a:cubicBezTo>
                        <a:pt x="53" y="1"/>
                        <a:pt x="48" y="0"/>
                        <a:pt x="43" y="0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5" name="Google Shape;965;p36"/>
                <p:cNvSpPr/>
                <p:nvPr/>
              </p:nvSpPr>
              <p:spPr>
                <a:xfrm>
                  <a:off x="5209373" y="5859367"/>
                  <a:ext cx="44510" cy="2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129" extrusionOk="0">
                      <a:moveTo>
                        <a:pt x="69" y="1"/>
                      </a:moveTo>
                      <a:cubicBezTo>
                        <a:pt x="28" y="1"/>
                        <a:pt x="1" y="57"/>
                        <a:pt x="51" y="82"/>
                      </a:cubicBezTo>
                      <a:cubicBezTo>
                        <a:pt x="59" y="82"/>
                        <a:pt x="68" y="91"/>
                        <a:pt x="86" y="100"/>
                      </a:cubicBezTo>
                      <a:cubicBezTo>
                        <a:pt x="95" y="100"/>
                        <a:pt x="104" y="108"/>
                        <a:pt x="122" y="117"/>
                      </a:cubicBezTo>
                      <a:cubicBezTo>
                        <a:pt x="129" y="125"/>
                        <a:pt x="138" y="128"/>
                        <a:pt x="146" y="128"/>
                      </a:cubicBezTo>
                      <a:cubicBezTo>
                        <a:pt x="176" y="128"/>
                        <a:pt x="202" y="83"/>
                        <a:pt x="166" y="55"/>
                      </a:cubicBezTo>
                      <a:cubicBezTo>
                        <a:pt x="158" y="46"/>
                        <a:pt x="140" y="37"/>
                        <a:pt x="122" y="28"/>
                      </a:cubicBezTo>
                      <a:lnTo>
                        <a:pt x="113" y="19"/>
                      </a:lnTo>
                      <a:cubicBezTo>
                        <a:pt x="104" y="10"/>
                        <a:pt x="95" y="10"/>
                        <a:pt x="86" y="10"/>
                      </a:cubicBezTo>
                      <a:lnTo>
                        <a:pt x="77" y="1"/>
                      </a:lnTo>
                      <a:cubicBezTo>
                        <a:pt x="74" y="1"/>
                        <a:pt x="71" y="1"/>
                        <a:pt x="69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6" name="Google Shape;966;p36"/>
                <p:cNvSpPr/>
                <p:nvPr/>
              </p:nvSpPr>
              <p:spPr>
                <a:xfrm>
                  <a:off x="5430822" y="5847689"/>
                  <a:ext cx="37459" cy="26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" h="120" extrusionOk="0">
                      <a:moveTo>
                        <a:pt x="45" y="1"/>
                      </a:moveTo>
                      <a:cubicBezTo>
                        <a:pt x="18" y="1"/>
                        <a:pt x="9" y="19"/>
                        <a:pt x="0" y="37"/>
                      </a:cubicBezTo>
                      <a:cubicBezTo>
                        <a:pt x="0" y="45"/>
                        <a:pt x="0" y="54"/>
                        <a:pt x="9" y="72"/>
                      </a:cubicBezTo>
                      <a:cubicBezTo>
                        <a:pt x="31" y="102"/>
                        <a:pt x="66" y="119"/>
                        <a:pt x="102" y="119"/>
                      </a:cubicBezTo>
                      <a:cubicBezTo>
                        <a:pt x="110" y="119"/>
                        <a:pt x="117" y="118"/>
                        <a:pt x="125" y="117"/>
                      </a:cubicBezTo>
                      <a:cubicBezTo>
                        <a:pt x="152" y="117"/>
                        <a:pt x="170" y="72"/>
                        <a:pt x="152" y="54"/>
                      </a:cubicBezTo>
                      <a:cubicBezTo>
                        <a:pt x="125" y="19"/>
                        <a:pt x="89" y="1"/>
                        <a:pt x="45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7" name="Google Shape;967;p36"/>
                <p:cNvSpPr/>
                <p:nvPr/>
              </p:nvSpPr>
              <p:spPr>
                <a:xfrm>
                  <a:off x="4754577" y="5607951"/>
                  <a:ext cx="60596" cy="3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" h="145" extrusionOk="0">
                      <a:moveTo>
                        <a:pt x="54" y="1"/>
                      </a:moveTo>
                      <a:cubicBezTo>
                        <a:pt x="0" y="9"/>
                        <a:pt x="9" y="90"/>
                        <a:pt x="63" y="90"/>
                      </a:cubicBezTo>
                      <a:cubicBezTo>
                        <a:pt x="72" y="85"/>
                        <a:pt x="78" y="83"/>
                        <a:pt x="84" y="83"/>
                      </a:cubicBezTo>
                      <a:cubicBezTo>
                        <a:pt x="89" y="83"/>
                        <a:pt x="94" y="85"/>
                        <a:pt x="98" y="90"/>
                      </a:cubicBezTo>
                      <a:cubicBezTo>
                        <a:pt x="134" y="116"/>
                        <a:pt x="170" y="143"/>
                        <a:pt x="214" y="143"/>
                      </a:cubicBezTo>
                      <a:cubicBezTo>
                        <a:pt x="217" y="144"/>
                        <a:pt x="219" y="144"/>
                        <a:pt x="222" y="144"/>
                      </a:cubicBezTo>
                      <a:cubicBezTo>
                        <a:pt x="247" y="144"/>
                        <a:pt x="274" y="105"/>
                        <a:pt x="250" y="81"/>
                      </a:cubicBezTo>
                      <a:cubicBezTo>
                        <a:pt x="196" y="27"/>
                        <a:pt x="134" y="1"/>
                        <a:pt x="54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68" name="Google Shape;968;p36"/>
              <p:cNvSpPr/>
              <p:nvPr/>
            </p:nvSpPr>
            <p:spPr>
              <a:xfrm>
                <a:off x="-666750" y="2625353"/>
                <a:ext cx="3000692" cy="1984670"/>
              </a:xfrm>
              <a:custGeom>
                <a:avLst/>
                <a:gdLst/>
                <a:ahLst/>
                <a:cxnLst/>
                <a:rect l="l" t="t" r="r" b="b"/>
                <a:pathLst>
                  <a:path w="13618" h="9007" extrusionOk="0">
                    <a:moveTo>
                      <a:pt x="11993" y="1"/>
                    </a:moveTo>
                    <a:cubicBezTo>
                      <a:pt x="10991" y="1"/>
                      <a:pt x="9827" y="496"/>
                      <a:pt x="9827" y="496"/>
                    </a:cubicBezTo>
                    <a:cubicBezTo>
                      <a:pt x="10085" y="472"/>
                      <a:pt x="10311" y="458"/>
                      <a:pt x="10506" y="458"/>
                    </a:cubicBezTo>
                    <a:cubicBezTo>
                      <a:pt x="11112" y="458"/>
                      <a:pt x="11415" y="597"/>
                      <a:pt x="11442" y="1022"/>
                    </a:cubicBezTo>
                    <a:cubicBezTo>
                      <a:pt x="11487" y="1816"/>
                      <a:pt x="4448" y="1460"/>
                      <a:pt x="4046" y="2548"/>
                    </a:cubicBezTo>
                    <a:cubicBezTo>
                      <a:pt x="3654" y="3636"/>
                      <a:pt x="6910" y="3663"/>
                      <a:pt x="3841" y="4341"/>
                    </a:cubicBezTo>
                    <a:cubicBezTo>
                      <a:pt x="1005" y="4978"/>
                      <a:pt x="1" y="8059"/>
                      <a:pt x="2291" y="8059"/>
                    </a:cubicBezTo>
                    <a:cubicBezTo>
                      <a:pt x="2472" y="8059"/>
                      <a:pt x="2673" y="8040"/>
                      <a:pt x="2896" y="7999"/>
                    </a:cubicBezTo>
                    <a:cubicBezTo>
                      <a:pt x="4020" y="7792"/>
                      <a:pt x="4897" y="7710"/>
                      <a:pt x="5580" y="7710"/>
                    </a:cubicBezTo>
                    <a:cubicBezTo>
                      <a:pt x="8289" y="7710"/>
                      <a:pt x="7954" y="9007"/>
                      <a:pt x="7954" y="9007"/>
                    </a:cubicBezTo>
                    <a:cubicBezTo>
                      <a:pt x="9203" y="6250"/>
                      <a:pt x="3565" y="7374"/>
                      <a:pt x="3582" y="6214"/>
                    </a:cubicBezTo>
                    <a:cubicBezTo>
                      <a:pt x="3609" y="5233"/>
                      <a:pt x="7695" y="4957"/>
                      <a:pt x="8382" y="4091"/>
                    </a:cubicBezTo>
                    <a:cubicBezTo>
                      <a:pt x="9078" y="3226"/>
                      <a:pt x="5920" y="3056"/>
                      <a:pt x="6223" y="2477"/>
                    </a:cubicBezTo>
                    <a:cubicBezTo>
                      <a:pt x="6313" y="2308"/>
                      <a:pt x="7007" y="2286"/>
                      <a:pt x="7931" y="2286"/>
                    </a:cubicBezTo>
                    <a:cubicBezTo>
                      <a:pt x="8250" y="2286"/>
                      <a:pt x="8597" y="2289"/>
                      <a:pt x="8957" y="2289"/>
                    </a:cubicBezTo>
                    <a:cubicBezTo>
                      <a:pt x="11078" y="2289"/>
                      <a:pt x="13618" y="2199"/>
                      <a:pt x="13387" y="951"/>
                    </a:cubicBezTo>
                    <a:cubicBezTo>
                      <a:pt x="13255" y="220"/>
                      <a:pt x="12660" y="1"/>
                      <a:pt x="11993" y="1"/>
                    </a:cubicBezTo>
                    <a:close/>
                  </a:path>
                </a:pathLst>
              </a:custGeom>
              <a:solidFill>
                <a:srgbClr val="FFFFFF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69" name="Google Shape;969;p36"/>
              <p:cNvSpPr/>
              <p:nvPr/>
            </p:nvSpPr>
            <p:spPr>
              <a:xfrm>
                <a:off x="254301" y="1567027"/>
                <a:ext cx="1099093" cy="1193402"/>
              </a:xfrm>
              <a:custGeom>
                <a:avLst/>
                <a:gdLst/>
                <a:ahLst/>
                <a:cxnLst/>
                <a:rect l="l" t="t" r="r" b="b"/>
                <a:pathLst>
                  <a:path w="4988" h="5416" extrusionOk="0">
                    <a:moveTo>
                      <a:pt x="4532" y="0"/>
                    </a:moveTo>
                    <a:lnTo>
                      <a:pt x="4532" y="0"/>
                    </a:lnTo>
                    <a:cubicBezTo>
                      <a:pt x="4586" y="526"/>
                      <a:pt x="4514" y="1115"/>
                      <a:pt x="4148" y="1508"/>
                    </a:cubicBezTo>
                    <a:cubicBezTo>
                      <a:pt x="3827" y="1847"/>
                      <a:pt x="3346" y="1980"/>
                      <a:pt x="2882" y="2016"/>
                    </a:cubicBezTo>
                    <a:cubicBezTo>
                      <a:pt x="2418" y="2061"/>
                      <a:pt x="1954" y="2025"/>
                      <a:pt x="1490" y="2105"/>
                    </a:cubicBezTo>
                    <a:cubicBezTo>
                      <a:pt x="1035" y="2177"/>
                      <a:pt x="562" y="2391"/>
                      <a:pt x="330" y="2792"/>
                    </a:cubicBezTo>
                    <a:cubicBezTo>
                      <a:pt x="0" y="3345"/>
                      <a:pt x="241" y="4086"/>
                      <a:pt x="696" y="4532"/>
                    </a:cubicBezTo>
                    <a:cubicBezTo>
                      <a:pt x="1160" y="4987"/>
                      <a:pt x="1784" y="5201"/>
                      <a:pt x="2391" y="5415"/>
                    </a:cubicBezTo>
                    <a:cubicBezTo>
                      <a:pt x="2114" y="5228"/>
                      <a:pt x="1775" y="4969"/>
                      <a:pt x="1526" y="4746"/>
                    </a:cubicBezTo>
                    <a:cubicBezTo>
                      <a:pt x="1383" y="4621"/>
                      <a:pt x="1240" y="4478"/>
                      <a:pt x="1160" y="4300"/>
                    </a:cubicBezTo>
                    <a:cubicBezTo>
                      <a:pt x="973" y="3872"/>
                      <a:pt x="1231" y="3345"/>
                      <a:pt x="1624" y="3078"/>
                    </a:cubicBezTo>
                    <a:cubicBezTo>
                      <a:pt x="2016" y="2819"/>
                      <a:pt x="2507" y="2748"/>
                      <a:pt x="2971" y="2685"/>
                    </a:cubicBezTo>
                    <a:cubicBezTo>
                      <a:pt x="3444" y="2623"/>
                      <a:pt x="3934" y="2543"/>
                      <a:pt x="4318" y="2275"/>
                    </a:cubicBezTo>
                    <a:cubicBezTo>
                      <a:pt x="4675" y="2025"/>
                      <a:pt x="4907" y="1615"/>
                      <a:pt x="4942" y="1187"/>
                    </a:cubicBezTo>
                    <a:cubicBezTo>
                      <a:pt x="4987" y="758"/>
                      <a:pt x="4835" y="303"/>
                      <a:pt x="4532" y="0"/>
                    </a:cubicBezTo>
                    <a:close/>
                  </a:path>
                </a:pathLst>
              </a:custGeom>
              <a:solidFill>
                <a:srgbClr val="FFFFFF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70" name="Google Shape;970;p36"/>
            <p:cNvGrpSpPr/>
            <p:nvPr/>
          </p:nvGrpSpPr>
          <p:grpSpPr>
            <a:xfrm>
              <a:off x="5937006" y="1378768"/>
              <a:ext cx="2544343" cy="2620200"/>
              <a:chOff x="5839590" y="1567014"/>
              <a:chExt cx="4256891" cy="4383805"/>
            </a:xfrm>
          </p:grpSpPr>
          <p:grpSp>
            <p:nvGrpSpPr>
              <p:cNvPr id="971" name="Google Shape;971;p36"/>
              <p:cNvGrpSpPr/>
              <p:nvPr/>
            </p:nvGrpSpPr>
            <p:grpSpPr>
              <a:xfrm>
                <a:off x="5839590" y="4503577"/>
                <a:ext cx="2577179" cy="1447242"/>
                <a:chOff x="3362865" y="4799939"/>
                <a:chExt cx="2577179" cy="1447242"/>
              </a:xfrm>
            </p:grpSpPr>
            <p:sp>
              <p:nvSpPr>
                <p:cNvPr id="972" name="Google Shape;972;p36"/>
                <p:cNvSpPr/>
                <p:nvPr/>
              </p:nvSpPr>
              <p:spPr>
                <a:xfrm>
                  <a:off x="4402683" y="5446878"/>
                  <a:ext cx="94529" cy="149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" h="678" extrusionOk="0">
                      <a:moveTo>
                        <a:pt x="366" y="0"/>
                      </a:moveTo>
                      <a:cubicBezTo>
                        <a:pt x="206" y="187"/>
                        <a:pt x="81" y="419"/>
                        <a:pt x="0" y="651"/>
                      </a:cubicBezTo>
                      <a:lnTo>
                        <a:pt x="81" y="678"/>
                      </a:lnTo>
                      <a:cubicBezTo>
                        <a:pt x="161" y="455"/>
                        <a:pt x="277" y="232"/>
                        <a:pt x="429" y="54"/>
                      </a:cubicBezTo>
                      <a:lnTo>
                        <a:pt x="36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3" name="Google Shape;973;p36"/>
                <p:cNvSpPr/>
                <p:nvPr/>
              </p:nvSpPr>
              <p:spPr>
                <a:xfrm>
                  <a:off x="4532467" y="5642105"/>
                  <a:ext cx="33052" cy="30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137" extrusionOk="0">
                      <a:moveTo>
                        <a:pt x="70" y="0"/>
                      </a:moveTo>
                      <a:cubicBezTo>
                        <a:pt x="61" y="0"/>
                        <a:pt x="52" y="2"/>
                        <a:pt x="45" y="6"/>
                      </a:cubicBezTo>
                      <a:lnTo>
                        <a:pt x="36" y="6"/>
                      </a:lnTo>
                      <a:cubicBezTo>
                        <a:pt x="0" y="24"/>
                        <a:pt x="0" y="86"/>
                        <a:pt x="45" y="95"/>
                      </a:cubicBezTo>
                      <a:cubicBezTo>
                        <a:pt x="54" y="104"/>
                        <a:pt x="63" y="113"/>
                        <a:pt x="72" y="131"/>
                      </a:cubicBezTo>
                      <a:cubicBezTo>
                        <a:pt x="77" y="135"/>
                        <a:pt x="85" y="137"/>
                        <a:pt x="92" y="137"/>
                      </a:cubicBezTo>
                      <a:cubicBezTo>
                        <a:pt x="119" y="137"/>
                        <a:pt x="150" y="114"/>
                        <a:pt x="143" y="86"/>
                      </a:cubicBezTo>
                      <a:cubicBezTo>
                        <a:pt x="134" y="69"/>
                        <a:pt x="116" y="33"/>
                        <a:pt x="98" y="15"/>
                      </a:cubicBezTo>
                      <a:cubicBezTo>
                        <a:pt x="93" y="5"/>
                        <a:pt x="82" y="0"/>
                        <a:pt x="70" y="0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4" name="Google Shape;974;p36"/>
                <p:cNvSpPr/>
                <p:nvPr/>
              </p:nvSpPr>
              <p:spPr>
                <a:xfrm>
                  <a:off x="5572285" y="4799939"/>
                  <a:ext cx="367760" cy="4426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9" h="2009" extrusionOk="0">
                      <a:moveTo>
                        <a:pt x="1035" y="1"/>
                      </a:moveTo>
                      <a:cubicBezTo>
                        <a:pt x="857" y="144"/>
                        <a:pt x="625" y="188"/>
                        <a:pt x="420" y="278"/>
                      </a:cubicBezTo>
                      <a:cubicBezTo>
                        <a:pt x="268" y="349"/>
                        <a:pt x="125" y="447"/>
                        <a:pt x="0" y="563"/>
                      </a:cubicBezTo>
                      <a:cubicBezTo>
                        <a:pt x="54" y="634"/>
                        <a:pt x="116" y="750"/>
                        <a:pt x="143" y="822"/>
                      </a:cubicBezTo>
                      <a:cubicBezTo>
                        <a:pt x="277" y="1196"/>
                        <a:pt x="366" y="1607"/>
                        <a:pt x="402" y="2008"/>
                      </a:cubicBezTo>
                      <a:cubicBezTo>
                        <a:pt x="803" y="1785"/>
                        <a:pt x="1285" y="1589"/>
                        <a:pt x="1669" y="1330"/>
                      </a:cubicBezTo>
                      <a:cubicBezTo>
                        <a:pt x="1597" y="1205"/>
                        <a:pt x="1651" y="1045"/>
                        <a:pt x="1597" y="911"/>
                      </a:cubicBezTo>
                      <a:cubicBezTo>
                        <a:pt x="1579" y="857"/>
                        <a:pt x="1535" y="813"/>
                        <a:pt x="1508" y="768"/>
                      </a:cubicBezTo>
                      <a:cubicBezTo>
                        <a:pt x="1330" y="527"/>
                        <a:pt x="1267" y="197"/>
                        <a:pt x="103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5" name="Google Shape;975;p36"/>
                <p:cNvSpPr/>
                <p:nvPr/>
              </p:nvSpPr>
              <p:spPr>
                <a:xfrm>
                  <a:off x="5774784" y="4879484"/>
                  <a:ext cx="27764" cy="356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162" extrusionOk="0">
                      <a:moveTo>
                        <a:pt x="56" y="0"/>
                      </a:moveTo>
                      <a:cubicBezTo>
                        <a:pt x="34" y="0"/>
                        <a:pt x="10" y="13"/>
                        <a:pt x="0" y="41"/>
                      </a:cubicBezTo>
                      <a:cubicBezTo>
                        <a:pt x="0" y="68"/>
                        <a:pt x="0" y="95"/>
                        <a:pt x="0" y="122"/>
                      </a:cubicBezTo>
                      <a:cubicBezTo>
                        <a:pt x="6" y="146"/>
                        <a:pt x="24" y="161"/>
                        <a:pt x="46" y="161"/>
                      </a:cubicBezTo>
                      <a:cubicBezTo>
                        <a:pt x="57" y="161"/>
                        <a:pt x="69" y="157"/>
                        <a:pt x="81" y="148"/>
                      </a:cubicBezTo>
                      <a:cubicBezTo>
                        <a:pt x="116" y="122"/>
                        <a:pt x="125" y="68"/>
                        <a:pt x="98" y="33"/>
                      </a:cubicBezTo>
                      <a:cubicBezTo>
                        <a:pt x="94" y="11"/>
                        <a:pt x="76" y="0"/>
                        <a:pt x="56" y="0"/>
                      </a:cubicBezTo>
                      <a:close/>
                    </a:path>
                  </a:pathLst>
                </a:custGeom>
                <a:solidFill>
                  <a:srgbClr val="5526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6" name="Google Shape;976;p36"/>
                <p:cNvSpPr/>
                <p:nvPr/>
              </p:nvSpPr>
              <p:spPr>
                <a:xfrm>
                  <a:off x="5729613" y="4988777"/>
                  <a:ext cx="25781" cy="27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127" extrusionOk="0">
                      <a:moveTo>
                        <a:pt x="45" y="0"/>
                      </a:moveTo>
                      <a:cubicBezTo>
                        <a:pt x="36" y="0"/>
                        <a:pt x="27" y="9"/>
                        <a:pt x="18" y="9"/>
                      </a:cubicBezTo>
                      <a:cubicBezTo>
                        <a:pt x="9" y="18"/>
                        <a:pt x="0" y="45"/>
                        <a:pt x="0" y="54"/>
                      </a:cubicBezTo>
                      <a:cubicBezTo>
                        <a:pt x="8" y="86"/>
                        <a:pt x="24" y="126"/>
                        <a:pt x="60" y="126"/>
                      </a:cubicBezTo>
                      <a:cubicBezTo>
                        <a:pt x="64" y="126"/>
                        <a:pt x="68" y="126"/>
                        <a:pt x="71" y="125"/>
                      </a:cubicBezTo>
                      <a:cubicBezTo>
                        <a:pt x="116" y="116"/>
                        <a:pt x="107" y="63"/>
                        <a:pt x="89" y="27"/>
                      </a:cubicBezTo>
                      <a:cubicBezTo>
                        <a:pt x="89" y="18"/>
                        <a:pt x="71" y="0"/>
                        <a:pt x="54" y="0"/>
                      </a:cubicBezTo>
                      <a:close/>
                    </a:path>
                  </a:pathLst>
                </a:custGeom>
                <a:solidFill>
                  <a:srgbClr val="5526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7" name="Google Shape;977;p36"/>
                <p:cNvSpPr/>
                <p:nvPr/>
              </p:nvSpPr>
              <p:spPr>
                <a:xfrm>
                  <a:off x="5808056" y="5089255"/>
                  <a:ext cx="47595" cy="33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" h="150" extrusionOk="0">
                      <a:moveTo>
                        <a:pt x="83" y="0"/>
                      </a:moveTo>
                      <a:cubicBezTo>
                        <a:pt x="51" y="0"/>
                        <a:pt x="22" y="13"/>
                        <a:pt x="10" y="44"/>
                      </a:cubicBezTo>
                      <a:cubicBezTo>
                        <a:pt x="1" y="71"/>
                        <a:pt x="19" y="89"/>
                        <a:pt x="37" y="98"/>
                      </a:cubicBezTo>
                      <a:cubicBezTo>
                        <a:pt x="48" y="98"/>
                        <a:pt x="60" y="94"/>
                        <a:pt x="72" y="94"/>
                      </a:cubicBezTo>
                      <a:cubicBezTo>
                        <a:pt x="78" y="94"/>
                        <a:pt x="84" y="95"/>
                        <a:pt x="90" y="98"/>
                      </a:cubicBezTo>
                      <a:cubicBezTo>
                        <a:pt x="117" y="106"/>
                        <a:pt x="117" y="115"/>
                        <a:pt x="126" y="133"/>
                      </a:cubicBezTo>
                      <a:cubicBezTo>
                        <a:pt x="137" y="145"/>
                        <a:pt x="151" y="150"/>
                        <a:pt x="164" y="150"/>
                      </a:cubicBezTo>
                      <a:cubicBezTo>
                        <a:pt x="190" y="150"/>
                        <a:pt x="215" y="128"/>
                        <a:pt x="215" y="98"/>
                      </a:cubicBezTo>
                      <a:cubicBezTo>
                        <a:pt x="215" y="45"/>
                        <a:pt x="143" y="0"/>
                        <a:pt x="83" y="0"/>
                      </a:cubicBezTo>
                      <a:close/>
                    </a:path>
                  </a:pathLst>
                </a:custGeom>
                <a:solidFill>
                  <a:srgbClr val="5526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8" name="Google Shape;978;p36"/>
                <p:cNvSpPr/>
                <p:nvPr/>
              </p:nvSpPr>
              <p:spPr>
                <a:xfrm>
                  <a:off x="5666593" y="4908130"/>
                  <a:ext cx="23798" cy="32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147" extrusionOk="0">
                      <a:moveTo>
                        <a:pt x="54" y="1"/>
                      </a:moveTo>
                      <a:cubicBezTo>
                        <a:pt x="45" y="1"/>
                        <a:pt x="36" y="1"/>
                        <a:pt x="27" y="10"/>
                      </a:cubicBezTo>
                      <a:cubicBezTo>
                        <a:pt x="1" y="18"/>
                        <a:pt x="1" y="45"/>
                        <a:pt x="1" y="72"/>
                      </a:cubicBezTo>
                      <a:cubicBezTo>
                        <a:pt x="1" y="72"/>
                        <a:pt x="1" y="81"/>
                        <a:pt x="1" y="81"/>
                      </a:cubicBezTo>
                      <a:cubicBezTo>
                        <a:pt x="1" y="99"/>
                        <a:pt x="10" y="117"/>
                        <a:pt x="18" y="126"/>
                      </a:cubicBezTo>
                      <a:cubicBezTo>
                        <a:pt x="27" y="140"/>
                        <a:pt x="40" y="146"/>
                        <a:pt x="52" y="146"/>
                      </a:cubicBezTo>
                      <a:cubicBezTo>
                        <a:pt x="79" y="146"/>
                        <a:pt x="108" y="120"/>
                        <a:pt x="108" y="90"/>
                      </a:cubicBezTo>
                      <a:cubicBezTo>
                        <a:pt x="99" y="63"/>
                        <a:pt x="90" y="10"/>
                        <a:pt x="54" y="1"/>
                      </a:cubicBezTo>
                      <a:close/>
                    </a:path>
                  </a:pathLst>
                </a:custGeom>
                <a:solidFill>
                  <a:srgbClr val="5526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9" name="Google Shape;979;p36"/>
                <p:cNvSpPr/>
                <p:nvPr/>
              </p:nvSpPr>
              <p:spPr>
                <a:xfrm>
                  <a:off x="5825243" y="5003760"/>
                  <a:ext cx="27103" cy="19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87" extrusionOk="0">
                      <a:moveTo>
                        <a:pt x="62" y="1"/>
                      </a:moveTo>
                      <a:cubicBezTo>
                        <a:pt x="57" y="1"/>
                        <a:pt x="53" y="2"/>
                        <a:pt x="48" y="4"/>
                      </a:cubicBezTo>
                      <a:cubicBezTo>
                        <a:pt x="0" y="28"/>
                        <a:pt x="23" y="87"/>
                        <a:pt x="60" y="87"/>
                      </a:cubicBezTo>
                      <a:cubicBezTo>
                        <a:pt x="65" y="87"/>
                        <a:pt x="70" y="86"/>
                        <a:pt x="75" y="84"/>
                      </a:cubicBezTo>
                      <a:cubicBezTo>
                        <a:pt x="122" y="60"/>
                        <a:pt x="99" y="1"/>
                        <a:pt x="62" y="1"/>
                      </a:cubicBezTo>
                      <a:close/>
                    </a:path>
                  </a:pathLst>
                </a:custGeom>
                <a:solidFill>
                  <a:srgbClr val="5526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0" name="Google Shape;980;p36"/>
                <p:cNvSpPr/>
                <p:nvPr/>
              </p:nvSpPr>
              <p:spPr>
                <a:xfrm>
                  <a:off x="5772801" y="5045185"/>
                  <a:ext cx="29747" cy="31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" h="142" extrusionOk="0">
                      <a:moveTo>
                        <a:pt x="57" y="1"/>
                      </a:moveTo>
                      <a:cubicBezTo>
                        <a:pt x="34" y="1"/>
                        <a:pt x="9" y="18"/>
                        <a:pt x="9" y="48"/>
                      </a:cubicBezTo>
                      <a:lnTo>
                        <a:pt x="9" y="57"/>
                      </a:lnTo>
                      <a:cubicBezTo>
                        <a:pt x="0" y="66"/>
                        <a:pt x="0" y="74"/>
                        <a:pt x="0" y="83"/>
                      </a:cubicBezTo>
                      <a:cubicBezTo>
                        <a:pt x="0" y="83"/>
                        <a:pt x="0" y="92"/>
                        <a:pt x="0" y="101"/>
                      </a:cubicBezTo>
                      <a:cubicBezTo>
                        <a:pt x="5" y="128"/>
                        <a:pt x="25" y="141"/>
                        <a:pt x="45" y="141"/>
                      </a:cubicBezTo>
                      <a:cubicBezTo>
                        <a:pt x="65" y="141"/>
                        <a:pt x="85" y="128"/>
                        <a:pt x="90" y="101"/>
                      </a:cubicBezTo>
                      <a:cubicBezTo>
                        <a:pt x="116" y="92"/>
                        <a:pt x="134" y="66"/>
                        <a:pt x="116" y="39"/>
                      </a:cubicBezTo>
                      <a:cubicBezTo>
                        <a:pt x="98" y="21"/>
                        <a:pt x="90" y="12"/>
                        <a:pt x="72" y="3"/>
                      </a:cubicBezTo>
                      <a:cubicBezTo>
                        <a:pt x="67" y="2"/>
                        <a:pt x="62" y="1"/>
                        <a:pt x="57" y="1"/>
                      </a:cubicBezTo>
                      <a:close/>
                    </a:path>
                  </a:pathLst>
                </a:custGeom>
                <a:solidFill>
                  <a:srgbClr val="5526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1" name="Google Shape;981;p36"/>
                <p:cNvSpPr/>
                <p:nvPr/>
              </p:nvSpPr>
              <p:spPr>
                <a:xfrm>
                  <a:off x="3362865" y="4866925"/>
                  <a:ext cx="2380634" cy="13802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04" h="6264" extrusionOk="0">
                      <a:moveTo>
                        <a:pt x="10161" y="0"/>
                      </a:moveTo>
                      <a:cubicBezTo>
                        <a:pt x="8868" y="1098"/>
                        <a:pt x="7021" y="1954"/>
                        <a:pt x="5406" y="2632"/>
                      </a:cubicBezTo>
                      <a:cubicBezTo>
                        <a:pt x="3658" y="3372"/>
                        <a:pt x="1856" y="4024"/>
                        <a:pt x="0" y="4639"/>
                      </a:cubicBezTo>
                      <a:cubicBezTo>
                        <a:pt x="63" y="5210"/>
                        <a:pt x="196" y="5808"/>
                        <a:pt x="642" y="6263"/>
                      </a:cubicBezTo>
                      <a:cubicBezTo>
                        <a:pt x="643" y="6263"/>
                        <a:pt x="644" y="6263"/>
                        <a:pt x="645" y="6263"/>
                      </a:cubicBezTo>
                      <a:cubicBezTo>
                        <a:pt x="744" y="6263"/>
                        <a:pt x="3214" y="5283"/>
                        <a:pt x="6049" y="4077"/>
                      </a:cubicBezTo>
                      <a:cubicBezTo>
                        <a:pt x="8422" y="3069"/>
                        <a:pt x="8752" y="2766"/>
                        <a:pt x="9189" y="2507"/>
                      </a:cubicBezTo>
                      <a:cubicBezTo>
                        <a:pt x="9965" y="2043"/>
                        <a:pt x="10375" y="1865"/>
                        <a:pt x="10804" y="1499"/>
                      </a:cubicBezTo>
                      <a:cubicBezTo>
                        <a:pt x="10759" y="1481"/>
                        <a:pt x="10759" y="1401"/>
                        <a:pt x="10750" y="1347"/>
                      </a:cubicBezTo>
                      <a:cubicBezTo>
                        <a:pt x="10741" y="1294"/>
                        <a:pt x="10741" y="1231"/>
                        <a:pt x="10714" y="1187"/>
                      </a:cubicBezTo>
                      <a:cubicBezTo>
                        <a:pt x="10688" y="1124"/>
                        <a:pt x="10616" y="1089"/>
                        <a:pt x="10580" y="1026"/>
                      </a:cubicBezTo>
                      <a:cubicBezTo>
                        <a:pt x="10527" y="946"/>
                        <a:pt x="10536" y="839"/>
                        <a:pt x="10500" y="750"/>
                      </a:cubicBezTo>
                      <a:cubicBezTo>
                        <a:pt x="10465" y="643"/>
                        <a:pt x="10384" y="562"/>
                        <a:pt x="10313" y="473"/>
                      </a:cubicBezTo>
                      <a:cubicBezTo>
                        <a:pt x="10241" y="393"/>
                        <a:pt x="10179" y="286"/>
                        <a:pt x="10188" y="179"/>
                      </a:cubicBezTo>
                      <a:cubicBezTo>
                        <a:pt x="10197" y="116"/>
                        <a:pt x="10197" y="54"/>
                        <a:pt x="1016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2" name="Google Shape;982;p36"/>
                <p:cNvSpPr/>
                <p:nvPr/>
              </p:nvSpPr>
              <p:spPr>
                <a:xfrm>
                  <a:off x="4740695" y="5120544"/>
                  <a:ext cx="959613" cy="575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5" h="2613" extrusionOk="0">
                      <a:moveTo>
                        <a:pt x="4292" y="0"/>
                      </a:moveTo>
                      <a:cubicBezTo>
                        <a:pt x="4051" y="473"/>
                        <a:pt x="3302" y="901"/>
                        <a:pt x="2909" y="1097"/>
                      </a:cubicBezTo>
                      <a:cubicBezTo>
                        <a:pt x="2659" y="1213"/>
                        <a:pt x="2517" y="1472"/>
                        <a:pt x="2267" y="1561"/>
                      </a:cubicBezTo>
                      <a:cubicBezTo>
                        <a:pt x="1981" y="1659"/>
                        <a:pt x="1687" y="1731"/>
                        <a:pt x="1410" y="1838"/>
                      </a:cubicBezTo>
                      <a:cubicBezTo>
                        <a:pt x="1143" y="1936"/>
                        <a:pt x="884" y="2061"/>
                        <a:pt x="634" y="2204"/>
                      </a:cubicBezTo>
                      <a:cubicBezTo>
                        <a:pt x="438" y="2320"/>
                        <a:pt x="152" y="2427"/>
                        <a:pt x="1" y="2596"/>
                      </a:cubicBezTo>
                      <a:cubicBezTo>
                        <a:pt x="23" y="2608"/>
                        <a:pt x="48" y="2613"/>
                        <a:pt x="76" y="2613"/>
                      </a:cubicBezTo>
                      <a:cubicBezTo>
                        <a:pt x="218" y="2613"/>
                        <a:pt x="423" y="2480"/>
                        <a:pt x="527" y="2436"/>
                      </a:cubicBezTo>
                      <a:cubicBezTo>
                        <a:pt x="714" y="2364"/>
                        <a:pt x="902" y="2248"/>
                        <a:pt x="1098" y="2204"/>
                      </a:cubicBezTo>
                      <a:cubicBezTo>
                        <a:pt x="1544" y="2105"/>
                        <a:pt x="1375" y="2159"/>
                        <a:pt x="1446" y="2123"/>
                      </a:cubicBezTo>
                      <a:cubicBezTo>
                        <a:pt x="1660" y="2025"/>
                        <a:pt x="1990" y="1838"/>
                        <a:pt x="2186" y="1704"/>
                      </a:cubicBezTo>
                      <a:cubicBezTo>
                        <a:pt x="2365" y="1579"/>
                        <a:pt x="2409" y="1517"/>
                        <a:pt x="2588" y="1401"/>
                      </a:cubicBezTo>
                      <a:cubicBezTo>
                        <a:pt x="2873" y="1204"/>
                        <a:pt x="3203" y="1080"/>
                        <a:pt x="3507" y="919"/>
                      </a:cubicBezTo>
                      <a:cubicBezTo>
                        <a:pt x="3703" y="812"/>
                        <a:pt x="3890" y="696"/>
                        <a:pt x="4069" y="562"/>
                      </a:cubicBezTo>
                      <a:cubicBezTo>
                        <a:pt x="4158" y="509"/>
                        <a:pt x="4238" y="437"/>
                        <a:pt x="4292" y="339"/>
                      </a:cubicBezTo>
                      <a:cubicBezTo>
                        <a:pt x="4345" y="241"/>
                        <a:pt x="4354" y="107"/>
                        <a:pt x="4292" y="0"/>
                      </a:cubicBezTo>
                      <a:close/>
                    </a:path>
                  </a:pathLst>
                </a:custGeom>
                <a:solidFill>
                  <a:srgbClr val="B0B0B0">
                    <a:alpha val="3869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3" name="Google Shape;983;p36"/>
                <p:cNvSpPr/>
                <p:nvPr/>
              </p:nvSpPr>
              <p:spPr>
                <a:xfrm>
                  <a:off x="3362865" y="5446878"/>
                  <a:ext cx="1332882" cy="800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9" h="3632" extrusionOk="0">
                      <a:moveTo>
                        <a:pt x="5406" y="0"/>
                      </a:moveTo>
                      <a:cubicBezTo>
                        <a:pt x="3658" y="740"/>
                        <a:pt x="1856" y="1392"/>
                        <a:pt x="0" y="2007"/>
                      </a:cubicBezTo>
                      <a:cubicBezTo>
                        <a:pt x="63" y="2578"/>
                        <a:pt x="196" y="3176"/>
                        <a:pt x="642" y="3631"/>
                      </a:cubicBezTo>
                      <a:cubicBezTo>
                        <a:pt x="643" y="3631"/>
                        <a:pt x="644" y="3631"/>
                        <a:pt x="645" y="3631"/>
                      </a:cubicBezTo>
                      <a:cubicBezTo>
                        <a:pt x="744" y="3631"/>
                        <a:pt x="3214" y="2651"/>
                        <a:pt x="6049" y="1454"/>
                      </a:cubicBezTo>
                      <a:cubicBezTo>
                        <a:pt x="5995" y="669"/>
                        <a:pt x="5415" y="0"/>
                        <a:pt x="541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4" name="Google Shape;984;p36"/>
                <p:cNvSpPr/>
                <p:nvPr/>
              </p:nvSpPr>
              <p:spPr>
                <a:xfrm>
                  <a:off x="3384459" y="5920403"/>
                  <a:ext cx="135734" cy="299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1357" extrusionOk="0">
                      <a:moveTo>
                        <a:pt x="72" y="1"/>
                      </a:moveTo>
                      <a:lnTo>
                        <a:pt x="0" y="46"/>
                      </a:lnTo>
                      <a:cubicBezTo>
                        <a:pt x="0" y="54"/>
                        <a:pt x="357" y="563"/>
                        <a:pt x="446" y="813"/>
                      </a:cubicBezTo>
                      <a:cubicBezTo>
                        <a:pt x="527" y="1063"/>
                        <a:pt x="500" y="1348"/>
                        <a:pt x="500" y="1348"/>
                      </a:cubicBezTo>
                      <a:lnTo>
                        <a:pt x="580" y="1357"/>
                      </a:lnTo>
                      <a:cubicBezTo>
                        <a:pt x="580" y="1348"/>
                        <a:pt x="616" y="1054"/>
                        <a:pt x="518" y="786"/>
                      </a:cubicBezTo>
                      <a:cubicBezTo>
                        <a:pt x="428" y="518"/>
                        <a:pt x="81" y="19"/>
                        <a:pt x="7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5" name="Google Shape;985;p36"/>
                <p:cNvSpPr/>
                <p:nvPr/>
              </p:nvSpPr>
              <p:spPr>
                <a:xfrm>
                  <a:off x="5277461" y="5126273"/>
                  <a:ext cx="88580" cy="808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" h="367" extrusionOk="0">
                      <a:moveTo>
                        <a:pt x="54" y="1"/>
                      </a:moveTo>
                      <a:lnTo>
                        <a:pt x="0" y="63"/>
                      </a:lnTo>
                      <a:cubicBezTo>
                        <a:pt x="125" y="153"/>
                        <a:pt x="241" y="260"/>
                        <a:pt x="348" y="367"/>
                      </a:cubicBezTo>
                      <a:lnTo>
                        <a:pt x="402" y="304"/>
                      </a:lnTo>
                      <a:cubicBezTo>
                        <a:pt x="295" y="197"/>
                        <a:pt x="170" y="90"/>
                        <a:pt x="5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6" name="Google Shape;986;p36"/>
                <p:cNvSpPr/>
                <p:nvPr/>
              </p:nvSpPr>
              <p:spPr>
                <a:xfrm>
                  <a:off x="5240002" y="5153816"/>
                  <a:ext cx="88800" cy="1595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724" extrusionOk="0">
                      <a:moveTo>
                        <a:pt x="72" y="1"/>
                      </a:moveTo>
                      <a:lnTo>
                        <a:pt x="1" y="36"/>
                      </a:lnTo>
                      <a:cubicBezTo>
                        <a:pt x="117" y="259"/>
                        <a:pt x="233" y="483"/>
                        <a:pt x="322" y="723"/>
                      </a:cubicBezTo>
                      <a:lnTo>
                        <a:pt x="402" y="697"/>
                      </a:lnTo>
                      <a:cubicBezTo>
                        <a:pt x="304" y="456"/>
                        <a:pt x="197" y="215"/>
                        <a:pt x="7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7" name="Google Shape;987;p36"/>
                <p:cNvSpPr/>
                <p:nvPr/>
              </p:nvSpPr>
              <p:spPr>
                <a:xfrm>
                  <a:off x="5120133" y="5407436"/>
                  <a:ext cx="74918" cy="163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742" extrusionOk="0">
                      <a:moveTo>
                        <a:pt x="259" y="1"/>
                      </a:moveTo>
                      <a:cubicBezTo>
                        <a:pt x="206" y="259"/>
                        <a:pt x="125" y="491"/>
                        <a:pt x="1" y="696"/>
                      </a:cubicBezTo>
                      <a:lnTo>
                        <a:pt x="72" y="741"/>
                      </a:lnTo>
                      <a:cubicBezTo>
                        <a:pt x="197" y="527"/>
                        <a:pt x="286" y="286"/>
                        <a:pt x="340" y="18"/>
                      </a:cubicBezTo>
                      <a:lnTo>
                        <a:pt x="25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8" name="Google Shape;988;p36"/>
                <p:cNvSpPr/>
                <p:nvPr/>
              </p:nvSpPr>
              <p:spPr>
                <a:xfrm>
                  <a:off x="4548112" y="5440928"/>
                  <a:ext cx="96512" cy="1496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" h="679" extrusionOk="0">
                      <a:moveTo>
                        <a:pt x="72" y="0"/>
                      </a:moveTo>
                      <a:lnTo>
                        <a:pt x="1" y="54"/>
                      </a:lnTo>
                      <a:cubicBezTo>
                        <a:pt x="161" y="232"/>
                        <a:pt x="277" y="455"/>
                        <a:pt x="357" y="678"/>
                      </a:cubicBezTo>
                      <a:lnTo>
                        <a:pt x="438" y="651"/>
                      </a:lnTo>
                      <a:cubicBezTo>
                        <a:pt x="357" y="420"/>
                        <a:pt x="224" y="188"/>
                        <a:pt x="7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9" name="Google Shape;989;p36"/>
                <p:cNvSpPr/>
                <p:nvPr/>
              </p:nvSpPr>
              <p:spPr>
                <a:xfrm>
                  <a:off x="3535838" y="5743244"/>
                  <a:ext cx="1134349" cy="436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8" h="1983" extrusionOk="0">
                      <a:moveTo>
                        <a:pt x="5009" y="0"/>
                      </a:moveTo>
                      <a:cubicBezTo>
                        <a:pt x="4848" y="0"/>
                        <a:pt x="4698" y="75"/>
                        <a:pt x="4559" y="145"/>
                      </a:cubicBezTo>
                      <a:cubicBezTo>
                        <a:pt x="3702" y="573"/>
                        <a:pt x="2801" y="912"/>
                        <a:pt x="1847" y="1082"/>
                      </a:cubicBezTo>
                      <a:cubicBezTo>
                        <a:pt x="1731" y="1099"/>
                        <a:pt x="1624" y="1117"/>
                        <a:pt x="1517" y="1162"/>
                      </a:cubicBezTo>
                      <a:cubicBezTo>
                        <a:pt x="1374" y="1215"/>
                        <a:pt x="1240" y="1305"/>
                        <a:pt x="1106" y="1385"/>
                      </a:cubicBezTo>
                      <a:cubicBezTo>
                        <a:pt x="973" y="1456"/>
                        <a:pt x="0" y="1581"/>
                        <a:pt x="143" y="1947"/>
                      </a:cubicBezTo>
                      <a:cubicBezTo>
                        <a:pt x="153" y="1972"/>
                        <a:pt x="184" y="1982"/>
                        <a:pt x="230" y="1982"/>
                      </a:cubicBezTo>
                      <a:cubicBezTo>
                        <a:pt x="485" y="1982"/>
                        <a:pt x="1201" y="1661"/>
                        <a:pt x="1329" y="1608"/>
                      </a:cubicBezTo>
                      <a:cubicBezTo>
                        <a:pt x="1454" y="1563"/>
                        <a:pt x="1579" y="1519"/>
                        <a:pt x="1704" y="1465"/>
                      </a:cubicBezTo>
                      <a:cubicBezTo>
                        <a:pt x="2025" y="1349"/>
                        <a:pt x="2337" y="1233"/>
                        <a:pt x="2650" y="1108"/>
                      </a:cubicBezTo>
                      <a:cubicBezTo>
                        <a:pt x="3497" y="778"/>
                        <a:pt x="4327" y="412"/>
                        <a:pt x="5148" y="20"/>
                      </a:cubicBezTo>
                      <a:cubicBezTo>
                        <a:pt x="5101" y="6"/>
                        <a:pt x="5054" y="0"/>
                        <a:pt x="5009" y="0"/>
                      </a:cubicBezTo>
                      <a:close/>
                    </a:path>
                  </a:pathLst>
                </a:custGeom>
                <a:solidFill>
                  <a:srgbClr val="3D1D03">
                    <a:alpha val="32139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0" name="Google Shape;990;p36"/>
                <p:cNvSpPr/>
                <p:nvPr/>
              </p:nvSpPr>
              <p:spPr>
                <a:xfrm>
                  <a:off x="4356851" y="5577764"/>
                  <a:ext cx="42968" cy="25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" h="114" extrusionOk="0">
                      <a:moveTo>
                        <a:pt x="136" y="1"/>
                      </a:moveTo>
                      <a:cubicBezTo>
                        <a:pt x="131" y="1"/>
                        <a:pt x="125" y="2"/>
                        <a:pt x="119" y="4"/>
                      </a:cubicBezTo>
                      <a:lnTo>
                        <a:pt x="48" y="39"/>
                      </a:lnTo>
                      <a:cubicBezTo>
                        <a:pt x="0" y="55"/>
                        <a:pt x="23" y="114"/>
                        <a:pt x="60" y="114"/>
                      </a:cubicBezTo>
                      <a:cubicBezTo>
                        <a:pt x="65" y="114"/>
                        <a:pt x="70" y="113"/>
                        <a:pt x="75" y="111"/>
                      </a:cubicBezTo>
                      <a:lnTo>
                        <a:pt x="155" y="75"/>
                      </a:lnTo>
                      <a:cubicBezTo>
                        <a:pt x="195" y="59"/>
                        <a:pt x="178" y="1"/>
                        <a:pt x="136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1" name="Google Shape;991;p36"/>
                <p:cNvSpPr/>
                <p:nvPr/>
              </p:nvSpPr>
              <p:spPr>
                <a:xfrm>
                  <a:off x="4339664" y="5660173"/>
                  <a:ext cx="35696" cy="24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" h="112" extrusionOk="0">
                      <a:moveTo>
                        <a:pt x="122" y="1"/>
                      </a:moveTo>
                      <a:cubicBezTo>
                        <a:pt x="118" y="1"/>
                        <a:pt x="113" y="2"/>
                        <a:pt x="108" y="4"/>
                      </a:cubicBezTo>
                      <a:lnTo>
                        <a:pt x="90" y="4"/>
                      </a:lnTo>
                      <a:cubicBezTo>
                        <a:pt x="90" y="4"/>
                        <a:pt x="81" y="4"/>
                        <a:pt x="81" y="13"/>
                      </a:cubicBezTo>
                      <a:lnTo>
                        <a:pt x="45" y="22"/>
                      </a:lnTo>
                      <a:cubicBezTo>
                        <a:pt x="1" y="40"/>
                        <a:pt x="19" y="94"/>
                        <a:pt x="45" y="103"/>
                      </a:cubicBezTo>
                      <a:cubicBezTo>
                        <a:pt x="54" y="111"/>
                        <a:pt x="72" y="111"/>
                        <a:pt x="81" y="111"/>
                      </a:cubicBezTo>
                      <a:cubicBezTo>
                        <a:pt x="117" y="111"/>
                        <a:pt x="135" y="85"/>
                        <a:pt x="153" y="58"/>
                      </a:cubicBezTo>
                      <a:cubicBezTo>
                        <a:pt x="161" y="40"/>
                        <a:pt x="153" y="22"/>
                        <a:pt x="144" y="13"/>
                      </a:cubicBezTo>
                      <a:cubicBezTo>
                        <a:pt x="137" y="7"/>
                        <a:pt x="131" y="1"/>
                        <a:pt x="122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2" name="Google Shape;992;p36"/>
                <p:cNvSpPr/>
                <p:nvPr/>
              </p:nvSpPr>
              <p:spPr>
                <a:xfrm>
                  <a:off x="4198642" y="5667886"/>
                  <a:ext cx="29306" cy="24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" h="109" extrusionOk="0">
                      <a:moveTo>
                        <a:pt x="42" y="0"/>
                      </a:moveTo>
                      <a:cubicBezTo>
                        <a:pt x="17" y="0"/>
                        <a:pt x="0" y="28"/>
                        <a:pt x="7" y="50"/>
                      </a:cubicBezTo>
                      <a:cubicBezTo>
                        <a:pt x="7" y="50"/>
                        <a:pt x="7" y="50"/>
                        <a:pt x="7" y="59"/>
                      </a:cubicBezTo>
                      <a:cubicBezTo>
                        <a:pt x="0" y="80"/>
                        <a:pt x="17" y="108"/>
                        <a:pt x="42" y="108"/>
                      </a:cubicBezTo>
                      <a:cubicBezTo>
                        <a:pt x="48" y="108"/>
                        <a:pt x="54" y="107"/>
                        <a:pt x="61" y="103"/>
                      </a:cubicBezTo>
                      <a:cubicBezTo>
                        <a:pt x="70" y="94"/>
                        <a:pt x="79" y="85"/>
                        <a:pt x="97" y="85"/>
                      </a:cubicBezTo>
                      <a:cubicBezTo>
                        <a:pt x="132" y="68"/>
                        <a:pt x="123" y="14"/>
                        <a:pt x="79" y="5"/>
                      </a:cubicBezTo>
                      <a:lnTo>
                        <a:pt x="61" y="5"/>
                      </a:lnTo>
                      <a:cubicBezTo>
                        <a:pt x="54" y="2"/>
                        <a:pt x="48" y="0"/>
                        <a:pt x="42" y="0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3" name="Google Shape;993;p36"/>
                <p:cNvSpPr/>
                <p:nvPr/>
              </p:nvSpPr>
              <p:spPr>
                <a:xfrm>
                  <a:off x="4282814" y="5661055"/>
                  <a:ext cx="23136" cy="226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103" extrusionOk="0">
                      <a:moveTo>
                        <a:pt x="58" y="1"/>
                      </a:moveTo>
                      <a:cubicBezTo>
                        <a:pt x="47" y="1"/>
                        <a:pt x="35" y="4"/>
                        <a:pt x="27" y="9"/>
                      </a:cubicBezTo>
                      <a:cubicBezTo>
                        <a:pt x="18" y="18"/>
                        <a:pt x="18" y="18"/>
                        <a:pt x="9" y="27"/>
                      </a:cubicBezTo>
                      <a:cubicBezTo>
                        <a:pt x="0" y="36"/>
                        <a:pt x="0" y="54"/>
                        <a:pt x="0" y="63"/>
                      </a:cubicBezTo>
                      <a:cubicBezTo>
                        <a:pt x="0" y="72"/>
                        <a:pt x="0" y="81"/>
                        <a:pt x="9" y="81"/>
                      </a:cubicBezTo>
                      <a:cubicBezTo>
                        <a:pt x="20" y="95"/>
                        <a:pt x="36" y="102"/>
                        <a:pt x="52" y="102"/>
                      </a:cubicBezTo>
                      <a:cubicBezTo>
                        <a:pt x="76" y="102"/>
                        <a:pt x="98" y="86"/>
                        <a:pt x="98" y="54"/>
                      </a:cubicBezTo>
                      <a:cubicBezTo>
                        <a:pt x="98" y="54"/>
                        <a:pt x="98" y="45"/>
                        <a:pt x="98" y="45"/>
                      </a:cubicBezTo>
                      <a:cubicBezTo>
                        <a:pt x="104" y="15"/>
                        <a:pt x="81" y="1"/>
                        <a:pt x="58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4" name="Google Shape;994;p36"/>
                <p:cNvSpPr/>
                <p:nvPr/>
              </p:nvSpPr>
              <p:spPr>
                <a:xfrm>
                  <a:off x="4170658" y="5741702"/>
                  <a:ext cx="37679" cy="26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" h="119" extrusionOk="0">
                      <a:moveTo>
                        <a:pt x="45" y="0"/>
                      </a:moveTo>
                      <a:cubicBezTo>
                        <a:pt x="10" y="0"/>
                        <a:pt x="1" y="36"/>
                        <a:pt x="10" y="63"/>
                      </a:cubicBezTo>
                      <a:cubicBezTo>
                        <a:pt x="1" y="80"/>
                        <a:pt x="10" y="107"/>
                        <a:pt x="36" y="116"/>
                      </a:cubicBezTo>
                      <a:cubicBezTo>
                        <a:pt x="43" y="118"/>
                        <a:pt x="49" y="119"/>
                        <a:pt x="55" y="119"/>
                      </a:cubicBezTo>
                      <a:cubicBezTo>
                        <a:pt x="82" y="119"/>
                        <a:pt x="102" y="104"/>
                        <a:pt x="117" y="89"/>
                      </a:cubicBezTo>
                      <a:cubicBezTo>
                        <a:pt x="126" y="80"/>
                        <a:pt x="126" y="80"/>
                        <a:pt x="134" y="80"/>
                      </a:cubicBezTo>
                      <a:cubicBezTo>
                        <a:pt x="170" y="63"/>
                        <a:pt x="170" y="0"/>
                        <a:pt x="126" y="0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5" name="Google Shape;995;p36"/>
                <p:cNvSpPr/>
                <p:nvPr/>
              </p:nvSpPr>
              <p:spPr>
                <a:xfrm>
                  <a:off x="4061806" y="5725837"/>
                  <a:ext cx="51341" cy="26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" h="120" extrusionOk="0">
                      <a:moveTo>
                        <a:pt x="163" y="0"/>
                      </a:moveTo>
                      <a:cubicBezTo>
                        <a:pt x="161" y="0"/>
                        <a:pt x="158" y="0"/>
                        <a:pt x="156" y="1"/>
                      </a:cubicBezTo>
                      <a:cubicBezTo>
                        <a:pt x="120" y="19"/>
                        <a:pt x="84" y="28"/>
                        <a:pt x="49" y="36"/>
                      </a:cubicBezTo>
                      <a:cubicBezTo>
                        <a:pt x="0" y="53"/>
                        <a:pt x="25" y="119"/>
                        <a:pt x="69" y="119"/>
                      </a:cubicBezTo>
                      <a:cubicBezTo>
                        <a:pt x="74" y="119"/>
                        <a:pt x="79" y="119"/>
                        <a:pt x="84" y="117"/>
                      </a:cubicBezTo>
                      <a:lnTo>
                        <a:pt x="182" y="81"/>
                      </a:lnTo>
                      <a:cubicBezTo>
                        <a:pt x="233" y="64"/>
                        <a:pt x="204" y="0"/>
                        <a:pt x="163" y="0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6" name="Google Shape;996;p36"/>
                <p:cNvSpPr/>
                <p:nvPr/>
              </p:nvSpPr>
              <p:spPr>
                <a:xfrm>
                  <a:off x="3958463" y="5711514"/>
                  <a:ext cx="35476" cy="34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" h="155" extrusionOk="0">
                      <a:moveTo>
                        <a:pt x="118" y="1"/>
                      </a:moveTo>
                      <a:cubicBezTo>
                        <a:pt x="107" y="1"/>
                        <a:pt x="97" y="5"/>
                        <a:pt x="89" y="12"/>
                      </a:cubicBezTo>
                      <a:cubicBezTo>
                        <a:pt x="54" y="30"/>
                        <a:pt x="36" y="57"/>
                        <a:pt x="18" y="93"/>
                      </a:cubicBezTo>
                      <a:cubicBezTo>
                        <a:pt x="0" y="128"/>
                        <a:pt x="27" y="155"/>
                        <a:pt x="63" y="155"/>
                      </a:cubicBezTo>
                      <a:cubicBezTo>
                        <a:pt x="89" y="146"/>
                        <a:pt x="116" y="137"/>
                        <a:pt x="134" y="110"/>
                      </a:cubicBezTo>
                      <a:cubicBezTo>
                        <a:pt x="143" y="101"/>
                        <a:pt x="143" y="93"/>
                        <a:pt x="143" y="84"/>
                      </a:cubicBezTo>
                      <a:cubicBezTo>
                        <a:pt x="152" y="75"/>
                        <a:pt x="161" y="48"/>
                        <a:pt x="152" y="30"/>
                      </a:cubicBezTo>
                      <a:cubicBezTo>
                        <a:pt x="147" y="9"/>
                        <a:pt x="132" y="1"/>
                        <a:pt x="118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7" name="Google Shape;997;p36"/>
                <p:cNvSpPr/>
                <p:nvPr/>
              </p:nvSpPr>
              <p:spPr>
                <a:xfrm>
                  <a:off x="3924310" y="5788195"/>
                  <a:ext cx="39002" cy="23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07" extrusionOk="0">
                      <a:moveTo>
                        <a:pt x="116" y="0"/>
                      </a:moveTo>
                      <a:cubicBezTo>
                        <a:pt x="111" y="0"/>
                        <a:pt x="107" y="1"/>
                        <a:pt x="102" y="3"/>
                      </a:cubicBezTo>
                      <a:lnTo>
                        <a:pt x="39" y="30"/>
                      </a:lnTo>
                      <a:cubicBezTo>
                        <a:pt x="1" y="45"/>
                        <a:pt x="15" y="107"/>
                        <a:pt x="54" y="107"/>
                      </a:cubicBezTo>
                      <a:cubicBezTo>
                        <a:pt x="60" y="107"/>
                        <a:pt x="67" y="105"/>
                        <a:pt x="75" y="101"/>
                      </a:cubicBezTo>
                      <a:lnTo>
                        <a:pt x="128" y="84"/>
                      </a:lnTo>
                      <a:cubicBezTo>
                        <a:pt x="176" y="60"/>
                        <a:pt x="153" y="0"/>
                        <a:pt x="116" y="0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8" name="Google Shape;998;p36"/>
                <p:cNvSpPr/>
                <p:nvPr/>
              </p:nvSpPr>
              <p:spPr>
                <a:xfrm>
                  <a:off x="4021483" y="5822128"/>
                  <a:ext cx="37018" cy="24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" h="110" extrusionOk="0">
                      <a:moveTo>
                        <a:pt x="123" y="0"/>
                      </a:moveTo>
                      <a:cubicBezTo>
                        <a:pt x="121" y="0"/>
                        <a:pt x="118" y="0"/>
                        <a:pt x="116" y="1"/>
                      </a:cubicBezTo>
                      <a:cubicBezTo>
                        <a:pt x="107" y="1"/>
                        <a:pt x="98" y="10"/>
                        <a:pt x="89" y="10"/>
                      </a:cubicBezTo>
                      <a:cubicBezTo>
                        <a:pt x="84" y="8"/>
                        <a:pt x="79" y="8"/>
                        <a:pt x="74" y="8"/>
                      </a:cubicBezTo>
                      <a:cubicBezTo>
                        <a:pt x="50" y="8"/>
                        <a:pt x="23" y="25"/>
                        <a:pt x="9" y="54"/>
                      </a:cubicBezTo>
                      <a:cubicBezTo>
                        <a:pt x="1" y="78"/>
                        <a:pt x="28" y="109"/>
                        <a:pt x="53" y="109"/>
                      </a:cubicBezTo>
                      <a:cubicBezTo>
                        <a:pt x="56" y="109"/>
                        <a:pt x="59" y="109"/>
                        <a:pt x="62" y="108"/>
                      </a:cubicBezTo>
                      <a:cubicBezTo>
                        <a:pt x="80" y="99"/>
                        <a:pt x="89" y="99"/>
                        <a:pt x="98" y="90"/>
                      </a:cubicBezTo>
                      <a:cubicBezTo>
                        <a:pt x="100" y="93"/>
                        <a:pt x="104" y="94"/>
                        <a:pt x="107" y="94"/>
                      </a:cubicBezTo>
                      <a:cubicBezTo>
                        <a:pt x="116" y="94"/>
                        <a:pt x="127" y="88"/>
                        <a:pt x="133" y="81"/>
                      </a:cubicBezTo>
                      <a:cubicBezTo>
                        <a:pt x="167" y="64"/>
                        <a:pt x="161" y="0"/>
                        <a:pt x="123" y="0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9" name="Google Shape;999;p36"/>
                <p:cNvSpPr/>
                <p:nvPr/>
              </p:nvSpPr>
              <p:spPr>
                <a:xfrm>
                  <a:off x="3773592" y="5783568"/>
                  <a:ext cx="35256" cy="27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" h="124" extrusionOk="0">
                      <a:moveTo>
                        <a:pt x="75" y="1"/>
                      </a:moveTo>
                      <a:cubicBezTo>
                        <a:pt x="35" y="1"/>
                        <a:pt x="1" y="28"/>
                        <a:pt x="1" y="78"/>
                      </a:cubicBezTo>
                      <a:cubicBezTo>
                        <a:pt x="1" y="94"/>
                        <a:pt x="15" y="124"/>
                        <a:pt x="37" y="124"/>
                      </a:cubicBezTo>
                      <a:cubicBezTo>
                        <a:pt x="40" y="124"/>
                        <a:pt x="42" y="123"/>
                        <a:pt x="45" y="122"/>
                      </a:cubicBezTo>
                      <a:cubicBezTo>
                        <a:pt x="63" y="113"/>
                        <a:pt x="81" y="105"/>
                        <a:pt x="99" y="96"/>
                      </a:cubicBezTo>
                      <a:cubicBezTo>
                        <a:pt x="103" y="97"/>
                        <a:pt x="108" y="98"/>
                        <a:pt x="113" y="98"/>
                      </a:cubicBezTo>
                      <a:cubicBezTo>
                        <a:pt x="136" y="98"/>
                        <a:pt x="160" y="81"/>
                        <a:pt x="152" y="51"/>
                      </a:cubicBezTo>
                      <a:cubicBezTo>
                        <a:pt x="152" y="24"/>
                        <a:pt x="126" y="6"/>
                        <a:pt x="108" y="6"/>
                      </a:cubicBezTo>
                      <a:cubicBezTo>
                        <a:pt x="97" y="3"/>
                        <a:pt x="86" y="1"/>
                        <a:pt x="75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0" name="Google Shape;1000;p36"/>
                <p:cNvSpPr/>
                <p:nvPr/>
              </p:nvSpPr>
              <p:spPr>
                <a:xfrm>
                  <a:off x="3850273" y="5798331"/>
                  <a:ext cx="31289" cy="24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9" extrusionOk="0">
                      <a:moveTo>
                        <a:pt x="98" y="1"/>
                      </a:moveTo>
                      <a:cubicBezTo>
                        <a:pt x="95" y="1"/>
                        <a:pt x="93" y="1"/>
                        <a:pt x="90" y="2"/>
                      </a:cubicBezTo>
                      <a:cubicBezTo>
                        <a:pt x="81" y="2"/>
                        <a:pt x="81" y="11"/>
                        <a:pt x="72" y="11"/>
                      </a:cubicBezTo>
                      <a:lnTo>
                        <a:pt x="63" y="11"/>
                      </a:lnTo>
                      <a:cubicBezTo>
                        <a:pt x="54" y="20"/>
                        <a:pt x="36" y="29"/>
                        <a:pt x="27" y="38"/>
                      </a:cubicBezTo>
                      <a:cubicBezTo>
                        <a:pt x="1" y="64"/>
                        <a:pt x="18" y="109"/>
                        <a:pt x="54" y="109"/>
                      </a:cubicBezTo>
                      <a:cubicBezTo>
                        <a:pt x="81" y="109"/>
                        <a:pt x="99" y="100"/>
                        <a:pt x="117" y="73"/>
                      </a:cubicBezTo>
                      <a:cubicBezTo>
                        <a:pt x="142" y="57"/>
                        <a:pt x="135" y="1"/>
                        <a:pt x="98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1" name="Google Shape;1001;p36"/>
                <p:cNvSpPr/>
                <p:nvPr/>
              </p:nvSpPr>
              <p:spPr>
                <a:xfrm>
                  <a:off x="3885749" y="5856723"/>
                  <a:ext cx="35476" cy="24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" h="112" extrusionOk="0">
                      <a:moveTo>
                        <a:pt x="105" y="1"/>
                      </a:moveTo>
                      <a:cubicBezTo>
                        <a:pt x="100" y="1"/>
                        <a:pt x="94" y="2"/>
                        <a:pt x="89" y="4"/>
                      </a:cubicBezTo>
                      <a:cubicBezTo>
                        <a:pt x="71" y="4"/>
                        <a:pt x="71" y="13"/>
                        <a:pt x="63" y="22"/>
                      </a:cubicBezTo>
                      <a:cubicBezTo>
                        <a:pt x="54" y="22"/>
                        <a:pt x="36" y="31"/>
                        <a:pt x="45" y="31"/>
                      </a:cubicBezTo>
                      <a:cubicBezTo>
                        <a:pt x="0" y="49"/>
                        <a:pt x="27" y="112"/>
                        <a:pt x="71" y="112"/>
                      </a:cubicBezTo>
                      <a:cubicBezTo>
                        <a:pt x="89" y="112"/>
                        <a:pt x="107" y="103"/>
                        <a:pt x="125" y="94"/>
                      </a:cubicBezTo>
                      <a:cubicBezTo>
                        <a:pt x="143" y="76"/>
                        <a:pt x="161" y="49"/>
                        <a:pt x="143" y="22"/>
                      </a:cubicBezTo>
                      <a:cubicBezTo>
                        <a:pt x="136" y="9"/>
                        <a:pt x="120" y="1"/>
                        <a:pt x="105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2" name="Google Shape;1002;p36"/>
                <p:cNvSpPr/>
                <p:nvPr/>
              </p:nvSpPr>
              <p:spPr>
                <a:xfrm>
                  <a:off x="3672012" y="5884487"/>
                  <a:ext cx="51782" cy="33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" h="151" extrusionOk="0">
                      <a:moveTo>
                        <a:pt x="198" y="1"/>
                      </a:moveTo>
                      <a:cubicBezTo>
                        <a:pt x="194" y="1"/>
                        <a:pt x="190" y="1"/>
                        <a:pt x="185" y="3"/>
                      </a:cubicBezTo>
                      <a:lnTo>
                        <a:pt x="140" y="3"/>
                      </a:lnTo>
                      <a:cubicBezTo>
                        <a:pt x="105" y="3"/>
                        <a:pt x="78" y="12"/>
                        <a:pt x="51" y="39"/>
                      </a:cubicBezTo>
                      <a:cubicBezTo>
                        <a:pt x="51" y="48"/>
                        <a:pt x="51" y="48"/>
                        <a:pt x="51" y="57"/>
                      </a:cubicBezTo>
                      <a:lnTo>
                        <a:pt x="42" y="57"/>
                      </a:lnTo>
                      <a:cubicBezTo>
                        <a:pt x="1" y="82"/>
                        <a:pt x="21" y="138"/>
                        <a:pt x="61" y="138"/>
                      </a:cubicBezTo>
                      <a:cubicBezTo>
                        <a:pt x="63" y="138"/>
                        <a:pt x="66" y="138"/>
                        <a:pt x="69" y="137"/>
                      </a:cubicBezTo>
                      <a:cubicBezTo>
                        <a:pt x="80" y="146"/>
                        <a:pt x="94" y="150"/>
                        <a:pt x="108" y="150"/>
                      </a:cubicBezTo>
                      <a:cubicBezTo>
                        <a:pt x="149" y="150"/>
                        <a:pt x="196" y="115"/>
                        <a:pt x="203" y="75"/>
                      </a:cubicBezTo>
                      <a:cubicBezTo>
                        <a:pt x="235" y="59"/>
                        <a:pt x="231" y="1"/>
                        <a:pt x="198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3" name="Google Shape;1003;p36"/>
                <p:cNvSpPr/>
                <p:nvPr/>
              </p:nvSpPr>
              <p:spPr>
                <a:xfrm>
                  <a:off x="3794746" y="5854960"/>
                  <a:ext cx="42968" cy="27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" h="127" extrusionOk="0">
                      <a:moveTo>
                        <a:pt x="133" y="1"/>
                      </a:moveTo>
                      <a:cubicBezTo>
                        <a:pt x="128" y="1"/>
                        <a:pt x="124" y="2"/>
                        <a:pt x="119" y="4"/>
                      </a:cubicBezTo>
                      <a:lnTo>
                        <a:pt x="110" y="4"/>
                      </a:lnTo>
                      <a:cubicBezTo>
                        <a:pt x="101" y="4"/>
                        <a:pt x="92" y="12"/>
                        <a:pt x="83" y="12"/>
                      </a:cubicBezTo>
                      <a:lnTo>
                        <a:pt x="74" y="21"/>
                      </a:lnTo>
                      <a:cubicBezTo>
                        <a:pt x="56" y="30"/>
                        <a:pt x="38" y="39"/>
                        <a:pt x="30" y="57"/>
                      </a:cubicBezTo>
                      <a:cubicBezTo>
                        <a:pt x="1" y="86"/>
                        <a:pt x="24" y="127"/>
                        <a:pt x="58" y="127"/>
                      </a:cubicBezTo>
                      <a:cubicBezTo>
                        <a:pt x="66" y="127"/>
                        <a:pt x="75" y="125"/>
                        <a:pt x="83" y="120"/>
                      </a:cubicBezTo>
                      <a:lnTo>
                        <a:pt x="110" y="93"/>
                      </a:lnTo>
                      <a:cubicBezTo>
                        <a:pt x="128" y="84"/>
                        <a:pt x="137" y="84"/>
                        <a:pt x="154" y="75"/>
                      </a:cubicBezTo>
                      <a:cubicBezTo>
                        <a:pt x="194" y="59"/>
                        <a:pt x="170" y="1"/>
                        <a:pt x="133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4" name="Google Shape;1004;p36"/>
                <p:cNvSpPr/>
                <p:nvPr/>
              </p:nvSpPr>
              <p:spPr>
                <a:xfrm>
                  <a:off x="3579026" y="5843943"/>
                  <a:ext cx="39442" cy="25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" h="117" extrusionOk="0">
                      <a:moveTo>
                        <a:pt x="125" y="0"/>
                      </a:moveTo>
                      <a:cubicBezTo>
                        <a:pt x="81" y="0"/>
                        <a:pt x="45" y="18"/>
                        <a:pt x="18" y="54"/>
                      </a:cubicBezTo>
                      <a:cubicBezTo>
                        <a:pt x="0" y="71"/>
                        <a:pt x="18" y="116"/>
                        <a:pt x="45" y="116"/>
                      </a:cubicBezTo>
                      <a:cubicBezTo>
                        <a:pt x="99" y="116"/>
                        <a:pt x="134" y="107"/>
                        <a:pt x="161" y="71"/>
                      </a:cubicBezTo>
                      <a:cubicBezTo>
                        <a:pt x="170" y="54"/>
                        <a:pt x="179" y="45"/>
                        <a:pt x="170" y="27"/>
                      </a:cubicBezTo>
                      <a:cubicBezTo>
                        <a:pt x="161" y="9"/>
                        <a:pt x="152" y="0"/>
                        <a:pt x="125" y="0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5" name="Google Shape;1005;p36"/>
                <p:cNvSpPr/>
                <p:nvPr/>
              </p:nvSpPr>
              <p:spPr>
                <a:xfrm>
                  <a:off x="4481787" y="5636156"/>
                  <a:ext cx="33052" cy="30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137" extrusionOk="0">
                      <a:moveTo>
                        <a:pt x="80" y="0"/>
                      </a:moveTo>
                      <a:cubicBezTo>
                        <a:pt x="68" y="0"/>
                        <a:pt x="57" y="5"/>
                        <a:pt x="52" y="15"/>
                      </a:cubicBezTo>
                      <a:cubicBezTo>
                        <a:pt x="34" y="33"/>
                        <a:pt x="16" y="69"/>
                        <a:pt x="7" y="87"/>
                      </a:cubicBezTo>
                      <a:cubicBezTo>
                        <a:pt x="0" y="114"/>
                        <a:pt x="31" y="137"/>
                        <a:pt x="54" y="137"/>
                      </a:cubicBezTo>
                      <a:cubicBezTo>
                        <a:pt x="60" y="137"/>
                        <a:pt x="66" y="135"/>
                        <a:pt x="70" y="131"/>
                      </a:cubicBezTo>
                      <a:cubicBezTo>
                        <a:pt x="87" y="113"/>
                        <a:pt x="96" y="104"/>
                        <a:pt x="105" y="96"/>
                      </a:cubicBezTo>
                      <a:cubicBezTo>
                        <a:pt x="150" y="87"/>
                        <a:pt x="150" y="24"/>
                        <a:pt x="114" y="6"/>
                      </a:cubicBezTo>
                      <a:lnTo>
                        <a:pt x="105" y="6"/>
                      </a:lnTo>
                      <a:cubicBezTo>
                        <a:pt x="98" y="3"/>
                        <a:pt x="89" y="0"/>
                        <a:pt x="80" y="0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6" name="Google Shape;1006;p36"/>
                <p:cNvSpPr/>
                <p:nvPr/>
              </p:nvSpPr>
              <p:spPr>
                <a:xfrm>
                  <a:off x="4231694" y="5603544"/>
                  <a:ext cx="61036" cy="32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" h="146" extrusionOk="0">
                      <a:moveTo>
                        <a:pt x="194" y="1"/>
                      </a:moveTo>
                      <a:cubicBezTo>
                        <a:pt x="127" y="1"/>
                        <a:pt x="74" y="27"/>
                        <a:pt x="27" y="74"/>
                      </a:cubicBezTo>
                      <a:cubicBezTo>
                        <a:pt x="0" y="101"/>
                        <a:pt x="36" y="145"/>
                        <a:pt x="63" y="145"/>
                      </a:cubicBezTo>
                      <a:cubicBezTo>
                        <a:pt x="107" y="136"/>
                        <a:pt x="143" y="119"/>
                        <a:pt x="179" y="83"/>
                      </a:cubicBezTo>
                      <a:lnTo>
                        <a:pt x="214" y="83"/>
                      </a:lnTo>
                      <a:cubicBezTo>
                        <a:pt x="259" y="83"/>
                        <a:pt x="277" y="3"/>
                        <a:pt x="223" y="3"/>
                      </a:cubicBezTo>
                      <a:cubicBezTo>
                        <a:pt x="213" y="2"/>
                        <a:pt x="203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BB06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07" name="Google Shape;1007;p36"/>
              <p:cNvSpPr/>
              <p:nvPr/>
            </p:nvSpPr>
            <p:spPr>
              <a:xfrm>
                <a:off x="7094907" y="2625340"/>
                <a:ext cx="3001574" cy="1984670"/>
              </a:xfrm>
              <a:custGeom>
                <a:avLst/>
                <a:gdLst/>
                <a:ahLst/>
                <a:cxnLst/>
                <a:rect l="l" t="t" r="r" b="b"/>
                <a:pathLst>
                  <a:path w="13622" h="9007" extrusionOk="0">
                    <a:moveTo>
                      <a:pt x="1624" y="1"/>
                    </a:moveTo>
                    <a:cubicBezTo>
                      <a:pt x="958" y="1"/>
                      <a:pt x="362" y="220"/>
                      <a:pt x="227" y="951"/>
                    </a:cubicBezTo>
                    <a:cubicBezTo>
                      <a:pt x="1" y="2199"/>
                      <a:pt x="2543" y="2289"/>
                      <a:pt x="4665" y="2289"/>
                    </a:cubicBezTo>
                    <a:cubicBezTo>
                      <a:pt x="5024" y="2289"/>
                      <a:pt x="5372" y="2286"/>
                      <a:pt x="5692" y="2286"/>
                    </a:cubicBezTo>
                    <a:cubicBezTo>
                      <a:pt x="6616" y="2286"/>
                      <a:pt x="7310" y="2308"/>
                      <a:pt x="7399" y="2477"/>
                    </a:cubicBezTo>
                    <a:cubicBezTo>
                      <a:pt x="7703" y="3056"/>
                      <a:pt x="4544" y="3226"/>
                      <a:pt x="5240" y="4091"/>
                    </a:cubicBezTo>
                    <a:cubicBezTo>
                      <a:pt x="5927" y="4957"/>
                      <a:pt x="10013" y="5233"/>
                      <a:pt x="10031" y="6214"/>
                    </a:cubicBezTo>
                    <a:cubicBezTo>
                      <a:pt x="10058" y="7374"/>
                      <a:pt x="4420" y="6250"/>
                      <a:pt x="5669" y="9007"/>
                    </a:cubicBezTo>
                    <a:cubicBezTo>
                      <a:pt x="5669" y="9007"/>
                      <a:pt x="5327" y="7710"/>
                      <a:pt x="8039" y="7710"/>
                    </a:cubicBezTo>
                    <a:cubicBezTo>
                      <a:pt x="8722" y="7710"/>
                      <a:pt x="9600" y="7792"/>
                      <a:pt x="10727" y="7999"/>
                    </a:cubicBezTo>
                    <a:cubicBezTo>
                      <a:pt x="10949" y="8040"/>
                      <a:pt x="11151" y="8059"/>
                      <a:pt x="11331" y="8059"/>
                    </a:cubicBezTo>
                    <a:cubicBezTo>
                      <a:pt x="13622" y="8059"/>
                      <a:pt x="12617" y="4978"/>
                      <a:pt x="9772" y="4341"/>
                    </a:cubicBezTo>
                    <a:cubicBezTo>
                      <a:pt x="6703" y="3663"/>
                      <a:pt x="9968" y="3636"/>
                      <a:pt x="9567" y="2548"/>
                    </a:cubicBezTo>
                    <a:cubicBezTo>
                      <a:pt x="9166" y="1460"/>
                      <a:pt x="2127" y="1816"/>
                      <a:pt x="2180" y="1022"/>
                    </a:cubicBezTo>
                    <a:cubicBezTo>
                      <a:pt x="2207" y="597"/>
                      <a:pt x="2505" y="458"/>
                      <a:pt x="3109" y="458"/>
                    </a:cubicBezTo>
                    <a:cubicBezTo>
                      <a:pt x="3303" y="458"/>
                      <a:pt x="3528" y="472"/>
                      <a:pt x="3786" y="496"/>
                    </a:cubicBezTo>
                    <a:cubicBezTo>
                      <a:pt x="3786" y="496"/>
                      <a:pt x="2625" y="1"/>
                      <a:pt x="1624" y="1"/>
                    </a:cubicBezTo>
                    <a:close/>
                  </a:path>
                </a:pathLst>
              </a:custGeom>
              <a:solidFill>
                <a:srgbClr val="FFFFFF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08" name="Google Shape;1008;p36"/>
              <p:cNvSpPr/>
              <p:nvPr/>
            </p:nvSpPr>
            <p:spPr>
              <a:xfrm>
                <a:off x="8076553" y="1567014"/>
                <a:ext cx="1097110" cy="1193402"/>
              </a:xfrm>
              <a:custGeom>
                <a:avLst/>
                <a:gdLst/>
                <a:ahLst/>
                <a:cxnLst/>
                <a:rect l="l" t="t" r="r" b="b"/>
                <a:pathLst>
                  <a:path w="4979" h="5416" extrusionOk="0">
                    <a:moveTo>
                      <a:pt x="455" y="0"/>
                    </a:moveTo>
                    <a:lnTo>
                      <a:pt x="455" y="0"/>
                    </a:lnTo>
                    <a:cubicBezTo>
                      <a:pt x="152" y="303"/>
                      <a:pt x="0" y="758"/>
                      <a:pt x="36" y="1187"/>
                    </a:cubicBezTo>
                    <a:cubicBezTo>
                      <a:pt x="81" y="1615"/>
                      <a:pt x="313" y="2025"/>
                      <a:pt x="669" y="2275"/>
                    </a:cubicBezTo>
                    <a:cubicBezTo>
                      <a:pt x="1053" y="2543"/>
                      <a:pt x="1544" y="2623"/>
                      <a:pt x="2008" y="2685"/>
                    </a:cubicBezTo>
                    <a:cubicBezTo>
                      <a:pt x="2480" y="2748"/>
                      <a:pt x="2962" y="2819"/>
                      <a:pt x="3355" y="3078"/>
                    </a:cubicBezTo>
                    <a:cubicBezTo>
                      <a:pt x="3747" y="3345"/>
                      <a:pt x="4015" y="3872"/>
                      <a:pt x="3818" y="4300"/>
                    </a:cubicBezTo>
                    <a:cubicBezTo>
                      <a:pt x="3747" y="4478"/>
                      <a:pt x="3604" y="4621"/>
                      <a:pt x="3462" y="4746"/>
                    </a:cubicBezTo>
                    <a:cubicBezTo>
                      <a:pt x="3212" y="4969"/>
                      <a:pt x="2873" y="5228"/>
                      <a:pt x="2587" y="5415"/>
                    </a:cubicBezTo>
                    <a:cubicBezTo>
                      <a:pt x="3203" y="5201"/>
                      <a:pt x="3827" y="4987"/>
                      <a:pt x="4282" y="4532"/>
                    </a:cubicBezTo>
                    <a:cubicBezTo>
                      <a:pt x="4746" y="4086"/>
                      <a:pt x="4978" y="3345"/>
                      <a:pt x="4657" y="2792"/>
                    </a:cubicBezTo>
                    <a:cubicBezTo>
                      <a:pt x="4425" y="2391"/>
                      <a:pt x="3952" y="2177"/>
                      <a:pt x="3497" y="2105"/>
                    </a:cubicBezTo>
                    <a:cubicBezTo>
                      <a:pt x="3033" y="2025"/>
                      <a:pt x="2561" y="2061"/>
                      <a:pt x="2097" y="2016"/>
                    </a:cubicBezTo>
                    <a:cubicBezTo>
                      <a:pt x="1633" y="1980"/>
                      <a:pt x="1151" y="1847"/>
                      <a:pt x="839" y="1508"/>
                    </a:cubicBezTo>
                    <a:cubicBezTo>
                      <a:pt x="473" y="1115"/>
                      <a:pt x="402" y="526"/>
                      <a:pt x="455" y="0"/>
                    </a:cubicBezTo>
                    <a:close/>
                  </a:path>
                </a:pathLst>
              </a:custGeom>
              <a:solidFill>
                <a:srgbClr val="FFFFFF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>
                <a:solidFill>
                  <a:schemeClr val="dk1"/>
                </a:solidFill>
              </a:rPr>
              <a:t>PURPOSE </a:t>
            </a:r>
            <a:r>
              <a:rPr lang="en">
                <a:solidFill>
                  <a:schemeClr val="accent1"/>
                </a:solidFill>
              </a:rPr>
              <a:t>STATEMENT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54" name="Google Shape;1054;p38"/>
          <p:cNvSpPr txBox="1">
            <a:spLocks noGrp="1"/>
          </p:cNvSpPr>
          <p:nvPr>
            <p:ph type="subTitle" idx="1"/>
          </p:nvPr>
        </p:nvSpPr>
        <p:spPr>
          <a:xfrm>
            <a:off x="705800" y="3962667"/>
            <a:ext cx="3411200" cy="13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Summarize the basic features of the data. Focusing on demographical catagories</a:t>
            </a:r>
            <a:endParaRPr dirty="0"/>
          </a:p>
        </p:txBody>
      </p:sp>
      <p:sp>
        <p:nvSpPr>
          <p:cNvPr id="1055" name="Google Shape;1055;p38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Make inferences about the population based on the disaprities.</a:t>
            </a:r>
            <a:endParaRPr dirty="0"/>
          </a:p>
        </p:txBody>
      </p:sp>
      <p:sp>
        <p:nvSpPr>
          <p:cNvPr id="1056" name="Google Shape;1056;p38"/>
          <p:cNvSpPr txBox="1">
            <a:spLocks noGrp="1"/>
          </p:cNvSpPr>
          <p:nvPr>
            <p:ph type="subTitle" idx="3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Identify the relationships between smoking and demographic catagories. </a:t>
            </a:r>
            <a:endParaRPr dirty="0"/>
          </a:p>
        </p:txBody>
      </p:sp>
      <p:sp>
        <p:nvSpPr>
          <p:cNvPr id="1058" name="Google Shape;1058;p38"/>
          <p:cNvSpPr txBox="1">
            <a:spLocks noGrp="1"/>
          </p:cNvSpPr>
          <p:nvPr>
            <p:ph type="subTitle" idx="4"/>
          </p:nvPr>
        </p:nvSpPr>
        <p:spPr>
          <a:xfrm>
            <a:off x="635660" y="3537833"/>
            <a:ext cx="3411200" cy="541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sz="2400" dirty="0"/>
              <a:t>Descriptive statistics</a:t>
            </a:r>
            <a:endParaRPr sz="2400" dirty="0"/>
          </a:p>
        </p:txBody>
      </p:sp>
      <p:sp>
        <p:nvSpPr>
          <p:cNvPr id="1057" name="Google Shape;1057;p38"/>
          <p:cNvSpPr txBox="1">
            <a:spLocks noGrp="1"/>
          </p:cNvSpPr>
          <p:nvPr>
            <p:ph type="subTitle" idx="5"/>
          </p:nvPr>
        </p:nvSpPr>
        <p:spPr>
          <a:xfrm>
            <a:off x="4056477" y="3537833"/>
            <a:ext cx="3745323" cy="541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dirty="0"/>
              <a:t>Inferential statistics</a:t>
            </a:r>
            <a:endParaRPr dirty="0"/>
          </a:p>
        </p:txBody>
      </p:sp>
      <p:sp>
        <p:nvSpPr>
          <p:cNvPr id="1059" name="Google Shape;1059;p38"/>
          <p:cNvSpPr txBox="1">
            <a:spLocks noGrp="1"/>
          </p:cNvSpPr>
          <p:nvPr>
            <p:ph type="subTitle" idx="6"/>
          </p:nvPr>
        </p:nvSpPr>
        <p:spPr>
          <a:xfrm>
            <a:off x="7821034" y="3537833"/>
            <a:ext cx="3745323" cy="541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sz="2400" dirty="0"/>
              <a:t>Regression Analysis</a:t>
            </a:r>
            <a:endParaRPr sz="2400" dirty="0"/>
          </a:p>
        </p:txBody>
      </p:sp>
      <p:sp>
        <p:nvSpPr>
          <p:cNvPr id="1060" name="Google Shape;1060;p38"/>
          <p:cNvSpPr/>
          <p:nvPr/>
        </p:nvSpPr>
        <p:spPr>
          <a:xfrm>
            <a:off x="5239544" y="2483007"/>
            <a:ext cx="1388800" cy="85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61" name="Google Shape;1061;p38"/>
          <p:cNvSpPr/>
          <p:nvPr/>
        </p:nvSpPr>
        <p:spPr>
          <a:xfrm>
            <a:off x="1646856" y="2483014"/>
            <a:ext cx="1388800" cy="85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62" name="Google Shape;1062;p38"/>
          <p:cNvSpPr/>
          <p:nvPr/>
        </p:nvSpPr>
        <p:spPr>
          <a:xfrm>
            <a:off x="8832233" y="2483013"/>
            <a:ext cx="1388800" cy="85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063" name="Google Shape;1063;p38"/>
          <p:cNvGrpSpPr/>
          <p:nvPr/>
        </p:nvGrpSpPr>
        <p:grpSpPr>
          <a:xfrm>
            <a:off x="2086889" y="2652057"/>
            <a:ext cx="508741" cy="515909"/>
            <a:chOff x="6542210" y="2760897"/>
            <a:chExt cx="469434" cy="476048"/>
          </a:xfrm>
        </p:grpSpPr>
        <p:sp>
          <p:nvSpPr>
            <p:cNvPr id="1064" name="Google Shape;1064;p38"/>
            <p:cNvSpPr/>
            <p:nvPr/>
          </p:nvSpPr>
          <p:spPr>
            <a:xfrm>
              <a:off x="6849401" y="3040767"/>
              <a:ext cx="96982" cy="90407"/>
            </a:xfrm>
            <a:custGeom>
              <a:avLst/>
              <a:gdLst/>
              <a:ahLst/>
              <a:cxnLst/>
              <a:rect l="l" t="t" r="r" b="b"/>
              <a:pathLst>
                <a:path w="1963" h="1830" extrusionOk="0">
                  <a:moveTo>
                    <a:pt x="625" y="1"/>
                  </a:moveTo>
                  <a:lnTo>
                    <a:pt x="0" y="741"/>
                  </a:lnTo>
                  <a:lnTo>
                    <a:pt x="1303" y="1829"/>
                  </a:lnTo>
                  <a:lnTo>
                    <a:pt x="1963" y="1044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38"/>
            <p:cNvSpPr/>
            <p:nvPr/>
          </p:nvSpPr>
          <p:spPr>
            <a:xfrm>
              <a:off x="6760376" y="3098519"/>
              <a:ext cx="135320" cy="138426"/>
            </a:xfrm>
            <a:custGeom>
              <a:avLst/>
              <a:gdLst/>
              <a:ahLst/>
              <a:cxnLst/>
              <a:rect l="l" t="t" r="r" b="b"/>
              <a:pathLst>
                <a:path w="2739" h="2802" extrusionOk="0">
                  <a:moveTo>
                    <a:pt x="1436" y="0"/>
                  </a:moveTo>
                  <a:lnTo>
                    <a:pt x="0" y="1722"/>
                  </a:lnTo>
                  <a:lnTo>
                    <a:pt x="1303" y="2801"/>
                  </a:lnTo>
                  <a:lnTo>
                    <a:pt x="2739" y="1089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38"/>
            <p:cNvSpPr/>
            <p:nvPr/>
          </p:nvSpPr>
          <p:spPr>
            <a:xfrm>
              <a:off x="6948998" y="2937662"/>
              <a:ext cx="62646" cy="52021"/>
            </a:xfrm>
            <a:custGeom>
              <a:avLst/>
              <a:gdLst/>
              <a:ahLst/>
              <a:cxnLst/>
              <a:rect l="l" t="t" r="r" b="b"/>
              <a:pathLst>
                <a:path w="1268" h="1053" extrusionOk="0">
                  <a:moveTo>
                    <a:pt x="982" y="0"/>
                  </a:moveTo>
                  <a:lnTo>
                    <a:pt x="0" y="571"/>
                  </a:lnTo>
                  <a:lnTo>
                    <a:pt x="286" y="1053"/>
                  </a:lnTo>
                  <a:lnTo>
                    <a:pt x="1267" y="491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38"/>
            <p:cNvSpPr/>
            <p:nvPr/>
          </p:nvSpPr>
          <p:spPr>
            <a:xfrm>
              <a:off x="6948998" y="3007716"/>
              <a:ext cx="62646" cy="52070"/>
            </a:xfrm>
            <a:custGeom>
              <a:avLst/>
              <a:gdLst/>
              <a:ahLst/>
              <a:cxnLst/>
              <a:rect l="l" t="t" r="r" b="b"/>
              <a:pathLst>
                <a:path w="1268" h="1054" extrusionOk="0">
                  <a:moveTo>
                    <a:pt x="286" y="1"/>
                  </a:moveTo>
                  <a:lnTo>
                    <a:pt x="0" y="491"/>
                  </a:lnTo>
                  <a:lnTo>
                    <a:pt x="982" y="1053"/>
                  </a:lnTo>
                  <a:lnTo>
                    <a:pt x="1267" y="563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38"/>
            <p:cNvSpPr/>
            <p:nvPr/>
          </p:nvSpPr>
          <p:spPr>
            <a:xfrm>
              <a:off x="6760376" y="2760897"/>
              <a:ext cx="186010" cy="196177"/>
            </a:xfrm>
            <a:custGeom>
              <a:avLst/>
              <a:gdLst/>
              <a:ahLst/>
              <a:cxnLst/>
              <a:rect l="l" t="t" r="r" b="b"/>
              <a:pathLst>
                <a:path w="3765" h="3971" extrusionOk="0">
                  <a:moveTo>
                    <a:pt x="1303" y="1"/>
                  </a:moveTo>
                  <a:lnTo>
                    <a:pt x="0" y="1080"/>
                  </a:lnTo>
                  <a:lnTo>
                    <a:pt x="2427" y="3971"/>
                  </a:lnTo>
                  <a:lnTo>
                    <a:pt x="3301" y="3971"/>
                  </a:lnTo>
                  <a:lnTo>
                    <a:pt x="3765" y="2918"/>
                  </a:lnTo>
                  <a:lnTo>
                    <a:pt x="13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38"/>
            <p:cNvSpPr/>
            <p:nvPr/>
          </p:nvSpPr>
          <p:spPr>
            <a:xfrm>
              <a:off x="6542210" y="2869338"/>
              <a:ext cx="279929" cy="255213"/>
            </a:xfrm>
            <a:custGeom>
              <a:avLst/>
              <a:gdLst/>
              <a:ahLst/>
              <a:cxnLst/>
              <a:rect l="l" t="t" r="r" b="b"/>
              <a:pathLst>
                <a:path w="5666" h="5166" extrusionOk="0">
                  <a:moveTo>
                    <a:pt x="4389" y="0"/>
                  </a:moveTo>
                  <a:lnTo>
                    <a:pt x="1374" y="1214"/>
                  </a:lnTo>
                  <a:lnTo>
                    <a:pt x="0" y="1214"/>
                  </a:lnTo>
                  <a:lnTo>
                    <a:pt x="0" y="4033"/>
                  </a:lnTo>
                  <a:lnTo>
                    <a:pt x="1080" y="4033"/>
                  </a:lnTo>
                  <a:cubicBezTo>
                    <a:pt x="1187" y="4033"/>
                    <a:pt x="1285" y="4095"/>
                    <a:pt x="1338" y="4202"/>
                  </a:cubicBezTo>
                  <a:cubicBezTo>
                    <a:pt x="1642" y="4791"/>
                    <a:pt x="2248" y="5166"/>
                    <a:pt x="2908" y="5166"/>
                  </a:cubicBezTo>
                  <a:lnTo>
                    <a:pt x="4532" y="5166"/>
                  </a:lnTo>
                  <a:lnTo>
                    <a:pt x="4532" y="4033"/>
                  </a:lnTo>
                  <a:lnTo>
                    <a:pt x="2561" y="4033"/>
                  </a:lnTo>
                  <a:lnTo>
                    <a:pt x="2561" y="2623"/>
                  </a:lnTo>
                  <a:cubicBezTo>
                    <a:pt x="2561" y="2150"/>
                    <a:pt x="2935" y="1776"/>
                    <a:pt x="3408" y="1776"/>
                  </a:cubicBezTo>
                  <a:lnTo>
                    <a:pt x="4256" y="1776"/>
                  </a:lnTo>
                  <a:lnTo>
                    <a:pt x="4256" y="2338"/>
                  </a:lnTo>
                  <a:lnTo>
                    <a:pt x="3408" y="2338"/>
                  </a:lnTo>
                  <a:cubicBezTo>
                    <a:pt x="3247" y="2338"/>
                    <a:pt x="3123" y="2463"/>
                    <a:pt x="3123" y="2623"/>
                  </a:cubicBezTo>
                  <a:lnTo>
                    <a:pt x="3123" y="3471"/>
                  </a:lnTo>
                  <a:lnTo>
                    <a:pt x="5665" y="3471"/>
                  </a:lnTo>
                  <a:lnTo>
                    <a:pt x="5665" y="2552"/>
                  </a:lnTo>
                  <a:lnTo>
                    <a:pt x="43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70" name="Google Shape;1070;p38"/>
          <p:cNvGrpSpPr/>
          <p:nvPr/>
        </p:nvGrpSpPr>
        <p:grpSpPr>
          <a:xfrm>
            <a:off x="9330050" y="2652057"/>
            <a:ext cx="393157" cy="515905"/>
            <a:chOff x="7225312" y="2760897"/>
            <a:chExt cx="362781" cy="476045"/>
          </a:xfrm>
        </p:grpSpPr>
        <p:sp>
          <p:nvSpPr>
            <p:cNvPr id="1071" name="Google Shape;1071;p38"/>
            <p:cNvSpPr/>
            <p:nvPr/>
          </p:nvSpPr>
          <p:spPr>
            <a:xfrm>
              <a:off x="7225312" y="2928374"/>
              <a:ext cx="362781" cy="308568"/>
            </a:xfrm>
            <a:custGeom>
              <a:avLst/>
              <a:gdLst/>
              <a:ahLst/>
              <a:cxnLst/>
              <a:rect l="l" t="t" r="r" b="b"/>
              <a:pathLst>
                <a:path w="7343" h="6246" extrusionOk="0">
                  <a:moveTo>
                    <a:pt x="1" y="1"/>
                  </a:moveTo>
                  <a:lnTo>
                    <a:pt x="1" y="2543"/>
                  </a:lnTo>
                  <a:cubicBezTo>
                    <a:pt x="1" y="4542"/>
                    <a:pt x="1633" y="6219"/>
                    <a:pt x="3632" y="6245"/>
                  </a:cubicBezTo>
                  <a:cubicBezTo>
                    <a:pt x="3648" y="6246"/>
                    <a:pt x="3664" y="6246"/>
                    <a:pt x="3680" y="6246"/>
                  </a:cubicBezTo>
                  <a:cubicBezTo>
                    <a:pt x="5710" y="6246"/>
                    <a:pt x="7343" y="4579"/>
                    <a:pt x="7343" y="2552"/>
                  </a:cubicBezTo>
                  <a:lnTo>
                    <a:pt x="7343" y="1"/>
                  </a:lnTo>
                  <a:lnTo>
                    <a:pt x="7057" y="1"/>
                  </a:lnTo>
                  <a:cubicBezTo>
                    <a:pt x="6906" y="1"/>
                    <a:pt x="6763" y="10"/>
                    <a:pt x="6620" y="19"/>
                  </a:cubicBezTo>
                  <a:cubicBezTo>
                    <a:pt x="6451" y="251"/>
                    <a:pt x="6228" y="474"/>
                    <a:pt x="5933" y="679"/>
                  </a:cubicBezTo>
                  <a:lnTo>
                    <a:pt x="5933" y="2276"/>
                  </a:lnTo>
                  <a:cubicBezTo>
                    <a:pt x="5933" y="3212"/>
                    <a:pt x="5175" y="3971"/>
                    <a:pt x="4238" y="3971"/>
                  </a:cubicBezTo>
                  <a:lnTo>
                    <a:pt x="3105" y="3971"/>
                  </a:lnTo>
                  <a:cubicBezTo>
                    <a:pt x="2169" y="3971"/>
                    <a:pt x="1410" y="3212"/>
                    <a:pt x="1410" y="2276"/>
                  </a:cubicBezTo>
                  <a:lnTo>
                    <a:pt x="1410" y="679"/>
                  </a:lnTo>
                  <a:cubicBezTo>
                    <a:pt x="1116" y="474"/>
                    <a:pt x="893" y="251"/>
                    <a:pt x="732" y="19"/>
                  </a:cubicBezTo>
                  <a:cubicBezTo>
                    <a:pt x="581" y="10"/>
                    <a:pt x="429" y="1"/>
                    <a:pt x="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38"/>
            <p:cNvSpPr/>
            <p:nvPr/>
          </p:nvSpPr>
          <p:spPr>
            <a:xfrm>
              <a:off x="7254855" y="2760897"/>
              <a:ext cx="303742" cy="335443"/>
            </a:xfrm>
            <a:custGeom>
              <a:avLst/>
              <a:gdLst/>
              <a:ahLst/>
              <a:cxnLst/>
              <a:rect l="l" t="t" r="r" b="b"/>
              <a:pathLst>
                <a:path w="6148" h="6790" extrusionOk="0">
                  <a:moveTo>
                    <a:pt x="3917" y="848"/>
                  </a:moveTo>
                  <a:lnTo>
                    <a:pt x="3917" y="1410"/>
                  </a:lnTo>
                  <a:lnTo>
                    <a:pt x="3355" y="1410"/>
                  </a:lnTo>
                  <a:lnTo>
                    <a:pt x="3355" y="848"/>
                  </a:lnTo>
                  <a:close/>
                  <a:moveTo>
                    <a:pt x="5050" y="1410"/>
                  </a:moveTo>
                  <a:lnTo>
                    <a:pt x="5050" y="1972"/>
                  </a:lnTo>
                  <a:lnTo>
                    <a:pt x="4488" y="1972"/>
                  </a:lnTo>
                  <a:lnTo>
                    <a:pt x="4488" y="1410"/>
                  </a:lnTo>
                  <a:close/>
                  <a:moveTo>
                    <a:pt x="3917" y="1972"/>
                  </a:moveTo>
                  <a:lnTo>
                    <a:pt x="3917" y="2543"/>
                  </a:lnTo>
                  <a:lnTo>
                    <a:pt x="3355" y="2543"/>
                  </a:lnTo>
                  <a:lnTo>
                    <a:pt x="3355" y="1972"/>
                  </a:lnTo>
                  <a:close/>
                  <a:moveTo>
                    <a:pt x="2222" y="1"/>
                  </a:moveTo>
                  <a:cubicBezTo>
                    <a:pt x="1303" y="1"/>
                    <a:pt x="455" y="670"/>
                    <a:pt x="286" y="1598"/>
                  </a:cubicBezTo>
                  <a:cubicBezTo>
                    <a:pt x="1" y="3132"/>
                    <a:pt x="1330" y="3703"/>
                    <a:pt x="1383" y="3757"/>
                  </a:cubicBezTo>
                  <a:lnTo>
                    <a:pt x="1383" y="5666"/>
                  </a:lnTo>
                  <a:cubicBezTo>
                    <a:pt x="1383" y="6290"/>
                    <a:pt x="1883" y="6790"/>
                    <a:pt x="2507" y="6790"/>
                  </a:cubicBezTo>
                  <a:cubicBezTo>
                    <a:pt x="2507" y="6014"/>
                    <a:pt x="2686" y="5452"/>
                    <a:pt x="2855" y="5228"/>
                  </a:cubicBezTo>
                  <a:lnTo>
                    <a:pt x="3069" y="4952"/>
                  </a:lnTo>
                  <a:lnTo>
                    <a:pt x="3292" y="5228"/>
                  </a:lnTo>
                  <a:cubicBezTo>
                    <a:pt x="3462" y="5452"/>
                    <a:pt x="3640" y="6014"/>
                    <a:pt x="3640" y="6790"/>
                  </a:cubicBezTo>
                  <a:cubicBezTo>
                    <a:pt x="4265" y="6790"/>
                    <a:pt x="4764" y="6290"/>
                    <a:pt x="4764" y="5666"/>
                  </a:cubicBezTo>
                  <a:lnTo>
                    <a:pt x="4764" y="3757"/>
                  </a:lnTo>
                  <a:cubicBezTo>
                    <a:pt x="4818" y="3703"/>
                    <a:pt x="6147" y="3132"/>
                    <a:pt x="5862" y="1598"/>
                  </a:cubicBezTo>
                  <a:cubicBezTo>
                    <a:pt x="5692" y="670"/>
                    <a:pt x="4845" y="1"/>
                    <a:pt x="3926" y="1"/>
                  </a:cubicBezTo>
                  <a:cubicBezTo>
                    <a:pt x="3462" y="1"/>
                    <a:pt x="3141" y="170"/>
                    <a:pt x="3078" y="188"/>
                  </a:cubicBezTo>
                  <a:cubicBezTo>
                    <a:pt x="3007" y="170"/>
                    <a:pt x="2695" y="1"/>
                    <a:pt x="22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73" name="Google Shape;1073;p38"/>
          <p:cNvGrpSpPr/>
          <p:nvPr/>
        </p:nvGrpSpPr>
        <p:grpSpPr>
          <a:xfrm>
            <a:off x="5675774" y="2652057"/>
            <a:ext cx="516345" cy="515909"/>
            <a:chOff x="7168498" y="3412724"/>
            <a:chExt cx="476451" cy="476048"/>
          </a:xfrm>
        </p:grpSpPr>
        <p:sp>
          <p:nvSpPr>
            <p:cNvPr id="1074" name="Google Shape;1074;p38"/>
            <p:cNvSpPr/>
            <p:nvPr/>
          </p:nvSpPr>
          <p:spPr>
            <a:xfrm>
              <a:off x="7414379" y="3760473"/>
              <a:ext cx="167977" cy="128298"/>
            </a:xfrm>
            <a:custGeom>
              <a:avLst/>
              <a:gdLst/>
              <a:ahLst/>
              <a:cxnLst/>
              <a:rect l="l" t="t" r="r" b="b"/>
              <a:pathLst>
                <a:path w="3400" h="2597" extrusionOk="0">
                  <a:moveTo>
                    <a:pt x="1223" y="1"/>
                  </a:moveTo>
                  <a:cubicBezTo>
                    <a:pt x="884" y="322"/>
                    <a:pt x="483" y="652"/>
                    <a:pt x="1" y="1000"/>
                  </a:cubicBezTo>
                  <a:cubicBezTo>
                    <a:pt x="715" y="1464"/>
                    <a:pt x="1607" y="1936"/>
                    <a:pt x="2820" y="2597"/>
                  </a:cubicBezTo>
                  <a:lnTo>
                    <a:pt x="3400" y="955"/>
                  </a:lnTo>
                  <a:cubicBezTo>
                    <a:pt x="2615" y="670"/>
                    <a:pt x="1883" y="357"/>
                    <a:pt x="12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38"/>
            <p:cNvSpPr/>
            <p:nvPr/>
          </p:nvSpPr>
          <p:spPr>
            <a:xfrm>
              <a:off x="7532947" y="3412724"/>
              <a:ext cx="112001" cy="112440"/>
            </a:xfrm>
            <a:custGeom>
              <a:avLst/>
              <a:gdLst/>
              <a:ahLst/>
              <a:cxnLst/>
              <a:rect l="l" t="t" r="r" b="b"/>
              <a:pathLst>
                <a:path w="2267" h="2276" extrusionOk="0">
                  <a:moveTo>
                    <a:pt x="848" y="1"/>
                  </a:moveTo>
                  <a:cubicBezTo>
                    <a:pt x="384" y="1"/>
                    <a:pt x="1" y="385"/>
                    <a:pt x="1" y="848"/>
                  </a:cubicBezTo>
                  <a:cubicBezTo>
                    <a:pt x="1" y="1312"/>
                    <a:pt x="384" y="1696"/>
                    <a:pt x="848" y="1696"/>
                  </a:cubicBezTo>
                  <a:lnTo>
                    <a:pt x="1419" y="1696"/>
                  </a:lnTo>
                  <a:cubicBezTo>
                    <a:pt x="1571" y="1696"/>
                    <a:pt x="1696" y="1821"/>
                    <a:pt x="1696" y="1981"/>
                  </a:cubicBezTo>
                  <a:lnTo>
                    <a:pt x="1696" y="2276"/>
                  </a:lnTo>
                  <a:lnTo>
                    <a:pt x="2267" y="2276"/>
                  </a:lnTo>
                  <a:lnTo>
                    <a:pt x="2267" y="1981"/>
                  </a:lnTo>
                  <a:cubicBezTo>
                    <a:pt x="2267" y="1509"/>
                    <a:pt x="1883" y="1134"/>
                    <a:pt x="1419" y="1134"/>
                  </a:cubicBezTo>
                  <a:lnTo>
                    <a:pt x="848" y="1134"/>
                  </a:lnTo>
                  <a:cubicBezTo>
                    <a:pt x="697" y="1134"/>
                    <a:pt x="572" y="1000"/>
                    <a:pt x="572" y="848"/>
                  </a:cubicBezTo>
                  <a:cubicBezTo>
                    <a:pt x="572" y="688"/>
                    <a:pt x="697" y="563"/>
                    <a:pt x="848" y="563"/>
                  </a:cubicBezTo>
                  <a:lnTo>
                    <a:pt x="1134" y="563"/>
                  </a:lnTo>
                  <a:lnTo>
                    <a:pt x="11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38"/>
            <p:cNvSpPr/>
            <p:nvPr/>
          </p:nvSpPr>
          <p:spPr>
            <a:xfrm>
              <a:off x="7588922" y="3553326"/>
              <a:ext cx="56025" cy="83342"/>
            </a:xfrm>
            <a:custGeom>
              <a:avLst/>
              <a:gdLst/>
              <a:ahLst/>
              <a:cxnLst/>
              <a:rect l="l" t="t" r="r" b="b"/>
              <a:pathLst>
                <a:path w="1134" h="1687" extrusionOk="0">
                  <a:moveTo>
                    <a:pt x="1" y="1"/>
                  </a:moveTo>
                  <a:lnTo>
                    <a:pt x="1" y="1687"/>
                  </a:lnTo>
                  <a:lnTo>
                    <a:pt x="1134" y="1687"/>
                  </a:lnTo>
                  <a:lnTo>
                    <a:pt x="11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38"/>
            <p:cNvSpPr/>
            <p:nvPr/>
          </p:nvSpPr>
          <p:spPr>
            <a:xfrm>
              <a:off x="7336816" y="3553326"/>
              <a:ext cx="224398" cy="83342"/>
            </a:xfrm>
            <a:custGeom>
              <a:avLst/>
              <a:gdLst/>
              <a:ahLst/>
              <a:cxnLst/>
              <a:rect l="l" t="t" r="r" b="b"/>
              <a:pathLst>
                <a:path w="4542" h="1687" extrusionOk="0">
                  <a:moveTo>
                    <a:pt x="1" y="1"/>
                  </a:moveTo>
                  <a:lnTo>
                    <a:pt x="1" y="277"/>
                  </a:lnTo>
                  <a:cubicBezTo>
                    <a:pt x="1" y="705"/>
                    <a:pt x="197" y="1196"/>
                    <a:pt x="581" y="1687"/>
                  </a:cubicBezTo>
                  <a:lnTo>
                    <a:pt x="4542" y="1687"/>
                  </a:lnTo>
                  <a:lnTo>
                    <a:pt x="45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38"/>
            <p:cNvSpPr/>
            <p:nvPr/>
          </p:nvSpPr>
          <p:spPr>
            <a:xfrm>
              <a:off x="7253077" y="3412724"/>
              <a:ext cx="274642" cy="313409"/>
            </a:xfrm>
            <a:custGeom>
              <a:avLst/>
              <a:gdLst/>
              <a:ahLst/>
              <a:cxnLst/>
              <a:rect l="l" t="t" r="r" b="b"/>
              <a:pathLst>
                <a:path w="5559" h="6344" extrusionOk="0">
                  <a:moveTo>
                    <a:pt x="2829" y="1"/>
                  </a:moveTo>
                  <a:cubicBezTo>
                    <a:pt x="1294" y="1"/>
                    <a:pt x="1" y="1446"/>
                    <a:pt x="1" y="3123"/>
                  </a:cubicBezTo>
                  <a:cubicBezTo>
                    <a:pt x="1" y="4238"/>
                    <a:pt x="233" y="5220"/>
                    <a:pt x="1241" y="6344"/>
                  </a:cubicBezTo>
                  <a:cubicBezTo>
                    <a:pt x="1678" y="6085"/>
                    <a:pt x="2079" y="5817"/>
                    <a:pt x="2410" y="5541"/>
                  </a:cubicBezTo>
                  <a:cubicBezTo>
                    <a:pt x="1589" y="4738"/>
                    <a:pt x="1134" y="3890"/>
                    <a:pt x="1134" y="3123"/>
                  </a:cubicBezTo>
                  <a:cubicBezTo>
                    <a:pt x="1134" y="2178"/>
                    <a:pt x="1785" y="1152"/>
                    <a:pt x="2829" y="1152"/>
                  </a:cubicBezTo>
                  <a:cubicBezTo>
                    <a:pt x="3560" y="1152"/>
                    <a:pt x="4087" y="1651"/>
                    <a:pt x="4345" y="2276"/>
                  </a:cubicBezTo>
                  <a:lnTo>
                    <a:pt x="5559" y="2276"/>
                  </a:lnTo>
                  <a:cubicBezTo>
                    <a:pt x="5211" y="991"/>
                    <a:pt x="4096" y="1"/>
                    <a:pt x="28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38"/>
            <p:cNvSpPr/>
            <p:nvPr/>
          </p:nvSpPr>
          <p:spPr>
            <a:xfrm>
              <a:off x="7202833" y="3664829"/>
              <a:ext cx="309918" cy="223942"/>
            </a:xfrm>
            <a:custGeom>
              <a:avLst/>
              <a:gdLst/>
              <a:ahLst/>
              <a:cxnLst/>
              <a:rect l="l" t="t" r="r" b="b"/>
              <a:pathLst>
                <a:path w="6273" h="4533" extrusionOk="0">
                  <a:moveTo>
                    <a:pt x="4667" y="1"/>
                  </a:moveTo>
                  <a:cubicBezTo>
                    <a:pt x="3801" y="1036"/>
                    <a:pt x="2276" y="2088"/>
                    <a:pt x="1" y="2891"/>
                  </a:cubicBezTo>
                  <a:lnTo>
                    <a:pt x="581" y="4533"/>
                  </a:lnTo>
                  <a:lnTo>
                    <a:pt x="875" y="4381"/>
                  </a:lnTo>
                  <a:cubicBezTo>
                    <a:pt x="4185" y="2579"/>
                    <a:pt x="5657" y="1294"/>
                    <a:pt x="62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38"/>
            <p:cNvSpPr/>
            <p:nvPr/>
          </p:nvSpPr>
          <p:spPr>
            <a:xfrm>
              <a:off x="7168498" y="3553326"/>
              <a:ext cx="64819" cy="83342"/>
            </a:xfrm>
            <a:custGeom>
              <a:avLst/>
              <a:gdLst/>
              <a:ahLst/>
              <a:cxnLst/>
              <a:rect l="l" t="t" r="r" b="b"/>
              <a:pathLst>
                <a:path w="1312" h="1687" extrusionOk="0">
                  <a:moveTo>
                    <a:pt x="0" y="1"/>
                  </a:moveTo>
                  <a:lnTo>
                    <a:pt x="0" y="1687"/>
                  </a:lnTo>
                  <a:lnTo>
                    <a:pt x="1311" y="1687"/>
                  </a:lnTo>
                  <a:cubicBezTo>
                    <a:pt x="1186" y="1196"/>
                    <a:pt x="1151" y="732"/>
                    <a:pt x="1151" y="277"/>
                  </a:cubicBezTo>
                  <a:cubicBezTo>
                    <a:pt x="1151" y="188"/>
                    <a:pt x="1160" y="90"/>
                    <a:pt x="11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Benefits of Smoking Cessation Conference for Great American Smokeout Event by Slidesgo">
  <a:themeElements>
    <a:clrScheme name="Simple Light">
      <a:dk1>
        <a:srgbClr val="3D1D03"/>
      </a:dk1>
      <a:lt1>
        <a:srgbClr val="FFEDEC"/>
      </a:lt1>
      <a:dk2>
        <a:srgbClr val="FFFFFF"/>
      </a:dk2>
      <a:lt2>
        <a:srgbClr val="FBDAD3"/>
      </a:lt2>
      <a:accent1>
        <a:srgbClr val="FBB068"/>
      </a:accent1>
      <a:accent2>
        <a:srgbClr val="FD896A"/>
      </a:accent2>
      <a:accent3>
        <a:srgbClr val="FDAE97"/>
      </a:accent3>
      <a:accent4>
        <a:srgbClr val="B0B0B0"/>
      </a:accent4>
      <a:accent5>
        <a:srgbClr val="B79DB6"/>
      </a:accent5>
      <a:accent6>
        <a:srgbClr val="FFFFFF"/>
      </a:accent6>
      <a:hlink>
        <a:srgbClr val="3D1D0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enefits of Smoking Cessation Conference for Great American Smokeout Event by Slidesgo">
  <a:themeElements>
    <a:clrScheme name="Simple Light">
      <a:dk1>
        <a:srgbClr val="3D1D03"/>
      </a:dk1>
      <a:lt1>
        <a:srgbClr val="FFEDEC"/>
      </a:lt1>
      <a:dk2>
        <a:srgbClr val="FFFFFF"/>
      </a:dk2>
      <a:lt2>
        <a:srgbClr val="FBDAD3"/>
      </a:lt2>
      <a:accent1>
        <a:srgbClr val="FBB068"/>
      </a:accent1>
      <a:accent2>
        <a:srgbClr val="FD896A"/>
      </a:accent2>
      <a:accent3>
        <a:srgbClr val="FDAE97"/>
      </a:accent3>
      <a:accent4>
        <a:srgbClr val="B0B0B0"/>
      </a:accent4>
      <a:accent5>
        <a:srgbClr val="B79DB6"/>
      </a:accent5>
      <a:accent6>
        <a:srgbClr val="FFFFFF"/>
      </a:accent6>
      <a:hlink>
        <a:srgbClr val="3D1D0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1307</TotalTime>
  <Words>329</Words>
  <Application>Microsoft Office PowerPoint</Application>
  <PresentationFormat>Widescreen</PresentationFormat>
  <Paragraphs>67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Aptos</vt:lpstr>
      <vt:lpstr>Arial</vt:lpstr>
      <vt:lpstr>Arimo</vt:lpstr>
      <vt:lpstr>Bebas Neue</vt:lpstr>
      <vt:lpstr>Cairo</vt:lpstr>
      <vt:lpstr>Nunito Light</vt:lpstr>
      <vt:lpstr>Roboto Condensed Light</vt:lpstr>
      <vt:lpstr>Benefits of Smoking Cessation Conference for Great American Smokeout Event by Slidesgo</vt:lpstr>
      <vt:lpstr>1_Benefits of Smoking Cessation Conference for Great American Smokeout Event by Slidesgo</vt:lpstr>
      <vt:lpstr>Cigarette usage and health discrepancy  An exploratory data analysis project</vt:lpstr>
      <vt:lpstr>INTRODUCTION</vt:lpstr>
      <vt:lpstr>METHODOLOGY</vt:lpstr>
      <vt:lpstr>Data gathering</vt:lpstr>
      <vt:lpstr>FOCUS &amp; DATA SOURCES</vt:lpstr>
      <vt:lpstr>Data cleaning</vt:lpstr>
      <vt:lpstr>THEORETICAL DATASET</vt:lpstr>
      <vt:lpstr>Data analysis</vt:lpstr>
      <vt:lpstr>PURPOSE STATEMENT</vt:lpstr>
      <vt:lpstr>Conclusion</vt:lpstr>
      <vt:lpstr>STUDY OBJECTIVES</vt:lpstr>
      <vt:lpstr>THANK 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Nguyen, Lan</dc:creator>
  <cp:lastModifiedBy>Nguyen, Lan</cp:lastModifiedBy>
  <cp:revision>24</cp:revision>
  <dcterms:created xsi:type="dcterms:W3CDTF">2024-09-28T21:56:49Z</dcterms:created>
  <dcterms:modified xsi:type="dcterms:W3CDTF">2024-09-30T22:32:57Z</dcterms:modified>
</cp:coreProperties>
</file>