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58" r:id="rId4"/>
    <p:sldId id="275" r:id="rId5"/>
    <p:sldId id="276" r:id="rId6"/>
    <p:sldId id="278" r:id="rId7"/>
    <p:sldId id="268" r:id="rId8"/>
    <p:sldId id="279" r:id="rId9"/>
    <p:sldId id="280" r:id="rId10"/>
    <p:sldId id="281" r:id="rId11"/>
    <p:sldId id="282" r:id="rId12"/>
    <p:sldId id="269" r:id="rId13"/>
    <p:sldId id="284" r:id="rId14"/>
    <p:sldId id="285" r:id="rId15"/>
    <p:sldId id="283" r:id="rId16"/>
    <p:sldId id="287" r:id="rId17"/>
    <p:sldId id="270" r:id="rId1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7E57A-6EDE-964C-B41C-8B5F8E2ECAD6}" v="423" dt="2023-02-23T11:30:05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, Mia" userId="2c6fa210-29df-4fa2-b5e6-f29b4901c6f6" providerId="ADAL" clId="{BDA7E57A-6EDE-964C-B41C-8B5F8E2ECAD6}"/>
    <pc:docChg chg="undo custSel addSld delSld modSld">
      <pc:chgData name="Vo, Mia" userId="2c6fa210-29df-4fa2-b5e6-f29b4901c6f6" providerId="ADAL" clId="{BDA7E57A-6EDE-964C-B41C-8B5F8E2ECAD6}" dt="2023-02-23T14:09:43.007" v="2571" actId="20577"/>
      <pc:docMkLst>
        <pc:docMk/>
      </pc:docMkLst>
      <pc:sldChg chg="addSp delSp modSp mod modNotesTx">
        <pc:chgData name="Vo, Mia" userId="2c6fa210-29df-4fa2-b5e6-f29b4901c6f6" providerId="ADAL" clId="{BDA7E57A-6EDE-964C-B41C-8B5F8E2ECAD6}" dt="2023-02-23T13:59:40.186" v="2185" actId="20577"/>
        <pc:sldMkLst>
          <pc:docMk/>
          <pc:sldMk cId="3516325264" sldId="258"/>
        </pc:sldMkLst>
        <pc:spChg chg="add del mod">
          <ac:chgData name="Vo, Mia" userId="2c6fa210-29df-4fa2-b5e6-f29b4901c6f6" providerId="ADAL" clId="{BDA7E57A-6EDE-964C-B41C-8B5F8E2ECAD6}" dt="2023-02-23T10:27:55.849" v="216" actId="478"/>
          <ac:spMkLst>
            <pc:docMk/>
            <pc:sldMk cId="3516325264" sldId="258"/>
            <ac:spMk id="3" creationId="{3F934EC4-85F9-472C-4660-6BB45CF7000C}"/>
          </ac:spMkLst>
        </pc:spChg>
        <pc:spChg chg="mod">
          <ac:chgData name="Vo, Mia" userId="2c6fa210-29df-4fa2-b5e6-f29b4901c6f6" providerId="ADAL" clId="{BDA7E57A-6EDE-964C-B41C-8B5F8E2ECAD6}" dt="2023-02-23T10:30:44.177" v="305" actId="20577"/>
          <ac:spMkLst>
            <pc:docMk/>
            <pc:sldMk cId="3516325264" sldId="258"/>
            <ac:spMk id="6" creationId="{5A9DF970-6A1B-924E-8FD0-EE6993EDE2AE}"/>
          </ac:spMkLst>
        </pc:spChg>
        <pc:spChg chg="del">
          <ac:chgData name="Vo, Mia" userId="2c6fa210-29df-4fa2-b5e6-f29b4901c6f6" providerId="ADAL" clId="{BDA7E57A-6EDE-964C-B41C-8B5F8E2ECAD6}" dt="2023-02-23T10:27:59.668" v="218" actId="478"/>
          <ac:spMkLst>
            <pc:docMk/>
            <pc:sldMk cId="3516325264" sldId="258"/>
            <ac:spMk id="14" creationId="{D5C958B6-93DF-6F4C-9795-04DE332C6A26}"/>
          </ac:spMkLst>
        </pc:spChg>
        <pc:spChg chg="del">
          <ac:chgData name="Vo, Mia" userId="2c6fa210-29df-4fa2-b5e6-f29b4901c6f6" providerId="ADAL" clId="{BDA7E57A-6EDE-964C-B41C-8B5F8E2ECAD6}" dt="2023-02-23T10:28:01.250" v="219" actId="478"/>
          <ac:spMkLst>
            <pc:docMk/>
            <pc:sldMk cId="3516325264" sldId="258"/>
            <ac:spMk id="15" creationId="{373A1074-BDC5-F44F-92AD-D7EEDF5AD99A}"/>
          </ac:spMkLst>
        </pc:spChg>
        <pc:spChg chg="add mod">
          <ac:chgData name="Vo, Mia" userId="2c6fa210-29df-4fa2-b5e6-f29b4901c6f6" providerId="ADAL" clId="{BDA7E57A-6EDE-964C-B41C-8B5F8E2ECAD6}" dt="2023-02-23T10:32:18.155" v="471" actId="113"/>
          <ac:spMkLst>
            <pc:docMk/>
            <pc:sldMk cId="3516325264" sldId="258"/>
            <ac:spMk id="17" creationId="{92B5A655-81FA-7D3B-501A-6AA30610F6BF}"/>
          </ac:spMkLst>
        </pc:spChg>
        <pc:spChg chg="add del mod">
          <ac:chgData name="Vo, Mia" userId="2c6fa210-29df-4fa2-b5e6-f29b4901c6f6" providerId="ADAL" clId="{BDA7E57A-6EDE-964C-B41C-8B5F8E2ECAD6}" dt="2023-02-23T10:32:10.503" v="467"/>
          <ac:spMkLst>
            <pc:docMk/>
            <pc:sldMk cId="3516325264" sldId="258"/>
            <ac:spMk id="18" creationId="{B6C8EB5F-C65E-86FE-D90E-F37ACAA73C61}"/>
          </ac:spMkLst>
        </pc:spChg>
        <pc:spChg chg="add del mod">
          <ac:chgData name="Vo, Mia" userId="2c6fa210-29df-4fa2-b5e6-f29b4901c6f6" providerId="ADAL" clId="{BDA7E57A-6EDE-964C-B41C-8B5F8E2ECAD6}" dt="2023-02-23T10:32:13.161" v="469"/>
          <ac:spMkLst>
            <pc:docMk/>
            <pc:sldMk cId="3516325264" sldId="258"/>
            <ac:spMk id="19" creationId="{BB9D3E22-01DA-9B1C-FF9F-0F6E0B9A6D29}"/>
          </ac:spMkLst>
        </pc:spChg>
        <pc:picChg chg="add mod">
          <ac:chgData name="Vo, Mia" userId="2c6fa210-29df-4fa2-b5e6-f29b4901c6f6" providerId="ADAL" clId="{BDA7E57A-6EDE-964C-B41C-8B5F8E2ECAD6}" dt="2023-02-23T10:28:20.579" v="224" actId="1076"/>
          <ac:picMkLst>
            <pc:docMk/>
            <pc:sldMk cId="3516325264" sldId="258"/>
            <ac:picMk id="7" creationId="{8DB2E6A5-3E60-3029-6BDC-C2100A6ABF2B}"/>
          </ac:picMkLst>
        </pc:picChg>
        <pc:picChg chg="add mod">
          <ac:chgData name="Vo, Mia" userId="2c6fa210-29df-4fa2-b5e6-f29b4901c6f6" providerId="ADAL" clId="{BDA7E57A-6EDE-964C-B41C-8B5F8E2ECAD6}" dt="2023-02-23T10:30:24.835" v="238" actId="1076"/>
          <ac:picMkLst>
            <pc:docMk/>
            <pc:sldMk cId="3516325264" sldId="258"/>
            <ac:picMk id="10" creationId="{DCF21676-A6AA-8D29-D03B-E81A946F3E48}"/>
          </ac:picMkLst>
        </pc:picChg>
        <pc:picChg chg="del">
          <ac:chgData name="Vo, Mia" userId="2c6fa210-29df-4fa2-b5e6-f29b4901c6f6" providerId="ADAL" clId="{BDA7E57A-6EDE-964C-B41C-8B5F8E2ECAD6}" dt="2023-02-23T10:27:54.223" v="214" actId="478"/>
          <ac:picMkLst>
            <pc:docMk/>
            <pc:sldMk cId="3516325264" sldId="258"/>
            <ac:picMk id="11" creationId="{A35AC400-F779-8741-B568-3ED25E3010EA}"/>
          </ac:picMkLst>
        </pc:picChg>
        <pc:picChg chg="del">
          <ac:chgData name="Vo, Mia" userId="2c6fa210-29df-4fa2-b5e6-f29b4901c6f6" providerId="ADAL" clId="{BDA7E57A-6EDE-964C-B41C-8B5F8E2ECAD6}" dt="2023-02-23T10:27:56.456" v="217" actId="478"/>
          <ac:picMkLst>
            <pc:docMk/>
            <pc:sldMk cId="3516325264" sldId="258"/>
            <ac:picMk id="13" creationId="{597594C0-81A0-E548-B194-39BD8EB0B492}"/>
          </ac:picMkLst>
        </pc:picChg>
        <pc:picChg chg="add mod">
          <ac:chgData name="Vo, Mia" userId="2c6fa210-29df-4fa2-b5e6-f29b4901c6f6" providerId="ADAL" clId="{BDA7E57A-6EDE-964C-B41C-8B5F8E2ECAD6}" dt="2023-02-23T10:30:22.608" v="237" actId="1076"/>
          <ac:picMkLst>
            <pc:docMk/>
            <pc:sldMk cId="3516325264" sldId="258"/>
            <ac:picMk id="16" creationId="{677549F5-949A-FFEC-6043-23D175C7A8BC}"/>
          </ac:picMkLst>
        </pc:picChg>
      </pc:sldChg>
      <pc:sldChg chg="modSp mod">
        <pc:chgData name="Vo, Mia" userId="2c6fa210-29df-4fa2-b5e6-f29b4901c6f6" providerId="ADAL" clId="{BDA7E57A-6EDE-964C-B41C-8B5F8E2ECAD6}" dt="2023-02-23T10:24:00.409" v="74" actId="20577"/>
        <pc:sldMkLst>
          <pc:docMk/>
          <pc:sldMk cId="0" sldId="262"/>
        </pc:sldMkLst>
        <pc:spChg chg="mod">
          <ac:chgData name="Vo, Mia" userId="2c6fa210-29df-4fa2-b5e6-f29b4901c6f6" providerId="ADAL" clId="{BDA7E57A-6EDE-964C-B41C-8B5F8E2ECAD6}" dt="2023-02-23T10:24:00.409" v="74" actId="20577"/>
          <ac:spMkLst>
            <pc:docMk/>
            <pc:sldMk cId="0" sldId="262"/>
            <ac:spMk id="159" creationId="{00000000-0000-0000-0000-000000000000}"/>
          </ac:spMkLst>
        </pc:spChg>
        <pc:spChg chg="mod">
          <ac:chgData name="Vo, Mia" userId="2c6fa210-29df-4fa2-b5e6-f29b4901c6f6" providerId="ADAL" clId="{BDA7E57A-6EDE-964C-B41C-8B5F8E2ECAD6}" dt="2023-02-23T10:23:43.467" v="57" actId="20577"/>
          <ac:spMkLst>
            <pc:docMk/>
            <pc:sldMk cId="0" sldId="262"/>
            <ac:spMk id="160" creationId="{00000000-0000-0000-0000-000000000000}"/>
          </ac:spMkLst>
        </pc:spChg>
      </pc:sldChg>
      <pc:sldChg chg="modSp mod modNotesTx">
        <pc:chgData name="Vo, Mia" userId="2c6fa210-29df-4fa2-b5e6-f29b4901c6f6" providerId="ADAL" clId="{BDA7E57A-6EDE-964C-B41C-8B5F8E2ECAD6}" dt="2023-02-23T13:59:29.540" v="2171" actId="20577"/>
        <pc:sldMkLst>
          <pc:docMk/>
          <pc:sldMk cId="0" sldId="263"/>
        </pc:sldMkLst>
        <pc:spChg chg="mod">
          <ac:chgData name="Vo, Mia" userId="2c6fa210-29df-4fa2-b5e6-f29b4901c6f6" providerId="ADAL" clId="{BDA7E57A-6EDE-964C-B41C-8B5F8E2ECAD6}" dt="2023-02-23T10:24:41.673" v="145" actId="20577"/>
          <ac:spMkLst>
            <pc:docMk/>
            <pc:sldMk cId="0" sldId="263"/>
            <ac:spMk id="93" creationId="{1A3C784F-12C3-1143-86D1-2FD24B6DB0B6}"/>
          </ac:spMkLst>
        </pc:spChg>
        <pc:spChg chg="mod">
          <ac:chgData name="Vo, Mia" userId="2c6fa210-29df-4fa2-b5e6-f29b4901c6f6" providerId="ADAL" clId="{BDA7E57A-6EDE-964C-B41C-8B5F8E2ECAD6}" dt="2023-02-23T10:24:25.686" v="114" actId="20577"/>
          <ac:spMkLst>
            <pc:docMk/>
            <pc:sldMk cId="0" sldId="263"/>
            <ac:spMk id="98" creationId="{80FC8AB8-1000-6941-905A-B14DF6DF4C97}"/>
          </ac:spMkLst>
        </pc:spChg>
        <pc:spChg chg="mod">
          <ac:chgData name="Vo, Mia" userId="2c6fa210-29df-4fa2-b5e6-f29b4901c6f6" providerId="ADAL" clId="{BDA7E57A-6EDE-964C-B41C-8B5F8E2ECAD6}" dt="2023-02-23T10:26:12.240" v="213" actId="1076"/>
          <ac:spMkLst>
            <pc:docMk/>
            <pc:sldMk cId="0" sldId="263"/>
            <ac:spMk id="99" creationId="{26256CAC-BA9A-994E-B244-0995223D3F6D}"/>
          </ac:spMkLst>
        </pc:spChg>
        <pc:spChg chg="mod">
          <ac:chgData name="Vo, Mia" userId="2c6fa210-29df-4fa2-b5e6-f29b4901c6f6" providerId="ADAL" clId="{BDA7E57A-6EDE-964C-B41C-8B5F8E2ECAD6}" dt="2023-02-23T10:24:15.100" v="96" actId="20577"/>
          <ac:spMkLst>
            <pc:docMk/>
            <pc:sldMk cId="0" sldId="263"/>
            <ac:spMk id="419" creationId="{00000000-0000-0000-0000-000000000000}"/>
          </ac:spMkLst>
        </pc:spChg>
      </pc:sldChg>
      <pc:sldChg chg="addSp delSp modSp mod modNotesTx">
        <pc:chgData name="Vo, Mia" userId="2c6fa210-29df-4fa2-b5e6-f29b4901c6f6" providerId="ADAL" clId="{BDA7E57A-6EDE-964C-B41C-8B5F8E2ECAD6}" dt="2023-02-23T14:00:12.899" v="2187" actId="20577"/>
        <pc:sldMkLst>
          <pc:docMk/>
          <pc:sldMk cId="3529173256" sldId="265"/>
        </pc:sldMkLst>
        <pc:spChg chg="mod">
          <ac:chgData name="Vo, Mia" userId="2c6fa210-29df-4fa2-b5e6-f29b4901c6f6" providerId="ADAL" clId="{BDA7E57A-6EDE-964C-B41C-8B5F8E2ECAD6}" dt="2023-02-23T10:33:20.320" v="513" actId="20577"/>
          <ac:spMkLst>
            <pc:docMk/>
            <pc:sldMk cId="3529173256" sldId="265"/>
            <ac:spMk id="6" creationId="{5A9DF970-6A1B-924E-8FD0-EE6993EDE2AE}"/>
          </ac:spMkLst>
        </pc:spChg>
        <pc:spChg chg="mod">
          <ac:chgData name="Vo, Mia" userId="2c6fa210-29df-4fa2-b5e6-f29b4901c6f6" providerId="ADAL" clId="{BDA7E57A-6EDE-964C-B41C-8B5F8E2ECAD6}" dt="2023-02-23T10:37:13.719" v="566" actId="20577"/>
          <ac:spMkLst>
            <pc:docMk/>
            <pc:sldMk cId="3529173256" sldId="265"/>
            <ac:spMk id="14" creationId="{D5C958B6-93DF-6F4C-9795-04DE332C6A26}"/>
          </ac:spMkLst>
        </pc:spChg>
        <pc:spChg chg="mod">
          <ac:chgData name="Vo, Mia" userId="2c6fa210-29df-4fa2-b5e6-f29b4901c6f6" providerId="ADAL" clId="{BDA7E57A-6EDE-964C-B41C-8B5F8E2ECAD6}" dt="2023-02-23T10:37:41.953" v="672" actId="20577"/>
          <ac:spMkLst>
            <pc:docMk/>
            <pc:sldMk cId="3529173256" sldId="265"/>
            <ac:spMk id="15" creationId="{373A1074-BDC5-F44F-92AD-D7EEDF5AD99A}"/>
          </ac:spMkLst>
        </pc:spChg>
        <pc:spChg chg="mod">
          <ac:chgData name="Vo, Mia" userId="2c6fa210-29df-4fa2-b5e6-f29b4901c6f6" providerId="ADAL" clId="{BDA7E57A-6EDE-964C-B41C-8B5F8E2ECAD6}" dt="2023-02-23T10:36:07.605" v="546" actId="20577"/>
          <ac:spMkLst>
            <pc:docMk/>
            <pc:sldMk cId="3529173256" sldId="265"/>
            <ac:spMk id="16" creationId="{14BAC9DE-DE7F-E94B-8E2F-9BCE7DE33B7E}"/>
          </ac:spMkLst>
        </pc:spChg>
        <pc:picChg chg="add mod">
          <ac:chgData name="Vo, Mia" userId="2c6fa210-29df-4fa2-b5e6-f29b4901c6f6" providerId="ADAL" clId="{BDA7E57A-6EDE-964C-B41C-8B5F8E2ECAD6}" dt="2023-02-23T10:35:56.050" v="525" actId="1076"/>
          <ac:picMkLst>
            <pc:docMk/>
            <pc:sldMk cId="3529173256" sldId="265"/>
            <ac:picMk id="3" creationId="{3DC90656-339E-C373-F9FC-C7656927067A}"/>
          </ac:picMkLst>
        </pc:picChg>
        <pc:picChg chg="del">
          <ac:chgData name="Vo, Mia" userId="2c6fa210-29df-4fa2-b5e6-f29b4901c6f6" providerId="ADAL" clId="{BDA7E57A-6EDE-964C-B41C-8B5F8E2ECAD6}" dt="2023-02-23T10:33:22.480" v="514" actId="478"/>
          <ac:picMkLst>
            <pc:docMk/>
            <pc:sldMk cId="3529173256" sldId="265"/>
            <ac:picMk id="7" creationId="{F2A30EEB-9230-324E-9963-90F24AC10367}"/>
          </ac:picMkLst>
        </pc:picChg>
        <pc:picChg chg="add mod">
          <ac:chgData name="Vo, Mia" userId="2c6fa210-29df-4fa2-b5e6-f29b4901c6f6" providerId="ADAL" clId="{BDA7E57A-6EDE-964C-B41C-8B5F8E2ECAD6}" dt="2023-02-23T10:37:03.490" v="553" actId="14100"/>
          <ac:picMkLst>
            <pc:docMk/>
            <pc:sldMk cId="3529173256" sldId="265"/>
            <ac:picMk id="8" creationId="{43278015-7140-52CA-E429-CB72D4FC0AF3}"/>
          </ac:picMkLst>
        </pc:picChg>
        <pc:picChg chg="del">
          <ac:chgData name="Vo, Mia" userId="2c6fa210-29df-4fa2-b5e6-f29b4901c6f6" providerId="ADAL" clId="{BDA7E57A-6EDE-964C-B41C-8B5F8E2ECAD6}" dt="2023-02-23T10:36:09.386" v="547" actId="478"/>
          <ac:picMkLst>
            <pc:docMk/>
            <pc:sldMk cId="3529173256" sldId="265"/>
            <ac:picMk id="10" creationId="{F164054D-4D35-424E-9720-B7BBF74D2992}"/>
          </ac:picMkLst>
        </pc:picChg>
      </pc:sldChg>
      <pc:sldChg chg="addSp delSp modSp mod modNotesTx">
        <pc:chgData name="Vo, Mia" userId="2c6fa210-29df-4fa2-b5e6-f29b4901c6f6" providerId="ADAL" clId="{BDA7E57A-6EDE-964C-B41C-8B5F8E2ECAD6}" dt="2023-02-23T14:02:02.715" v="2289" actId="20577"/>
        <pc:sldMkLst>
          <pc:docMk/>
          <pc:sldMk cId="3796481657" sldId="266"/>
        </pc:sldMkLst>
        <pc:spChg chg="mod">
          <ac:chgData name="Vo, Mia" userId="2c6fa210-29df-4fa2-b5e6-f29b4901c6f6" providerId="ADAL" clId="{BDA7E57A-6EDE-964C-B41C-8B5F8E2ECAD6}" dt="2023-02-23T10:37:59.819" v="695" actId="20577"/>
          <ac:spMkLst>
            <pc:docMk/>
            <pc:sldMk cId="3796481657" sldId="266"/>
            <ac:spMk id="6" creationId="{5A9DF970-6A1B-924E-8FD0-EE6993EDE2AE}"/>
          </ac:spMkLst>
        </pc:spChg>
        <pc:spChg chg="del">
          <ac:chgData name="Vo, Mia" userId="2c6fa210-29df-4fa2-b5e6-f29b4901c6f6" providerId="ADAL" clId="{BDA7E57A-6EDE-964C-B41C-8B5F8E2ECAD6}" dt="2023-02-23T10:45:47.786" v="708" actId="478"/>
          <ac:spMkLst>
            <pc:docMk/>
            <pc:sldMk cId="3796481657" sldId="266"/>
            <ac:spMk id="14" creationId="{D5C958B6-93DF-6F4C-9795-04DE332C6A26}"/>
          </ac:spMkLst>
        </pc:spChg>
        <pc:spChg chg="mod">
          <ac:chgData name="Vo, Mia" userId="2c6fa210-29df-4fa2-b5e6-f29b4901c6f6" providerId="ADAL" clId="{BDA7E57A-6EDE-964C-B41C-8B5F8E2ECAD6}" dt="2023-02-23T10:51:16.428" v="1043" actId="20577"/>
          <ac:spMkLst>
            <pc:docMk/>
            <pc:sldMk cId="3796481657" sldId="266"/>
            <ac:spMk id="15" creationId="{373A1074-BDC5-F44F-92AD-D7EEDF5AD99A}"/>
          </ac:spMkLst>
        </pc:spChg>
        <pc:picChg chg="del">
          <ac:chgData name="Vo, Mia" userId="2c6fa210-29df-4fa2-b5e6-f29b4901c6f6" providerId="ADAL" clId="{BDA7E57A-6EDE-964C-B41C-8B5F8E2ECAD6}" dt="2023-02-23T10:37:53.096" v="673" actId="478"/>
          <ac:picMkLst>
            <pc:docMk/>
            <pc:sldMk cId="3796481657" sldId="266"/>
            <ac:picMk id="3" creationId="{A1921D5C-A83C-2B4C-A7F8-A74D34CA7E82}"/>
          </ac:picMkLst>
        </pc:picChg>
        <pc:picChg chg="add mod">
          <ac:chgData name="Vo, Mia" userId="2c6fa210-29df-4fa2-b5e6-f29b4901c6f6" providerId="ADAL" clId="{BDA7E57A-6EDE-964C-B41C-8B5F8E2ECAD6}" dt="2023-02-23T10:40:06.891" v="700" actId="14100"/>
          <ac:picMkLst>
            <pc:docMk/>
            <pc:sldMk cId="3796481657" sldId="266"/>
            <ac:picMk id="4" creationId="{E51A86D6-E139-FCB8-DFEB-DAEFBBEDCCAB}"/>
          </ac:picMkLst>
        </pc:picChg>
        <pc:picChg chg="add mod">
          <ac:chgData name="Vo, Mia" userId="2c6fa210-29df-4fa2-b5e6-f29b4901c6f6" providerId="ADAL" clId="{BDA7E57A-6EDE-964C-B41C-8B5F8E2ECAD6}" dt="2023-02-23T10:45:45.639" v="707" actId="1076"/>
          <ac:picMkLst>
            <pc:docMk/>
            <pc:sldMk cId="3796481657" sldId="266"/>
            <ac:picMk id="8" creationId="{4C9EA9ED-4682-0244-1DE8-962F17B41AF6}"/>
          </ac:picMkLst>
        </pc:picChg>
      </pc:sldChg>
      <pc:sldChg chg="addSp delSp modSp mod">
        <pc:chgData name="Vo, Mia" userId="2c6fa210-29df-4fa2-b5e6-f29b4901c6f6" providerId="ADAL" clId="{BDA7E57A-6EDE-964C-B41C-8B5F8E2ECAD6}" dt="2023-02-23T11:01:50.950" v="1415" actId="478"/>
        <pc:sldMkLst>
          <pc:docMk/>
          <pc:sldMk cId="1594122828" sldId="267"/>
        </pc:sldMkLst>
        <pc:spChg chg="mod">
          <ac:chgData name="Vo, Mia" userId="2c6fa210-29df-4fa2-b5e6-f29b4901c6f6" providerId="ADAL" clId="{BDA7E57A-6EDE-964C-B41C-8B5F8E2ECAD6}" dt="2023-02-23T10:51:39.682" v="1053" actId="20577"/>
          <ac:spMkLst>
            <pc:docMk/>
            <pc:sldMk cId="1594122828" sldId="267"/>
            <ac:spMk id="5" creationId="{BE2AFCB8-EFD6-054E-84F1-41E679A0D909}"/>
          </ac:spMkLst>
        </pc:spChg>
        <pc:spChg chg="mod">
          <ac:chgData name="Vo, Mia" userId="2c6fa210-29df-4fa2-b5e6-f29b4901c6f6" providerId="ADAL" clId="{BDA7E57A-6EDE-964C-B41C-8B5F8E2ECAD6}" dt="2023-02-23T10:51:46.299" v="1072" actId="20577"/>
          <ac:spMkLst>
            <pc:docMk/>
            <pc:sldMk cId="1594122828" sldId="267"/>
            <ac:spMk id="6" creationId="{5A9DF970-6A1B-924E-8FD0-EE6993EDE2AE}"/>
          </ac:spMkLst>
        </pc:spChg>
        <pc:graphicFrameChg chg="add mod modGraphic">
          <ac:chgData name="Vo, Mia" userId="2c6fa210-29df-4fa2-b5e6-f29b4901c6f6" providerId="ADAL" clId="{BDA7E57A-6EDE-964C-B41C-8B5F8E2ECAD6}" dt="2023-02-23T10:53:14.107" v="1108" actId="14734"/>
          <ac:graphicFrameMkLst>
            <pc:docMk/>
            <pc:sldMk cId="1594122828" sldId="267"/>
            <ac:graphicFrameMk id="2" creationId="{DF65A47A-1734-3478-0B48-1553D7CED967}"/>
          </ac:graphicFrameMkLst>
        </pc:graphicFrameChg>
        <pc:picChg chg="del">
          <ac:chgData name="Vo, Mia" userId="2c6fa210-29df-4fa2-b5e6-f29b4901c6f6" providerId="ADAL" clId="{BDA7E57A-6EDE-964C-B41C-8B5F8E2ECAD6}" dt="2023-02-23T10:52:00.864" v="1073" actId="478"/>
          <ac:picMkLst>
            <pc:docMk/>
            <pc:sldMk cId="1594122828" sldId="267"/>
            <ac:picMk id="4" creationId="{4641646D-4216-7A45-AF66-82F7BEF97456}"/>
          </ac:picMkLst>
        </pc:picChg>
        <pc:picChg chg="add del mod">
          <ac:chgData name="Vo, Mia" userId="2c6fa210-29df-4fa2-b5e6-f29b4901c6f6" providerId="ADAL" clId="{BDA7E57A-6EDE-964C-B41C-8B5F8E2ECAD6}" dt="2023-02-23T11:01:50.950" v="1415" actId="478"/>
          <ac:picMkLst>
            <pc:docMk/>
            <pc:sldMk cId="1594122828" sldId="267"/>
            <ac:picMk id="7" creationId="{83E5ED8E-86F9-35C1-8029-BF367C069162}"/>
          </ac:picMkLst>
        </pc:picChg>
        <pc:picChg chg="del">
          <ac:chgData name="Vo, Mia" userId="2c6fa210-29df-4fa2-b5e6-f29b4901c6f6" providerId="ADAL" clId="{BDA7E57A-6EDE-964C-B41C-8B5F8E2ECAD6}" dt="2023-02-23T10:52:01.733" v="1074" actId="478"/>
          <ac:picMkLst>
            <pc:docMk/>
            <pc:sldMk cId="1594122828" sldId="267"/>
            <ac:picMk id="8" creationId="{CEDF3454-C76A-6145-BD1F-7F893ADA19E8}"/>
          </ac:picMkLst>
        </pc:picChg>
        <pc:picChg chg="del">
          <ac:chgData name="Vo, Mia" userId="2c6fa210-29df-4fa2-b5e6-f29b4901c6f6" providerId="ADAL" clId="{BDA7E57A-6EDE-964C-B41C-8B5F8E2ECAD6}" dt="2023-02-23T10:52:02.618" v="1075" actId="478"/>
          <ac:picMkLst>
            <pc:docMk/>
            <pc:sldMk cId="1594122828" sldId="267"/>
            <ac:picMk id="11" creationId="{5B847733-98D1-E847-A639-AD7EFAFFC5B9}"/>
          </ac:picMkLst>
        </pc:picChg>
        <pc:picChg chg="add del mod">
          <ac:chgData name="Vo, Mia" userId="2c6fa210-29df-4fa2-b5e6-f29b4901c6f6" providerId="ADAL" clId="{BDA7E57A-6EDE-964C-B41C-8B5F8E2ECAD6}" dt="2023-02-23T11:01:50.148" v="1414" actId="478"/>
          <ac:picMkLst>
            <pc:docMk/>
            <pc:sldMk cId="1594122828" sldId="267"/>
            <ac:picMk id="12" creationId="{A712F13E-1AB4-7B6A-31A7-500D85478FD4}"/>
          </ac:picMkLst>
        </pc:picChg>
      </pc:sldChg>
      <pc:sldChg chg="modSp mod modNotesTx">
        <pc:chgData name="Vo, Mia" userId="2c6fa210-29df-4fa2-b5e6-f29b4901c6f6" providerId="ADAL" clId="{BDA7E57A-6EDE-964C-B41C-8B5F8E2ECAD6}" dt="2023-02-23T14:09:43.007" v="2571" actId="20577"/>
        <pc:sldMkLst>
          <pc:docMk/>
          <pc:sldMk cId="0" sldId="268"/>
        </pc:sldMkLst>
        <pc:spChg chg="mod">
          <ac:chgData name="Vo, Mia" userId="2c6fa210-29df-4fa2-b5e6-f29b4901c6f6" providerId="ADAL" clId="{BDA7E57A-6EDE-964C-B41C-8B5F8E2ECAD6}" dt="2023-02-23T10:50:18.900" v="896" actId="20577"/>
          <ac:spMkLst>
            <pc:docMk/>
            <pc:sldMk cId="0" sldId="268"/>
            <ac:spMk id="137" creationId="{B9DE5477-0C23-3642-83BC-48396E689DCF}"/>
          </ac:spMkLst>
        </pc:spChg>
        <pc:spChg chg="mod">
          <ac:chgData name="Vo, Mia" userId="2c6fa210-29df-4fa2-b5e6-f29b4901c6f6" providerId="ADAL" clId="{BDA7E57A-6EDE-964C-B41C-8B5F8E2ECAD6}" dt="2023-02-23T10:50:40.471" v="916" actId="113"/>
          <ac:spMkLst>
            <pc:docMk/>
            <pc:sldMk cId="0" sldId="268"/>
            <ac:spMk id="511" creationId="{00000000-0000-0000-0000-000000000000}"/>
          </ac:spMkLst>
        </pc:spChg>
        <pc:spChg chg="mod">
          <ac:chgData name="Vo, Mia" userId="2c6fa210-29df-4fa2-b5e6-f29b4901c6f6" providerId="ADAL" clId="{BDA7E57A-6EDE-964C-B41C-8B5F8E2ECAD6}" dt="2023-02-23T10:50:25.082" v="914" actId="20577"/>
          <ac:spMkLst>
            <pc:docMk/>
            <pc:sldMk cId="0" sldId="268"/>
            <ac:spMk id="512" creationId="{00000000-0000-0000-0000-000000000000}"/>
          </ac:spMkLst>
        </pc:spChg>
      </pc:sldChg>
      <pc:sldChg chg="modSp mod">
        <pc:chgData name="Vo, Mia" userId="2c6fa210-29df-4fa2-b5e6-f29b4901c6f6" providerId="ADAL" clId="{BDA7E57A-6EDE-964C-B41C-8B5F8E2ECAD6}" dt="2023-02-23T11:27:23.294" v="1911" actId="404"/>
        <pc:sldMkLst>
          <pc:docMk/>
          <pc:sldMk cId="1623089209" sldId="269"/>
        </pc:sldMkLst>
        <pc:spChg chg="mod">
          <ac:chgData name="Vo, Mia" userId="2c6fa210-29df-4fa2-b5e6-f29b4901c6f6" providerId="ADAL" clId="{BDA7E57A-6EDE-964C-B41C-8B5F8E2ECAD6}" dt="2023-02-23T11:07:57.752" v="1494" actId="120"/>
          <ac:spMkLst>
            <pc:docMk/>
            <pc:sldMk cId="1623089209" sldId="269"/>
            <ac:spMk id="5" creationId="{BE2AFCB8-EFD6-054E-84F1-41E679A0D909}"/>
          </ac:spMkLst>
        </pc:spChg>
        <pc:spChg chg="mod">
          <ac:chgData name="Vo, Mia" userId="2c6fa210-29df-4fa2-b5e6-f29b4901c6f6" providerId="ADAL" clId="{BDA7E57A-6EDE-964C-B41C-8B5F8E2ECAD6}" dt="2023-02-23T11:08:04.156" v="1514" actId="20577"/>
          <ac:spMkLst>
            <pc:docMk/>
            <pc:sldMk cId="1623089209" sldId="269"/>
            <ac:spMk id="6" creationId="{5A9DF970-6A1B-924E-8FD0-EE6993EDE2AE}"/>
          </ac:spMkLst>
        </pc:spChg>
        <pc:spChg chg="mod">
          <ac:chgData name="Vo, Mia" userId="2c6fa210-29df-4fa2-b5e6-f29b4901c6f6" providerId="ADAL" clId="{BDA7E57A-6EDE-964C-B41C-8B5F8E2ECAD6}" dt="2023-02-23T11:27:23.294" v="1911" actId="404"/>
          <ac:spMkLst>
            <pc:docMk/>
            <pc:sldMk cId="1623089209" sldId="269"/>
            <ac:spMk id="7" creationId="{4ED8E7DD-2E65-E147-9C7D-05521B047847}"/>
          </ac:spMkLst>
        </pc:spChg>
      </pc:sldChg>
      <pc:sldChg chg="addSp modSp mod">
        <pc:chgData name="Vo, Mia" userId="2c6fa210-29df-4fa2-b5e6-f29b4901c6f6" providerId="ADAL" clId="{BDA7E57A-6EDE-964C-B41C-8B5F8E2ECAD6}" dt="2023-02-23T11:31:08.152" v="2169" actId="27636"/>
        <pc:sldMkLst>
          <pc:docMk/>
          <pc:sldMk cId="4288249262" sldId="270"/>
        </pc:sldMkLst>
        <pc:spChg chg="mod">
          <ac:chgData name="Vo, Mia" userId="2c6fa210-29df-4fa2-b5e6-f29b4901c6f6" providerId="ADAL" clId="{BDA7E57A-6EDE-964C-B41C-8B5F8E2ECAD6}" dt="2023-02-23T11:28:26.715" v="2004" actId="14100"/>
          <ac:spMkLst>
            <pc:docMk/>
            <pc:sldMk cId="4288249262" sldId="270"/>
            <ac:spMk id="2" creationId="{B2611432-2FD3-5F48-8D63-1143AD3FEB12}"/>
          </ac:spMkLst>
        </pc:spChg>
        <pc:spChg chg="add mod">
          <ac:chgData name="Vo, Mia" userId="2c6fa210-29df-4fa2-b5e6-f29b4901c6f6" providerId="ADAL" clId="{BDA7E57A-6EDE-964C-B41C-8B5F8E2ECAD6}" dt="2023-02-23T11:28:38.928" v="2026" actId="20577"/>
          <ac:spMkLst>
            <pc:docMk/>
            <pc:sldMk cId="4288249262" sldId="270"/>
            <ac:spMk id="3" creationId="{9B714925-C3CA-50B8-13FA-B1E74277B92F}"/>
          </ac:spMkLst>
        </pc:spChg>
        <pc:spChg chg="add mod">
          <ac:chgData name="Vo, Mia" userId="2c6fa210-29df-4fa2-b5e6-f29b4901c6f6" providerId="ADAL" clId="{BDA7E57A-6EDE-964C-B41C-8B5F8E2ECAD6}" dt="2023-02-23T11:31:08.152" v="2169" actId="27636"/>
          <ac:spMkLst>
            <pc:docMk/>
            <pc:sldMk cId="4288249262" sldId="270"/>
            <ac:spMk id="4" creationId="{F16C76DF-8ACD-D335-4970-797CD8DCC471}"/>
          </ac:spMkLst>
        </pc:spChg>
        <pc:spChg chg="mod">
          <ac:chgData name="Vo, Mia" userId="2c6fa210-29df-4fa2-b5e6-f29b4901c6f6" providerId="ADAL" clId="{BDA7E57A-6EDE-964C-B41C-8B5F8E2ECAD6}" dt="2023-02-23T11:27:49.376" v="1925" actId="20577"/>
          <ac:spMkLst>
            <pc:docMk/>
            <pc:sldMk cId="4288249262" sldId="270"/>
            <ac:spMk id="5" creationId="{BE2AFCB8-EFD6-054E-84F1-41E679A0D909}"/>
          </ac:spMkLst>
        </pc:spChg>
        <pc:spChg chg="mod">
          <ac:chgData name="Vo, Mia" userId="2c6fa210-29df-4fa2-b5e6-f29b4901c6f6" providerId="ADAL" clId="{BDA7E57A-6EDE-964C-B41C-8B5F8E2ECAD6}" dt="2023-02-23T11:27:54.791" v="1943" actId="20577"/>
          <ac:spMkLst>
            <pc:docMk/>
            <pc:sldMk cId="4288249262" sldId="270"/>
            <ac:spMk id="6" creationId="{5A9DF970-6A1B-924E-8FD0-EE6993EDE2AE}"/>
          </ac:spMkLst>
        </pc:spChg>
      </pc:sldChg>
      <pc:sldChg chg="del">
        <pc:chgData name="Vo, Mia" userId="2c6fa210-29df-4fa2-b5e6-f29b4901c6f6" providerId="ADAL" clId="{BDA7E57A-6EDE-964C-B41C-8B5F8E2ECAD6}" dt="2023-02-23T11:31:49.102" v="2170" actId="2696"/>
        <pc:sldMkLst>
          <pc:docMk/>
          <pc:sldMk cId="3828855878" sldId="271"/>
        </pc:sldMkLst>
      </pc:sldChg>
      <pc:sldChg chg="addSp delSp modSp add mod">
        <pc:chgData name="Vo, Mia" userId="2c6fa210-29df-4fa2-b5e6-f29b4901c6f6" providerId="ADAL" clId="{BDA7E57A-6EDE-964C-B41C-8B5F8E2ECAD6}" dt="2023-02-23T11:02:30.652" v="1427" actId="478"/>
        <pc:sldMkLst>
          <pc:docMk/>
          <pc:sldMk cId="143258773" sldId="272"/>
        </pc:sldMkLst>
        <pc:spChg chg="mod">
          <ac:chgData name="Vo, Mia" userId="2c6fa210-29df-4fa2-b5e6-f29b4901c6f6" providerId="ADAL" clId="{BDA7E57A-6EDE-964C-B41C-8B5F8E2ECAD6}" dt="2023-02-23T11:02:15.989" v="1422" actId="1076"/>
          <ac:spMkLst>
            <pc:docMk/>
            <pc:sldMk cId="143258773" sldId="272"/>
            <ac:spMk id="6" creationId="{5A9DF970-6A1B-924E-8FD0-EE6993EDE2AE}"/>
          </ac:spMkLst>
        </pc:spChg>
        <pc:spChg chg="add del mod">
          <ac:chgData name="Vo, Mia" userId="2c6fa210-29df-4fa2-b5e6-f29b4901c6f6" providerId="ADAL" clId="{BDA7E57A-6EDE-964C-B41C-8B5F8E2ECAD6}" dt="2023-02-23T11:02:30.652" v="1427" actId="478"/>
          <ac:spMkLst>
            <pc:docMk/>
            <pc:sldMk cId="143258773" sldId="272"/>
            <ac:spMk id="8" creationId="{F10E2D65-35CE-0638-46A4-3248CCC7B6DE}"/>
          </ac:spMkLst>
        </pc:spChg>
        <pc:graphicFrameChg chg="del">
          <ac:chgData name="Vo, Mia" userId="2c6fa210-29df-4fa2-b5e6-f29b4901c6f6" providerId="ADAL" clId="{BDA7E57A-6EDE-964C-B41C-8B5F8E2ECAD6}" dt="2023-02-23T10:54:44.148" v="1121" actId="478"/>
          <ac:graphicFrameMkLst>
            <pc:docMk/>
            <pc:sldMk cId="143258773" sldId="272"/>
            <ac:graphicFrameMk id="2" creationId="{DF65A47A-1734-3478-0B48-1553D7CED967}"/>
          </ac:graphicFrameMkLst>
        </pc:graphicFrameChg>
        <pc:picChg chg="add mod">
          <ac:chgData name="Vo, Mia" userId="2c6fa210-29df-4fa2-b5e6-f29b4901c6f6" providerId="ADAL" clId="{BDA7E57A-6EDE-964C-B41C-8B5F8E2ECAD6}" dt="2023-02-23T11:02:04.271" v="1419" actId="14100"/>
          <ac:picMkLst>
            <pc:docMk/>
            <pc:sldMk cId="143258773" sldId="272"/>
            <ac:picMk id="4" creationId="{9684E5BA-26CA-B3B0-9CC1-DFE0E02B4D4E}"/>
          </ac:picMkLst>
        </pc:picChg>
        <pc:picChg chg="mod">
          <ac:chgData name="Vo, Mia" userId="2c6fa210-29df-4fa2-b5e6-f29b4901c6f6" providerId="ADAL" clId="{BDA7E57A-6EDE-964C-B41C-8B5F8E2ECAD6}" dt="2023-02-23T11:02:23.190" v="1424" actId="1076"/>
          <ac:picMkLst>
            <pc:docMk/>
            <pc:sldMk cId="143258773" sldId="272"/>
            <ac:picMk id="7" creationId="{83E5ED8E-86F9-35C1-8029-BF367C069162}"/>
          </ac:picMkLst>
        </pc:picChg>
        <pc:picChg chg="mod">
          <ac:chgData name="Vo, Mia" userId="2c6fa210-29df-4fa2-b5e6-f29b4901c6f6" providerId="ADAL" clId="{BDA7E57A-6EDE-964C-B41C-8B5F8E2ECAD6}" dt="2023-02-23T11:02:20.451" v="1423" actId="14100"/>
          <ac:picMkLst>
            <pc:docMk/>
            <pc:sldMk cId="143258773" sldId="272"/>
            <ac:picMk id="12" creationId="{A712F13E-1AB4-7B6A-31A7-500D85478FD4}"/>
          </ac:picMkLst>
        </pc:picChg>
      </pc:sldChg>
      <pc:sldChg chg="addSp delSp modSp add del mod">
        <pc:chgData name="Vo, Mia" userId="2c6fa210-29df-4fa2-b5e6-f29b4901c6f6" providerId="ADAL" clId="{BDA7E57A-6EDE-964C-B41C-8B5F8E2ECAD6}" dt="2023-02-23T11:03:43.263" v="1460" actId="2890"/>
        <pc:sldMkLst>
          <pc:docMk/>
          <pc:sldMk cId="1157315883" sldId="273"/>
        </pc:sldMkLst>
        <pc:spChg chg="add del mod">
          <ac:chgData name="Vo, Mia" userId="2c6fa210-29df-4fa2-b5e6-f29b4901c6f6" providerId="ADAL" clId="{BDA7E57A-6EDE-964C-B41C-8B5F8E2ECAD6}" dt="2023-02-23T11:03:28.758" v="1436" actId="478"/>
          <ac:spMkLst>
            <pc:docMk/>
            <pc:sldMk cId="1157315883" sldId="273"/>
            <ac:spMk id="3" creationId="{03A71BDB-3DCE-6C7E-0D41-53F8E8F74527}"/>
          </ac:spMkLst>
        </pc:spChg>
        <pc:spChg chg="add del mod">
          <ac:chgData name="Vo, Mia" userId="2c6fa210-29df-4fa2-b5e6-f29b4901c6f6" providerId="ADAL" clId="{BDA7E57A-6EDE-964C-B41C-8B5F8E2ECAD6}" dt="2023-02-23T11:03:40.869" v="1456" actId="20577"/>
          <ac:spMkLst>
            <pc:docMk/>
            <pc:sldMk cId="1157315883" sldId="273"/>
            <ac:spMk id="6" creationId="{5A9DF970-6A1B-924E-8FD0-EE6993EDE2AE}"/>
          </ac:spMkLst>
        </pc:spChg>
        <pc:spChg chg="add del">
          <ac:chgData name="Vo, Mia" userId="2c6fa210-29df-4fa2-b5e6-f29b4901c6f6" providerId="ADAL" clId="{BDA7E57A-6EDE-964C-B41C-8B5F8E2ECAD6}" dt="2023-02-23T11:03:38.224" v="1455" actId="22"/>
          <ac:spMkLst>
            <pc:docMk/>
            <pc:sldMk cId="1157315883" sldId="273"/>
            <ac:spMk id="10" creationId="{14E446E4-C78D-69BD-7CEB-B3F25331AE9F}"/>
          </ac:spMkLst>
        </pc:spChg>
        <pc:picChg chg="add del">
          <ac:chgData name="Vo, Mia" userId="2c6fa210-29df-4fa2-b5e6-f29b4901c6f6" providerId="ADAL" clId="{BDA7E57A-6EDE-964C-B41C-8B5F8E2ECAD6}" dt="2023-02-23T11:03:42.811" v="1459" actId="478"/>
          <ac:picMkLst>
            <pc:docMk/>
            <pc:sldMk cId="1157315883" sldId="273"/>
            <ac:picMk id="4" creationId="{9684E5BA-26CA-B3B0-9CC1-DFE0E02B4D4E}"/>
          </ac:picMkLst>
        </pc:picChg>
        <pc:picChg chg="add del">
          <ac:chgData name="Vo, Mia" userId="2c6fa210-29df-4fa2-b5e6-f29b4901c6f6" providerId="ADAL" clId="{BDA7E57A-6EDE-964C-B41C-8B5F8E2ECAD6}" dt="2023-02-23T11:03:42.293" v="1458" actId="478"/>
          <ac:picMkLst>
            <pc:docMk/>
            <pc:sldMk cId="1157315883" sldId="273"/>
            <ac:picMk id="7" creationId="{83E5ED8E-86F9-35C1-8029-BF367C069162}"/>
          </ac:picMkLst>
        </pc:picChg>
        <pc:picChg chg="add del">
          <ac:chgData name="Vo, Mia" userId="2c6fa210-29df-4fa2-b5e6-f29b4901c6f6" providerId="ADAL" clId="{BDA7E57A-6EDE-964C-B41C-8B5F8E2ECAD6}" dt="2023-02-23T11:03:41.817" v="1457" actId="478"/>
          <ac:picMkLst>
            <pc:docMk/>
            <pc:sldMk cId="1157315883" sldId="273"/>
            <ac:picMk id="12" creationId="{A712F13E-1AB4-7B6A-31A7-500D85478FD4}"/>
          </ac:picMkLst>
        </pc:picChg>
      </pc:sldChg>
      <pc:sldChg chg="addSp delSp modSp add del mod">
        <pc:chgData name="Vo, Mia" userId="2c6fa210-29df-4fa2-b5e6-f29b4901c6f6" providerId="ADAL" clId="{BDA7E57A-6EDE-964C-B41C-8B5F8E2ECAD6}" dt="2023-02-23T11:07:10.782" v="1474" actId="1076"/>
        <pc:sldMkLst>
          <pc:docMk/>
          <pc:sldMk cId="3070449384" sldId="273"/>
        </pc:sldMkLst>
        <pc:spChg chg="add mod">
          <ac:chgData name="Vo, Mia" userId="2c6fa210-29df-4fa2-b5e6-f29b4901c6f6" providerId="ADAL" clId="{BDA7E57A-6EDE-964C-B41C-8B5F8E2ECAD6}" dt="2023-02-23T11:04:02.993" v="1465" actId="14100"/>
          <ac:spMkLst>
            <pc:docMk/>
            <pc:sldMk cId="3070449384" sldId="273"/>
            <ac:spMk id="3" creationId="{B1B74E9B-5205-938C-013B-62EE378CF709}"/>
          </ac:spMkLst>
        </pc:spChg>
        <pc:spChg chg="mod">
          <ac:chgData name="Vo, Mia" userId="2c6fa210-29df-4fa2-b5e6-f29b4901c6f6" providerId="ADAL" clId="{BDA7E57A-6EDE-964C-B41C-8B5F8E2ECAD6}" dt="2023-02-23T11:03:57.731" v="1463" actId="1076"/>
          <ac:spMkLst>
            <pc:docMk/>
            <pc:sldMk cId="3070449384" sldId="273"/>
            <ac:spMk id="6" creationId="{5A9DF970-6A1B-924E-8FD0-EE6993EDE2AE}"/>
          </ac:spMkLst>
        </pc:spChg>
        <pc:graphicFrameChg chg="add del mod">
          <ac:chgData name="Vo, Mia" userId="2c6fa210-29df-4fa2-b5e6-f29b4901c6f6" providerId="ADAL" clId="{BDA7E57A-6EDE-964C-B41C-8B5F8E2ECAD6}" dt="2023-02-23T10:56:25.818" v="1224"/>
          <ac:graphicFrameMkLst>
            <pc:docMk/>
            <pc:sldMk cId="3070449384" sldId="273"/>
            <ac:graphicFrameMk id="2" creationId="{84CDD7AA-769F-4F95-8116-3A445F1BF791}"/>
          </ac:graphicFrameMkLst>
        </pc:graphicFrameChg>
        <pc:graphicFrameChg chg="add del mod modGraphic">
          <ac:chgData name="Vo, Mia" userId="2c6fa210-29df-4fa2-b5e6-f29b4901c6f6" providerId="ADAL" clId="{BDA7E57A-6EDE-964C-B41C-8B5F8E2ECAD6}" dt="2023-02-23T11:03:55.208" v="1462" actId="478"/>
          <ac:graphicFrameMkLst>
            <pc:docMk/>
            <pc:sldMk cId="3070449384" sldId="273"/>
            <ac:graphicFrameMk id="8" creationId="{8721F742-883E-41A6-7CDD-5062B3087313}"/>
          </ac:graphicFrameMkLst>
        </pc:graphicFrameChg>
        <pc:picChg chg="del">
          <ac:chgData name="Vo, Mia" userId="2c6fa210-29df-4fa2-b5e6-f29b4901c6f6" providerId="ADAL" clId="{BDA7E57A-6EDE-964C-B41C-8B5F8E2ECAD6}" dt="2023-02-23T10:56:18.464" v="1222" actId="478"/>
          <ac:picMkLst>
            <pc:docMk/>
            <pc:sldMk cId="3070449384" sldId="273"/>
            <ac:picMk id="4" creationId="{9684E5BA-26CA-B3B0-9CC1-DFE0E02B4D4E}"/>
          </ac:picMkLst>
        </pc:picChg>
        <pc:picChg chg="del">
          <ac:chgData name="Vo, Mia" userId="2c6fa210-29df-4fa2-b5e6-f29b4901c6f6" providerId="ADAL" clId="{BDA7E57A-6EDE-964C-B41C-8B5F8E2ECAD6}" dt="2023-02-23T10:56:16.827" v="1220" actId="478"/>
          <ac:picMkLst>
            <pc:docMk/>
            <pc:sldMk cId="3070449384" sldId="273"/>
            <ac:picMk id="7" creationId="{83E5ED8E-86F9-35C1-8029-BF367C069162}"/>
          </ac:picMkLst>
        </pc:picChg>
        <pc:picChg chg="add del mod">
          <ac:chgData name="Vo, Mia" userId="2c6fa210-29df-4fa2-b5e6-f29b4901c6f6" providerId="ADAL" clId="{BDA7E57A-6EDE-964C-B41C-8B5F8E2ECAD6}" dt="2023-02-23T11:04:55.817" v="1470" actId="478"/>
          <ac:picMkLst>
            <pc:docMk/>
            <pc:sldMk cId="3070449384" sldId="273"/>
            <ac:picMk id="11" creationId="{2F44DFE9-037C-5721-36EB-9ADE80253949}"/>
          </ac:picMkLst>
        </pc:picChg>
        <pc:picChg chg="del">
          <ac:chgData name="Vo, Mia" userId="2c6fa210-29df-4fa2-b5e6-f29b4901c6f6" providerId="ADAL" clId="{BDA7E57A-6EDE-964C-B41C-8B5F8E2ECAD6}" dt="2023-02-23T10:56:17.635" v="1221" actId="478"/>
          <ac:picMkLst>
            <pc:docMk/>
            <pc:sldMk cId="3070449384" sldId="273"/>
            <ac:picMk id="12" creationId="{A712F13E-1AB4-7B6A-31A7-500D85478FD4}"/>
          </ac:picMkLst>
        </pc:picChg>
        <pc:picChg chg="add mod">
          <ac:chgData name="Vo, Mia" userId="2c6fa210-29df-4fa2-b5e6-f29b4901c6f6" providerId="ADAL" clId="{BDA7E57A-6EDE-964C-B41C-8B5F8E2ECAD6}" dt="2023-02-23T11:07:10.782" v="1474" actId="1076"/>
          <ac:picMkLst>
            <pc:docMk/>
            <pc:sldMk cId="3070449384" sldId="273"/>
            <ac:picMk id="14" creationId="{93D6FCE3-B417-AB30-C614-D799EE215AB5}"/>
          </ac:picMkLst>
        </pc:picChg>
      </pc:sldChg>
    </pc:docChg>
  </pc:docChgLst>
  <pc:docChgLst>
    <pc:chgData name="Vo, Mia" userId="2c6fa210-29df-4fa2-b5e6-f29b4901c6f6" providerId="ADAL" clId="{600E2CCD-F41A-8E43-8360-A879C40004CA}"/>
    <pc:docChg chg="custSel modSld">
      <pc:chgData name="Vo, Mia" userId="2c6fa210-29df-4fa2-b5e6-f29b4901c6f6" providerId="ADAL" clId="{600E2CCD-F41A-8E43-8360-A879C40004CA}" dt="2021-10-13T17:38:13.689" v="949" actId="403"/>
      <pc:docMkLst>
        <pc:docMk/>
      </pc:docMkLst>
      <pc:sldChg chg="modSp mod">
        <pc:chgData name="Vo, Mia" userId="2c6fa210-29df-4fa2-b5e6-f29b4901c6f6" providerId="ADAL" clId="{600E2CCD-F41A-8E43-8360-A879C40004CA}" dt="2021-10-13T17:38:13.689" v="949" actId="403"/>
        <pc:sldMkLst>
          <pc:docMk/>
          <pc:sldMk cId="3516325264" sldId="258"/>
        </pc:sldMkLst>
        <pc:spChg chg="mod">
          <ac:chgData name="Vo, Mia" userId="2c6fa210-29df-4fa2-b5e6-f29b4901c6f6" providerId="ADAL" clId="{600E2CCD-F41A-8E43-8360-A879C40004CA}" dt="2021-10-13T17:38:13.689" v="949" actId="403"/>
          <ac:spMkLst>
            <pc:docMk/>
            <pc:sldMk cId="3516325264" sldId="258"/>
            <ac:spMk id="6" creationId="{5A9DF970-6A1B-924E-8FD0-EE6993EDE2AE}"/>
          </ac:spMkLst>
        </pc:spChg>
        <pc:spChg chg="mod">
          <ac:chgData name="Vo, Mia" userId="2c6fa210-29df-4fa2-b5e6-f29b4901c6f6" providerId="ADAL" clId="{600E2CCD-F41A-8E43-8360-A879C40004CA}" dt="2021-10-13T17:25:52.821" v="388" actId="20577"/>
          <ac:spMkLst>
            <pc:docMk/>
            <pc:sldMk cId="3516325264" sldId="258"/>
            <ac:spMk id="15" creationId="{373A1074-BDC5-F44F-92AD-D7EEDF5AD99A}"/>
          </ac:spMkLst>
        </pc:spChg>
      </pc:sldChg>
      <pc:sldChg chg="modSp mod">
        <pc:chgData name="Vo, Mia" userId="2c6fa210-29df-4fa2-b5e6-f29b4901c6f6" providerId="ADAL" clId="{600E2CCD-F41A-8E43-8360-A879C40004CA}" dt="2021-10-13T17:38:01.633" v="948" actId="20577"/>
        <pc:sldMkLst>
          <pc:docMk/>
          <pc:sldMk cId="3529173256" sldId="265"/>
        </pc:sldMkLst>
        <pc:spChg chg="mod">
          <ac:chgData name="Vo, Mia" userId="2c6fa210-29df-4fa2-b5e6-f29b4901c6f6" providerId="ADAL" clId="{600E2CCD-F41A-8E43-8360-A879C40004CA}" dt="2021-10-13T17:37:49.594" v="946" actId="403"/>
          <ac:spMkLst>
            <pc:docMk/>
            <pc:sldMk cId="3529173256" sldId="265"/>
            <ac:spMk id="6" creationId="{5A9DF970-6A1B-924E-8FD0-EE6993EDE2AE}"/>
          </ac:spMkLst>
        </pc:spChg>
        <pc:spChg chg="mod">
          <ac:chgData name="Vo, Mia" userId="2c6fa210-29df-4fa2-b5e6-f29b4901c6f6" providerId="ADAL" clId="{600E2CCD-F41A-8E43-8360-A879C40004CA}" dt="2021-10-13T17:38:01.633" v="948" actId="20577"/>
          <ac:spMkLst>
            <pc:docMk/>
            <pc:sldMk cId="3529173256" sldId="265"/>
            <ac:spMk id="14" creationId="{D5C958B6-93DF-6F4C-9795-04DE332C6A26}"/>
          </ac:spMkLst>
        </pc:spChg>
        <pc:spChg chg="mod">
          <ac:chgData name="Vo, Mia" userId="2c6fa210-29df-4fa2-b5e6-f29b4901c6f6" providerId="ADAL" clId="{600E2CCD-F41A-8E43-8360-A879C40004CA}" dt="2021-10-13T17:29:07.803" v="610" actId="13822"/>
          <ac:spMkLst>
            <pc:docMk/>
            <pc:sldMk cId="3529173256" sldId="265"/>
            <ac:spMk id="15" creationId="{373A1074-BDC5-F44F-92AD-D7EEDF5AD99A}"/>
          </ac:spMkLst>
        </pc:spChg>
        <pc:spChg chg="mod">
          <ac:chgData name="Vo, Mia" userId="2c6fa210-29df-4fa2-b5e6-f29b4901c6f6" providerId="ADAL" clId="{600E2CCD-F41A-8E43-8360-A879C40004CA}" dt="2021-10-13T17:37:59.096" v="947" actId="20577"/>
          <ac:spMkLst>
            <pc:docMk/>
            <pc:sldMk cId="3529173256" sldId="265"/>
            <ac:spMk id="16" creationId="{14BAC9DE-DE7F-E94B-8E2F-9BCE7DE33B7E}"/>
          </ac:spMkLst>
        </pc:spChg>
        <pc:picChg chg="mod">
          <ac:chgData name="Vo, Mia" userId="2c6fa210-29df-4fa2-b5e6-f29b4901c6f6" providerId="ADAL" clId="{600E2CCD-F41A-8E43-8360-A879C40004CA}" dt="2021-10-13T17:26:31.536" v="389" actId="1076"/>
          <ac:picMkLst>
            <pc:docMk/>
            <pc:sldMk cId="3529173256" sldId="265"/>
            <ac:picMk id="7" creationId="{F2A30EEB-9230-324E-9963-90F24AC10367}"/>
          </ac:picMkLst>
        </pc:picChg>
        <pc:picChg chg="mod">
          <ac:chgData name="Vo, Mia" userId="2c6fa210-29df-4fa2-b5e6-f29b4901c6f6" providerId="ADAL" clId="{600E2CCD-F41A-8E43-8360-A879C40004CA}" dt="2021-10-13T17:27:06.728" v="394" actId="14100"/>
          <ac:picMkLst>
            <pc:docMk/>
            <pc:sldMk cId="3529173256" sldId="265"/>
            <ac:picMk id="10" creationId="{F164054D-4D35-424E-9720-B7BBF74D2992}"/>
          </ac:picMkLst>
        </pc:picChg>
      </pc:sldChg>
      <pc:sldChg chg="modSp mod">
        <pc:chgData name="Vo, Mia" userId="2c6fa210-29df-4fa2-b5e6-f29b4901c6f6" providerId="ADAL" clId="{600E2CCD-F41A-8E43-8360-A879C40004CA}" dt="2021-10-13T17:37:40.518" v="945" actId="403"/>
        <pc:sldMkLst>
          <pc:docMk/>
          <pc:sldMk cId="3796481657" sldId="266"/>
        </pc:sldMkLst>
        <pc:spChg chg="mod">
          <ac:chgData name="Vo, Mia" userId="2c6fa210-29df-4fa2-b5e6-f29b4901c6f6" providerId="ADAL" clId="{600E2CCD-F41A-8E43-8360-A879C40004CA}" dt="2021-10-13T17:37:40.518" v="945" actId="403"/>
          <ac:spMkLst>
            <pc:docMk/>
            <pc:sldMk cId="3796481657" sldId="266"/>
            <ac:spMk id="6" creationId="{5A9DF970-6A1B-924E-8FD0-EE6993EDE2AE}"/>
          </ac:spMkLst>
        </pc:spChg>
        <pc:spChg chg="mod">
          <ac:chgData name="Vo, Mia" userId="2c6fa210-29df-4fa2-b5e6-f29b4901c6f6" providerId="ADAL" clId="{600E2CCD-F41A-8E43-8360-A879C40004CA}" dt="2021-10-13T17:35:19.620" v="928" actId="1076"/>
          <ac:spMkLst>
            <pc:docMk/>
            <pc:sldMk cId="3796481657" sldId="266"/>
            <ac:spMk id="14" creationId="{D5C958B6-93DF-6F4C-9795-04DE332C6A26}"/>
          </ac:spMkLst>
        </pc:spChg>
        <pc:spChg chg="mod">
          <ac:chgData name="Vo, Mia" userId="2c6fa210-29df-4fa2-b5e6-f29b4901c6f6" providerId="ADAL" clId="{600E2CCD-F41A-8E43-8360-A879C40004CA}" dt="2021-10-13T17:35:11.439" v="927" actId="13822"/>
          <ac:spMkLst>
            <pc:docMk/>
            <pc:sldMk cId="3796481657" sldId="266"/>
            <ac:spMk id="15" creationId="{373A1074-BDC5-F44F-92AD-D7EEDF5AD99A}"/>
          </ac:spMkLst>
        </pc:spChg>
        <pc:picChg chg="mod">
          <ac:chgData name="Vo, Mia" userId="2c6fa210-29df-4fa2-b5e6-f29b4901c6f6" providerId="ADAL" clId="{600E2CCD-F41A-8E43-8360-A879C40004CA}" dt="2021-10-13T17:35:23.534" v="929" actId="1076"/>
          <ac:picMkLst>
            <pc:docMk/>
            <pc:sldMk cId="3796481657" sldId="266"/>
            <ac:picMk id="3" creationId="{A1921D5C-A83C-2B4C-A7F8-A74D34CA7E82}"/>
          </ac:picMkLst>
        </pc:picChg>
      </pc:sldChg>
      <pc:sldChg chg="modSp mod">
        <pc:chgData name="Vo, Mia" userId="2c6fa210-29df-4fa2-b5e6-f29b4901c6f6" providerId="ADAL" clId="{600E2CCD-F41A-8E43-8360-A879C40004CA}" dt="2021-10-13T17:37:27.816" v="942" actId="403"/>
        <pc:sldMkLst>
          <pc:docMk/>
          <pc:sldMk cId="1594122828" sldId="267"/>
        </pc:sldMkLst>
        <pc:spChg chg="mod">
          <ac:chgData name="Vo, Mia" userId="2c6fa210-29df-4fa2-b5e6-f29b4901c6f6" providerId="ADAL" clId="{600E2CCD-F41A-8E43-8360-A879C40004CA}" dt="2021-10-13T17:37:27.816" v="942" actId="403"/>
          <ac:spMkLst>
            <pc:docMk/>
            <pc:sldMk cId="1594122828" sldId="267"/>
            <ac:spMk id="6" creationId="{5A9DF970-6A1B-924E-8FD0-EE6993EDE2AE}"/>
          </ac:spMkLst>
        </pc:spChg>
      </pc:sldChg>
      <pc:sldChg chg="modSp mod">
        <pc:chgData name="Vo, Mia" userId="2c6fa210-29df-4fa2-b5e6-f29b4901c6f6" providerId="ADAL" clId="{600E2CCD-F41A-8E43-8360-A879C40004CA}" dt="2021-10-13T17:37:34.262" v="944" actId="20577"/>
        <pc:sldMkLst>
          <pc:docMk/>
          <pc:sldMk cId="0" sldId="268"/>
        </pc:sldMkLst>
        <pc:spChg chg="mod">
          <ac:chgData name="Vo, Mia" userId="2c6fa210-29df-4fa2-b5e6-f29b4901c6f6" providerId="ADAL" clId="{600E2CCD-F41A-8E43-8360-A879C40004CA}" dt="2021-10-13T17:37:34.262" v="944" actId="20577"/>
          <ac:spMkLst>
            <pc:docMk/>
            <pc:sldMk cId="0" sldId="268"/>
            <ac:spMk id="512" creationId="{00000000-0000-0000-0000-000000000000}"/>
          </ac:spMkLst>
        </pc:spChg>
      </pc:sldChg>
      <pc:sldChg chg="modSp mod">
        <pc:chgData name="Vo, Mia" userId="2c6fa210-29df-4fa2-b5e6-f29b4901c6f6" providerId="ADAL" clId="{600E2CCD-F41A-8E43-8360-A879C40004CA}" dt="2021-10-13T17:37:12.075" v="941" actId="404"/>
        <pc:sldMkLst>
          <pc:docMk/>
          <pc:sldMk cId="1623089209" sldId="269"/>
        </pc:sldMkLst>
        <pc:spChg chg="mod">
          <ac:chgData name="Vo, Mia" userId="2c6fa210-29df-4fa2-b5e6-f29b4901c6f6" providerId="ADAL" clId="{600E2CCD-F41A-8E43-8360-A879C40004CA}" dt="2021-10-13T17:37:06.575" v="940" actId="403"/>
          <ac:spMkLst>
            <pc:docMk/>
            <pc:sldMk cId="1623089209" sldId="269"/>
            <ac:spMk id="6" creationId="{5A9DF970-6A1B-924E-8FD0-EE6993EDE2AE}"/>
          </ac:spMkLst>
        </pc:spChg>
        <pc:spChg chg="mod">
          <ac:chgData name="Vo, Mia" userId="2c6fa210-29df-4fa2-b5e6-f29b4901c6f6" providerId="ADAL" clId="{600E2CCD-F41A-8E43-8360-A879C40004CA}" dt="2021-10-13T17:37:12.075" v="941" actId="404"/>
          <ac:spMkLst>
            <pc:docMk/>
            <pc:sldMk cId="1623089209" sldId="269"/>
            <ac:spMk id="7" creationId="{4ED8E7DD-2E65-E147-9C7D-05521B047847}"/>
          </ac:spMkLst>
        </pc:spChg>
      </pc:sldChg>
      <pc:sldChg chg="modSp mod">
        <pc:chgData name="Vo, Mia" userId="2c6fa210-29df-4fa2-b5e6-f29b4901c6f6" providerId="ADAL" clId="{600E2CCD-F41A-8E43-8360-A879C40004CA}" dt="2021-10-13T17:37:00.756" v="939" actId="403"/>
        <pc:sldMkLst>
          <pc:docMk/>
          <pc:sldMk cId="4288249262" sldId="270"/>
        </pc:sldMkLst>
        <pc:spChg chg="mod">
          <ac:chgData name="Vo, Mia" userId="2c6fa210-29df-4fa2-b5e6-f29b4901c6f6" providerId="ADAL" clId="{600E2CCD-F41A-8E43-8360-A879C40004CA}" dt="2021-10-13T17:37:00.756" v="939" actId="403"/>
          <ac:spMkLst>
            <pc:docMk/>
            <pc:sldMk cId="4288249262" sldId="270"/>
            <ac:spMk id="6" creationId="{5A9DF970-6A1B-924E-8FD0-EE6993EDE2AE}"/>
          </ac:spMkLst>
        </pc:spChg>
      </pc:sldChg>
      <pc:sldChg chg="modSp mod">
        <pc:chgData name="Vo, Mia" userId="2c6fa210-29df-4fa2-b5e6-f29b4901c6f6" providerId="ADAL" clId="{600E2CCD-F41A-8E43-8360-A879C40004CA}" dt="2021-10-13T17:36:37.228" v="938" actId="403"/>
        <pc:sldMkLst>
          <pc:docMk/>
          <pc:sldMk cId="3828855878" sldId="271"/>
        </pc:sldMkLst>
        <pc:spChg chg="mod">
          <ac:chgData name="Vo, Mia" userId="2c6fa210-29df-4fa2-b5e6-f29b4901c6f6" providerId="ADAL" clId="{600E2CCD-F41A-8E43-8360-A879C40004CA}" dt="2021-10-13T17:36:37.228" v="938" actId="403"/>
          <ac:spMkLst>
            <pc:docMk/>
            <pc:sldMk cId="3828855878" sldId="271"/>
            <ac:spMk id="4" creationId="{2F35448E-B095-A942-A2FB-41563A12FD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68D08-5A79-CD43-889F-CC97C43FD996}" type="datetimeFigureOut">
              <a:rPr lang="en-VN" smtClean="0"/>
              <a:t>4/6/23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FA20-1B02-B14C-9479-378F65252C8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4033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702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53791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2276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8457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1004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9326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995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651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3075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321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dirty="0"/>
              <a:t>Reasons I care: </a:t>
            </a:r>
            <a:r>
              <a:rPr lang="en-US" dirty="0" err="1"/>
              <a:t>utlize</a:t>
            </a:r>
            <a:r>
              <a:rPr lang="en-US" dirty="0"/>
              <a:t> LinkedIn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dirty="0"/>
              <a:t>For firms: hub to find the employees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dirty="0"/>
              <a:t>For employees:</a:t>
            </a: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dirty="0"/>
              <a:t>Find opportunities </a:t>
            </a: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dirty="0"/>
              <a:t>Community to share, get to know each other, support mentally -&gt; efficiently what to include, </a:t>
            </a:r>
            <a:r>
              <a:rPr lang="en-US" dirty="0" err="1"/>
              <a:t>inforsharing</a:t>
            </a:r>
            <a:r>
              <a:rPr lang="en-US" dirty="0"/>
              <a:t> easier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29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FA20-1B02-B14C-9479-378F65252C82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775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C687-C864-CB45-842E-E97023471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1DA2A-676C-5E4B-B5E7-0517C419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6D3A-AA20-724C-9BE9-7291F0CD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5CD2-62E3-A540-8C4E-58E39608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843CA-5104-5744-8783-F8BD2F1C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5368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60A7-34BF-5E48-A525-0975DCD4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ABA5F-AD28-E648-88E5-BFE97F41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AA3A-5B93-0446-81D9-9FB38AC8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AA27-1AEF-064C-89FC-5C1E0F6A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1C2E-1937-9A42-BF40-9DD6EE64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65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7768E-D8BE-4646-92C1-B3C99B8E6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B39B0-9FE7-4941-A001-FDEC4255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A356-7435-5741-98C5-CEF75DB2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23A3-DFD0-F646-A862-E15406B7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FDFE-76BD-7545-80C5-91B262ED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06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0667" y="1400684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0667" y="439941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284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5043733" y="2210167"/>
            <a:ext cx="28364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5043733" y="4643267"/>
            <a:ext cx="30792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8314100" y="22101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8314100" y="46432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43733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5043733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8314100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8314100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624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TITLE +TEXT 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953007" y="1412267"/>
            <a:ext cx="8286000" cy="36248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983193" y="2194384"/>
            <a:ext cx="62256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3416900" y="2920031"/>
            <a:ext cx="5357600" cy="17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2074373" y="1311100"/>
            <a:ext cx="8286000" cy="36248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373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3314-C8B9-5F4E-A49B-4FF50758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4FD5-441D-D24B-80E2-3486F192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83C0-625E-5A41-8B37-F3C0C44C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E6379-54C2-F44D-A510-D264D053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529-87F6-684F-A99F-4D20E07B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10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E4AA-C265-CB4C-8D54-600CAA7F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BDD3-D72B-A244-934C-D6B4811A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8822F-6FEB-E041-8A4D-78CEE51D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ECB6-92D5-D741-A04D-DDCCBBCF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32E4-5814-1A40-A2B5-5F654951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2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BE63-CD7C-0646-B7BA-34CB633F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978A-4B8E-AA4F-B938-00D228A08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1DCD6-BE3C-0D45-9533-8FD13A91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C6515-ADB1-DA47-B9D1-4BC348EE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69472-6FFC-514A-BAA2-62392547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38FD9-B4B2-2748-8422-1203CA5D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590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8BC7-9792-4E47-BC04-251BA188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139A1-99FB-1346-A500-00469F96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5C39E-4E0B-4E46-A47A-C292AFA5B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81AFC-49E0-A949-9648-1370DDA4F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74314-4A2C-4645-9BBD-207B21D4B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48A3F-47C2-1A44-9D39-1DF53DC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D4183-80CE-6B4D-94AA-A861968A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2C495-1EAE-9040-837E-3E11EF03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93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3DFA-81E7-2C4B-9954-AA763919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1FAB6-0D84-4E42-B0E6-1BE5C718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4E676-67C8-E646-B871-CEB57DF4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10BC5-5BF1-BB40-99C4-A860614B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116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A0618-D22A-BD43-B8CB-64225F60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3E38D-A850-2B4E-89E4-286EAE38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E917F-C354-4B47-ADF2-1BD876F7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338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26E1-F3F8-CB44-B2F1-52FF28C0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BFBC-10D5-A64B-BCE1-F2652454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92D16-A06B-3443-BCA9-94764902E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2F8D0-BE20-9D4A-A548-9B827F6B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3B443-CA56-4F47-AF5D-A2A6E782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393F9-320A-9C47-ACB0-2F28F5A3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779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00DA-65BA-AC45-B412-FD6C46EF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806E8-1194-F94F-A438-CDBE311D0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5614A-52D0-6A46-8D41-2D27B41B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7EF6D-80F9-AC4D-A9ED-A29A14F1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612DF-7EA0-A946-9D83-4BAF1F40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7CEB-FD4C-B742-80E6-71F8C74C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45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A1DD4-CCB4-4048-8992-B61D6AFC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35890-1051-9343-9E7A-F4B9FC81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2563-7759-3F48-9FF7-337904B36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1871-F0F3-F543-B4F0-3030C878B95E}" type="datetimeFigureOut">
              <a:rPr lang="en-VN" smtClean="0"/>
              <a:t>4/6/23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E7BC6-6EBF-3942-9929-7B6D16EF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62A5-7839-8047-AB62-909887AC0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E606-F2C2-AA42-A2E8-3AA52F486A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554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6743900" y="1843667"/>
            <a:ext cx="4039200" cy="31604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5" name="Google Shape;135;p23"/>
          <p:cNvGrpSpPr/>
          <p:nvPr/>
        </p:nvGrpSpPr>
        <p:grpSpPr>
          <a:xfrm>
            <a:off x="6626100" y="1494200"/>
            <a:ext cx="4039153" cy="3396181"/>
            <a:chOff x="4741999" y="986350"/>
            <a:chExt cx="3029365" cy="2547136"/>
          </a:xfrm>
        </p:grpSpPr>
        <p:sp>
          <p:nvSpPr>
            <p:cNvPr id="136" name="Google Shape;136;p23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1" name="Google Shape;151;p23"/>
          <p:cNvSpPr/>
          <p:nvPr/>
        </p:nvSpPr>
        <p:spPr>
          <a:xfrm>
            <a:off x="7986433" y="1845492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2" name="Google Shape;152;p23"/>
          <p:cNvGrpSpPr/>
          <p:nvPr/>
        </p:nvGrpSpPr>
        <p:grpSpPr>
          <a:xfrm>
            <a:off x="4735324" y="3596054"/>
            <a:ext cx="1715971" cy="521996"/>
            <a:chOff x="3551493" y="2562740"/>
            <a:chExt cx="1286978" cy="391497"/>
          </a:xfrm>
        </p:grpSpPr>
        <p:sp>
          <p:nvSpPr>
            <p:cNvPr id="153" name="Google Shape;153;p23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84992" y="4292036"/>
            <a:ext cx="4435600" cy="42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Mia Vo</a:t>
            </a:r>
          </a:p>
          <a:p>
            <a:pPr marL="0" indent="0"/>
            <a:r>
              <a:rPr lang="en" dirty="0"/>
              <a:t>DATA 400</a:t>
            </a:r>
          </a:p>
          <a:p>
            <a:pPr marL="0" indent="0"/>
            <a:r>
              <a:rPr lang="en" dirty="0"/>
              <a:t>Prof. Bilen</a:t>
            </a:r>
            <a:endParaRPr dirty="0"/>
          </a:p>
        </p:txBody>
      </p:sp>
      <p:sp>
        <p:nvSpPr>
          <p:cNvPr id="160" name="Google Shape;160;p23"/>
          <p:cNvSpPr txBox="1">
            <a:spLocks noGrp="1"/>
          </p:cNvSpPr>
          <p:nvPr>
            <p:ph type="ctrTitle"/>
          </p:nvPr>
        </p:nvSpPr>
        <p:spPr>
          <a:xfrm>
            <a:off x="262599" y="1354449"/>
            <a:ext cx="4830400" cy="296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5867" dirty="0"/>
              <a:t>Do layoff posts really help?</a:t>
            </a:r>
            <a:endParaRPr sz="5867" dirty="0"/>
          </a:p>
        </p:txBody>
      </p:sp>
      <p:grpSp>
        <p:nvGrpSpPr>
          <p:cNvPr id="161" name="Google Shape;161;p23"/>
          <p:cNvGrpSpPr/>
          <p:nvPr/>
        </p:nvGrpSpPr>
        <p:grpSpPr>
          <a:xfrm>
            <a:off x="7687244" y="5298114"/>
            <a:ext cx="270784" cy="549501"/>
            <a:chOff x="7764635" y="2404362"/>
            <a:chExt cx="353565" cy="717489"/>
          </a:xfrm>
        </p:grpSpPr>
        <p:sp>
          <p:nvSpPr>
            <p:cNvPr id="162" name="Google Shape;162;p23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64" name="Google Shape;164;p23"/>
          <p:cNvSpPr/>
          <p:nvPr/>
        </p:nvSpPr>
        <p:spPr>
          <a:xfrm>
            <a:off x="6103809" y="1277167"/>
            <a:ext cx="317812" cy="80631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" name="Google Shape;165;p23"/>
          <p:cNvSpPr/>
          <p:nvPr/>
        </p:nvSpPr>
        <p:spPr>
          <a:xfrm>
            <a:off x="5916740" y="1735539"/>
            <a:ext cx="192337" cy="487219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66" name="Google Shape;166;p23"/>
          <p:cNvGrpSpPr/>
          <p:nvPr/>
        </p:nvGrpSpPr>
        <p:grpSpPr>
          <a:xfrm>
            <a:off x="10762256" y="4499284"/>
            <a:ext cx="1036971" cy="1779176"/>
            <a:chOff x="7825967" y="3240163"/>
            <a:chExt cx="777728" cy="1334382"/>
          </a:xfrm>
        </p:grpSpPr>
        <p:sp>
          <p:nvSpPr>
            <p:cNvPr id="167" name="Google Shape;167;p23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3" name="Google Shape;173;p23"/>
          <p:cNvSpPr/>
          <p:nvPr/>
        </p:nvSpPr>
        <p:spPr>
          <a:xfrm>
            <a:off x="4671834" y="6255326"/>
            <a:ext cx="7944959" cy="6785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4" name="Google Shape;174;p23"/>
          <p:cNvGrpSpPr/>
          <p:nvPr/>
        </p:nvGrpSpPr>
        <p:grpSpPr>
          <a:xfrm>
            <a:off x="5239008" y="5226152"/>
            <a:ext cx="769283" cy="1031109"/>
            <a:chOff x="3429656" y="3785314"/>
            <a:chExt cx="576962" cy="773332"/>
          </a:xfrm>
        </p:grpSpPr>
        <p:sp>
          <p:nvSpPr>
            <p:cNvPr id="175" name="Google Shape;175;p23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1" name="Google Shape;181;p23"/>
          <p:cNvSpPr/>
          <p:nvPr/>
        </p:nvSpPr>
        <p:spPr>
          <a:xfrm>
            <a:off x="8322257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" name="Google Shape;182;p23"/>
          <p:cNvSpPr/>
          <p:nvPr/>
        </p:nvSpPr>
        <p:spPr>
          <a:xfrm>
            <a:off x="9474624" y="3100302"/>
            <a:ext cx="28721" cy="2872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3" name="Google Shape;183;p23"/>
          <p:cNvSpPr/>
          <p:nvPr/>
        </p:nvSpPr>
        <p:spPr>
          <a:xfrm>
            <a:off x="9265034" y="5184738"/>
            <a:ext cx="92073" cy="20825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" name="Google Shape;184;p23"/>
          <p:cNvSpPr/>
          <p:nvPr/>
        </p:nvSpPr>
        <p:spPr>
          <a:xfrm>
            <a:off x="9585590" y="5184738"/>
            <a:ext cx="92308" cy="20825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Google Shape;185;p23"/>
          <p:cNvSpPr/>
          <p:nvPr/>
        </p:nvSpPr>
        <p:spPr>
          <a:xfrm>
            <a:off x="9906381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Google Shape;186;p23"/>
          <p:cNvSpPr/>
          <p:nvPr/>
        </p:nvSpPr>
        <p:spPr>
          <a:xfrm>
            <a:off x="10227230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23"/>
          <p:cNvSpPr/>
          <p:nvPr/>
        </p:nvSpPr>
        <p:spPr>
          <a:xfrm>
            <a:off x="9470763" y="4214176"/>
            <a:ext cx="32583" cy="31179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23"/>
          <p:cNvSpPr/>
          <p:nvPr/>
        </p:nvSpPr>
        <p:spPr>
          <a:xfrm>
            <a:off x="8368433" y="3728833"/>
            <a:ext cx="2151240" cy="1949144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23"/>
          <p:cNvSpPr/>
          <p:nvPr/>
        </p:nvSpPr>
        <p:spPr>
          <a:xfrm>
            <a:off x="9851453" y="4145621"/>
            <a:ext cx="32524" cy="31471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90" name="Google Shape;190;p23"/>
          <p:cNvGrpSpPr/>
          <p:nvPr/>
        </p:nvGrpSpPr>
        <p:grpSpPr>
          <a:xfrm>
            <a:off x="8460309" y="3848813"/>
            <a:ext cx="1876921" cy="1714863"/>
            <a:chOff x="6117656" y="2752309"/>
            <a:chExt cx="1407691" cy="1286147"/>
          </a:xfrm>
        </p:grpSpPr>
        <p:sp>
          <p:nvSpPr>
            <p:cNvPr id="191" name="Google Shape;191;p23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09" name="Google Shape;209;p23"/>
          <p:cNvGrpSpPr/>
          <p:nvPr/>
        </p:nvGrpSpPr>
        <p:grpSpPr>
          <a:xfrm>
            <a:off x="5253459" y="2410452"/>
            <a:ext cx="1726085" cy="786097"/>
            <a:chOff x="3940094" y="1807838"/>
            <a:chExt cx="1294564" cy="589573"/>
          </a:xfrm>
        </p:grpSpPr>
        <p:grpSp>
          <p:nvGrpSpPr>
            <p:cNvPr id="210" name="Google Shape;210;p23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1" name="Google Shape;211;p23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13" name="Google Shape;213;p23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9" name="Google Shape;219;p23"/>
          <p:cNvGrpSpPr/>
          <p:nvPr/>
        </p:nvGrpSpPr>
        <p:grpSpPr>
          <a:xfrm>
            <a:off x="8258557" y="1945872"/>
            <a:ext cx="1208009" cy="182217"/>
            <a:chOff x="5966342" y="1378202"/>
            <a:chExt cx="906007" cy="136663"/>
          </a:xfrm>
        </p:grpSpPr>
        <p:sp>
          <p:nvSpPr>
            <p:cNvPr id="220" name="Google Shape;220;p23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4" name="Google Shape;224;p23"/>
          <p:cNvGrpSpPr/>
          <p:nvPr/>
        </p:nvGrpSpPr>
        <p:grpSpPr>
          <a:xfrm>
            <a:off x="10722749" y="3790849"/>
            <a:ext cx="662416" cy="630127"/>
            <a:chOff x="7814487" y="2708836"/>
            <a:chExt cx="496812" cy="472595"/>
          </a:xfrm>
        </p:grpSpPr>
        <p:sp>
          <p:nvSpPr>
            <p:cNvPr id="225" name="Google Shape;225;p23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7" name="Google Shape;227;p23"/>
          <p:cNvGrpSpPr/>
          <p:nvPr/>
        </p:nvGrpSpPr>
        <p:grpSpPr>
          <a:xfrm>
            <a:off x="10319600" y="2016667"/>
            <a:ext cx="1479637" cy="1337104"/>
            <a:chOff x="7739700" y="1512500"/>
            <a:chExt cx="1109728" cy="1002828"/>
          </a:xfrm>
        </p:grpSpPr>
        <p:sp>
          <p:nvSpPr>
            <p:cNvPr id="228" name="Google Shape;228;p23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29" name="Google Shape;229;p23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0" name="Google Shape;230;p23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246" name="Google Shape;246;p23"/>
          <p:cNvGrpSpPr/>
          <p:nvPr/>
        </p:nvGrpSpPr>
        <p:grpSpPr>
          <a:xfrm flipH="1">
            <a:off x="8554143" y="2548472"/>
            <a:ext cx="2027716" cy="3697853"/>
            <a:chOff x="-823767" y="1667843"/>
            <a:chExt cx="1580203" cy="2881743"/>
          </a:xfrm>
        </p:grpSpPr>
        <p:sp>
          <p:nvSpPr>
            <p:cNvPr id="247" name="Google Shape;247;p23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5852277" y="4260156"/>
            <a:ext cx="2105763" cy="895057"/>
            <a:chOff x="4161633" y="3060816"/>
            <a:chExt cx="1579322" cy="671293"/>
          </a:xfrm>
        </p:grpSpPr>
        <p:sp>
          <p:nvSpPr>
            <p:cNvPr id="398" name="Google Shape;398;p23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04;p23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05" name="Google Shape;405;p23"/>
          <p:cNvSpPr/>
          <p:nvPr/>
        </p:nvSpPr>
        <p:spPr>
          <a:xfrm rot="-5400000">
            <a:off x="9668333" y="2811500"/>
            <a:ext cx="92000" cy="21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23"/>
          <p:cNvSpPr/>
          <p:nvPr/>
        </p:nvSpPr>
        <p:spPr>
          <a:xfrm>
            <a:off x="7725491" y="30718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23"/>
          <p:cNvSpPr/>
          <p:nvPr/>
        </p:nvSpPr>
        <p:spPr>
          <a:xfrm>
            <a:off x="10163191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23"/>
          <p:cNvSpPr/>
          <p:nvPr/>
        </p:nvSpPr>
        <p:spPr>
          <a:xfrm>
            <a:off x="5763731" y="4367400"/>
            <a:ext cx="2105768" cy="858755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23"/>
          <p:cNvSpPr/>
          <p:nvPr/>
        </p:nvSpPr>
        <p:spPr>
          <a:xfrm>
            <a:off x="4938524" y="3857020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23"/>
          <p:cNvSpPr/>
          <p:nvPr/>
        </p:nvSpPr>
        <p:spPr>
          <a:xfrm>
            <a:off x="7935857" y="1804864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3.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Classication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B9405-7DA3-DB84-9EF1-7B015DC2D222}"/>
              </a:ext>
            </a:extLst>
          </p:cNvPr>
          <p:cNvSpPr/>
          <p:nvPr/>
        </p:nvSpPr>
        <p:spPr>
          <a:xfrm>
            <a:off x="601437" y="765175"/>
            <a:ext cx="3037113" cy="41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 Cleaning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34ACFA-C685-5555-1E3A-ADCCD330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7" y="1429189"/>
            <a:ext cx="6015089" cy="221790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09EA6A-8310-DCB5-9D06-871492B1924E}"/>
              </a:ext>
            </a:extLst>
          </p:cNvPr>
          <p:cNvSpPr/>
          <p:nvPr/>
        </p:nvSpPr>
        <p:spPr>
          <a:xfrm>
            <a:off x="7439824" y="1417139"/>
            <a:ext cx="3913976" cy="40902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Eliminate categorical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Replace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NaN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values with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Convert dummy variables to categorical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Set the level for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new_job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Split into training and test sets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7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3.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Classication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B9405-7DA3-DB84-9EF1-7B015DC2D222}"/>
              </a:ext>
            </a:extLst>
          </p:cNvPr>
          <p:cNvSpPr/>
          <p:nvPr/>
        </p:nvSpPr>
        <p:spPr>
          <a:xfrm>
            <a:off x="601437" y="1003481"/>
            <a:ext cx="3037113" cy="41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Variables Selection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09EA6A-8310-DCB5-9D06-871492B1924E}"/>
              </a:ext>
            </a:extLst>
          </p:cNvPr>
          <p:cNvSpPr/>
          <p:nvPr/>
        </p:nvSpPr>
        <p:spPr>
          <a:xfrm>
            <a:off x="7439824" y="1417139"/>
            <a:ext cx="3913976" cy="40902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Stepwise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Best subset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Backward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738576-ABF3-C7AA-232E-DDB8828A2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7" y="1707716"/>
            <a:ext cx="5873550" cy="26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0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9DF970-6A1B-924E-8FD0-EE6993ED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70" y="68580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Full Regression Model</a:t>
            </a:r>
            <a:endParaRPr lang="en-VN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ED8E7DD-2E65-E147-9C7D-05521B047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81257" cy="20823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𝑁𝑒𝑤𝑗𝑜𝑏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𝑇𝑅𝑈𝐸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𝐹𝑜𝑙𝑙𝑜𝑤𝑒𝑟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Meta_worktime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Years_of_experience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Hashtag_num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Para_num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𝑃𝑒𝑜𝑝𝑙𝑒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𝑡𝑎𝑔𝑔𝑒𝑑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(Images)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Pos_words_count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Neg_words_count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Post_days_ago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V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ED8E7DD-2E65-E147-9C7D-05521B047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81257" cy="2082346"/>
              </a:xfrm>
              <a:blipFill>
                <a:blip r:embed="rId2"/>
                <a:stretch>
                  <a:fillRect l="-16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08858" y="685801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oogle Shape;972;p32">
            <a:extLst>
              <a:ext uri="{FF2B5EF4-FFF2-40B4-BE49-F238E27FC236}">
                <a16:creationId xmlns:a16="http://schemas.microsoft.com/office/drawing/2014/main" id="{DD2666B8-AF33-0A4B-850C-BA914D99AA9E}"/>
              </a:ext>
            </a:extLst>
          </p:cNvPr>
          <p:cNvGrpSpPr/>
          <p:nvPr/>
        </p:nvGrpSpPr>
        <p:grpSpPr>
          <a:xfrm>
            <a:off x="7420590" y="2566331"/>
            <a:ext cx="4545076" cy="4119899"/>
            <a:chOff x="4089562" y="596016"/>
            <a:chExt cx="4545076" cy="4119899"/>
          </a:xfrm>
        </p:grpSpPr>
        <p:grpSp>
          <p:nvGrpSpPr>
            <p:cNvPr id="13" name="Google Shape;973;p32">
              <a:extLst>
                <a:ext uri="{FF2B5EF4-FFF2-40B4-BE49-F238E27FC236}">
                  <a16:creationId xmlns:a16="http://schemas.microsoft.com/office/drawing/2014/main" id="{CECBAFF6-C950-5546-B93F-0A96F236C91C}"/>
                </a:ext>
              </a:extLst>
            </p:cNvPr>
            <p:cNvGrpSpPr/>
            <p:nvPr/>
          </p:nvGrpSpPr>
          <p:grpSpPr>
            <a:xfrm>
              <a:off x="6208458" y="4139123"/>
              <a:ext cx="623499" cy="576793"/>
              <a:chOff x="2681574" y="1237063"/>
              <a:chExt cx="340338" cy="314998"/>
            </a:xfrm>
          </p:grpSpPr>
          <p:sp>
            <p:nvSpPr>
              <p:cNvPr id="29" name="Google Shape;974;p32">
                <a:extLst>
                  <a:ext uri="{FF2B5EF4-FFF2-40B4-BE49-F238E27FC236}">
                    <a16:creationId xmlns:a16="http://schemas.microsoft.com/office/drawing/2014/main" id="{8F1EBA41-4954-F84E-B3D9-5FB9DECF78B7}"/>
                  </a:ext>
                </a:extLst>
              </p:cNvPr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8540" extrusionOk="0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75;p32">
                <a:extLst>
                  <a:ext uri="{FF2B5EF4-FFF2-40B4-BE49-F238E27FC236}">
                    <a16:creationId xmlns:a16="http://schemas.microsoft.com/office/drawing/2014/main" id="{214DEA39-3D80-894B-B8AB-14594CFE8583}"/>
                  </a:ext>
                </a:extLst>
              </p:cNvPr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15" extrusionOk="0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76;p32">
                <a:extLst>
                  <a:ext uri="{FF2B5EF4-FFF2-40B4-BE49-F238E27FC236}">
                    <a16:creationId xmlns:a16="http://schemas.microsoft.com/office/drawing/2014/main" id="{D71B9715-7C66-364D-A945-3B2EA920F7C8}"/>
                  </a:ext>
                </a:extLst>
              </p:cNvPr>
              <p:cNvSpPr/>
              <p:nvPr/>
            </p:nvSpPr>
            <p:spPr>
              <a:xfrm>
                <a:off x="2831807" y="1370734"/>
                <a:ext cx="6838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032" extrusionOk="0">
                    <a:moveTo>
                      <a:pt x="529" y="422"/>
                    </a:moveTo>
                    <a:cubicBezTo>
                      <a:pt x="613" y="541"/>
                      <a:pt x="712" y="676"/>
                      <a:pt x="827" y="825"/>
                    </a:cubicBezTo>
                    <a:cubicBezTo>
                      <a:pt x="796" y="842"/>
                      <a:pt x="770" y="856"/>
                      <a:pt x="744" y="873"/>
                    </a:cubicBezTo>
                    <a:cubicBezTo>
                      <a:pt x="630" y="737"/>
                      <a:pt x="525" y="615"/>
                      <a:pt x="433" y="523"/>
                    </a:cubicBezTo>
                    <a:cubicBezTo>
                      <a:pt x="442" y="515"/>
                      <a:pt x="446" y="501"/>
                      <a:pt x="450" y="493"/>
                    </a:cubicBezTo>
                    <a:cubicBezTo>
                      <a:pt x="476" y="467"/>
                      <a:pt x="503" y="445"/>
                      <a:pt x="529" y="422"/>
                    </a:cubicBezTo>
                    <a:close/>
                    <a:moveTo>
                      <a:pt x="363" y="642"/>
                    </a:moveTo>
                    <a:cubicBezTo>
                      <a:pt x="424" y="733"/>
                      <a:pt x="503" y="838"/>
                      <a:pt x="587" y="952"/>
                    </a:cubicBezTo>
                    <a:cubicBezTo>
                      <a:pt x="569" y="956"/>
                      <a:pt x="547" y="969"/>
                      <a:pt x="534" y="973"/>
                    </a:cubicBezTo>
                    <a:cubicBezTo>
                      <a:pt x="512" y="978"/>
                      <a:pt x="494" y="978"/>
                      <a:pt x="476" y="978"/>
                    </a:cubicBezTo>
                    <a:cubicBezTo>
                      <a:pt x="460" y="978"/>
                      <a:pt x="446" y="973"/>
                      <a:pt x="433" y="969"/>
                    </a:cubicBezTo>
                    <a:cubicBezTo>
                      <a:pt x="407" y="961"/>
                      <a:pt x="377" y="939"/>
                      <a:pt x="359" y="908"/>
                    </a:cubicBezTo>
                    <a:cubicBezTo>
                      <a:pt x="315" y="851"/>
                      <a:pt x="302" y="785"/>
                      <a:pt x="329" y="707"/>
                    </a:cubicBezTo>
                    <a:cubicBezTo>
                      <a:pt x="333" y="685"/>
                      <a:pt x="355" y="664"/>
                      <a:pt x="363" y="642"/>
                    </a:cubicBezTo>
                    <a:close/>
                    <a:moveTo>
                      <a:pt x="1286" y="1027"/>
                    </a:moveTo>
                    <a:cubicBezTo>
                      <a:pt x="1295" y="1027"/>
                      <a:pt x="1303" y="1028"/>
                      <a:pt x="1311" y="1031"/>
                    </a:cubicBezTo>
                    <a:cubicBezTo>
                      <a:pt x="1382" y="1039"/>
                      <a:pt x="1456" y="1100"/>
                      <a:pt x="1482" y="1170"/>
                    </a:cubicBezTo>
                    <a:cubicBezTo>
                      <a:pt x="1513" y="1227"/>
                      <a:pt x="1509" y="1310"/>
                      <a:pt x="1486" y="1384"/>
                    </a:cubicBezTo>
                    <a:cubicBezTo>
                      <a:pt x="1408" y="1279"/>
                      <a:pt x="1321" y="1162"/>
                      <a:pt x="1224" y="1035"/>
                    </a:cubicBezTo>
                    <a:cubicBezTo>
                      <a:pt x="1245" y="1032"/>
                      <a:pt x="1266" y="1027"/>
                      <a:pt x="1286" y="1027"/>
                    </a:cubicBezTo>
                    <a:close/>
                    <a:moveTo>
                      <a:pt x="1053" y="1104"/>
                    </a:moveTo>
                    <a:cubicBezTo>
                      <a:pt x="1180" y="1262"/>
                      <a:pt x="1303" y="1406"/>
                      <a:pt x="1408" y="1524"/>
                    </a:cubicBezTo>
                    <a:cubicBezTo>
                      <a:pt x="1386" y="1555"/>
                      <a:pt x="1373" y="1594"/>
                      <a:pt x="1347" y="1620"/>
                    </a:cubicBezTo>
                    <a:cubicBezTo>
                      <a:pt x="1342" y="1624"/>
                      <a:pt x="1338" y="1629"/>
                      <a:pt x="1333" y="1638"/>
                    </a:cubicBezTo>
                    <a:cubicBezTo>
                      <a:pt x="1233" y="1498"/>
                      <a:pt x="1111" y="1332"/>
                      <a:pt x="970" y="1152"/>
                    </a:cubicBezTo>
                    <a:cubicBezTo>
                      <a:pt x="992" y="1140"/>
                      <a:pt x="1015" y="1126"/>
                      <a:pt x="1037" y="1114"/>
                    </a:cubicBezTo>
                    <a:cubicBezTo>
                      <a:pt x="1041" y="1109"/>
                      <a:pt x="1045" y="1109"/>
                      <a:pt x="1053" y="1104"/>
                    </a:cubicBezTo>
                    <a:close/>
                    <a:moveTo>
                      <a:pt x="290" y="1"/>
                    </a:moveTo>
                    <a:cubicBezTo>
                      <a:pt x="288" y="1"/>
                      <a:pt x="286" y="1"/>
                      <a:pt x="285" y="3"/>
                    </a:cubicBezTo>
                    <a:cubicBezTo>
                      <a:pt x="267" y="12"/>
                      <a:pt x="315" y="104"/>
                      <a:pt x="403" y="235"/>
                    </a:cubicBezTo>
                    <a:cubicBezTo>
                      <a:pt x="363" y="261"/>
                      <a:pt x="324" y="275"/>
                      <a:pt x="280" y="305"/>
                    </a:cubicBezTo>
                    <a:cubicBezTo>
                      <a:pt x="272" y="313"/>
                      <a:pt x="258" y="327"/>
                      <a:pt x="250" y="340"/>
                    </a:cubicBezTo>
                    <a:cubicBezTo>
                      <a:pt x="217" y="311"/>
                      <a:pt x="194" y="294"/>
                      <a:pt x="179" y="294"/>
                    </a:cubicBezTo>
                    <a:cubicBezTo>
                      <a:pt x="176" y="294"/>
                      <a:pt x="173" y="295"/>
                      <a:pt x="171" y="297"/>
                    </a:cubicBezTo>
                    <a:cubicBezTo>
                      <a:pt x="162" y="305"/>
                      <a:pt x="175" y="335"/>
                      <a:pt x="202" y="388"/>
                    </a:cubicBezTo>
                    <a:cubicBezTo>
                      <a:pt x="145" y="445"/>
                      <a:pt x="88" y="511"/>
                      <a:pt x="49" y="602"/>
                    </a:cubicBezTo>
                    <a:cubicBezTo>
                      <a:pt x="22" y="672"/>
                      <a:pt x="0" y="747"/>
                      <a:pt x="4" y="838"/>
                    </a:cubicBezTo>
                    <a:cubicBezTo>
                      <a:pt x="10" y="926"/>
                      <a:pt x="36" y="1013"/>
                      <a:pt x="79" y="1092"/>
                    </a:cubicBezTo>
                    <a:cubicBezTo>
                      <a:pt x="131" y="1166"/>
                      <a:pt x="202" y="1235"/>
                      <a:pt x="298" y="1279"/>
                    </a:cubicBezTo>
                    <a:cubicBezTo>
                      <a:pt x="341" y="1301"/>
                      <a:pt x="394" y="1314"/>
                      <a:pt x="446" y="1323"/>
                    </a:cubicBezTo>
                    <a:cubicBezTo>
                      <a:pt x="466" y="1325"/>
                      <a:pt x="487" y="1326"/>
                      <a:pt x="508" y="1326"/>
                    </a:cubicBezTo>
                    <a:cubicBezTo>
                      <a:pt x="537" y="1326"/>
                      <a:pt x="567" y="1324"/>
                      <a:pt x="595" y="1319"/>
                    </a:cubicBezTo>
                    <a:cubicBezTo>
                      <a:pt x="678" y="1301"/>
                      <a:pt x="748" y="1271"/>
                      <a:pt x="809" y="1241"/>
                    </a:cubicBezTo>
                    <a:cubicBezTo>
                      <a:pt x="962" y="1428"/>
                      <a:pt x="1106" y="1598"/>
                      <a:pt x="1228" y="1729"/>
                    </a:cubicBezTo>
                    <a:cubicBezTo>
                      <a:pt x="1150" y="1791"/>
                      <a:pt x="1075" y="1848"/>
                      <a:pt x="1023" y="1887"/>
                    </a:cubicBezTo>
                    <a:cubicBezTo>
                      <a:pt x="932" y="1949"/>
                      <a:pt x="883" y="1987"/>
                      <a:pt x="892" y="2009"/>
                    </a:cubicBezTo>
                    <a:cubicBezTo>
                      <a:pt x="897" y="2024"/>
                      <a:pt x="918" y="2031"/>
                      <a:pt x="954" y="2031"/>
                    </a:cubicBezTo>
                    <a:cubicBezTo>
                      <a:pt x="984" y="2031"/>
                      <a:pt x="1025" y="2026"/>
                      <a:pt x="1075" y="2014"/>
                    </a:cubicBezTo>
                    <a:cubicBezTo>
                      <a:pt x="1154" y="1996"/>
                      <a:pt x="1263" y="1953"/>
                      <a:pt x="1377" y="1891"/>
                    </a:cubicBezTo>
                    <a:cubicBezTo>
                      <a:pt x="1461" y="1972"/>
                      <a:pt x="1516" y="2015"/>
                      <a:pt x="1538" y="2015"/>
                    </a:cubicBezTo>
                    <a:cubicBezTo>
                      <a:pt x="1540" y="2015"/>
                      <a:pt x="1542" y="2014"/>
                      <a:pt x="1543" y="2014"/>
                    </a:cubicBezTo>
                    <a:cubicBezTo>
                      <a:pt x="1557" y="2001"/>
                      <a:pt x="1525" y="1939"/>
                      <a:pt x="1464" y="1838"/>
                    </a:cubicBezTo>
                    <a:cubicBezTo>
                      <a:pt x="1486" y="1826"/>
                      <a:pt x="1499" y="1822"/>
                      <a:pt x="1521" y="1808"/>
                    </a:cubicBezTo>
                    <a:cubicBezTo>
                      <a:pt x="1547" y="1786"/>
                      <a:pt x="1569" y="1756"/>
                      <a:pt x="1596" y="1729"/>
                    </a:cubicBezTo>
                    <a:cubicBezTo>
                      <a:pt x="1695" y="1833"/>
                      <a:pt x="1762" y="1893"/>
                      <a:pt x="1786" y="1893"/>
                    </a:cubicBezTo>
                    <a:cubicBezTo>
                      <a:pt x="1789" y="1893"/>
                      <a:pt x="1791" y="1892"/>
                      <a:pt x="1793" y="1891"/>
                    </a:cubicBezTo>
                    <a:cubicBezTo>
                      <a:pt x="1810" y="1878"/>
                      <a:pt x="1761" y="1786"/>
                      <a:pt x="1670" y="1646"/>
                    </a:cubicBezTo>
                    <a:cubicBezTo>
                      <a:pt x="1700" y="1608"/>
                      <a:pt x="1727" y="1568"/>
                      <a:pt x="1753" y="1520"/>
                    </a:cubicBezTo>
                    <a:cubicBezTo>
                      <a:pt x="1814" y="1398"/>
                      <a:pt x="1854" y="1231"/>
                      <a:pt x="1793" y="1052"/>
                    </a:cubicBezTo>
                    <a:cubicBezTo>
                      <a:pt x="1731" y="882"/>
                      <a:pt x="1587" y="737"/>
                      <a:pt x="1390" y="690"/>
                    </a:cubicBezTo>
                    <a:cubicBezTo>
                      <a:pt x="1338" y="676"/>
                      <a:pt x="1285" y="672"/>
                      <a:pt x="1237" y="672"/>
                    </a:cubicBezTo>
                    <a:cubicBezTo>
                      <a:pt x="1184" y="676"/>
                      <a:pt x="1137" y="685"/>
                      <a:pt x="1093" y="698"/>
                    </a:cubicBezTo>
                    <a:cubicBezTo>
                      <a:pt x="1053" y="711"/>
                      <a:pt x="1023" y="729"/>
                      <a:pt x="988" y="747"/>
                    </a:cubicBezTo>
                    <a:cubicBezTo>
                      <a:pt x="861" y="589"/>
                      <a:pt x="739" y="449"/>
                      <a:pt x="639" y="331"/>
                    </a:cubicBezTo>
                    <a:cubicBezTo>
                      <a:pt x="691" y="291"/>
                      <a:pt x="739" y="257"/>
                      <a:pt x="783" y="231"/>
                    </a:cubicBezTo>
                    <a:cubicBezTo>
                      <a:pt x="870" y="166"/>
                      <a:pt x="914" y="121"/>
                      <a:pt x="905" y="99"/>
                    </a:cubicBezTo>
                    <a:cubicBezTo>
                      <a:pt x="901" y="88"/>
                      <a:pt x="883" y="83"/>
                      <a:pt x="853" y="83"/>
                    </a:cubicBezTo>
                    <a:cubicBezTo>
                      <a:pt x="823" y="83"/>
                      <a:pt x="781" y="88"/>
                      <a:pt x="726" y="99"/>
                    </a:cubicBezTo>
                    <a:cubicBezTo>
                      <a:pt x="669" y="113"/>
                      <a:pt x="603" y="134"/>
                      <a:pt x="529" y="166"/>
                    </a:cubicBezTo>
                    <a:cubicBezTo>
                      <a:pt x="521" y="170"/>
                      <a:pt x="508" y="178"/>
                      <a:pt x="498" y="182"/>
                    </a:cubicBezTo>
                    <a:cubicBezTo>
                      <a:pt x="392" y="72"/>
                      <a:pt x="314" y="1"/>
                      <a:pt x="290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77;p32">
                <a:extLst>
                  <a:ext uri="{FF2B5EF4-FFF2-40B4-BE49-F238E27FC236}">
                    <a16:creationId xmlns:a16="http://schemas.microsoft.com/office/drawing/2014/main" id="{629EB24B-024A-AB44-BCED-11A32B94E2F9}"/>
                  </a:ext>
                </a:extLst>
              </p:cNvPr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7504" extrusionOk="0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978;p32">
              <a:extLst>
                <a:ext uri="{FF2B5EF4-FFF2-40B4-BE49-F238E27FC236}">
                  <a16:creationId xmlns:a16="http://schemas.microsoft.com/office/drawing/2014/main" id="{77ED40F5-0DE1-1741-9A03-5ACBB068ACB1}"/>
                </a:ext>
              </a:extLst>
            </p:cNvPr>
            <p:cNvGrpSpPr/>
            <p:nvPr/>
          </p:nvGrpSpPr>
          <p:grpSpPr>
            <a:xfrm rot="756199">
              <a:off x="8106510" y="1414495"/>
              <a:ext cx="502396" cy="423275"/>
              <a:chOff x="2681574" y="1237063"/>
              <a:chExt cx="340338" cy="314998"/>
            </a:xfrm>
          </p:grpSpPr>
          <p:sp>
            <p:nvSpPr>
              <p:cNvPr id="25" name="Google Shape;979;p32">
                <a:extLst>
                  <a:ext uri="{FF2B5EF4-FFF2-40B4-BE49-F238E27FC236}">
                    <a16:creationId xmlns:a16="http://schemas.microsoft.com/office/drawing/2014/main" id="{F9CCD4C4-D65F-5E41-9602-1EB1A3A8B95F}"/>
                  </a:ext>
                </a:extLst>
              </p:cNvPr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8540" extrusionOk="0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80;p32">
                <a:extLst>
                  <a:ext uri="{FF2B5EF4-FFF2-40B4-BE49-F238E27FC236}">
                    <a16:creationId xmlns:a16="http://schemas.microsoft.com/office/drawing/2014/main" id="{A533613E-8AD5-3C44-AFBC-897D7F6A67E4}"/>
                  </a:ext>
                </a:extLst>
              </p:cNvPr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15" extrusionOk="0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81;p32">
                <a:extLst>
                  <a:ext uri="{FF2B5EF4-FFF2-40B4-BE49-F238E27FC236}">
                    <a16:creationId xmlns:a16="http://schemas.microsoft.com/office/drawing/2014/main" id="{36D4104F-9D8D-5C48-8E30-2211D41A2572}"/>
                  </a:ext>
                </a:extLst>
              </p:cNvPr>
              <p:cNvSpPr/>
              <p:nvPr/>
            </p:nvSpPr>
            <p:spPr>
              <a:xfrm>
                <a:off x="2831807" y="1370734"/>
                <a:ext cx="6838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032" extrusionOk="0">
                    <a:moveTo>
                      <a:pt x="529" y="422"/>
                    </a:moveTo>
                    <a:cubicBezTo>
                      <a:pt x="613" y="541"/>
                      <a:pt x="712" y="676"/>
                      <a:pt x="827" y="825"/>
                    </a:cubicBezTo>
                    <a:cubicBezTo>
                      <a:pt x="796" y="842"/>
                      <a:pt x="770" y="856"/>
                      <a:pt x="744" y="873"/>
                    </a:cubicBezTo>
                    <a:cubicBezTo>
                      <a:pt x="630" y="737"/>
                      <a:pt x="525" y="615"/>
                      <a:pt x="433" y="523"/>
                    </a:cubicBezTo>
                    <a:cubicBezTo>
                      <a:pt x="442" y="515"/>
                      <a:pt x="446" y="501"/>
                      <a:pt x="450" y="493"/>
                    </a:cubicBezTo>
                    <a:cubicBezTo>
                      <a:pt x="476" y="467"/>
                      <a:pt x="503" y="445"/>
                      <a:pt x="529" y="422"/>
                    </a:cubicBezTo>
                    <a:close/>
                    <a:moveTo>
                      <a:pt x="363" y="642"/>
                    </a:moveTo>
                    <a:cubicBezTo>
                      <a:pt x="424" y="733"/>
                      <a:pt x="503" y="838"/>
                      <a:pt x="587" y="952"/>
                    </a:cubicBezTo>
                    <a:cubicBezTo>
                      <a:pt x="569" y="956"/>
                      <a:pt x="547" y="969"/>
                      <a:pt x="534" y="973"/>
                    </a:cubicBezTo>
                    <a:cubicBezTo>
                      <a:pt x="512" y="978"/>
                      <a:pt x="494" y="978"/>
                      <a:pt x="476" y="978"/>
                    </a:cubicBezTo>
                    <a:cubicBezTo>
                      <a:pt x="460" y="978"/>
                      <a:pt x="446" y="973"/>
                      <a:pt x="433" y="969"/>
                    </a:cubicBezTo>
                    <a:cubicBezTo>
                      <a:pt x="407" y="961"/>
                      <a:pt x="377" y="939"/>
                      <a:pt x="359" y="908"/>
                    </a:cubicBezTo>
                    <a:cubicBezTo>
                      <a:pt x="315" y="851"/>
                      <a:pt x="302" y="785"/>
                      <a:pt x="329" y="707"/>
                    </a:cubicBezTo>
                    <a:cubicBezTo>
                      <a:pt x="333" y="685"/>
                      <a:pt x="355" y="664"/>
                      <a:pt x="363" y="642"/>
                    </a:cubicBezTo>
                    <a:close/>
                    <a:moveTo>
                      <a:pt x="1286" y="1027"/>
                    </a:moveTo>
                    <a:cubicBezTo>
                      <a:pt x="1295" y="1027"/>
                      <a:pt x="1303" y="1028"/>
                      <a:pt x="1311" y="1031"/>
                    </a:cubicBezTo>
                    <a:cubicBezTo>
                      <a:pt x="1382" y="1039"/>
                      <a:pt x="1456" y="1100"/>
                      <a:pt x="1482" y="1170"/>
                    </a:cubicBezTo>
                    <a:cubicBezTo>
                      <a:pt x="1513" y="1227"/>
                      <a:pt x="1509" y="1310"/>
                      <a:pt x="1486" y="1384"/>
                    </a:cubicBezTo>
                    <a:cubicBezTo>
                      <a:pt x="1408" y="1279"/>
                      <a:pt x="1321" y="1162"/>
                      <a:pt x="1224" y="1035"/>
                    </a:cubicBezTo>
                    <a:cubicBezTo>
                      <a:pt x="1245" y="1032"/>
                      <a:pt x="1266" y="1027"/>
                      <a:pt x="1286" y="1027"/>
                    </a:cubicBezTo>
                    <a:close/>
                    <a:moveTo>
                      <a:pt x="1053" y="1104"/>
                    </a:moveTo>
                    <a:cubicBezTo>
                      <a:pt x="1180" y="1262"/>
                      <a:pt x="1303" y="1406"/>
                      <a:pt x="1408" y="1524"/>
                    </a:cubicBezTo>
                    <a:cubicBezTo>
                      <a:pt x="1386" y="1555"/>
                      <a:pt x="1373" y="1594"/>
                      <a:pt x="1347" y="1620"/>
                    </a:cubicBezTo>
                    <a:cubicBezTo>
                      <a:pt x="1342" y="1624"/>
                      <a:pt x="1338" y="1629"/>
                      <a:pt x="1333" y="1638"/>
                    </a:cubicBezTo>
                    <a:cubicBezTo>
                      <a:pt x="1233" y="1498"/>
                      <a:pt x="1111" y="1332"/>
                      <a:pt x="970" y="1152"/>
                    </a:cubicBezTo>
                    <a:cubicBezTo>
                      <a:pt x="992" y="1140"/>
                      <a:pt x="1015" y="1126"/>
                      <a:pt x="1037" y="1114"/>
                    </a:cubicBezTo>
                    <a:cubicBezTo>
                      <a:pt x="1041" y="1109"/>
                      <a:pt x="1045" y="1109"/>
                      <a:pt x="1053" y="1104"/>
                    </a:cubicBezTo>
                    <a:close/>
                    <a:moveTo>
                      <a:pt x="290" y="1"/>
                    </a:moveTo>
                    <a:cubicBezTo>
                      <a:pt x="288" y="1"/>
                      <a:pt x="286" y="1"/>
                      <a:pt x="285" y="3"/>
                    </a:cubicBezTo>
                    <a:cubicBezTo>
                      <a:pt x="267" y="12"/>
                      <a:pt x="315" y="104"/>
                      <a:pt x="403" y="235"/>
                    </a:cubicBezTo>
                    <a:cubicBezTo>
                      <a:pt x="363" y="261"/>
                      <a:pt x="324" y="275"/>
                      <a:pt x="280" y="305"/>
                    </a:cubicBezTo>
                    <a:cubicBezTo>
                      <a:pt x="272" y="313"/>
                      <a:pt x="258" y="327"/>
                      <a:pt x="250" y="340"/>
                    </a:cubicBezTo>
                    <a:cubicBezTo>
                      <a:pt x="217" y="311"/>
                      <a:pt x="194" y="294"/>
                      <a:pt x="179" y="294"/>
                    </a:cubicBezTo>
                    <a:cubicBezTo>
                      <a:pt x="176" y="294"/>
                      <a:pt x="173" y="295"/>
                      <a:pt x="171" y="297"/>
                    </a:cubicBezTo>
                    <a:cubicBezTo>
                      <a:pt x="162" y="305"/>
                      <a:pt x="175" y="335"/>
                      <a:pt x="202" y="388"/>
                    </a:cubicBezTo>
                    <a:cubicBezTo>
                      <a:pt x="145" y="445"/>
                      <a:pt x="88" y="511"/>
                      <a:pt x="49" y="602"/>
                    </a:cubicBezTo>
                    <a:cubicBezTo>
                      <a:pt x="22" y="672"/>
                      <a:pt x="0" y="747"/>
                      <a:pt x="4" y="838"/>
                    </a:cubicBezTo>
                    <a:cubicBezTo>
                      <a:pt x="10" y="926"/>
                      <a:pt x="36" y="1013"/>
                      <a:pt x="79" y="1092"/>
                    </a:cubicBezTo>
                    <a:cubicBezTo>
                      <a:pt x="131" y="1166"/>
                      <a:pt x="202" y="1235"/>
                      <a:pt x="298" y="1279"/>
                    </a:cubicBezTo>
                    <a:cubicBezTo>
                      <a:pt x="341" y="1301"/>
                      <a:pt x="394" y="1314"/>
                      <a:pt x="446" y="1323"/>
                    </a:cubicBezTo>
                    <a:cubicBezTo>
                      <a:pt x="466" y="1325"/>
                      <a:pt x="487" y="1326"/>
                      <a:pt x="508" y="1326"/>
                    </a:cubicBezTo>
                    <a:cubicBezTo>
                      <a:pt x="537" y="1326"/>
                      <a:pt x="567" y="1324"/>
                      <a:pt x="595" y="1319"/>
                    </a:cubicBezTo>
                    <a:cubicBezTo>
                      <a:pt x="678" y="1301"/>
                      <a:pt x="748" y="1271"/>
                      <a:pt x="809" y="1241"/>
                    </a:cubicBezTo>
                    <a:cubicBezTo>
                      <a:pt x="962" y="1428"/>
                      <a:pt x="1106" y="1598"/>
                      <a:pt x="1228" y="1729"/>
                    </a:cubicBezTo>
                    <a:cubicBezTo>
                      <a:pt x="1150" y="1791"/>
                      <a:pt x="1075" y="1848"/>
                      <a:pt x="1023" y="1887"/>
                    </a:cubicBezTo>
                    <a:cubicBezTo>
                      <a:pt x="932" y="1949"/>
                      <a:pt x="883" y="1987"/>
                      <a:pt x="892" y="2009"/>
                    </a:cubicBezTo>
                    <a:cubicBezTo>
                      <a:pt x="897" y="2024"/>
                      <a:pt x="918" y="2031"/>
                      <a:pt x="954" y="2031"/>
                    </a:cubicBezTo>
                    <a:cubicBezTo>
                      <a:pt x="984" y="2031"/>
                      <a:pt x="1025" y="2026"/>
                      <a:pt x="1075" y="2014"/>
                    </a:cubicBezTo>
                    <a:cubicBezTo>
                      <a:pt x="1154" y="1996"/>
                      <a:pt x="1263" y="1953"/>
                      <a:pt x="1377" y="1891"/>
                    </a:cubicBezTo>
                    <a:cubicBezTo>
                      <a:pt x="1461" y="1972"/>
                      <a:pt x="1516" y="2015"/>
                      <a:pt x="1538" y="2015"/>
                    </a:cubicBezTo>
                    <a:cubicBezTo>
                      <a:pt x="1540" y="2015"/>
                      <a:pt x="1542" y="2014"/>
                      <a:pt x="1543" y="2014"/>
                    </a:cubicBezTo>
                    <a:cubicBezTo>
                      <a:pt x="1557" y="2001"/>
                      <a:pt x="1525" y="1939"/>
                      <a:pt x="1464" y="1838"/>
                    </a:cubicBezTo>
                    <a:cubicBezTo>
                      <a:pt x="1486" y="1826"/>
                      <a:pt x="1499" y="1822"/>
                      <a:pt x="1521" y="1808"/>
                    </a:cubicBezTo>
                    <a:cubicBezTo>
                      <a:pt x="1547" y="1786"/>
                      <a:pt x="1569" y="1756"/>
                      <a:pt x="1596" y="1729"/>
                    </a:cubicBezTo>
                    <a:cubicBezTo>
                      <a:pt x="1695" y="1833"/>
                      <a:pt x="1762" y="1893"/>
                      <a:pt x="1786" y="1893"/>
                    </a:cubicBezTo>
                    <a:cubicBezTo>
                      <a:pt x="1789" y="1893"/>
                      <a:pt x="1791" y="1892"/>
                      <a:pt x="1793" y="1891"/>
                    </a:cubicBezTo>
                    <a:cubicBezTo>
                      <a:pt x="1810" y="1878"/>
                      <a:pt x="1761" y="1786"/>
                      <a:pt x="1670" y="1646"/>
                    </a:cubicBezTo>
                    <a:cubicBezTo>
                      <a:pt x="1700" y="1608"/>
                      <a:pt x="1727" y="1568"/>
                      <a:pt x="1753" y="1520"/>
                    </a:cubicBezTo>
                    <a:cubicBezTo>
                      <a:pt x="1814" y="1398"/>
                      <a:pt x="1854" y="1231"/>
                      <a:pt x="1793" y="1052"/>
                    </a:cubicBezTo>
                    <a:cubicBezTo>
                      <a:pt x="1731" y="882"/>
                      <a:pt x="1587" y="737"/>
                      <a:pt x="1390" y="690"/>
                    </a:cubicBezTo>
                    <a:cubicBezTo>
                      <a:pt x="1338" y="676"/>
                      <a:pt x="1285" y="672"/>
                      <a:pt x="1237" y="672"/>
                    </a:cubicBezTo>
                    <a:cubicBezTo>
                      <a:pt x="1184" y="676"/>
                      <a:pt x="1137" y="685"/>
                      <a:pt x="1093" y="698"/>
                    </a:cubicBezTo>
                    <a:cubicBezTo>
                      <a:pt x="1053" y="711"/>
                      <a:pt x="1023" y="729"/>
                      <a:pt x="988" y="747"/>
                    </a:cubicBezTo>
                    <a:cubicBezTo>
                      <a:pt x="861" y="589"/>
                      <a:pt x="739" y="449"/>
                      <a:pt x="639" y="331"/>
                    </a:cubicBezTo>
                    <a:cubicBezTo>
                      <a:pt x="691" y="291"/>
                      <a:pt x="739" y="257"/>
                      <a:pt x="783" y="231"/>
                    </a:cubicBezTo>
                    <a:cubicBezTo>
                      <a:pt x="870" y="166"/>
                      <a:pt x="914" y="121"/>
                      <a:pt x="905" y="99"/>
                    </a:cubicBezTo>
                    <a:cubicBezTo>
                      <a:pt x="901" y="88"/>
                      <a:pt x="883" y="83"/>
                      <a:pt x="853" y="83"/>
                    </a:cubicBezTo>
                    <a:cubicBezTo>
                      <a:pt x="823" y="83"/>
                      <a:pt x="781" y="88"/>
                      <a:pt x="726" y="99"/>
                    </a:cubicBezTo>
                    <a:cubicBezTo>
                      <a:pt x="669" y="113"/>
                      <a:pt x="603" y="134"/>
                      <a:pt x="529" y="166"/>
                    </a:cubicBezTo>
                    <a:cubicBezTo>
                      <a:pt x="521" y="170"/>
                      <a:pt x="508" y="178"/>
                      <a:pt x="498" y="182"/>
                    </a:cubicBezTo>
                    <a:cubicBezTo>
                      <a:pt x="392" y="72"/>
                      <a:pt x="314" y="1"/>
                      <a:pt x="290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82;p32">
                <a:extLst>
                  <a:ext uri="{FF2B5EF4-FFF2-40B4-BE49-F238E27FC236}">
                    <a16:creationId xmlns:a16="http://schemas.microsoft.com/office/drawing/2014/main" id="{70D9587E-34AA-1E40-AE18-DD3586393A51}"/>
                  </a:ext>
                </a:extLst>
              </p:cNvPr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7504" extrusionOk="0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83;p32">
              <a:extLst>
                <a:ext uri="{FF2B5EF4-FFF2-40B4-BE49-F238E27FC236}">
                  <a16:creationId xmlns:a16="http://schemas.microsoft.com/office/drawing/2014/main" id="{232D32E2-3E1A-994A-9181-B414C30DF917}"/>
                </a:ext>
              </a:extLst>
            </p:cNvPr>
            <p:cNvGrpSpPr/>
            <p:nvPr/>
          </p:nvGrpSpPr>
          <p:grpSpPr>
            <a:xfrm rot="4421280">
              <a:off x="4109838" y="1944564"/>
              <a:ext cx="569153" cy="479566"/>
              <a:chOff x="2681574" y="1237063"/>
              <a:chExt cx="340338" cy="314998"/>
            </a:xfrm>
          </p:grpSpPr>
          <p:sp>
            <p:nvSpPr>
              <p:cNvPr id="21" name="Google Shape;984;p32">
                <a:extLst>
                  <a:ext uri="{FF2B5EF4-FFF2-40B4-BE49-F238E27FC236}">
                    <a16:creationId xmlns:a16="http://schemas.microsoft.com/office/drawing/2014/main" id="{750ACABD-61DB-7B4A-BD99-060E7DEC5923}"/>
                  </a:ext>
                </a:extLst>
              </p:cNvPr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8540" extrusionOk="0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85;p32">
                <a:extLst>
                  <a:ext uri="{FF2B5EF4-FFF2-40B4-BE49-F238E27FC236}">
                    <a16:creationId xmlns:a16="http://schemas.microsoft.com/office/drawing/2014/main" id="{AAAD4D09-064D-F847-BC1E-D13B8B674BBC}"/>
                  </a:ext>
                </a:extLst>
              </p:cNvPr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15" extrusionOk="0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86;p32">
                <a:extLst>
                  <a:ext uri="{FF2B5EF4-FFF2-40B4-BE49-F238E27FC236}">
                    <a16:creationId xmlns:a16="http://schemas.microsoft.com/office/drawing/2014/main" id="{864A62BE-ECAB-E543-969B-28A3B3670015}"/>
                  </a:ext>
                </a:extLst>
              </p:cNvPr>
              <p:cNvSpPr/>
              <p:nvPr/>
            </p:nvSpPr>
            <p:spPr>
              <a:xfrm>
                <a:off x="2831807" y="1370734"/>
                <a:ext cx="6838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032" extrusionOk="0">
                    <a:moveTo>
                      <a:pt x="529" y="422"/>
                    </a:moveTo>
                    <a:cubicBezTo>
                      <a:pt x="613" y="541"/>
                      <a:pt x="712" y="676"/>
                      <a:pt x="827" y="825"/>
                    </a:cubicBezTo>
                    <a:cubicBezTo>
                      <a:pt x="796" y="842"/>
                      <a:pt x="770" y="856"/>
                      <a:pt x="744" y="873"/>
                    </a:cubicBezTo>
                    <a:cubicBezTo>
                      <a:pt x="630" y="737"/>
                      <a:pt x="525" y="615"/>
                      <a:pt x="433" y="523"/>
                    </a:cubicBezTo>
                    <a:cubicBezTo>
                      <a:pt x="442" y="515"/>
                      <a:pt x="446" y="501"/>
                      <a:pt x="450" y="493"/>
                    </a:cubicBezTo>
                    <a:cubicBezTo>
                      <a:pt x="476" y="467"/>
                      <a:pt x="503" y="445"/>
                      <a:pt x="529" y="422"/>
                    </a:cubicBezTo>
                    <a:close/>
                    <a:moveTo>
                      <a:pt x="363" y="642"/>
                    </a:moveTo>
                    <a:cubicBezTo>
                      <a:pt x="424" y="733"/>
                      <a:pt x="503" y="838"/>
                      <a:pt x="587" y="952"/>
                    </a:cubicBezTo>
                    <a:cubicBezTo>
                      <a:pt x="569" y="956"/>
                      <a:pt x="547" y="969"/>
                      <a:pt x="534" y="973"/>
                    </a:cubicBezTo>
                    <a:cubicBezTo>
                      <a:pt x="512" y="978"/>
                      <a:pt x="494" y="978"/>
                      <a:pt x="476" y="978"/>
                    </a:cubicBezTo>
                    <a:cubicBezTo>
                      <a:pt x="460" y="978"/>
                      <a:pt x="446" y="973"/>
                      <a:pt x="433" y="969"/>
                    </a:cubicBezTo>
                    <a:cubicBezTo>
                      <a:pt x="407" y="961"/>
                      <a:pt x="377" y="939"/>
                      <a:pt x="359" y="908"/>
                    </a:cubicBezTo>
                    <a:cubicBezTo>
                      <a:pt x="315" y="851"/>
                      <a:pt x="302" y="785"/>
                      <a:pt x="329" y="707"/>
                    </a:cubicBezTo>
                    <a:cubicBezTo>
                      <a:pt x="333" y="685"/>
                      <a:pt x="355" y="664"/>
                      <a:pt x="363" y="642"/>
                    </a:cubicBezTo>
                    <a:close/>
                    <a:moveTo>
                      <a:pt x="1286" y="1027"/>
                    </a:moveTo>
                    <a:cubicBezTo>
                      <a:pt x="1295" y="1027"/>
                      <a:pt x="1303" y="1028"/>
                      <a:pt x="1311" y="1031"/>
                    </a:cubicBezTo>
                    <a:cubicBezTo>
                      <a:pt x="1382" y="1039"/>
                      <a:pt x="1456" y="1100"/>
                      <a:pt x="1482" y="1170"/>
                    </a:cubicBezTo>
                    <a:cubicBezTo>
                      <a:pt x="1513" y="1227"/>
                      <a:pt x="1509" y="1310"/>
                      <a:pt x="1486" y="1384"/>
                    </a:cubicBezTo>
                    <a:cubicBezTo>
                      <a:pt x="1408" y="1279"/>
                      <a:pt x="1321" y="1162"/>
                      <a:pt x="1224" y="1035"/>
                    </a:cubicBezTo>
                    <a:cubicBezTo>
                      <a:pt x="1245" y="1032"/>
                      <a:pt x="1266" y="1027"/>
                      <a:pt x="1286" y="1027"/>
                    </a:cubicBezTo>
                    <a:close/>
                    <a:moveTo>
                      <a:pt x="1053" y="1104"/>
                    </a:moveTo>
                    <a:cubicBezTo>
                      <a:pt x="1180" y="1262"/>
                      <a:pt x="1303" y="1406"/>
                      <a:pt x="1408" y="1524"/>
                    </a:cubicBezTo>
                    <a:cubicBezTo>
                      <a:pt x="1386" y="1555"/>
                      <a:pt x="1373" y="1594"/>
                      <a:pt x="1347" y="1620"/>
                    </a:cubicBezTo>
                    <a:cubicBezTo>
                      <a:pt x="1342" y="1624"/>
                      <a:pt x="1338" y="1629"/>
                      <a:pt x="1333" y="1638"/>
                    </a:cubicBezTo>
                    <a:cubicBezTo>
                      <a:pt x="1233" y="1498"/>
                      <a:pt x="1111" y="1332"/>
                      <a:pt x="970" y="1152"/>
                    </a:cubicBezTo>
                    <a:cubicBezTo>
                      <a:pt x="992" y="1140"/>
                      <a:pt x="1015" y="1126"/>
                      <a:pt x="1037" y="1114"/>
                    </a:cubicBezTo>
                    <a:cubicBezTo>
                      <a:pt x="1041" y="1109"/>
                      <a:pt x="1045" y="1109"/>
                      <a:pt x="1053" y="1104"/>
                    </a:cubicBezTo>
                    <a:close/>
                    <a:moveTo>
                      <a:pt x="290" y="1"/>
                    </a:moveTo>
                    <a:cubicBezTo>
                      <a:pt x="288" y="1"/>
                      <a:pt x="286" y="1"/>
                      <a:pt x="285" y="3"/>
                    </a:cubicBezTo>
                    <a:cubicBezTo>
                      <a:pt x="267" y="12"/>
                      <a:pt x="315" y="104"/>
                      <a:pt x="403" y="235"/>
                    </a:cubicBezTo>
                    <a:cubicBezTo>
                      <a:pt x="363" y="261"/>
                      <a:pt x="324" y="275"/>
                      <a:pt x="280" y="305"/>
                    </a:cubicBezTo>
                    <a:cubicBezTo>
                      <a:pt x="272" y="313"/>
                      <a:pt x="258" y="327"/>
                      <a:pt x="250" y="340"/>
                    </a:cubicBezTo>
                    <a:cubicBezTo>
                      <a:pt x="217" y="311"/>
                      <a:pt x="194" y="294"/>
                      <a:pt x="179" y="294"/>
                    </a:cubicBezTo>
                    <a:cubicBezTo>
                      <a:pt x="176" y="294"/>
                      <a:pt x="173" y="295"/>
                      <a:pt x="171" y="297"/>
                    </a:cubicBezTo>
                    <a:cubicBezTo>
                      <a:pt x="162" y="305"/>
                      <a:pt x="175" y="335"/>
                      <a:pt x="202" y="388"/>
                    </a:cubicBezTo>
                    <a:cubicBezTo>
                      <a:pt x="145" y="445"/>
                      <a:pt x="88" y="511"/>
                      <a:pt x="49" y="602"/>
                    </a:cubicBezTo>
                    <a:cubicBezTo>
                      <a:pt x="22" y="672"/>
                      <a:pt x="0" y="747"/>
                      <a:pt x="4" y="838"/>
                    </a:cubicBezTo>
                    <a:cubicBezTo>
                      <a:pt x="10" y="926"/>
                      <a:pt x="36" y="1013"/>
                      <a:pt x="79" y="1092"/>
                    </a:cubicBezTo>
                    <a:cubicBezTo>
                      <a:pt x="131" y="1166"/>
                      <a:pt x="202" y="1235"/>
                      <a:pt x="298" y="1279"/>
                    </a:cubicBezTo>
                    <a:cubicBezTo>
                      <a:pt x="341" y="1301"/>
                      <a:pt x="394" y="1314"/>
                      <a:pt x="446" y="1323"/>
                    </a:cubicBezTo>
                    <a:cubicBezTo>
                      <a:pt x="466" y="1325"/>
                      <a:pt x="487" y="1326"/>
                      <a:pt x="508" y="1326"/>
                    </a:cubicBezTo>
                    <a:cubicBezTo>
                      <a:pt x="537" y="1326"/>
                      <a:pt x="567" y="1324"/>
                      <a:pt x="595" y="1319"/>
                    </a:cubicBezTo>
                    <a:cubicBezTo>
                      <a:pt x="678" y="1301"/>
                      <a:pt x="748" y="1271"/>
                      <a:pt x="809" y="1241"/>
                    </a:cubicBezTo>
                    <a:cubicBezTo>
                      <a:pt x="962" y="1428"/>
                      <a:pt x="1106" y="1598"/>
                      <a:pt x="1228" y="1729"/>
                    </a:cubicBezTo>
                    <a:cubicBezTo>
                      <a:pt x="1150" y="1791"/>
                      <a:pt x="1075" y="1848"/>
                      <a:pt x="1023" y="1887"/>
                    </a:cubicBezTo>
                    <a:cubicBezTo>
                      <a:pt x="932" y="1949"/>
                      <a:pt x="883" y="1987"/>
                      <a:pt x="892" y="2009"/>
                    </a:cubicBezTo>
                    <a:cubicBezTo>
                      <a:pt x="897" y="2024"/>
                      <a:pt x="918" y="2031"/>
                      <a:pt x="954" y="2031"/>
                    </a:cubicBezTo>
                    <a:cubicBezTo>
                      <a:pt x="984" y="2031"/>
                      <a:pt x="1025" y="2026"/>
                      <a:pt x="1075" y="2014"/>
                    </a:cubicBezTo>
                    <a:cubicBezTo>
                      <a:pt x="1154" y="1996"/>
                      <a:pt x="1263" y="1953"/>
                      <a:pt x="1377" y="1891"/>
                    </a:cubicBezTo>
                    <a:cubicBezTo>
                      <a:pt x="1461" y="1972"/>
                      <a:pt x="1516" y="2015"/>
                      <a:pt x="1538" y="2015"/>
                    </a:cubicBezTo>
                    <a:cubicBezTo>
                      <a:pt x="1540" y="2015"/>
                      <a:pt x="1542" y="2014"/>
                      <a:pt x="1543" y="2014"/>
                    </a:cubicBezTo>
                    <a:cubicBezTo>
                      <a:pt x="1557" y="2001"/>
                      <a:pt x="1525" y="1939"/>
                      <a:pt x="1464" y="1838"/>
                    </a:cubicBezTo>
                    <a:cubicBezTo>
                      <a:pt x="1486" y="1826"/>
                      <a:pt x="1499" y="1822"/>
                      <a:pt x="1521" y="1808"/>
                    </a:cubicBezTo>
                    <a:cubicBezTo>
                      <a:pt x="1547" y="1786"/>
                      <a:pt x="1569" y="1756"/>
                      <a:pt x="1596" y="1729"/>
                    </a:cubicBezTo>
                    <a:cubicBezTo>
                      <a:pt x="1695" y="1833"/>
                      <a:pt x="1762" y="1893"/>
                      <a:pt x="1786" y="1893"/>
                    </a:cubicBezTo>
                    <a:cubicBezTo>
                      <a:pt x="1789" y="1893"/>
                      <a:pt x="1791" y="1892"/>
                      <a:pt x="1793" y="1891"/>
                    </a:cubicBezTo>
                    <a:cubicBezTo>
                      <a:pt x="1810" y="1878"/>
                      <a:pt x="1761" y="1786"/>
                      <a:pt x="1670" y="1646"/>
                    </a:cubicBezTo>
                    <a:cubicBezTo>
                      <a:pt x="1700" y="1608"/>
                      <a:pt x="1727" y="1568"/>
                      <a:pt x="1753" y="1520"/>
                    </a:cubicBezTo>
                    <a:cubicBezTo>
                      <a:pt x="1814" y="1398"/>
                      <a:pt x="1854" y="1231"/>
                      <a:pt x="1793" y="1052"/>
                    </a:cubicBezTo>
                    <a:cubicBezTo>
                      <a:pt x="1731" y="882"/>
                      <a:pt x="1587" y="737"/>
                      <a:pt x="1390" y="690"/>
                    </a:cubicBezTo>
                    <a:cubicBezTo>
                      <a:pt x="1338" y="676"/>
                      <a:pt x="1285" y="672"/>
                      <a:pt x="1237" y="672"/>
                    </a:cubicBezTo>
                    <a:cubicBezTo>
                      <a:pt x="1184" y="676"/>
                      <a:pt x="1137" y="685"/>
                      <a:pt x="1093" y="698"/>
                    </a:cubicBezTo>
                    <a:cubicBezTo>
                      <a:pt x="1053" y="711"/>
                      <a:pt x="1023" y="729"/>
                      <a:pt x="988" y="747"/>
                    </a:cubicBezTo>
                    <a:cubicBezTo>
                      <a:pt x="861" y="589"/>
                      <a:pt x="739" y="449"/>
                      <a:pt x="639" y="331"/>
                    </a:cubicBezTo>
                    <a:cubicBezTo>
                      <a:pt x="691" y="291"/>
                      <a:pt x="739" y="257"/>
                      <a:pt x="783" y="231"/>
                    </a:cubicBezTo>
                    <a:cubicBezTo>
                      <a:pt x="870" y="166"/>
                      <a:pt x="914" y="121"/>
                      <a:pt x="905" y="99"/>
                    </a:cubicBezTo>
                    <a:cubicBezTo>
                      <a:pt x="901" y="88"/>
                      <a:pt x="883" y="83"/>
                      <a:pt x="853" y="83"/>
                    </a:cubicBezTo>
                    <a:cubicBezTo>
                      <a:pt x="823" y="83"/>
                      <a:pt x="781" y="88"/>
                      <a:pt x="726" y="99"/>
                    </a:cubicBezTo>
                    <a:cubicBezTo>
                      <a:pt x="669" y="113"/>
                      <a:pt x="603" y="134"/>
                      <a:pt x="529" y="166"/>
                    </a:cubicBezTo>
                    <a:cubicBezTo>
                      <a:pt x="521" y="170"/>
                      <a:pt x="508" y="178"/>
                      <a:pt x="498" y="182"/>
                    </a:cubicBezTo>
                    <a:cubicBezTo>
                      <a:pt x="392" y="72"/>
                      <a:pt x="314" y="1"/>
                      <a:pt x="290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87;p32">
                <a:extLst>
                  <a:ext uri="{FF2B5EF4-FFF2-40B4-BE49-F238E27FC236}">
                    <a16:creationId xmlns:a16="http://schemas.microsoft.com/office/drawing/2014/main" id="{A8DDBB22-7772-BE4E-BF4C-8A6157DDA1ED}"/>
                  </a:ext>
                </a:extLst>
              </p:cNvPr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7504" extrusionOk="0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988;p32">
              <a:extLst>
                <a:ext uri="{FF2B5EF4-FFF2-40B4-BE49-F238E27FC236}">
                  <a16:creationId xmlns:a16="http://schemas.microsoft.com/office/drawing/2014/main" id="{CE764238-0E0A-FD45-8C14-FD5E93D4A73D}"/>
                </a:ext>
              </a:extLst>
            </p:cNvPr>
            <p:cNvGrpSpPr/>
            <p:nvPr/>
          </p:nvGrpSpPr>
          <p:grpSpPr>
            <a:xfrm>
              <a:off x="4980432" y="596016"/>
              <a:ext cx="773384" cy="715644"/>
              <a:chOff x="2681574" y="1237063"/>
              <a:chExt cx="340338" cy="314998"/>
            </a:xfrm>
          </p:grpSpPr>
          <p:sp>
            <p:nvSpPr>
              <p:cNvPr id="17" name="Google Shape;989;p32">
                <a:extLst>
                  <a:ext uri="{FF2B5EF4-FFF2-40B4-BE49-F238E27FC236}">
                    <a16:creationId xmlns:a16="http://schemas.microsoft.com/office/drawing/2014/main" id="{2B765AAD-968D-AE47-AE99-F3A8ABC8A67B}"/>
                  </a:ext>
                </a:extLst>
              </p:cNvPr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8540" extrusionOk="0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90;p32">
                <a:extLst>
                  <a:ext uri="{FF2B5EF4-FFF2-40B4-BE49-F238E27FC236}">
                    <a16:creationId xmlns:a16="http://schemas.microsoft.com/office/drawing/2014/main" id="{CB87EADB-C332-3046-9884-25641E322284}"/>
                  </a:ext>
                </a:extLst>
              </p:cNvPr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15" extrusionOk="0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91;p32">
                <a:extLst>
                  <a:ext uri="{FF2B5EF4-FFF2-40B4-BE49-F238E27FC236}">
                    <a16:creationId xmlns:a16="http://schemas.microsoft.com/office/drawing/2014/main" id="{86F7B1DF-655C-544D-B192-19D7BBA01AA6}"/>
                  </a:ext>
                </a:extLst>
              </p:cNvPr>
              <p:cNvSpPr/>
              <p:nvPr/>
            </p:nvSpPr>
            <p:spPr>
              <a:xfrm>
                <a:off x="2831807" y="1370734"/>
                <a:ext cx="6838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032" extrusionOk="0">
                    <a:moveTo>
                      <a:pt x="529" y="422"/>
                    </a:moveTo>
                    <a:cubicBezTo>
                      <a:pt x="613" y="541"/>
                      <a:pt x="712" y="676"/>
                      <a:pt x="827" y="825"/>
                    </a:cubicBezTo>
                    <a:cubicBezTo>
                      <a:pt x="796" y="842"/>
                      <a:pt x="770" y="856"/>
                      <a:pt x="744" y="873"/>
                    </a:cubicBezTo>
                    <a:cubicBezTo>
                      <a:pt x="630" y="737"/>
                      <a:pt x="525" y="615"/>
                      <a:pt x="433" y="523"/>
                    </a:cubicBezTo>
                    <a:cubicBezTo>
                      <a:pt x="442" y="515"/>
                      <a:pt x="446" y="501"/>
                      <a:pt x="450" y="493"/>
                    </a:cubicBezTo>
                    <a:cubicBezTo>
                      <a:pt x="476" y="467"/>
                      <a:pt x="503" y="445"/>
                      <a:pt x="529" y="422"/>
                    </a:cubicBezTo>
                    <a:close/>
                    <a:moveTo>
                      <a:pt x="363" y="642"/>
                    </a:moveTo>
                    <a:cubicBezTo>
                      <a:pt x="424" y="733"/>
                      <a:pt x="503" y="838"/>
                      <a:pt x="587" y="952"/>
                    </a:cubicBezTo>
                    <a:cubicBezTo>
                      <a:pt x="569" y="956"/>
                      <a:pt x="547" y="969"/>
                      <a:pt x="534" y="973"/>
                    </a:cubicBezTo>
                    <a:cubicBezTo>
                      <a:pt x="512" y="978"/>
                      <a:pt x="494" y="978"/>
                      <a:pt x="476" y="978"/>
                    </a:cubicBezTo>
                    <a:cubicBezTo>
                      <a:pt x="460" y="978"/>
                      <a:pt x="446" y="973"/>
                      <a:pt x="433" y="969"/>
                    </a:cubicBezTo>
                    <a:cubicBezTo>
                      <a:pt x="407" y="961"/>
                      <a:pt x="377" y="939"/>
                      <a:pt x="359" y="908"/>
                    </a:cubicBezTo>
                    <a:cubicBezTo>
                      <a:pt x="315" y="851"/>
                      <a:pt x="302" y="785"/>
                      <a:pt x="329" y="707"/>
                    </a:cubicBezTo>
                    <a:cubicBezTo>
                      <a:pt x="333" y="685"/>
                      <a:pt x="355" y="664"/>
                      <a:pt x="363" y="642"/>
                    </a:cubicBezTo>
                    <a:close/>
                    <a:moveTo>
                      <a:pt x="1286" y="1027"/>
                    </a:moveTo>
                    <a:cubicBezTo>
                      <a:pt x="1295" y="1027"/>
                      <a:pt x="1303" y="1028"/>
                      <a:pt x="1311" y="1031"/>
                    </a:cubicBezTo>
                    <a:cubicBezTo>
                      <a:pt x="1382" y="1039"/>
                      <a:pt x="1456" y="1100"/>
                      <a:pt x="1482" y="1170"/>
                    </a:cubicBezTo>
                    <a:cubicBezTo>
                      <a:pt x="1513" y="1227"/>
                      <a:pt x="1509" y="1310"/>
                      <a:pt x="1486" y="1384"/>
                    </a:cubicBezTo>
                    <a:cubicBezTo>
                      <a:pt x="1408" y="1279"/>
                      <a:pt x="1321" y="1162"/>
                      <a:pt x="1224" y="1035"/>
                    </a:cubicBezTo>
                    <a:cubicBezTo>
                      <a:pt x="1245" y="1032"/>
                      <a:pt x="1266" y="1027"/>
                      <a:pt x="1286" y="1027"/>
                    </a:cubicBezTo>
                    <a:close/>
                    <a:moveTo>
                      <a:pt x="1053" y="1104"/>
                    </a:moveTo>
                    <a:cubicBezTo>
                      <a:pt x="1180" y="1262"/>
                      <a:pt x="1303" y="1406"/>
                      <a:pt x="1408" y="1524"/>
                    </a:cubicBezTo>
                    <a:cubicBezTo>
                      <a:pt x="1386" y="1555"/>
                      <a:pt x="1373" y="1594"/>
                      <a:pt x="1347" y="1620"/>
                    </a:cubicBezTo>
                    <a:cubicBezTo>
                      <a:pt x="1342" y="1624"/>
                      <a:pt x="1338" y="1629"/>
                      <a:pt x="1333" y="1638"/>
                    </a:cubicBezTo>
                    <a:cubicBezTo>
                      <a:pt x="1233" y="1498"/>
                      <a:pt x="1111" y="1332"/>
                      <a:pt x="970" y="1152"/>
                    </a:cubicBezTo>
                    <a:cubicBezTo>
                      <a:pt x="992" y="1140"/>
                      <a:pt x="1015" y="1126"/>
                      <a:pt x="1037" y="1114"/>
                    </a:cubicBezTo>
                    <a:cubicBezTo>
                      <a:pt x="1041" y="1109"/>
                      <a:pt x="1045" y="1109"/>
                      <a:pt x="1053" y="1104"/>
                    </a:cubicBezTo>
                    <a:close/>
                    <a:moveTo>
                      <a:pt x="290" y="1"/>
                    </a:moveTo>
                    <a:cubicBezTo>
                      <a:pt x="288" y="1"/>
                      <a:pt x="286" y="1"/>
                      <a:pt x="285" y="3"/>
                    </a:cubicBezTo>
                    <a:cubicBezTo>
                      <a:pt x="267" y="12"/>
                      <a:pt x="315" y="104"/>
                      <a:pt x="403" y="235"/>
                    </a:cubicBezTo>
                    <a:cubicBezTo>
                      <a:pt x="363" y="261"/>
                      <a:pt x="324" y="275"/>
                      <a:pt x="280" y="305"/>
                    </a:cubicBezTo>
                    <a:cubicBezTo>
                      <a:pt x="272" y="313"/>
                      <a:pt x="258" y="327"/>
                      <a:pt x="250" y="340"/>
                    </a:cubicBezTo>
                    <a:cubicBezTo>
                      <a:pt x="217" y="311"/>
                      <a:pt x="194" y="294"/>
                      <a:pt x="179" y="294"/>
                    </a:cubicBezTo>
                    <a:cubicBezTo>
                      <a:pt x="176" y="294"/>
                      <a:pt x="173" y="295"/>
                      <a:pt x="171" y="297"/>
                    </a:cubicBezTo>
                    <a:cubicBezTo>
                      <a:pt x="162" y="305"/>
                      <a:pt x="175" y="335"/>
                      <a:pt x="202" y="388"/>
                    </a:cubicBezTo>
                    <a:cubicBezTo>
                      <a:pt x="145" y="445"/>
                      <a:pt x="88" y="511"/>
                      <a:pt x="49" y="602"/>
                    </a:cubicBezTo>
                    <a:cubicBezTo>
                      <a:pt x="22" y="672"/>
                      <a:pt x="0" y="747"/>
                      <a:pt x="4" y="838"/>
                    </a:cubicBezTo>
                    <a:cubicBezTo>
                      <a:pt x="10" y="926"/>
                      <a:pt x="36" y="1013"/>
                      <a:pt x="79" y="1092"/>
                    </a:cubicBezTo>
                    <a:cubicBezTo>
                      <a:pt x="131" y="1166"/>
                      <a:pt x="202" y="1235"/>
                      <a:pt x="298" y="1279"/>
                    </a:cubicBezTo>
                    <a:cubicBezTo>
                      <a:pt x="341" y="1301"/>
                      <a:pt x="394" y="1314"/>
                      <a:pt x="446" y="1323"/>
                    </a:cubicBezTo>
                    <a:cubicBezTo>
                      <a:pt x="466" y="1325"/>
                      <a:pt x="487" y="1326"/>
                      <a:pt x="508" y="1326"/>
                    </a:cubicBezTo>
                    <a:cubicBezTo>
                      <a:pt x="537" y="1326"/>
                      <a:pt x="567" y="1324"/>
                      <a:pt x="595" y="1319"/>
                    </a:cubicBezTo>
                    <a:cubicBezTo>
                      <a:pt x="678" y="1301"/>
                      <a:pt x="748" y="1271"/>
                      <a:pt x="809" y="1241"/>
                    </a:cubicBezTo>
                    <a:cubicBezTo>
                      <a:pt x="962" y="1428"/>
                      <a:pt x="1106" y="1598"/>
                      <a:pt x="1228" y="1729"/>
                    </a:cubicBezTo>
                    <a:cubicBezTo>
                      <a:pt x="1150" y="1791"/>
                      <a:pt x="1075" y="1848"/>
                      <a:pt x="1023" y="1887"/>
                    </a:cubicBezTo>
                    <a:cubicBezTo>
                      <a:pt x="932" y="1949"/>
                      <a:pt x="883" y="1987"/>
                      <a:pt x="892" y="2009"/>
                    </a:cubicBezTo>
                    <a:cubicBezTo>
                      <a:pt x="897" y="2024"/>
                      <a:pt x="918" y="2031"/>
                      <a:pt x="954" y="2031"/>
                    </a:cubicBezTo>
                    <a:cubicBezTo>
                      <a:pt x="984" y="2031"/>
                      <a:pt x="1025" y="2026"/>
                      <a:pt x="1075" y="2014"/>
                    </a:cubicBezTo>
                    <a:cubicBezTo>
                      <a:pt x="1154" y="1996"/>
                      <a:pt x="1263" y="1953"/>
                      <a:pt x="1377" y="1891"/>
                    </a:cubicBezTo>
                    <a:cubicBezTo>
                      <a:pt x="1461" y="1972"/>
                      <a:pt x="1516" y="2015"/>
                      <a:pt x="1538" y="2015"/>
                    </a:cubicBezTo>
                    <a:cubicBezTo>
                      <a:pt x="1540" y="2015"/>
                      <a:pt x="1542" y="2014"/>
                      <a:pt x="1543" y="2014"/>
                    </a:cubicBezTo>
                    <a:cubicBezTo>
                      <a:pt x="1557" y="2001"/>
                      <a:pt x="1525" y="1939"/>
                      <a:pt x="1464" y="1838"/>
                    </a:cubicBezTo>
                    <a:cubicBezTo>
                      <a:pt x="1486" y="1826"/>
                      <a:pt x="1499" y="1822"/>
                      <a:pt x="1521" y="1808"/>
                    </a:cubicBezTo>
                    <a:cubicBezTo>
                      <a:pt x="1547" y="1786"/>
                      <a:pt x="1569" y="1756"/>
                      <a:pt x="1596" y="1729"/>
                    </a:cubicBezTo>
                    <a:cubicBezTo>
                      <a:pt x="1695" y="1833"/>
                      <a:pt x="1762" y="1893"/>
                      <a:pt x="1786" y="1893"/>
                    </a:cubicBezTo>
                    <a:cubicBezTo>
                      <a:pt x="1789" y="1893"/>
                      <a:pt x="1791" y="1892"/>
                      <a:pt x="1793" y="1891"/>
                    </a:cubicBezTo>
                    <a:cubicBezTo>
                      <a:pt x="1810" y="1878"/>
                      <a:pt x="1761" y="1786"/>
                      <a:pt x="1670" y="1646"/>
                    </a:cubicBezTo>
                    <a:cubicBezTo>
                      <a:pt x="1700" y="1608"/>
                      <a:pt x="1727" y="1568"/>
                      <a:pt x="1753" y="1520"/>
                    </a:cubicBezTo>
                    <a:cubicBezTo>
                      <a:pt x="1814" y="1398"/>
                      <a:pt x="1854" y="1231"/>
                      <a:pt x="1793" y="1052"/>
                    </a:cubicBezTo>
                    <a:cubicBezTo>
                      <a:pt x="1731" y="882"/>
                      <a:pt x="1587" y="737"/>
                      <a:pt x="1390" y="690"/>
                    </a:cubicBezTo>
                    <a:cubicBezTo>
                      <a:pt x="1338" y="676"/>
                      <a:pt x="1285" y="672"/>
                      <a:pt x="1237" y="672"/>
                    </a:cubicBezTo>
                    <a:cubicBezTo>
                      <a:pt x="1184" y="676"/>
                      <a:pt x="1137" y="685"/>
                      <a:pt x="1093" y="698"/>
                    </a:cubicBezTo>
                    <a:cubicBezTo>
                      <a:pt x="1053" y="711"/>
                      <a:pt x="1023" y="729"/>
                      <a:pt x="988" y="747"/>
                    </a:cubicBezTo>
                    <a:cubicBezTo>
                      <a:pt x="861" y="589"/>
                      <a:pt x="739" y="449"/>
                      <a:pt x="639" y="331"/>
                    </a:cubicBezTo>
                    <a:cubicBezTo>
                      <a:pt x="691" y="291"/>
                      <a:pt x="739" y="257"/>
                      <a:pt x="783" y="231"/>
                    </a:cubicBezTo>
                    <a:cubicBezTo>
                      <a:pt x="870" y="166"/>
                      <a:pt x="914" y="121"/>
                      <a:pt x="905" y="99"/>
                    </a:cubicBezTo>
                    <a:cubicBezTo>
                      <a:pt x="901" y="88"/>
                      <a:pt x="883" y="83"/>
                      <a:pt x="853" y="83"/>
                    </a:cubicBezTo>
                    <a:cubicBezTo>
                      <a:pt x="823" y="83"/>
                      <a:pt x="781" y="88"/>
                      <a:pt x="726" y="99"/>
                    </a:cubicBezTo>
                    <a:cubicBezTo>
                      <a:pt x="669" y="113"/>
                      <a:pt x="603" y="134"/>
                      <a:pt x="529" y="166"/>
                    </a:cubicBezTo>
                    <a:cubicBezTo>
                      <a:pt x="521" y="170"/>
                      <a:pt x="508" y="178"/>
                      <a:pt x="498" y="182"/>
                    </a:cubicBezTo>
                    <a:cubicBezTo>
                      <a:pt x="392" y="72"/>
                      <a:pt x="314" y="1"/>
                      <a:pt x="290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92;p32">
                <a:extLst>
                  <a:ext uri="{FF2B5EF4-FFF2-40B4-BE49-F238E27FC236}">
                    <a16:creationId xmlns:a16="http://schemas.microsoft.com/office/drawing/2014/main" id="{4CE46A12-5574-1841-8E05-4A09BF5D7C63}"/>
                  </a:ext>
                </a:extLst>
              </p:cNvPr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7504" extrusionOk="0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1008;p32">
            <a:extLst>
              <a:ext uri="{FF2B5EF4-FFF2-40B4-BE49-F238E27FC236}">
                <a16:creationId xmlns:a16="http://schemas.microsoft.com/office/drawing/2014/main" id="{4EF211B8-047E-F844-ABDB-989527D91717}"/>
              </a:ext>
            </a:extLst>
          </p:cNvPr>
          <p:cNvGrpSpPr/>
          <p:nvPr/>
        </p:nvGrpSpPr>
        <p:grpSpPr>
          <a:xfrm>
            <a:off x="8272957" y="3331416"/>
            <a:ext cx="1577976" cy="3213440"/>
            <a:chOff x="5310641" y="1002130"/>
            <a:chExt cx="1577976" cy="3213440"/>
          </a:xfrm>
        </p:grpSpPr>
        <p:sp>
          <p:nvSpPr>
            <p:cNvPr id="34" name="Google Shape;1009;p32">
              <a:extLst>
                <a:ext uri="{FF2B5EF4-FFF2-40B4-BE49-F238E27FC236}">
                  <a16:creationId xmlns:a16="http://schemas.microsoft.com/office/drawing/2014/main" id="{1A5ADB47-5477-6645-92CF-28AD97E69976}"/>
                </a:ext>
              </a:extLst>
            </p:cNvPr>
            <p:cNvSpPr/>
            <p:nvPr/>
          </p:nvSpPr>
          <p:spPr>
            <a:xfrm>
              <a:off x="5310641" y="1002130"/>
              <a:ext cx="1577976" cy="3213440"/>
            </a:xfrm>
            <a:custGeom>
              <a:avLst/>
              <a:gdLst/>
              <a:ahLst/>
              <a:cxnLst/>
              <a:rect l="l" t="t" r="r" b="b"/>
              <a:pathLst>
                <a:path w="35546" h="72387" extrusionOk="0">
                  <a:moveTo>
                    <a:pt x="5629" y="1"/>
                  </a:moveTo>
                  <a:cubicBezTo>
                    <a:pt x="2681" y="1"/>
                    <a:pt x="287" y="2380"/>
                    <a:pt x="274" y="5330"/>
                  </a:cubicBezTo>
                  <a:lnTo>
                    <a:pt x="15" y="66898"/>
                  </a:lnTo>
                  <a:cubicBezTo>
                    <a:pt x="1" y="69852"/>
                    <a:pt x="2388" y="72257"/>
                    <a:pt x="5338" y="72272"/>
                  </a:cubicBezTo>
                  <a:lnTo>
                    <a:pt x="29899" y="72386"/>
                  </a:lnTo>
                  <a:cubicBezTo>
                    <a:pt x="29906" y="72386"/>
                    <a:pt x="29912" y="72386"/>
                    <a:pt x="29918" y="72386"/>
                  </a:cubicBezTo>
                  <a:cubicBezTo>
                    <a:pt x="32864" y="72386"/>
                    <a:pt x="35262" y="70007"/>
                    <a:pt x="35273" y="67060"/>
                  </a:cubicBezTo>
                  <a:lnTo>
                    <a:pt x="35535" y="5489"/>
                  </a:lnTo>
                  <a:cubicBezTo>
                    <a:pt x="35546" y="2534"/>
                    <a:pt x="33162" y="130"/>
                    <a:pt x="30209" y="115"/>
                  </a:cubicBezTo>
                  <a:lnTo>
                    <a:pt x="5650" y="1"/>
                  </a:lnTo>
                  <a:cubicBezTo>
                    <a:pt x="5643" y="1"/>
                    <a:pt x="5636" y="1"/>
                    <a:pt x="56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1010;p32">
              <a:extLst>
                <a:ext uri="{FF2B5EF4-FFF2-40B4-BE49-F238E27FC236}">
                  <a16:creationId xmlns:a16="http://schemas.microsoft.com/office/drawing/2014/main" id="{9A09A320-D75A-5D4B-AFA0-831400DDA7F8}"/>
                </a:ext>
              </a:extLst>
            </p:cNvPr>
            <p:cNvGrpSpPr/>
            <p:nvPr/>
          </p:nvGrpSpPr>
          <p:grpSpPr>
            <a:xfrm>
              <a:off x="5383310" y="1096639"/>
              <a:ext cx="1432812" cy="3005461"/>
              <a:chOff x="5383310" y="1096639"/>
              <a:chExt cx="1432812" cy="3005461"/>
            </a:xfrm>
          </p:grpSpPr>
          <p:sp>
            <p:nvSpPr>
              <p:cNvPr id="36" name="Google Shape;1011;p32">
                <a:extLst>
                  <a:ext uri="{FF2B5EF4-FFF2-40B4-BE49-F238E27FC236}">
                    <a16:creationId xmlns:a16="http://schemas.microsoft.com/office/drawing/2014/main" id="{B92D80FE-B1EC-5A4F-A7F1-019888F664FC}"/>
                  </a:ext>
                </a:extLst>
              </p:cNvPr>
              <p:cNvSpPr/>
              <p:nvPr/>
            </p:nvSpPr>
            <p:spPr>
              <a:xfrm>
                <a:off x="5383310" y="1096639"/>
                <a:ext cx="1432812" cy="3005461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67702" extrusionOk="0">
                    <a:moveTo>
                      <a:pt x="4007" y="0"/>
                    </a:moveTo>
                    <a:cubicBezTo>
                      <a:pt x="1945" y="0"/>
                      <a:pt x="270" y="1665"/>
                      <a:pt x="262" y="3729"/>
                    </a:cubicBezTo>
                    <a:lnTo>
                      <a:pt x="7" y="63825"/>
                    </a:lnTo>
                    <a:cubicBezTo>
                      <a:pt x="0" y="65896"/>
                      <a:pt x="1670" y="67580"/>
                      <a:pt x="3737" y="67587"/>
                    </a:cubicBezTo>
                    <a:lnTo>
                      <a:pt x="28248" y="67701"/>
                    </a:lnTo>
                    <a:cubicBezTo>
                      <a:pt x="28255" y="67701"/>
                      <a:pt x="28262" y="67701"/>
                      <a:pt x="28269" y="67701"/>
                    </a:cubicBezTo>
                    <a:cubicBezTo>
                      <a:pt x="30327" y="67701"/>
                      <a:pt x="32003" y="66033"/>
                      <a:pt x="32009" y="63972"/>
                    </a:cubicBezTo>
                    <a:lnTo>
                      <a:pt x="32264" y="3872"/>
                    </a:lnTo>
                    <a:cubicBezTo>
                      <a:pt x="32276" y="1805"/>
                      <a:pt x="30606" y="122"/>
                      <a:pt x="28535" y="111"/>
                    </a:cubicBezTo>
                    <a:lnTo>
                      <a:pt x="23776" y="90"/>
                    </a:lnTo>
                    <a:cubicBezTo>
                      <a:pt x="23774" y="90"/>
                      <a:pt x="23772" y="90"/>
                      <a:pt x="23770" y="90"/>
                    </a:cubicBezTo>
                    <a:cubicBezTo>
                      <a:pt x="23133" y="90"/>
                      <a:pt x="22616" y="627"/>
                      <a:pt x="22613" y="1292"/>
                    </a:cubicBezTo>
                    <a:lnTo>
                      <a:pt x="22610" y="2157"/>
                    </a:lnTo>
                    <a:cubicBezTo>
                      <a:pt x="22606" y="2823"/>
                      <a:pt x="22089" y="3360"/>
                      <a:pt x="21456" y="3360"/>
                    </a:cubicBezTo>
                    <a:cubicBezTo>
                      <a:pt x="21454" y="3360"/>
                      <a:pt x="21452" y="3360"/>
                      <a:pt x="21450" y="3360"/>
                    </a:cubicBezTo>
                    <a:lnTo>
                      <a:pt x="12168" y="3317"/>
                    </a:lnTo>
                    <a:cubicBezTo>
                      <a:pt x="11529" y="3312"/>
                      <a:pt x="11012" y="2771"/>
                      <a:pt x="11016" y="2103"/>
                    </a:cubicBezTo>
                    <a:lnTo>
                      <a:pt x="11020" y="1238"/>
                    </a:lnTo>
                    <a:cubicBezTo>
                      <a:pt x="11023" y="570"/>
                      <a:pt x="10506" y="29"/>
                      <a:pt x="9867" y="25"/>
                    </a:cubicBezTo>
                    <a:lnTo>
                      <a:pt x="8195" y="17"/>
                    </a:lnTo>
                    <a:lnTo>
                      <a:pt x="4028" y="0"/>
                    </a:lnTo>
                    <a:cubicBezTo>
                      <a:pt x="4021" y="0"/>
                      <a:pt x="4014" y="0"/>
                      <a:pt x="40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1012;p32">
                <a:extLst>
                  <a:ext uri="{FF2B5EF4-FFF2-40B4-BE49-F238E27FC236}">
                    <a16:creationId xmlns:a16="http://schemas.microsoft.com/office/drawing/2014/main" id="{E0588573-0EF4-1D47-9D20-4852076B3D52}"/>
                  </a:ext>
                </a:extLst>
              </p:cNvPr>
              <p:cNvGrpSpPr/>
              <p:nvPr/>
            </p:nvGrpSpPr>
            <p:grpSpPr>
              <a:xfrm>
                <a:off x="5702130" y="2232834"/>
                <a:ext cx="834668" cy="863168"/>
                <a:chOff x="5702130" y="2232834"/>
                <a:chExt cx="834668" cy="863168"/>
              </a:xfrm>
            </p:grpSpPr>
            <p:sp>
              <p:nvSpPr>
                <p:cNvPr id="83" name="Google Shape;1013;p32">
                  <a:extLst>
                    <a:ext uri="{FF2B5EF4-FFF2-40B4-BE49-F238E27FC236}">
                      <a16:creationId xmlns:a16="http://schemas.microsoft.com/office/drawing/2014/main" id="{9EC3D780-3324-EC47-B2E3-DD52F0C5A2C1}"/>
                    </a:ext>
                  </a:extLst>
                </p:cNvPr>
                <p:cNvSpPr/>
                <p:nvPr/>
              </p:nvSpPr>
              <p:spPr>
                <a:xfrm>
                  <a:off x="5702130" y="2421008"/>
                  <a:ext cx="700647" cy="674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3" h="15205" extrusionOk="0">
                      <a:moveTo>
                        <a:pt x="1" y="0"/>
                      </a:moveTo>
                      <a:lnTo>
                        <a:pt x="1" y="15205"/>
                      </a:lnTo>
                      <a:lnTo>
                        <a:pt x="15782" y="15205"/>
                      </a:lnTo>
                      <a:lnTo>
                        <a:pt x="15782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014;p32">
                  <a:extLst>
                    <a:ext uri="{FF2B5EF4-FFF2-40B4-BE49-F238E27FC236}">
                      <a16:creationId xmlns:a16="http://schemas.microsoft.com/office/drawing/2014/main" id="{BF1CBE53-3864-E048-AC1B-9E19B148E32A}"/>
                    </a:ext>
                  </a:extLst>
                </p:cNvPr>
                <p:cNvSpPr/>
                <p:nvPr/>
              </p:nvSpPr>
              <p:spPr>
                <a:xfrm>
                  <a:off x="5702130" y="2232834"/>
                  <a:ext cx="834668" cy="188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2" h="4240" extrusionOk="0">
                      <a:moveTo>
                        <a:pt x="4351" y="0"/>
                      </a:moveTo>
                      <a:lnTo>
                        <a:pt x="1" y="4239"/>
                      </a:lnTo>
                      <a:lnTo>
                        <a:pt x="15782" y="4239"/>
                      </a:lnTo>
                      <a:lnTo>
                        <a:pt x="18802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015;p32">
                  <a:extLst>
                    <a:ext uri="{FF2B5EF4-FFF2-40B4-BE49-F238E27FC236}">
                      <a16:creationId xmlns:a16="http://schemas.microsoft.com/office/drawing/2014/main" id="{27B0C1CE-C26C-1647-9198-7EBDD2FC62EA}"/>
                    </a:ext>
                  </a:extLst>
                </p:cNvPr>
                <p:cNvSpPr/>
                <p:nvPr/>
              </p:nvSpPr>
              <p:spPr>
                <a:xfrm>
                  <a:off x="6402718" y="2232834"/>
                  <a:ext cx="134065" cy="863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19444" extrusionOk="0">
                      <a:moveTo>
                        <a:pt x="3020" y="0"/>
                      </a:moveTo>
                      <a:lnTo>
                        <a:pt x="0" y="4239"/>
                      </a:lnTo>
                      <a:lnTo>
                        <a:pt x="0" y="19444"/>
                      </a:lnTo>
                      <a:lnTo>
                        <a:pt x="3020" y="15147"/>
                      </a:lnTo>
                      <a:lnTo>
                        <a:pt x="3020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016;p32">
                  <a:extLst>
                    <a:ext uri="{FF2B5EF4-FFF2-40B4-BE49-F238E27FC236}">
                      <a16:creationId xmlns:a16="http://schemas.microsoft.com/office/drawing/2014/main" id="{03014721-47DF-BB4A-8666-1C37D284B32A}"/>
                    </a:ext>
                  </a:extLst>
                </p:cNvPr>
                <p:cNvSpPr/>
                <p:nvPr/>
              </p:nvSpPr>
              <p:spPr>
                <a:xfrm>
                  <a:off x="5853639" y="2701250"/>
                  <a:ext cx="365927" cy="41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3" h="934" extrusionOk="0">
                      <a:moveTo>
                        <a:pt x="1" y="1"/>
                      </a:moveTo>
                      <a:lnTo>
                        <a:pt x="1" y="934"/>
                      </a:lnTo>
                      <a:lnTo>
                        <a:pt x="8242" y="934"/>
                      </a:lnTo>
                      <a:lnTo>
                        <a:pt x="824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1017;p32">
                  <a:extLst>
                    <a:ext uri="{FF2B5EF4-FFF2-40B4-BE49-F238E27FC236}">
                      <a16:creationId xmlns:a16="http://schemas.microsoft.com/office/drawing/2014/main" id="{8835B92A-93F0-EE4F-B495-6B8BAA2142FD}"/>
                    </a:ext>
                  </a:extLst>
                </p:cNvPr>
                <p:cNvSpPr/>
                <p:nvPr/>
              </p:nvSpPr>
              <p:spPr>
                <a:xfrm>
                  <a:off x="5919915" y="2773786"/>
                  <a:ext cx="233505" cy="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0" h="880" extrusionOk="0">
                      <a:moveTo>
                        <a:pt x="1" y="0"/>
                      </a:moveTo>
                      <a:lnTo>
                        <a:pt x="1" y="880"/>
                      </a:lnTo>
                      <a:lnTo>
                        <a:pt x="5260" y="880"/>
                      </a:lnTo>
                      <a:lnTo>
                        <a:pt x="526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oogle Shape;1018;p32">
                <a:extLst>
                  <a:ext uri="{FF2B5EF4-FFF2-40B4-BE49-F238E27FC236}">
                    <a16:creationId xmlns:a16="http://schemas.microsoft.com/office/drawing/2014/main" id="{5E45AFB2-24CE-3245-86E7-C908F9DF5FC0}"/>
                  </a:ext>
                </a:extLst>
              </p:cNvPr>
              <p:cNvGrpSpPr/>
              <p:nvPr/>
            </p:nvGrpSpPr>
            <p:grpSpPr>
              <a:xfrm>
                <a:off x="5632169" y="2098772"/>
                <a:ext cx="214194" cy="214460"/>
                <a:chOff x="5632169" y="2098772"/>
                <a:chExt cx="214194" cy="214460"/>
              </a:xfrm>
            </p:grpSpPr>
            <p:sp>
              <p:nvSpPr>
                <p:cNvPr id="81" name="Google Shape;1019;p32">
                  <a:extLst>
                    <a:ext uri="{FF2B5EF4-FFF2-40B4-BE49-F238E27FC236}">
                      <a16:creationId xmlns:a16="http://schemas.microsoft.com/office/drawing/2014/main" id="{0447407A-035D-7A47-B8DD-84CD40CDC9C9}"/>
                    </a:ext>
                  </a:extLst>
                </p:cNvPr>
                <p:cNvSpPr/>
                <p:nvPr/>
              </p:nvSpPr>
              <p:spPr>
                <a:xfrm>
                  <a:off x="5632169" y="2098772"/>
                  <a:ext cx="214194" cy="21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5" h="4831" extrusionOk="0">
                      <a:moveTo>
                        <a:pt x="2434" y="102"/>
                      </a:moveTo>
                      <a:cubicBezTo>
                        <a:pt x="2579" y="102"/>
                        <a:pt x="2720" y="115"/>
                        <a:pt x="2854" y="138"/>
                      </a:cubicBezTo>
                      <a:cubicBezTo>
                        <a:pt x="3239" y="206"/>
                        <a:pt x="3572" y="371"/>
                        <a:pt x="3834" y="569"/>
                      </a:cubicBezTo>
                      <a:cubicBezTo>
                        <a:pt x="4369" y="967"/>
                        <a:pt x="4606" y="1488"/>
                        <a:pt x="4700" y="1843"/>
                      </a:cubicBezTo>
                      <a:cubicBezTo>
                        <a:pt x="4792" y="2202"/>
                        <a:pt x="4778" y="2414"/>
                        <a:pt x="4796" y="2414"/>
                      </a:cubicBezTo>
                      <a:lnTo>
                        <a:pt x="4796" y="2414"/>
                      </a:lnTo>
                      <a:cubicBezTo>
                        <a:pt x="4778" y="2417"/>
                        <a:pt x="4792" y="2629"/>
                        <a:pt x="4700" y="2988"/>
                      </a:cubicBezTo>
                      <a:cubicBezTo>
                        <a:pt x="4606" y="3343"/>
                        <a:pt x="4369" y="3860"/>
                        <a:pt x="3834" y="4262"/>
                      </a:cubicBezTo>
                      <a:cubicBezTo>
                        <a:pt x="3572" y="4460"/>
                        <a:pt x="3239" y="4625"/>
                        <a:pt x="2854" y="4693"/>
                      </a:cubicBezTo>
                      <a:cubicBezTo>
                        <a:pt x="2720" y="4716"/>
                        <a:pt x="2579" y="4729"/>
                        <a:pt x="2434" y="4729"/>
                      </a:cubicBezTo>
                      <a:cubicBezTo>
                        <a:pt x="2173" y="4729"/>
                        <a:pt x="1902" y="4687"/>
                        <a:pt x="1642" y="4585"/>
                      </a:cubicBezTo>
                      <a:cubicBezTo>
                        <a:pt x="1437" y="4517"/>
                        <a:pt x="1239" y="4405"/>
                        <a:pt x="1056" y="4269"/>
                      </a:cubicBezTo>
                      <a:cubicBezTo>
                        <a:pt x="873" y="4137"/>
                        <a:pt x="704" y="3971"/>
                        <a:pt x="568" y="3781"/>
                      </a:cubicBezTo>
                      <a:cubicBezTo>
                        <a:pt x="285" y="3401"/>
                        <a:pt x="126" y="2916"/>
                        <a:pt x="119" y="2414"/>
                      </a:cubicBezTo>
                      <a:cubicBezTo>
                        <a:pt x="126" y="1915"/>
                        <a:pt x="285" y="1430"/>
                        <a:pt x="568" y="1050"/>
                      </a:cubicBezTo>
                      <a:cubicBezTo>
                        <a:pt x="708" y="860"/>
                        <a:pt x="873" y="694"/>
                        <a:pt x="1056" y="558"/>
                      </a:cubicBezTo>
                      <a:cubicBezTo>
                        <a:pt x="1239" y="426"/>
                        <a:pt x="1437" y="314"/>
                        <a:pt x="1642" y="245"/>
                      </a:cubicBezTo>
                      <a:cubicBezTo>
                        <a:pt x="1902" y="144"/>
                        <a:pt x="2173" y="102"/>
                        <a:pt x="2434" y="102"/>
                      </a:cubicBezTo>
                      <a:close/>
                      <a:moveTo>
                        <a:pt x="2406" y="1"/>
                      </a:moveTo>
                      <a:cubicBezTo>
                        <a:pt x="2143" y="1"/>
                        <a:pt x="1870" y="41"/>
                        <a:pt x="1602" y="141"/>
                      </a:cubicBezTo>
                      <a:cubicBezTo>
                        <a:pt x="1387" y="214"/>
                        <a:pt x="1182" y="328"/>
                        <a:pt x="988" y="469"/>
                      </a:cubicBezTo>
                      <a:cubicBezTo>
                        <a:pt x="797" y="608"/>
                        <a:pt x="622" y="780"/>
                        <a:pt x="474" y="981"/>
                      </a:cubicBezTo>
                      <a:cubicBezTo>
                        <a:pt x="177" y="1377"/>
                        <a:pt x="8" y="1890"/>
                        <a:pt x="1" y="2414"/>
                      </a:cubicBezTo>
                      <a:cubicBezTo>
                        <a:pt x="8" y="2941"/>
                        <a:pt x="177" y="3451"/>
                        <a:pt x="474" y="3850"/>
                      </a:cubicBezTo>
                      <a:cubicBezTo>
                        <a:pt x="622" y="4050"/>
                        <a:pt x="794" y="4223"/>
                        <a:pt x="988" y="4362"/>
                      </a:cubicBezTo>
                      <a:cubicBezTo>
                        <a:pt x="1182" y="4503"/>
                        <a:pt x="1387" y="4617"/>
                        <a:pt x="1602" y="4690"/>
                      </a:cubicBezTo>
                      <a:cubicBezTo>
                        <a:pt x="1870" y="4790"/>
                        <a:pt x="2143" y="4830"/>
                        <a:pt x="2406" y="4830"/>
                      </a:cubicBezTo>
                      <a:cubicBezTo>
                        <a:pt x="2566" y="4830"/>
                        <a:pt x="2723" y="4815"/>
                        <a:pt x="2873" y="4790"/>
                      </a:cubicBezTo>
                      <a:cubicBezTo>
                        <a:pt x="3271" y="4715"/>
                        <a:pt x="3615" y="4539"/>
                        <a:pt x="3885" y="4330"/>
                      </a:cubicBezTo>
                      <a:cubicBezTo>
                        <a:pt x="4430" y="3907"/>
                        <a:pt x="4663" y="3365"/>
                        <a:pt x="4743" y="2999"/>
                      </a:cubicBezTo>
                      <a:cubicBezTo>
                        <a:pt x="4825" y="2626"/>
                        <a:pt x="4796" y="2414"/>
                        <a:pt x="4796" y="2414"/>
                      </a:cubicBezTo>
                      <a:cubicBezTo>
                        <a:pt x="4796" y="2414"/>
                        <a:pt x="4825" y="2205"/>
                        <a:pt x="4743" y="1832"/>
                      </a:cubicBezTo>
                      <a:cubicBezTo>
                        <a:pt x="4663" y="1466"/>
                        <a:pt x="4430" y="924"/>
                        <a:pt x="3885" y="500"/>
                      </a:cubicBezTo>
                      <a:cubicBezTo>
                        <a:pt x="3615" y="292"/>
                        <a:pt x="3271" y="116"/>
                        <a:pt x="2873" y="41"/>
                      </a:cubicBezTo>
                      <a:cubicBezTo>
                        <a:pt x="2723" y="16"/>
                        <a:pt x="2566" y="1"/>
                        <a:pt x="2406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020;p32">
                  <a:extLst>
                    <a:ext uri="{FF2B5EF4-FFF2-40B4-BE49-F238E27FC236}">
                      <a16:creationId xmlns:a16="http://schemas.microsoft.com/office/drawing/2014/main" id="{5F3DB64F-2205-8940-B09B-20094305F0ED}"/>
                    </a:ext>
                  </a:extLst>
                </p:cNvPr>
                <p:cNvSpPr/>
                <p:nvPr/>
              </p:nvSpPr>
              <p:spPr>
                <a:xfrm>
                  <a:off x="5692897" y="2167179"/>
                  <a:ext cx="96287" cy="91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2065" extrusionOk="0">
                      <a:moveTo>
                        <a:pt x="460" y="129"/>
                      </a:moveTo>
                      <a:cubicBezTo>
                        <a:pt x="650" y="129"/>
                        <a:pt x="776" y="288"/>
                        <a:pt x="776" y="553"/>
                      </a:cubicBezTo>
                      <a:cubicBezTo>
                        <a:pt x="776" y="815"/>
                        <a:pt x="650" y="973"/>
                        <a:pt x="460" y="973"/>
                      </a:cubicBezTo>
                      <a:cubicBezTo>
                        <a:pt x="269" y="973"/>
                        <a:pt x="148" y="815"/>
                        <a:pt x="148" y="553"/>
                      </a:cubicBezTo>
                      <a:cubicBezTo>
                        <a:pt x="148" y="291"/>
                        <a:pt x="269" y="129"/>
                        <a:pt x="460" y="129"/>
                      </a:cubicBezTo>
                      <a:close/>
                      <a:moveTo>
                        <a:pt x="460" y="0"/>
                      </a:moveTo>
                      <a:cubicBezTo>
                        <a:pt x="187" y="0"/>
                        <a:pt x="0" y="220"/>
                        <a:pt x="0" y="553"/>
                      </a:cubicBezTo>
                      <a:cubicBezTo>
                        <a:pt x="0" y="883"/>
                        <a:pt x="187" y="1106"/>
                        <a:pt x="460" y="1106"/>
                      </a:cubicBezTo>
                      <a:cubicBezTo>
                        <a:pt x="733" y="1106"/>
                        <a:pt x="920" y="887"/>
                        <a:pt x="920" y="553"/>
                      </a:cubicBezTo>
                      <a:cubicBezTo>
                        <a:pt x="920" y="215"/>
                        <a:pt x="733" y="0"/>
                        <a:pt x="460" y="0"/>
                      </a:cubicBezTo>
                      <a:close/>
                      <a:moveTo>
                        <a:pt x="1709" y="1092"/>
                      </a:moveTo>
                      <a:cubicBezTo>
                        <a:pt x="1903" y="1092"/>
                        <a:pt x="2025" y="1249"/>
                        <a:pt x="2025" y="1512"/>
                      </a:cubicBezTo>
                      <a:cubicBezTo>
                        <a:pt x="2025" y="1774"/>
                        <a:pt x="1903" y="1935"/>
                        <a:pt x="1709" y="1935"/>
                      </a:cubicBezTo>
                      <a:cubicBezTo>
                        <a:pt x="1518" y="1935"/>
                        <a:pt x="1393" y="1777"/>
                        <a:pt x="1393" y="1512"/>
                      </a:cubicBezTo>
                      <a:cubicBezTo>
                        <a:pt x="1393" y="1249"/>
                        <a:pt x="1518" y="1092"/>
                        <a:pt x="1709" y="1092"/>
                      </a:cubicBezTo>
                      <a:close/>
                      <a:moveTo>
                        <a:pt x="1695" y="15"/>
                      </a:moveTo>
                      <a:lnTo>
                        <a:pt x="302" y="2050"/>
                      </a:lnTo>
                      <a:lnTo>
                        <a:pt x="474" y="2050"/>
                      </a:lnTo>
                      <a:lnTo>
                        <a:pt x="1867" y="15"/>
                      </a:lnTo>
                      <a:close/>
                      <a:moveTo>
                        <a:pt x="1709" y="959"/>
                      </a:moveTo>
                      <a:cubicBezTo>
                        <a:pt x="1440" y="959"/>
                        <a:pt x="1250" y="1181"/>
                        <a:pt x="1250" y="1512"/>
                      </a:cubicBezTo>
                      <a:cubicBezTo>
                        <a:pt x="1250" y="1845"/>
                        <a:pt x="1440" y="2064"/>
                        <a:pt x="1709" y="2064"/>
                      </a:cubicBezTo>
                      <a:cubicBezTo>
                        <a:pt x="1982" y="2064"/>
                        <a:pt x="2169" y="1845"/>
                        <a:pt x="2169" y="1512"/>
                      </a:cubicBezTo>
                      <a:cubicBezTo>
                        <a:pt x="2169" y="1181"/>
                        <a:pt x="1982" y="959"/>
                        <a:pt x="1709" y="959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1021;p32">
                <a:extLst>
                  <a:ext uri="{FF2B5EF4-FFF2-40B4-BE49-F238E27FC236}">
                    <a16:creationId xmlns:a16="http://schemas.microsoft.com/office/drawing/2014/main" id="{F57F8D59-B676-1D46-A6F8-4C132FE7E90C}"/>
                  </a:ext>
                </a:extLst>
              </p:cNvPr>
              <p:cNvGrpSpPr/>
              <p:nvPr/>
            </p:nvGrpSpPr>
            <p:grpSpPr>
              <a:xfrm>
                <a:off x="5652722" y="3247130"/>
                <a:ext cx="850898" cy="113512"/>
                <a:chOff x="5652722" y="3247130"/>
                <a:chExt cx="850898" cy="113512"/>
              </a:xfrm>
            </p:grpSpPr>
            <p:sp>
              <p:nvSpPr>
                <p:cNvPr id="74" name="Google Shape;1022;p32">
                  <a:extLst>
                    <a:ext uri="{FF2B5EF4-FFF2-40B4-BE49-F238E27FC236}">
                      <a16:creationId xmlns:a16="http://schemas.microsoft.com/office/drawing/2014/main" id="{0F132520-19FB-2543-B281-8FCAD239C6F9}"/>
                    </a:ext>
                  </a:extLst>
                </p:cNvPr>
                <p:cNvSpPr/>
                <p:nvPr/>
              </p:nvSpPr>
              <p:spPr>
                <a:xfrm>
                  <a:off x="6426023" y="3250814"/>
                  <a:ext cx="36979" cy="46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1042" extrusionOk="0">
                      <a:moveTo>
                        <a:pt x="395" y="176"/>
                      </a:moveTo>
                      <a:cubicBezTo>
                        <a:pt x="506" y="176"/>
                        <a:pt x="570" y="237"/>
                        <a:pt x="570" y="323"/>
                      </a:cubicBezTo>
                      <a:cubicBezTo>
                        <a:pt x="570" y="413"/>
                        <a:pt x="502" y="474"/>
                        <a:pt x="398" y="474"/>
                      </a:cubicBezTo>
                      <a:cubicBezTo>
                        <a:pt x="294" y="474"/>
                        <a:pt x="229" y="416"/>
                        <a:pt x="229" y="323"/>
                      </a:cubicBezTo>
                      <a:cubicBezTo>
                        <a:pt x="229" y="234"/>
                        <a:pt x="298" y="176"/>
                        <a:pt x="395" y="176"/>
                      </a:cubicBezTo>
                      <a:close/>
                      <a:moveTo>
                        <a:pt x="380" y="0"/>
                      </a:moveTo>
                      <a:cubicBezTo>
                        <a:pt x="169" y="0"/>
                        <a:pt x="0" y="130"/>
                        <a:pt x="0" y="338"/>
                      </a:cubicBezTo>
                      <a:cubicBezTo>
                        <a:pt x="0" y="524"/>
                        <a:pt x="154" y="650"/>
                        <a:pt x="348" y="650"/>
                      </a:cubicBezTo>
                      <a:cubicBezTo>
                        <a:pt x="452" y="650"/>
                        <a:pt x="538" y="618"/>
                        <a:pt x="600" y="560"/>
                      </a:cubicBezTo>
                      <a:lnTo>
                        <a:pt x="600" y="560"/>
                      </a:lnTo>
                      <a:cubicBezTo>
                        <a:pt x="592" y="754"/>
                        <a:pt x="481" y="851"/>
                        <a:pt x="315" y="851"/>
                      </a:cubicBezTo>
                      <a:cubicBezTo>
                        <a:pt x="244" y="851"/>
                        <a:pt x="179" y="840"/>
                        <a:pt x="126" y="801"/>
                      </a:cubicBezTo>
                      <a:lnTo>
                        <a:pt x="40" y="973"/>
                      </a:lnTo>
                      <a:cubicBezTo>
                        <a:pt x="111" y="1016"/>
                        <a:pt x="212" y="1041"/>
                        <a:pt x="320" y="1041"/>
                      </a:cubicBezTo>
                      <a:cubicBezTo>
                        <a:pt x="625" y="1041"/>
                        <a:pt x="832" y="847"/>
                        <a:pt x="832" y="499"/>
                      </a:cubicBezTo>
                      <a:cubicBezTo>
                        <a:pt x="832" y="176"/>
                        <a:pt x="660" y="0"/>
                        <a:pt x="38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75" name="Google Shape;1023;p32">
                  <a:extLst>
                    <a:ext uri="{FF2B5EF4-FFF2-40B4-BE49-F238E27FC236}">
                      <a16:creationId xmlns:a16="http://schemas.microsoft.com/office/drawing/2014/main" id="{AE1B0A14-E863-764F-BDDD-DEE29A090D45}"/>
                    </a:ext>
                  </a:extLst>
                </p:cNvPr>
                <p:cNvSpPr/>
                <p:nvPr/>
              </p:nvSpPr>
              <p:spPr>
                <a:xfrm>
                  <a:off x="6205308" y="3248905"/>
                  <a:ext cx="87498" cy="111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2517" extrusionOk="0">
                      <a:moveTo>
                        <a:pt x="309" y="0"/>
                      </a:moveTo>
                      <a:lnTo>
                        <a:pt x="183" y="1393"/>
                      </a:lnTo>
                      <a:lnTo>
                        <a:pt x="816" y="1393"/>
                      </a:lnTo>
                      <a:cubicBezTo>
                        <a:pt x="1264" y="1393"/>
                        <a:pt x="1389" y="1522"/>
                        <a:pt x="1389" y="1716"/>
                      </a:cubicBezTo>
                      <a:cubicBezTo>
                        <a:pt x="1389" y="1917"/>
                        <a:pt x="1214" y="2035"/>
                        <a:pt x="927" y="2035"/>
                      </a:cubicBezTo>
                      <a:cubicBezTo>
                        <a:pt x="672" y="2035"/>
                        <a:pt x="413" y="1957"/>
                        <a:pt x="226" y="1813"/>
                      </a:cubicBezTo>
                      <a:lnTo>
                        <a:pt x="1" y="2250"/>
                      </a:lnTo>
                      <a:cubicBezTo>
                        <a:pt x="241" y="2423"/>
                        <a:pt x="600" y="2517"/>
                        <a:pt x="941" y="2517"/>
                      </a:cubicBezTo>
                      <a:cubicBezTo>
                        <a:pt x="1648" y="2517"/>
                        <a:pt x="1971" y="2136"/>
                        <a:pt x="1971" y="1698"/>
                      </a:cubicBezTo>
                      <a:cubicBezTo>
                        <a:pt x="1971" y="1260"/>
                        <a:pt x="1681" y="930"/>
                        <a:pt x="948" y="930"/>
                      </a:cubicBezTo>
                      <a:lnTo>
                        <a:pt x="748" y="930"/>
                      </a:lnTo>
                      <a:lnTo>
                        <a:pt x="786" y="459"/>
                      </a:lnTo>
                      <a:lnTo>
                        <a:pt x="1820" y="459"/>
                      </a:lnTo>
                      <a:lnTo>
                        <a:pt x="182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76" name="Google Shape;1024;p32">
                  <a:extLst>
                    <a:ext uri="{FF2B5EF4-FFF2-40B4-BE49-F238E27FC236}">
                      <a16:creationId xmlns:a16="http://schemas.microsoft.com/office/drawing/2014/main" id="{C2DD2F07-06ED-3F4B-8AD1-1116174C8351}"/>
                    </a:ext>
                  </a:extLst>
                </p:cNvPr>
                <p:cNvSpPr/>
                <p:nvPr/>
              </p:nvSpPr>
              <p:spPr>
                <a:xfrm>
                  <a:off x="6303147" y="3247130"/>
                  <a:ext cx="94068" cy="113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" h="2557" extrusionOk="0">
                      <a:moveTo>
                        <a:pt x="1059" y="481"/>
                      </a:moveTo>
                      <a:cubicBezTo>
                        <a:pt x="1347" y="481"/>
                        <a:pt x="1544" y="715"/>
                        <a:pt x="1544" y="1278"/>
                      </a:cubicBezTo>
                      <a:cubicBezTo>
                        <a:pt x="1544" y="1838"/>
                        <a:pt x="1347" y="2072"/>
                        <a:pt x="1059" y="2072"/>
                      </a:cubicBezTo>
                      <a:cubicBezTo>
                        <a:pt x="776" y="2072"/>
                        <a:pt x="578" y="1838"/>
                        <a:pt x="578" y="1278"/>
                      </a:cubicBezTo>
                      <a:cubicBezTo>
                        <a:pt x="578" y="715"/>
                        <a:pt x="776" y="481"/>
                        <a:pt x="1059" y="481"/>
                      </a:cubicBezTo>
                      <a:close/>
                      <a:moveTo>
                        <a:pt x="1059" y="1"/>
                      </a:moveTo>
                      <a:cubicBezTo>
                        <a:pt x="453" y="1"/>
                        <a:pt x="0" y="460"/>
                        <a:pt x="0" y="1278"/>
                      </a:cubicBezTo>
                      <a:cubicBezTo>
                        <a:pt x="0" y="2093"/>
                        <a:pt x="453" y="2557"/>
                        <a:pt x="1059" y="2557"/>
                      </a:cubicBezTo>
                      <a:cubicBezTo>
                        <a:pt x="1670" y="2557"/>
                        <a:pt x="2119" y="2093"/>
                        <a:pt x="2119" y="1278"/>
                      </a:cubicBezTo>
                      <a:cubicBezTo>
                        <a:pt x="2119" y="460"/>
                        <a:pt x="1670" y="1"/>
                        <a:pt x="105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77" name="Google Shape;1025;p32">
                  <a:extLst>
                    <a:ext uri="{FF2B5EF4-FFF2-40B4-BE49-F238E27FC236}">
                      <a16:creationId xmlns:a16="http://schemas.microsoft.com/office/drawing/2014/main" id="{7875ED80-D200-434D-B6F9-6BFB5CCA8CF5}"/>
                    </a:ext>
                  </a:extLst>
                </p:cNvPr>
                <p:cNvSpPr/>
                <p:nvPr/>
              </p:nvSpPr>
              <p:spPr>
                <a:xfrm>
                  <a:off x="6466597" y="3250814"/>
                  <a:ext cx="37023" cy="46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042" extrusionOk="0">
                      <a:moveTo>
                        <a:pt x="396" y="176"/>
                      </a:moveTo>
                      <a:cubicBezTo>
                        <a:pt x="507" y="176"/>
                        <a:pt x="572" y="237"/>
                        <a:pt x="572" y="323"/>
                      </a:cubicBezTo>
                      <a:cubicBezTo>
                        <a:pt x="572" y="413"/>
                        <a:pt x="504" y="474"/>
                        <a:pt x="400" y="474"/>
                      </a:cubicBezTo>
                      <a:cubicBezTo>
                        <a:pt x="296" y="474"/>
                        <a:pt x="231" y="416"/>
                        <a:pt x="231" y="323"/>
                      </a:cubicBezTo>
                      <a:cubicBezTo>
                        <a:pt x="231" y="234"/>
                        <a:pt x="299" y="176"/>
                        <a:pt x="396" y="176"/>
                      </a:cubicBezTo>
                      <a:close/>
                      <a:moveTo>
                        <a:pt x="382" y="0"/>
                      </a:moveTo>
                      <a:cubicBezTo>
                        <a:pt x="170" y="0"/>
                        <a:pt x="1" y="130"/>
                        <a:pt x="1" y="338"/>
                      </a:cubicBezTo>
                      <a:cubicBezTo>
                        <a:pt x="1" y="524"/>
                        <a:pt x="155" y="650"/>
                        <a:pt x="349" y="650"/>
                      </a:cubicBezTo>
                      <a:cubicBezTo>
                        <a:pt x="453" y="650"/>
                        <a:pt x="539" y="618"/>
                        <a:pt x="600" y="560"/>
                      </a:cubicBezTo>
                      <a:lnTo>
                        <a:pt x="600" y="560"/>
                      </a:lnTo>
                      <a:cubicBezTo>
                        <a:pt x="594" y="754"/>
                        <a:pt x="482" y="851"/>
                        <a:pt x="317" y="851"/>
                      </a:cubicBezTo>
                      <a:cubicBezTo>
                        <a:pt x="246" y="851"/>
                        <a:pt x="181" y="840"/>
                        <a:pt x="127" y="801"/>
                      </a:cubicBezTo>
                      <a:lnTo>
                        <a:pt x="41" y="973"/>
                      </a:lnTo>
                      <a:cubicBezTo>
                        <a:pt x="112" y="1016"/>
                        <a:pt x="213" y="1041"/>
                        <a:pt x="320" y="1041"/>
                      </a:cubicBezTo>
                      <a:cubicBezTo>
                        <a:pt x="625" y="1041"/>
                        <a:pt x="834" y="847"/>
                        <a:pt x="834" y="499"/>
                      </a:cubicBezTo>
                      <a:cubicBezTo>
                        <a:pt x="834" y="176"/>
                        <a:pt x="662" y="0"/>
                        <a:pt x="382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78" name="Google Shape;1026;p32">
                  <a:extLst>
                    <a:ext uri="{FF2B5EF4-FFF2-40B4-BE49-F238E27FC236}">
                      <a16:creationId xmlns:a16="http://schemas.microsoft.com/office/drawing/2014/main" id="{785EEA92-64CB-E140-8E4F-BA84B56470C3}"/>
                    </a:ext>
                  </a:extLst>
                </p:cNvPr>
                <p:cNvSpPr/>
                <p:nvPr/>
              </p:nvSpPr>
              <p:spPr>
                <a:xfrm>
                  <a:off x="6424691" y="3312296"/>
                  <a:ext cx="78442" cy="9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224" extrusionOk="0">
                      <a:moveTo>
                        <a:pt x="1" y="1"/>
                      </a:moveTo>
                      <a:lnTo>
                        <a:pt x="1" y="224"/>
                      </a:lnTo>
                      <a:lnTo>
                        <a:pt x="1767" y="224"/>
                      </a:lnTo>
                      <a:lnTo>
                        <a:pt x="176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79" name="Google Shape;1027;p32">
                  <a:extLst>
                    <a:ext uri="{FF2B5EF4-FFF2-40B4-BE49-F238E27FC236}">
                      <a16:creationId xmlns:a16="http://schemas.microsoft.com/office/drawing/2014/main" id="{D70D57A3-EA7B-6E48-9C8E-EB319FE33631}"/>
                    </a:ext>
                  </a:extLst>
                </p:cNvPr>
                <p:cNvSpPr/>
                <p:nvPr/>
              </p:nvSpPr>
              <p:spPr>
                <a:xfrm>
                  <a:off x="5652722" y="3281089"/>
                  <a:ext cx="404771" cy="12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8" h="285" extrusionOk="0">
                      <a:moveTo>
                        <a:pt x="1" y="1"/>
                      </a:moveTo>
                      <a:lnTo>
                        <a:pt x="1" y="284"/>
                      </a:lnTo>
                      <a:lnTo>
                        <a:pt x="9118" y="284"/>
                      </a:lnTo>
                      <a:lnTo>
                        <a:pt x="911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80" name="Google Shape;1028;p32">
                  <a:extLst>
                    <a:ext uri="{FF2B5EF4-FFF2-40B4-BE49-F238E27FC236}">
                      <a16:creationId xmlns:a16="http://schemas.microsoft.com/office/drawing/2014/main" id="{2AA2FD0F-0A12-CA42-87B5-EE6D3A12104B}"/>
                    </a:ext>
                  </a:extLst>
                </p:cNvPr>
                <p:cNvSpPr/>
                <p:nvPr/>
              </p:nvSpPr>
              <p:spPr>
                <a:xfrm>
                  <a:off x="5652722" y="3321263"/>
                  <a:ext cx="245757" cy="12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6" h="284" extrusionOk="0">
                      <a:moveTo>
                        <a:pt x="1" y="0"/>
                      </a:moveTo>
                      <a:lnTo>
                        <a:pt x="1" y="284"/>
                      </a:lnTo>
                      <a:lnTo>
                        <a:pt x="5536" y="284"/>
                      </a:lnTo>
                      <a:lnTo>
                        <a:pt x="553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</p:grpSp>
          <p:grpSp>
            <p:nvGrpSpPr>
              <p:cNvPr id="40" name="Google Shape;1029;p32">
                <a:extLst>
                  <a:ext uri="{FF2B5EF4-FFF2-40B4-BE49-F238E27FC236}">
                    <a16:creationId xmlns:a16="http://schemas.microsoft.com/office/drawing/2014/main" id="{59227217-FE26-574C-A40D-618D0AFBF1F1}"/>
                  </a:ext>
                </a:extLst>
              </p:cNvPr>
              <p:cNvGrpSpPr/>
              <p:nvPr/>
            </p:nvGrpSpPr>
            <p:grpSpPr>
              <a:xfrm>
                <a:off x="5699289" y="3583483"/>
                <a:ext cx="840394" cy="256145"/>
                <a:chOff x="5699289" y="3583483"/>
                <a:chExt cx="840394" cy="256145"/>
              </a:xfrm>
            </p:grpSpPr>
            <p:sp>
              <p:nvSpPr>
                <p:cNvPr id="69" name="Google Shape;1030;p32">
                  <a:extLst>
                    <a:ext uri="{FF2B5EF4-FFF2-40B4-BE49-F238E27FC236}">
                      <a16:creationId xmlns:a16="http://schemas.microsoft.com/office/drawing/2014/main" id="{BD84A424-FA9C-B34B-A20F-AE9F24E3098C}"/>
                    </a:ext>
                  </a:extLst>
                </p:cNvPr>
                <p:cNvSpPr/>
                <p:nvPr/>
              </p:nvSpPr>
              <p:spPr>
                <a:xfrm>
                  <a:off x="5699289" y="3583483"/>
                  <a:ext cx="840394" cy="256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1" h="5770" extrusionOk="0">
                      <a:moveTo>
                        <a:pt x="362" y="1"/>
                      </a:moveTo>
                      <a:cubicBezTo>
                        <a:pt x="176" y="1"/>
                        <a:pt x="22" y="205"/>
                        <a:pt x="22" y="457"/>
                      </a:cubicBezTo>
                      <a:lnTo>
                        <a:pt x="0" y="5223"/>
                      </a:lnTo>
                      <a:cubicBezTo>
                        <a:pt x="0" y="5478"/>
                        <a:pt x="151" y="5683"/>
                        <a:pt x="341" y="5683"/>
                      </a:cubicBezTo>
                      <a:lnTo>
                        <a:pt x="18564" y="5769"/>
                      </a:lnTo>
                      <a:cubicBezTo>
                        <a:pt x="18754" y="5769"/>
                        <a:pt x="18909" y="5564"/>
                        <a:pt x="18909" y="5313"/>
                      </a:cubicBezTo>
                      <a:lnTo>
                        <a:pt x="18930" y="543"/>
                      </a:lnTo>
                      <a:cubicBezTo>
                        <a:pt x="18930" y="291"/>
                        <a:pt x="18780" y="87"/>
                        <a:pt x="18589" y="87"/>
                      </a:cubicBezTo>
                      <a:lnTo>
                        <a:pt x="362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0" name="Google Shape;1031;p32">
                  <a:extLst>
                    <a:ext uri="{FF2B5EF4-FFF2-40B4-BE49-F238E27FC236}">
                      <a16:creationId xmlns:a16="http://schemas.microsoft.com/office/drawing/2014/main" id="{158A6C2F-6A64-EC4D-AB44-09730BCC2326}"/>
                    </a:ext>
                  </a:extLst>
                </p:cNvPr>
                <p:cNvGrpSpPr/>
                <p:nvPr/>
              </p:nvGrpSpPr>
              <p:grpSpPr>
                <a:xfrm>
                  <a:off x="6035156" y="3674307"/>
                  <a:ext cx="178500" cy="64414"/>
                  <a:chOff x="6035156" y="3674307"/>
                  <a:chExt cx="178500" cy="64414"/>
                </a:xfrm>
              </p:grpSpPr>
              <p:sp>
                <p:nvSpPr>
                  <p:cNvPr id="71" name="Google Shape;1032;p32">
                    <a:extLst>
                      <a:ext uri="{FF2B5EF4-FFF2-40B4-BE49-F238E27FC236}">
                        <a16:creationId xmlns:a16="http://schemas.microsoft.com/office/drawing/2014/main" id="{7F571D99-687C-C54E-887D-75D43D473C3F}"/>
                      </a:ext>
                    </a:extLst>
                  </p:cNvPr>
                  <p:cNvSpPr/>
                  <p:nvPr/>
                </p:nvSpPr>
                <p:spPr>
                  <a:xfrm>
                    <a:off x="6035156" y="3674307"/>
                    <a:ext cx="50874" cy="63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" h="1430" extrusionOk="0">
                        <a:moveTo>
                          <a:pt x="585" y="127"/>
                        </a:moveTo>
                        <a:cubicBezTo>
                          <a:pt x="804" y="130"/>
                          <a:pt x="930" y="216"/>
                          <a:pt x="930" y="388"/>
                        </a:cubicBezTo>
                        <a:cubicBezTo>
                          <a:pt x="930" y="561"/>
                          <a:pt x="804" y="647"/>
                          <a:pt x="585" y="647"/>
                        </a:cubicBezTo>
                        <a:lnTo>
                          <a:pt x="148" y="643"/>
                        </a:lnTo>
                        <a:lnTo>
                          <a:pt x="151" y="127"/>
                        </a:lnTo>
                        <a:close/>
                        <a:moveTo>
                          <a:pt x="632" y="769"/>
                        </a:moveTo>
                        <a:cubicBezTo>
                          <a:pt x="869" y="773"/>
                          <a:pt x="1001" y="855"/>
                          <a:pt x="1001" y="1038"/>
                        </a:cubicBezTo>
                        <a:cubicBezTo>
                          <a:pt x="998" y="1228"/>
                          <a:pt x="869" y="1308"/>
                          <a:pt x="628" y="1308"/>
                        </a:cubicBezTo>
                        <a:lnTo>
                          <a:pt x="148" y="1303"/>
                        </a:lnTo>
                        <a:lnTo>
                          <a:pt x="148" y="769"/>
                        </a:lnTo>
                        <a:close/>
                        <a:moveTo>
                          <a:pt x="7" y="1"/>
                        </a:moveTo>
                        <a:lnTo>
                          <a:pt x="0" y="1429"/>
                        </a:lnTo>
                        <a:lnTo>
                          <a:pt x="628" y="1429"/>
                        </a:lnTo>
                        <a:cubicBezTo>
                          <a:pt x="632" y="1429"/>
                          <a:pt x="637" y="1429"/>
                          <a:pt x="641" y="1429"/>
                        </a:cubicBezTo>
                        <a:cubicBezTo>
                          <a:pt x="974" y="1429"/>
                          <a:pt x="1142" y="1290"/>
                          <a:pt x="1145" y="1053"/>
                        </a:cubicBezTo>
                        <a:cubicBezTo>
                          <a:pt x="1145" y="859"/>
                          <a:pt x="1041" y="736"/>
                          <a:pt x="865" y="697"/>
                        </a:cubicBezTo>
                        <a:cubicBezTo>
                          <a:pt x="991" y="643"/>
                          <a:pt x="1074" y="536"/>
                          <a:pt x="1074" y="374"/>
                        </a:cubicBezTo>
                        <a:cubicBezTo>
                          <a:pt x="1077" y="140"/>
                          <a:pt x="901" y="4"/>
                          <a:pt x="596" y="4"/>
                        </a:cubicBezTo>
                        <a:lnTo>
                          <a:pt x="7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1033;p32">
                    <a:extLst>
                      <a:ext uri="{FF2B5EF4-FFF2-40B4-BE49-F238E27FC236}">
                        <a16:creationId xmlns:a16="http://schemas.microsoft.com/office/drawing/2014/main" id="{06C0C6F4-C9E5-F94B-8F29-FA3B5E13C2BC}"/>
                      </a:ext>
                    </a:extLst>
                  </p:cNvPr>
                  <p:cNvSpPr/>
                  <p:nvPr/>
                </p:nvSpPr>
                <p:spPr>
                  <a:xfrm>
                    <a:off x="6100012" y="3674618"/>
                    <a:ext cx="50075" cy="641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8" h="1444" extrusionOk="0">
                        <a:moveTo>
                          <a:pt x="7" y="1"/>
                        </a:moveTo>
                        <a:lnTo>
                          <a:pt x="4" y="819"/>
                        </a:lnTo>
                        <a:cubicBezTo>
                          <a:pt x="0" y="1228"/>
                          <a:pt x="212" y="1440"/>
                          <a:pt x="564" y="1444"/>
                        </a:cubicBezTo>
                        <a:cubicBezTo>
                          <a:pt x="912" y="1444"/>
                          <a:pt x="1124" y="1232"/>
                          <a:pt x="1124" y="822"/>
                        </a:cubicBezTo>
                        <a:lnTo>
                          <a:pt x="1127" y="4"/>
                        </a:lnTo>
                        <a:lnTo>
                          <a:pt x="988" y="4"/>
                        </a:lnTo>
                        <a:lnTo>
                          <a:pt x="983" y="816"/>
                        </a:lnTo>
                        <a:cubicBezTo>
                          <a:pt x="983" y="1153"/>
                          <a:pt x="829" y="1307"/>
                          <a:pt x="564" y="1307"/>
                        </a:cubicBezTo>
                        <a:cubicBezTo>
                          <a:pt x="298" y="1307"/>
                          <a:pt x="148" y="1150"/>
                          <a:pt x="148" y="812"/>
                        </a:cubicBezTo>
                        <a:lnTo>
                          <a:pt x="15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1034;p32">
                    <a:extLst>
                      <a:ext uri="{FF2B5EF4-FFF2-40B4-BE49-F238E27FC236}">
                        <a16:creationId xmlns:a16="http://schemas.microsoft.com/office/drawing/2014/main" id="{F4435112-19B3-924E-857D-6AC64BC8137B}"/>
                      </a:ext>
                    </a:extLst>
                  </p:cNvPr>
                  <p:cNvSpPr/>
                  <p:nvPr/>
                </p:nvSpPr>
                <p:spPr>
                  <a:xfrm>
                    <a:off x="6158786" y="3674973"/>
                    <a:ext cx="54869" cy="63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6" h="1429" extrusionOk="0">
                        <a:moveTo>
                          <a:pt x="0" y="0"/>
                        </a:moveTo>
                        <a:lnTo>
                          <a:pt x="542" y="933"/>
                        </a:lnTo>
                        <a:lnTo>
                          <a:pt x="539" y="1429"/>
                        </a:lnTo>
                        <a:lnTo>
                          <a:pt x="683" y="1429"/>
                        </a:lnTo>
                        <a:lnTo>
                          <a:pt x="686" y="937"/>
                        </a:lnTo>
                        <a:lnTo>
                          <a:pt x="1236" y="4"/>
                        </a:lnTo>
                        <a:lnTo>
                          <a:pt x="1092" y="4"/>
                        </a:lnTo>
                        <a:lnTo>
                          <a:pt x="618" y="804"/>
                        </a:lnTo>
                        <a:lnTo>
                          <a:pt x="155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1" name="Google Shape;1035;p32">
                <a:extLst>
                  <a:ext uri="{FF2B5EF4-FFF2-40B4-BE49-F238E27FC236}">
                    <a16:creationId xmlns:a16="http://schemas.microsoft.com/office/drawing/2014/main" id="{6DBEB636-6384-6A40-B4A5-BD47CF227B5C}"/>
                  </a:ext>
                </a:extLst>
              </p:cNvPr>
              <p:cNvGrpSpPr/>
              <p:nvPr/>
            </p:nvGrpSpPr>
            <p:grpSpPr>
              <a:xfrm>
                <a:off x="5634877" y="1934391"/>
                <a:ext cx="964054" cy="21220"/>
                <a:chOff x="5634877" y="1934391"/>
                <a:chExt cx="964054" cy="21220"/>
              </a:xfrm>
            </p:grpSpPr>
            <p:sp>
              <p:nvSpPr>
                <p:cNvPr id="66" name="Google Shape;1036;p32">
                  <a:extLst>
                    <a:ext uri="{FF2B5EF4-FFF2-40B4-BE49-F238E27FC236}">
                      <a16:creationId xmlns:a16="http://schemas.microsoft.com/office/drawing/2014/main" id="{D077CB5A-B49C-DE42-8946-E81B7A45F248}"/>
                    </a:ext>
                  </a:extLst>
                </p:cNvPr>
                <p:cNvSpPr/>
                <p:nvPr/>
              </p:nvSpPr>
              <p:spPr>
                <a:xfrm>
                  <a:off x="5634877" y="1934391"/>
                  <a:ext cx="139348" cy="2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478" extrusionOk="0">
                      <a:moveTo>
                        <a:pt x="1" y="1"/>
                      </a:moveTo>
                      <a:lnTo>
                        <a:pt x="1" y="478"/>
                      </a:lnTo>
                      <a:lnTo>
                        <a:pt x="3138" y="478"/>
                      </a:lnTo>
                      <a:lnTo>
                        <a:pt x="313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1037;p32">
                  <a:extLst>
                    <a:ext uri="{FF2B5EF4-FFF2-40B4-BE49-F238E27FC236}">
                      <a16:creationId xmlns:a16="http://schemas.microsoft.com/office/drawing/2014/main" id="{2582573D-A152-4A42-B127-EF5CC5EEE716}"/>
                    </a:ext>
                  </a:extLst>
                </p:cNvPr>
                <p:cNvSpPr/>
                <p:nvPr/>
              </p:nvSpPr>
              <p:spPr>
                <a:xfrm>
                  <a:off x="6071157" y="1934391"/>
                  <a:ext cx="139437" cy="2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1" h="478" extrusionOk="0">
                      <a:moveTo>
                        <a:pt x="1" y="1"/>
                      </a:moveTo>
                      <a:lnTo>
                        <a:pt x="1" y="478"/>
                      </a:lnTo>
                      <a:lnTo>
                        <a:pt x="3141" y="478"/>
                      </a:lnTo>
                      <a:lnTo>
                        <a:pt x="3141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1038;p32">
                  <a:extLst>
                    <a:ext uri="{FF2B5EF4-FFF2-40B4-BE49-F238E27FC236}">
                      <a16:creationId xmlns:a16="http://schemas.microsoft.com/office/drawing/2014/main" id="{0FE42615-9015-4641-8124-D4DA99134E66}"/>
                    </a:ext>
                  </a:extLst>
                </p:cNvPr>
                <p:cNvSpPr/>
                <p:nvPr/>
              </p:nvSpPr>
              <p:spPr>
                <a:xfrm>
                  <a:off x="6459628" y="1934391"/>
                  <a:ext cx="139304" cy="2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" h="478" extrusionOk="0">
                      <a:moveTo>
                        <a:pt x="0" y="1"/>
                      </a:moveTo>
                      <a:lnTo>
                        <a:pt x="0" y="478"/>
                      </a:lnTo>
                      <a:lnTo>
                        <a:pt x="3138" y="478"/>
                      </a:lnTo>
                      <a:lnTo>
                        <a:pt x="313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1039;p32">
                <a:extLst>
                  <a:ext uri="{FF2B5EF4-FFF2-40B4-BE49-F238E27FC236}">
                    <a16:creationId xmlns:a16="http://schemas.microsoft.com/office/drawing/2014/main" id="{AFB74E89-AF6F-2A47-B551-4B2F92F6DF28}"/>
                  </a:ext>
                </a:extLst>
              </p:cNvPr>
              <p:cNvGrpSpPr/>
              <p:nvPr/>
            </p:nvGrpSpPr>
            <p:grpSpPr>
              <a:xfrm>
                <a:off x="6429663" y="1666667"/>
                <a:ext cx="222390" cy="183652"/>
                <a:chOff x="6429663" y="1666667"/>
                <a:chExt cx="222390" cy="183652"/>
              </a:xfrm>
            </p:grpSpPr>
            <p:sp>
              <p:nvSpPr>
                <p:cNvPr id="59" name="Google Shape;1040;p32">
                  <a:extLst>
                    <a:ext uri="{FF2B5EF4-FFF2-40B4-BE49-F238E27FC236}">
                      <a16:creationId xmlns:a16="http://schemas.microsoft.com/office/drawing/2014/main" id="{3C1A31EC-A5B7-2F4D-9017-FC979ED36724}"/>
                    </a:ext>
                  </a:extLst>
                </p:cNvPr>
                <p:cNvSpPr/>
                <p:nvPr/>
              </p:nvSpPr>
              <p:spPr>
                <a:xfrm>
                  <a:off x="6429663" y="1697963"/>
                  <a:ext cx="192974" cy="152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3432" extrusionOk="0">
                      <a:moveTo>
                        <a:pt x="1" y="0"/>
                      </a:moveTo>
                      <a:lnTo>
                        <a:pt x="1" y="3431"/>
                      </a:lnTo>
                      <a:lnTo>
                        <a:pt x="4347" y="3431"/>
                      </a:lnTo>
                      <a:lnTo>
                        <a:pt x="4347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041;p32">
                  <a:extLst>
                    <a:ext uri="{FF2B5EF4-FFF2-40B4-BE49-F238E27FC236}">
                      <a16:creationId xmlns:a16="http://schemas.microsoft.com/office/drawing/2014/main" id="{2F745486-E9BB-5646-97AB-63A00678D790}"/>
                    </a:ext>
                  </a:extLst>
                </p:cNvPr>
                <p:cNvSpPr/>
                <p:nvPr/>
              </p:nvSpPr>
              <p:spPr>
                <a:xfrm>
                  <a:off x="6429663" y="1666712"/>
                  <a:ext cx="221341" cy="31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6" h="705" extrusionOk="0">
                      <a:moveTo>
                        <a:pt x="919" y="0"/>
                      </a:moveTo>
                      <a:lnTo>
                        <a:pt x="1" y="704"/>
                      </a:lnTo>
                      <a:lnTo>
                        <a:pt x="4347" y="704"/>
                      </a:lnTo>
                      <a:lnTo>
                        <a:pt x="4986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042;p32">
                  <a:extLst>
                    <a:ext uri="{FF2B5EF4-FFF2-40B4-BE49-F238E27FC236}">
                      <a16:creationId xmlns:a16="http://schemas.microsoft.com/office/drawing/2014/main" id="{560767A9-1AA6-4743-82C7-C5DBB921EA54}"/>
                    </a:ext>
                  </a:extLst>
                </p:cNvPr>
                <p:cNvSpPr/>
                <p:nvPr/>
              </p:nvSpPr>
              <p:spPr>
                <a:xfrm>
                  <a:off x="6429663" y="1666667"/>
                  <a:ext cx="221652" cy="34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3" h="766" extrusionOk="0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043;p32">
                  <a:extLst>
                    <a:ext uri="{FF2B5EF4-FFF2-40B4-BE49-F238E27FC236}">
                      <a16:creationId xmlns:a16="http://schemas.microsoft.com/office/drawing/2014/main" id="{352A3CDF-FA2A-F14D-BAB5-57A5B35421E7}"/>
                    </a:ext>
                  </a:extLst>
                </p:cNvPr>
                <p:cNvSpPr/>
                <p:nvPr/>
              </p:nvSpPr>
              <p:spPr>
                <a:xfrm>
                  <a:off x="6623642" y="1666712"/>
                  <a:ext cx="28411" cy="183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4136" extrusionOk="0">
                      <a:moveTo>
                        <a:pt x="640" y="0"/>
                      </a:moveTo>
                      <a:lnTo>
                        <a:pt x="1" y="704"/>
                      </a:lnTo>
                      <a:lnTo>
                        <a:pt x="1" y="4135"/>
                      </a:lnTo>
                      <a:lnTo>
                        <a:pt x="640" y="3289"/>
                      </a:lnTo>
                      <a:lnTo>
                        <a:pt x="64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044;p32">
                  <a:extLst>
                    <a:ext uri="{FF2B5EF4-FFF2-40B4-BE49-F238E27FC236}">
                      <a16:creationId xmlns:a16="http://schemas.microsoft.com/office/drawing/2014/main" id="{2D4D90E2-07A9-9D4F-8E5F-6F5B7E8BD7D5}"/>
                    </a:ext>
                  </a:extLst>
                </p:cNvPr>
                <p:cNvSpPr/>
                <p:nvPr/>
              </p:nvSpPr>
              <p:spPr>
                <a:xfrm>
                  <a:off x="6484309" y="1756071"/>
                  <a:ext cx="8829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" h="267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989" y="267"/>
                      </a:lnTo>
                      <a:lnTo>
                        <a:pt x="198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045;p32">
                  <a:extLst>
                    <a:ext uri="{FF2B5EF4-FFF2-40B4-BE49-F238E27FC236}">
                      <a16:creationId xmlns:a16="http://schemas.microsoft.com/office/drawing/2014/main" id="{DD968B43-2876-9B44-A8E5-4A24E990B456}"/>
                    </a:ext>
                  </a:extLst>
                </p:cNvPr>
                <p:cNvSpPr/>
                <p:nvPr/>
              </p:nvSpPr>
              <p:spPr>
                <a:xfrm>
                  <a:off x="6501844" y="1777468"/>
                  <a:ext cx="54825" cy="11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69" extrusionOk="0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1235" y="269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046;p32">
                  <a:extLst>
                    <a:ext uri="{FF2B5EF4-FFF2-40B4-BE49-F238E27FC236}">
                      <a16:creationId xmlns:a16="http://schemas.microsoft.com/office/drawing/2014/main" id="{A1C1BF4A-69A8-1E4E-B7BA-C68BCB5204AB}"/>
                    </a:ext>
                  </a:extLst>
                </p:cNvPr>
                <p:cNvSpPr/>
                <p:nvPr/>
              </p:nvSpPr>
              <p:spPr>
                <a:xfrm>
                  <a:off x="6620277" y="1694145"/>
                  <a:ext cx="5283" cy="156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3518" extrusionOk="0">
                      <a:moveTo>
                        <a:pt x="58" y="0"/>
                      </a:moveTo>
                      <a:cubicBezTo>
                        <a:pt x="25" y="0"/>
                        <a:pt x="0" y="786"/>
                        <a:pt x="0" y="1758"/>
                      </a:cubicBezTo>
                      <a:cubicBezTo>
                        <a:pt x="0" y="2727"/>
                        <a:pt x="25" y="3517"/>
                        <a:pt x="58" y="3517"/>
                      </a:cubicBezTo>
                      <a:cubicBezTo>
                        <a:pt x="93" y="3517"/>
                        <a:pt x="118" y="2727"/>
                        <a:pt x="118" y="1758"/>
                      </a:cubicBezTo>
                      <a:cubicBezTo>
                        <a:pt x="118" y="786"/>
                        <a:pt x="93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" name="Google Shape;1047;p32">
                <a:extLst>
                  <a:ext uri="{FF2B5EF4-FFF2-40B4-BE49-F238E27FC236}">
                    <a16:creationId xmlns:a16="http://schemas.microsoft.com/office/drawing/2014/main" id="{EEFEEED6-33D3-D941-BBF2-2B31C935935A}"/>
                  </a:ext>
                </a:extLst>
              </p:cNvPr>
              <p:cNvGrpSpPr/>
              <p:nvPr/>
            </p:nvGrpSpPr>
            <p:grpSpPr>
              <a:xfrm>
                <a:off x="6024003" y="1558663"/>
                <a:ext cx="266587" cy="292456"/>
                <a:chOff x="6024003" y="1558663"/>
                <a:chExt cx="266587" cy="292456"/>
              </a:xfrm>
            </p:grpSpPr>
            <p:sp>
              <p:nvSpPr>
                <p:cNvPr id="52" name="Google Shape;1048;p32">
                  <a:extLst>
                    <a:ext uri="{FF2B5EF4-FFF2-40B4-BE49-F238E27FC236}">
                      <a16:creationId xmlns:a16="http://schemas.microsoft.com/office/drawing/2014/main" id="{05571D3B-8B67-9041-9E2C-65755B5BFB26}"/>
                    </a:ext>
                  </a:extLst>
                </p:cNvPr>
                <p:cNvSpPr/>
                <p:nvPr/>
              </p:nvSpPr>
              <p:spPr>
                <a:xfrm>
                  <a:off x="6025079" y="1607449"/>
                  <a:ext cx="221385" cy="243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" h="5489" extrusionOk="0">
                      <a:moveTo>
                        <a:pt x="48" y="0"/>
                      </a:moveTo>
                      <a:lnTo>
                        <a:pt x="1" y="5449"/>
                      </a:lnTo>
                      <a:lnTo>
                        <a:pt x="4940" y="5488"/>
                      </a:lnTo>
                      <a:lnTo>
                        <a:pt x="4987" y="43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049;p32">
                  <a:extLst>
                    <a:ext uri="{FF2B5EF4-FFF2-40B4-BE49-F238E27FC236}">
                      <a16:creationId xmlns:a16="http://schemas.microsoft.com/office/drawing/2014/main" id="{17BC7A45-5BED-EE4C-8C18-E94200284098}"/>
                    </a:ext>
                  </a:extLst>
                </p:cNvPr>
                <p:cNvSpPr/>
                <p:nvPr/>
              </p:nvSpPr>
              <p:spPr>
                <a:xfrm>
                  <a:off x="6026055" y="1558663"/>
                  <a:ext cx="264535" cy="4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1121" extrusionOk="0">
                      <a:moveTo>
                        <a:pt x="1458" y="1"/>
                      </a:moveTo>
                      <a:lnTo>
                        <a:pt x="0" y="1121"/>
                      </a:lnTo>
                      <a:lnTo>
                        <a:pt x="4943" y="1121"/>
                      </a:lnTo>
                      <a:lnTo>
                        <a:pt x="5959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050;p32">
                  <a:extLst>
                    <a:ext uri="{FF2B5EF4-FFF2-40B4-BE49-F238E27FC236}">
                      <a16:creationId xmlns:a16="http://schemas.microsoft.com/office/drawing/2014/main" id="{EC8637C6-88C6-CA4B-9CE7-92219E818917}"/>
                    </a:ext>
                  </a:extLst>
                </p:cNvPr>
                <p:cNvSpPr/>
                <p:nvPr/>
              </p:nvSpPr>
              <p:spPr>
                <a:xfrm>
                  <a:off x="6245483" y="1558663"/>
                  <a:ext cx="45103" cy="29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6570" extrusionOk="0">
                      <a:moveTo>
                        <a:pt x="1016" y="1"/>
                      </a:moveTo>
                      <a:lnTo>
                        <a:pt x="0" y="1121"/>
                      </a:lnTo>
                      <a:lnTo>
                        <a:pt x="0" y="6569"/>
                      </a:lnTo>
                      <a:lnTo>
                        <a:pt x="1016" y="5227"/>
                      </a:lnTo>
                      <a:lnTo>
                        <a:pt x="1016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051;p32">
                  <a:extLst>
                    <a:ext uri="{FF2B5EF4-FFF2-40B4-BE49-F238E27FC236}">
                      <a16:creationId xmlns:a16="http://schemas.microsoft.com/office/drawing/2014/main" id="{EDDA0FFD-A87A-4743-B5B8-446373913FC9}"/>
                    </a:ext>
                  </a:extLst>
                </p:cNvPr>
                <p:cNvSpPr/>
                <p:nvPr/>
              </p:nvSpPr>
              <p:spPr>
                <a:xfrm>
                  <a:off x="6073687" y="1706042"/>
                  <a:ext cx="110937" cy="16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" h="364" extrusionOk="0">
                      <a:moveTo>
                        <a:pt x="1" y="1"/>
                      </a:moveTo>
                      <a:lnTo>
                        <a:pt x="1" y="364"/>
                      </a:lnTo>
                      <a:lnTo>
                        <a:pt x="2499" y="364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052;p32">
                  <a:extLst>
                    <a:ext uri="{FF2B5EF4-FFF2-40B4-BE49-F238E27FC236}">
                      <a16:creationId xmlns:a16="http://schemas.microsoft.com/office/drawing/2014/main" id="{6E747D28-CC0D-9045-9B59-468F3D94D45A}"/>
                    </a:ext>
                  </a:extLst>
                </p:cNvPr>
                <p:cNvSpPr/>
                <p:nvPr/>
              </p:nvSpPr>
              <p:spPr>
                <a:xfrm>
                  <a:off x="6095528" y="1735252"/>
                  <a:ext cx="69030" cy="16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362" extrusionOk="0">
                      <a:moveTo>
                        <a:pt x="1" y="0"/>
                      </a:moveTo>
                      <a:lnTo>
                        <a:pt x="1" y="362"/>
                      </a:lnTo>
                      <a:lnTo>
                        <a:pt x="1555" y="362"/>
                      </a:lnTo>
                      <a:lnTo>
                        <a:pt x="155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053;p32">
                  <a:extLst>
                    <a:ext uri="{FF2B5EF4-FFF2-40B4-BE49-F238E27FC236}">
                      <a16:creationId xmlns:a16="http://schemas.microsoft.com/office/drawing/2014/main" id="{5AEB1E7A-1686-D244-9F62-754716884D88}"/>
                    </a:ext>
                  </a:extLst>
                </p:cNvPr>
                <p:cNvSpPr/>
                <p:nvPr/>
              </p:nvSpPr>
              <p:spPr>
                <a:xfrm>
                  <a:off x="6242775" y="1608381"/>
                  <a:ext cx="5283" cy="241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5450" extrusionOk="0">
                      <a:moveTo>
                        <a:pt x="61" y="1"/>
                      </a:moveTo>
                      <a:cubicBezTo>
                        <a:pt x="28" y="1"/>
                        <a:pt x="0" y="1221"/>
                        <a:pt x="0" y="2725"/>
                      </a:cubicBezTo>
                      <a:cubicBezTo>
                        <a:pt x="0" y="4229"/>
                        <a:pt x="28" y="5449"/>
                        <a:pt x="61" y="5449"/>
                      </a:cubicBezTo>
                      <a:cubicBezTo>
                        <a:pt x="93" y="5449"/>
                        <a:pt x="119" y="4229"/>
                        <a:pt x="119" y="2725"/>
                      </a:cubicBezTo>
                      <a:cubicBezTo>
                        <a:pt x="119" y="1221"/>
                        <a:pt x="93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054;p32">
                  <a:extLst>
                    <a:ext uri="{FF2B5EF4-FFF2-40B4-BE49-F238E27FC236}">
                      <a16:creationId xmlns:a16="http://schemas.microsoft.com/office/drawing/2014/main" id="{2074DC12-DACB-354D-ADB9-301B80490EF3}"/>
                    </a:ext>
                  </a:extLst>
                </p:cNvPr>
                <p:cNvSpPr/>
                <p:nvPr/>
              </p:nvSpPr>
              <p:spPr>
                <a:xfrm>
                  <a:off x="6024003" y="1570557"/>
                  <a:ext cx="254730" cy="39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3" h="766" extrusionOk="0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1055;p32">
                <a:extLst>
                  <a:ext uri="{FF2B5EF4-FFF2-40B4-BE49-F238E27FC236}">
                    <a16:creationId xmlns:a16="http://schemas.microsoft.com/office/drawing/2014/main" id="{97A15703-6BB5-1E4A-9697-682DCD52C2C3}"/>
                  </a:ext>
                </a:extLst>
              </p:cNvPr>
              <p:cNvGrpSpPr/>
              <p:nvPr/>
            </p:nvGrpSpPr>
            <p:grpSpPr>
              <a:xfrm>
                <a:off x="5548402" y="1639278"/>
                <a:ext cx="350878" cy="211040"/>
                <a:chOff x="5548402" y="1639278"/>
                <a:chExt cx="350878" cy="211040"/>
              </a:xfrm>
            </p:grpSpPr>
            <p:sp>
              <p:nvSpPr>
                <p:cNvPr id="45" name="Google Shape;1056;p32">
                  <a:extLst>
                    <a:ext uri="{FF2B5EF4-FFF2-40B4-BE49-F238E27FC236}">
                      <a16:creationId xmlns:a16="http://schemas.microsoft.com/office/drawing/2014/main" id="{396CE5EB-974F-234D-ABCC-334142B110C3}"/>
                    </a:ext>
                  </a:extLst>
                </p:cNvPr>
                <p:cNvSpPr/>
                <p:nvPr/>
              </p:nvSpPr>
              <p:spPr>
                <a:xfrm>
                  <a:off x="5548402" y="1694145"/>
                  <a:ext cx="305820" cy="156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9" h="3518" extrusionOk="0">
                      <a:moveTo>
                        <a:pt x="0" y="0"/>
                      </a:moveTo>
                      <a:lnTo>
                        <a:pt x="0" y="3517"/>
                      </a:lnTo>
                      <a:lnTo>
                        <a:pt x="6888" y="3517"/>
                      </a:lnTo>
                      <a:lnTo>
                        <a:pt x="6888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057;p32">
                  <a:extLst>
                    <a:ext uri="{FF2B5EF4-FFF2-40B4-BE49-F238E27FC236}">
                      <a16:creationId xmlns:a16="http://schemas.microsoft.com/office/drawing/2014/main" id="{4B30E553-3936-DE48-8304-055131D5862A}"/>
                    </a:ext>
                  </a:extLst>
                </p:cNvPr>
                <p:cNvSpPr/>
                <p:nvPr/>
              </p:nvSpPr>
              <p:spPr>
                <a:xfrm>
                  <a:off x="5548402" y="1639278"/>
                  <a:ext cx="350878" cy="54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4" h="1237" extrusionOk="0">
                      <a:moveTo>
                        <a:pt x="1486" y="1"/>
                      </a:moveTo>
                      <a:lnTo>
                        <a:pt x="0" y="1236"/>
                      </a:lnTo>
                      <a:lnTo>
                        <a:pt x="6888" y="1236"/>
                      </a:lnTo>
                      <a:lnTo>
                        <a:pt x="7904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058;p32">
                  <a:extLst>
                    <a:ext uri="{FF2B5EF4-FFF2-40B4-BE49-F238E27FC236}">
                      <a16:creationId xmlns:a16="http://schemas.microsoft.com/office/drawing/2014/main" id="{EFD142EE-C4DC-2640-B415-02E963B7E636}"/>
                    </a:ext>
                  </a:extLst>
                </p:cNvPr>
                <p:cNvSpPr/>
                <p:nvPr/>
              </p:nvSpPr>
              <p:spPr>
                <a:xfrm>
                  <a:off x="5854482" y="1639455"/>
                  <a:ext cx="44792" cy="210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4743" extrusionOk="0">
                      <a:moveTo>
                        <a:pt x="1009" y="0"/>
                      </a:moveTo>
                      <a:cubicBezTo>
                        <a:pt x="1001" y="22"/>
                        <a:pt x="911" y="144"/>
                        <a:pt x="757" y="345"/>
                      </a:cubicBezTo>
                      <a:cubicBezTo>
                        <a:pt x="570" y="582"/>
                        <a:pt x="323" y="891"/>
                        <a:pt x="28" y="1261"/>
                      </a:cubicBezTo>
                      <a:lnTo>
                        <a:pt x="18" y="1275"/>
                      </a:lnTo>
                      <a:lnTo>
                        <a:pt x="7" y="1275"/>
                      </a:lnTo>
                      <a:cubicBezTo>
                        <a:pt x="36" y="1458"/>
                        <a:pt x="53" y="2154"/>
                        <a:pt x="53" y="2990"/>
                      </a:cubicBezTo>
                      <a:cubicBezTo>
                        <a:pt x="53" y="3906"/>
                        <a:pt x="28" y="4660"/>
                        <a:pt x="0" y="4742"/>
                      </a:cubicBezTo>
                      <a:lnTo>
                        <a:pt x="1009" y="3407"/>
                      </a:lnTo>
                      <a:lnTo>
                        <a:pt x="1009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059;p32">
                  <a:extLst>
                    <a:ext uri="{FF2B5EF4-FFF2-40B4-BE49-F238E27FC236}">
                      <a16:creationId xmlns:a16="http://schemas.microsoft.com/office/drawing/2014/main" id="{DE6A78DE-4782-A349-ABC5-8CC864E2016A}"/>
                    </a:ext>
                  </a:extLst>
                </p:cNvPr>
                <p:cNvSpPr/>
                <p:nvPr/>
              </p:nvSpPr>
              <p:spPr>
                <a:xfrm>
                  <a:off x="5593637" y="1744796"/>
                  <a:ext cx="208467" cy="16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" h="363" extrusionOk="0">
                      <a:moveTo>
                        <a:pt x="0" y="1"/>
                      </a:moveTo>
                      <a:lnTo>
                        <a:pt x="0" y="362"/>
                      </a:lnTo>
                      <a:lnTo>
                        <a:pt x="4695" y="362"/>
                      </a:lnTo>
                      <a:lnTo>
                        <a:pt x="46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060;p32">
                  <a:extLst>
                    <a:ext uri="{FF2B5EF4-FFF2-40B4-BE49-F238E27FC236}">
                      <a16:creationId xmlns:a16="http://schemas.microsoft.com/office/drawing/2014/main" id="{1990B48B-7154-B648-9F99-FA5BB035BEE5}"/>
                    </a:ext>
                  </a:extLst>
                </p:cNvPr>
                <p:cNvSpPr/>
                <p:nvPr/>
              </p:nvSpPr>
              <p:spPr>
                <a:xfrm>
                  <a:off x="5634877" y="1773917"/>
                  <a:ext cx="129449" cy="16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" h="361" extrusionOk="0">
                      <a:moveTo>
                        <a:pt x="1" y="1"/>
                      </a:moveTo>
                      <a:lnTo>
                        <a:pt x="1" y="360"/>
                      </a:lnTo>
                      <a:lnTo>
                        <a:pt x="2916" y="360"/>
                      </a:lnTo>
                      <a:lnTo>
                        <a:pt x="291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061;p32">
                  <a:extLst>
                    <a:ext uri="{FF2B5EF4-FFF2-40B4-BE49-F238E27FC236}">
                      <a16:creationId xmlns:a16="http://schemas.microsoft.com/office/drawing/2014/main" id="{ED45AE7A-F017-564A-8754-3C935D6053DA}"/>
                    </a:ext>
                  </a:extLst>
                </p:cNvPr>
                <p:cNvSpPr/>
                <p:nvPr/>
              </p:nvSpPr>
              <p:spPr>
                <a:xfrm>
                  <a:off x="5851597" y="1694145"/>
                  <a:ext cx="5283" cy="156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3518" extrusionOk="0">
                      <a:moveTo>
                        <a:pt x="58" y="0"/>
                      </a:moveTo>
                      <a:cubicBezTo>
                        <a:pt x="25" y="0"/>
                        <a:pt x="0" y="786"/>
                        <a:pt x="0" y="1758"/>
                      </a:cubicBezTo>
                      <a:cubicBezTo>
                        <a:pt x="0" y="2727"/>
                        <a:pt x="25" y="3517"/>
                        <a:pt x="58" y="3517"/>
                      </a:cubicBezTo>
                      <a:cubicBezTo>
                        <a:pt x="93" y="3517"/>
                        <a:pt x="118" y="2727"/>
                        <a:pt x="118" y="1758"/>
                      </a:cubicBezTo>
                      <a:cubicBezTo>
                        <a:pt x="118" y="786"/>
                        <a:pt x="93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062;p32">
                  <a:extLst>
                    <a:ext uri="{FF2B5EF4-FFF2-40B4-BE49-F238E27FC236}">
                      <a16:creationId xmlns:a16="http://schemas.microsoft.com/office/drawing/2014/main" id="{E35BA5E0-CBF7-AA43-A464-DEF621F0BD68}"/>
                    </a:ext>
                  </a:extLst>
                </p:cNvPr>
                <p:cNvSpPr/>
                <p:nvPr/>
              </p:nvSpPr>
              <p:spPr>
                <a:xfrm>
                  <a:off x="5632178" y="1658282"/>
                  <a:ext cx="254730" cy="39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3" h="766" extrusionOk="0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8" name="Google Shape;1069;p32">
            <a:extLst>
              <a:ext uri="{FF2B5EF4-FFF2-40B4-BE49-F238E27FC236}">
                <a16:creationId xmlns:a16="http://schemas.microsoft.com/office/drawing/2014/main" id="{436CDBCF-BD1B-4F4A-845A-5DCD799F2778}"/>
              </a:ext>
            </a:extLst>
          </p:cNvPr>
          <p:cNvGrpSpPr/>
          <p:nvPr/>
        </p:nvGrpSpPr>
        <p:grpSpPr>
          <a:xfrm>
            <a:off x="9695004" y="3949287"/>
            <a:ext cx="1681677" cy="2863419"/>
            <a:chOff x="6550142" y="1845431"/>
            <a:chExt cx="1681677" cy="2863419"/>
          </a:xfrm>
        </p:grpSpPr>
        <p:grpSp>
          <p:nvGrpSpPr>
            <p:cNvPr id="89" name="Google Shape;1070;p32">
              <a:extLst>
                <a:ext uri="{FF2B5EF4-FFF2-40B4-BE49-F238E27FC236}">
                  <a16:creationId xmlns:a16="http://schemas.microsoft.com/office/drawing/2014/main" id="{B3D1FAC3-C187-D645-BD6D-0105995AED2F}"/>
                </a:ext>
              </a:extLst>
            </p:cNvPr>
            <p:cNvGrpSpPr/>
            <p:nvPr/>
          </p:nvGrpSpPr>
          <p:grpSpPr>
            <a:xfrm>
              <a:off x="7797287" y="4091587"/>
              <a:ext cx="208476" cy="304372"/>
              <a:chOff x="7797287" y="4091587"/>
              <a:chExt cx="208476" cy="304372"/>
            </a:xfrm>
          </p:grpSpPr>
          <p:sp>
            <p:nvSpPr>
              <p:cNvPr id="159" name="Google Shape;1071;p32">
                <a:extLst>
                  <a:ext uri="{FF2B5EF4-FFF2-40B4-BE49-F238E27FC236}">
                    <a16:creationId xmlns:a16="http://schemas.microsoft.com/office/drawing/2014/main" id="{8263D993-CB73-594A-8BE2-CB312E34517F}"/>
                  </a:ext>
                </a:extLst>
              </p:cNvPr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975" extrusionOk="0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072;p32">
                <a:extLst>
                  <a:ext uri="{FF2B5EF4-FFF2-40B4-BE49-F238E27FC236}">
                    <a16:creationId xmlns:a16="http://schemas.microsoft.com/office/drawing/2014/main" id="{2D4D82D5-A238-E345-9713-8F1B25279DDE}"/>
                  </a:ext>
                </a:extLst>
              </p:cNvPr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5098" extrusionOk="0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073;p32">
                <a:extLst>
                  <a:ext uri="{FF2B5EF4-FFF2-40B4-BE49-F238E27FC236}">
                    <a16:creationId xmlns:a16="http://schemas.microsoft.com/office/drawing/2014/main" id="{0D4CD4ED-9814-FD41-A423-61B2CC519A25}"/>
                  </a:ext>
                </a:extLst>
              </p:cNvPr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35" extrusionOk="0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074;p32">
                <a:extLst>
                  <a:ext uri="{FF2B5EF4-FFF2-40B4-BE49-F238E27FC236}">
                    <a16:creationId xmlns:a16="http://schemas.microsoft.com/office/drawing/2014/main" id="{01E5E22B-C527-1D4C-9C92-1989ADB1CCDF}"/>
                  </a:ext>
                </a:extLst>
              </p:cNvPr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50" extrusionOk="0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075;p32">
                <a:extLst>
                  <a:ext uri="{FF2B5EF4-FFF2-40B4-BE49-F238E27FC236}">
                    <a16:creationId xmlns:a16="http://schemas.microsoft.com/office/drawing/2014/main" id="{8211C272-7AC1-9743-9070-CCA628A49891}"/>
                  </a:ext>
                </a:extLst>
              </p:cNvPr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87" extrusionOk="0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076;p32">
                <a:extLst>
                  <a:ext uri="{FF2B5EF4-FFF2-40B4-BE49-F238E27FC236}">
                    <a16:creationId xmlns:a16="http://schemas.microsoft.com/office/drawing/2014/main" id="{1696006C-9B75-C346-9739-00486F27D0D0}"/>
                  </a:ext>
                </a:extLst>
              </p:cNvPr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42" extrusionOk="0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077;p32">
                <a:extLst>
                  <a:ext uri="{FF2B5EF4-FFF2-40B4-BE49-F238E27FC236}">
                    <a16:creationId xmlns:a16="http://schemas.microsoft.com/office/drawing/2014/main" id="{7D685EB9-8483-4449-8B23-F73F49CCF014}"/>
                  </a:ext>
                </a:extLst>
              </p:cNvPr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72" extrusionOk="0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1078;p32">
              <a:extLst>
                <a:ext uri="{FF2B5EF4-FFF2-40B4-BE49-F238E27FC236}">
                  <a16:creationId xmlns:a16="http://schemas.microsoft.com/office/drawing/2014/main" id="{11E93DD4-08D7-FF4C-B5F4-3D43D3F67F77}"/>
                </a:ext>
              </a:extLst>
            </p:cNvPr>
            <p:cNvSpPr/>
            <p:nvPr/>
          </p:nvSpPr>
          <p:spPr>
            <a:xfrm>
              <a:off x="7159727" y="3080485"/>
              <a:ext cx="797733" cy="1212448"/>
            </a:xfrm>
            <a:custGeom>
              <a:avLst/>
              <a:gdLst/>
              <a:ahLst/>
              <a:cxnLst/>
              <a:rect l="l" t="t" r="r" b="b"/>
              <a:pathLst>
                <a:path w="17970" h="27312" extrusionOk="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9;p32">
              <a:extLst>
                <a:ext uri="{FF2B5EF4-FFF2-40B4-BE49-F238E27FC236}">
                  <a16:creationId xmlns:a16="http://schemas.microsoft.com/office/drawing/2014/main" id="{10ACE176-C83F-2E47-B40D-A24B1EE5F269}"/>
                </a:ext>
              </a:extLst>
            </p:cNvPr>
            <p:cNvSpPr/>
            <p:nvPr/>
          </p:nvSpPr>
          <p:spPr>
            <a:xfrm>
              <a:off x="7298184" y="3457766"/>
              <a:ext cx="491469" cy="660338"/>
            </a:xfrm>
            <a:custGeom>
              <a:avLst/>
              <a:gdLst/>
              <a:ahLst/>
              <a:cxnLst/>
              <a:rect l="l" t="t" r="r" b="b"/>
              <a:pathLst>
                <a:path w="11071" h="14875" extrusionOk="0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80;p32">
              <a:extLst>
                <a:ext uri="{FF2B5EF4-FFF2-40B4-BE49-F238E27FC236}">
                  <a16:creationId xmlns:a16="http://schemas.microsoft.com/office/drawing/2014/main" id="{5FE62048-3C77-8E48-8D38-ECD8BCB48D29}"/>
                </a:ext>
              </a:extLst>
            </p:cNvPr>
            <p:cNvSpPr/>
            <p:nvPr/>
          </p:nvSpPr>
          <p:spPr>
            <a:xfrm>
              <a:off x="7735751" y="4005732"/>
              <a:ext cx="140413" cy="181521"/>
            </a:xfrm>
            <a:custGeom>
              <a:avLst/>
              <a:gdLst/>
              <a:ahLst/>
              <a:cxnLst/>
              <a:rect l="l" t="t" r="r" b="b"/>
              <a:pathLst>
                <a:path w="3163" h="4089" extrusionOk="0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81;p32">
              <a:extLst>
                <a:ext uri="{FF2B5EF4-FFF2-40B4-BE49-F238E27FC236}">
                  <a16:creationId xmlns:a16="http://schemas.microsoft.com/office/drawing/2014/main" id="{FC759172-92B7-574A-9BDE-68807A1AF3B3}"/>
                </a:ext>
              </a:extLst>
            </p:cNvPr>
            <p:cNvSpPr/>
            <p:nvPr/>
          </p:nvSpPr>
          <p:spPr>
            <a:xfrm>
              <a:off x="7651629" y="1990812"/>
              <a:ext cx="448853" cy="494399"/>
            </a:xfrm>
            <a:custGeom>
              <a:avLst/>
              <a:gdLst/>
              <a:ahLst/>
              <a:cxnLst/>
              <a:rect l="l" t="t" r="r" b="b"/>
              <a:pathLst>
                <a:path w="10111" h="11137" extrusionOk="0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82;p32">
              <a:extLst>
                <a:ext uri="{FF2B5EF4-FFF2-40B4-BE49-F238E27FC236}">
                  <a16:creationId xmlns:a16="http://schemas.microsoft.com/office/drawing/2014/main" id="{671928BC-451B-DE42-9E08-B8335575B4E7}"/>
                </a:ext>
              </a:extLst>
            </p:cNvPr>
            <p:cNvSpPr/>
            <p:nvPr/>
          </p:nvSpPr>
          <p:spPr>
            <a:xfrm>
              <a:off x="6618017" y="2485065"/>
              <a:ext cx="889892" cy="414004"/>
            </a:xfrm>
            <a:custGeom>
              <a:avLst/>
              <a:gdLst/>
              <a:ahLst/>
              <a:cxnLst/>
              <a:rect l="l" t="t" r="r" b="b"/>
              <a:pathLst>
                <a:path w="20046" h="9326" extrusionOk="0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83;p32">
              <a:extLst>
                <a:ext uri="{FF2B5EF4-FFF2-40B4-BE49-F238E27FC236}">
                  <a16:creationId xmlns:a16="http://schemas.microsoft.com/office/drawing/2014/main" id="{1AE14AC7-0ED3-3C40-B106-F42B80496134}"/>
                </a:ext>
              </a:extLst>
            </p:cNvPr>
            <p:cNvSpPr/>
            <p:nvPr/>
          </p:nvSpPr>
          <p:spPr>
            <a:xfrm>
              <a:off x="7208025" y="2350914"/>
              <a:ext cx="626556" cy="727859"/>
            </a:xfrm>
            <a:custGeom>
              <a:avLst/>
              <a:gdLst/>
              <a:ahLst/>
              <a:cxnLst/>
              <a:rect l="l" t="t" r="r" b="b"/>
              <a:pathLst>
                <a:path w="14114" h="16396" extrusionOk="0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84;p32">
              <a:extLst>
                <a:ext uri="{FF2B5EF4-FFF2-40B4-BE49-F238E27FC236}">
                  <a16:creationId xmlns:a16="http://schemas.microsoft.com/office/drawing/2014/main" id="{2C383874-0163-8742-A838-130C1E2D0EB7}"/>
                </a:ext>
              </a:extLst>
            </p:cNvPr>
            <p:cNvSpPr/>
            <p:nvPr/>
          </p:nvSpPr>
          <p:spPr>
            <a:xfrm>
              <a:off x="7325751" y="2515473"/>
              <a:ext cx="65701" cy="245801"/>
            </a:xfrm>
            <a:custGeom>
              <a:avLst/>
              <a:gdLst/>
              <a:ahLst/>
              <a:cxnLst/>
              <a:rect l="l" t="t" r="r" b="b"/>
              <a:pathLst>
                <a:path w="1480" h="5537" extrusionOk="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85;p32">
              <a:extLst>
                <a:ext uri="{FF2B5EF4-FFF2-40B4-BE49-F238E27FC236}">
                  <a16:creationId xmlns:a16="http://schemas.microsoft.com/office/drawing/2014/main" id="{242940F8-A407-0942-8898-45C6484AC496}"/>
                </a:ext>
              </a:extLst>
            </p:cNvPr>
            <p:cNvSpPr/>
            <p:nvPr/>
          </p:nvSpPr>
          <p:spPr>
            <a:xfrm>
              <a:off x="7369432" y="2524040"/>
              <a:ext cx="18023" cy="31519"/>
            </a:xfrm>
            <a:custGeom>
              <a:avLst/>
              <a:gdLst/>
              <a:ahLst/>
              <a:cxnLst/>
              <a:rect l="l" t="t" r="r" b="b"/>
              <a:pathLst>
                <a:path w="406" h="710" extrusionOk="0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86;p32">
              <a:extLst>
                <a:ext uri="{FF2B5EF4-FFF2-40B4-BE49-F238E27FC236}">
                  <a16:creationId xmlns:a16="http://schemas.microsoft.com/office/drawing/2014/main" id="{37677A3A-3276-F54A-81D9-73F2F99193E7}"/>
                </a:ext>
              </a:extLst>
            </p:cNvPr>
            <p:cNvSpPr/>
            <p:nvPr/>
          </p:nvSpPr>
          <p:spPr>
            <a:xfrm>
              <a:off x="7447961" y="1936167"/>
              <a:ext cx="247177" cy="496353"/>
            </a:xfrm>
            <a:custGeom>
              <a:avLst/>
              <a:gdLst/>
              <a:ahLst/>
              <a:cxnLst/>
              <a:rect l="l" t="t" r="r" b="b"/>
              <a:pathLst>
                <a:path w="5568" h="11181" extrusionOk="0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87;p32">
              <a:extLst>
                <a:ext uri="{FF2B5EF4-FFF2-40B4-BE49-F238E27FC236}">
                  <a16:creationId xmlns:a16="http://schemas.microsoft.com/office/drawing/2014/main" id="{26FFCB1E-6FBE-8949-942D-769C6E53A5BA}"/>
                </a:ext>
              </a:extLst>
            </p:cNvPr>
            <p:cNvSpPr/>
            <p:nvPr/>
          </p:nvSpPr>
          <p:spPr>
            <a:xfrm>
              <a:off x="7464386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88;p32">
              <a:extLst>
                <a:ext uri="{FF2B5EF4-FFF2-40B4-BE49-F238E27FC236}">
                  <a16:creationId xmlns:a16="http://schemas.microsoft.com/office/drawing/2014/main" id="{E3F6F034-2555-4647-9A22-2D1253642EFD}"/>
                </a:ext>
              </a:extLst>
            </p:cNvPr>
            <p:cNvSpPr/>
            <p:nvPr/>
          </p:nvSpPr>
          <p:spPr>
            <a:xfrm>
              <a:off x="7456085" y="2080128"/>
              <a:ext cx="32895" cy="9988"/>
            </a:xfrm>
            <a:custGeom>
              <a:avLst/>
              <a:gdLst/>
              <a:ahLst/>
              <a:cxnLst/>
              <a:rect l="l" t="t" r="r" b="b"/>
              <a:pathLst>
                <a:path w="741" h="225" extrusionOk="0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89;p32">
              <a:extLst>
                <a:ext uri="{FF2B5EF4-FFF2-40B4-BE49-F238E27FC236}">
                  <a16:creationId xmlns:a16="http://schemas.microsoft.com/office/drawing/2014/main" id="{B7D53422-AC4B-BB48-96D5-29F53E772252}"/>
                </a:ext>
              </a:extLst>
            </p:cNvPr>
            <p:cNvSpPr/>
            <p:nvPr/>
          </p:nvSpPr>
          <p:spPr>
            <a:xfrm>
              <a:off x="7557919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90;p32">
              <a:extLst>
                <a:ext uri="{FF2B5EF4-FFF2-40B4-BE49-F238E27FC236}">
                  <a16:creationId xmlns:a16="http://schemas.microsoft.com/office/drawing/2014/main" id="{E670BFAF-8875-2443-94CC-2F3478018BB0}"/>
                </a:ext>
              </a:extLst>
            </p:cNvPr>
            <p:cNvSpPr/>
            <p:nvPr/>
          </p:nvSpPr>
          <p:spPr>
            <a:xfrm>
              <a:off x="7552503" y="2080128"/>
              <a:ext cx="32673" cy="9988"/>
            </a:xfrm>
            <a:custGeom>
              <a:avLst/>
              <a:gdLst/>
              <a:ahLst/>
              <a:cxnLst/>
              <a:rect l="l" t="t" r="r" b="b"/>
              <a:pathLst>
                <a:path w="736" h="225" extrusionOk="0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91;p32">
              <a:extLst>
                <a:ext uri="{FF2B5EF4-FFF2-40B4-BE49-F238E27FC236}">
                  <a16:creationId xmlns:a16="http://schemas.microsoft.com/office/drawing/2014/main" id="{5D7957C6-66DD-CE47-95F7-F531A0765B7B}"/>
                </a:ext>
              </a:extLst>
            </p:cNvPr>
            <p:cNvSpPr/>
            <p:nvPr/>
          </p:nvSpPr>
          <p:spPr>
            <a:xfrm>
              <a:off x="7508378" y="2171618"/>
              <a:ext cx="47500" cy="24593"/>
            </a:xfrm>
            <a:custGeom>
              <a:avLst/>
              <a:gdLst/>
              <a:ahLst/>
              <a:cxnLst/>
              <a:rect l="l" t="t" r="r" b="b"/>
              <a:pathLst>
                <a:path w="1070" h="554" extrusionOk="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92;p32">
              <a:extLst>
                <a:ext uri="{FF2B5EF4-FFF2-40B4-BE49-F238E27FC236}">
                  <a16:creationId xmlns:a16="http://schemas.microsoft.com/office/drawing/2014/main" id="{14141EF7-3AB3-E84A-8C8A-0EA69BBE94E1}"/>
                </a:ext>
              </a:extLst>
            </p:cNvPr>
            <p:cNvSpPr/>
            <p:nvPr/>
          </p:nvSpPr>
          <p:spPr>
            <a:xfrm>
              <a:off x="7519165" y="2242866"/>
              <a:ext cx="83724" cy="43815"/>
            </a:xfrm>
            <a:custGeom>
              <a:avLst/>
              <a:gdLst/>
              <a:ahLst/>
              <a:cxnLst/>
              <a:rect l="l" t="t" r="r" b="b"/>
              <a:pathLst>
                <a:path w="1886" h="987" extrusionOk="0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93;p32">
              <a:extLst>
                <a:ext uri="{FF2B5EF4-FFF2-40B4-BE49-F238E27FC236}">
                  <a16:creationId xmlns:a16="http://schemas.microsoft.com/office/drawing/2014/main" id="{DD3E999E-4AAA-2B45-A516-9227A01612A6}"/>
                </a:ext>
              </a:extLst>
            </p:cNvPr>
            <p:cNvSpPr/>
            <p:nvPr/>
          </p:nvSpPr>
          <p:spPr>
            <a:xfrm>
              <a:off x="7423013" y="1893729"/>
              <a:ext cx="464789" cy="393184"/>
            </a:xfrm>
            <a:custGeom>
              <a:avLst/>
              <a:gdLst/>
              <a:ahLst/>
              <a:cxnLst/>
              <a:rect l="l" t="t" r="r" b="b"/>
              <a:pathLst>
                <a:path w="10470" h="8857" extrusionOk="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4;p32">
              <a:extLst>
                <a:ext uri="{FF2B5EF4-FFF2-40B4-BE49-F238E27FC236}">
                  <a16:creationId xmlns:a16="http://schemas.microsoft.com/office/drawing/2014/main" id="{DE7B687B-9716-4142-BCF5-4F51EFE295CB}"/>
                </a:ext>
              </a:extLst>
            </p:cNvPr>
            <p:cNvSpPr/>
            <p:nvPr/>
          </p:nvSpPr>
          <p:spPr>
            <a:xfrm>
              <a:off x="7701481" y="2109870"/>
              <a:ext cx="54026" cy="55757"/>
            </a:xfrm>
            <a:custGeom>
              <a:avLst/>
              <a:gdLst/>
              <a:ahLst/>
              <a:cxnLst/>
              <a:rect l="l" t="t" r="r" b="b"/>
              <a:pathLst>
                <a:path w="1217" h="1256" extrusionOk="0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95;p32">
              <a:extLst>
                <a:ext uri="{FF2B5EF4-FFF2-40B4-BE49-F238E27FC236}">
                  <a16:creationId xmlns:a16="http://schemas.microsoft.com/office/drawing/2014/main" id="{374A6B26-CEEE-CE48-9E01-331A53E73792}"/>
                </a:ext>
              </a:extLst>
            </p:cNvPr>
            <p:cNvSpPr/>
            <p:nvPr/>
          </p:nvSpPr>
          <p:spPr>
            <a:xfrm>
              <a:off x="7719682" y="2123143"/>
              <a:ext cx="23395" cy="31696"/>
            </a:xfrm>
            <a:custGeom>
              <a:avLst/>
              <a:gdLst/>
              <a:ahLst/>
              <a:cxnLst/>
              <a:rect l="l" t="t" r="r" b="b"/>
              <a:pathLst>
                <a:path w="527" h="714" extrusionOk="0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096;p32">
              <a:extLst>
                <a:ext uri="{FF2B5EF4-FFF2-40B4-BE49-F238E27FC236}">
                  <a16:creationId xmlns:a16="http://schemas.microsoft.com/office/drawing/2014/main" id="{CEEFC6FC-097A-3A46-AE17-C31874F7AF74}"/>
                </a:ext>
              </a:extLst>
            </p:cNvPr>
            <p:cNvGrpSpPr/>
            <p:nvPr/>
          </p:nvGrpSpPr>
          <p:grpSpPr>
            <a:xfrm>
              <a:off x="7477481" y="4567060"/>
              <a:ext cx="319804" cy="141790"/>
              <a:chOff x="7477481" y="4567060"/>
              <a:chExt cx="319804" cy="141790"/>
            </a:xfrm>
          </p:grpSpPr>
          <p:sp>
            <p:nvSpPr>
              <p:cNvPr id="153" name="Google Shape;1097;p32">
                <a:extLst>
                  <a:ext uri="{FF2B5EF4-FFF2-40B4-BE49-F238E27FC236}">
                    <a16:creationId xmlns:a16="http://schemas.microsoft.com/office/drawing/2014/main" id="{597BE9C7-7C3A-324B-B9E4-A44AF90F2255}"/>
                  </a:ext>
                </a:extLst>
              </p:cNvPr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3194" extrusionOk="0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098;p32">
                <a:extLst>
                  <a:ext uri="{FF2B5EF4-FFF2-40B4-BE49-F238E27FC236}">
                    <a16:creationId xmlns:a16="http://schemas.microsoft.com/office/drawing/2014/main" id="{41FDCE0C-D724-E142-8C69-FF875DE0B077}"/>
                  </a:ext>
                </a:extLst>
              </p:cNvPr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33" extrusionOk="0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099;p32">
                <a:extLst>
                  <a:ext uri="{FF2B5EF4-FFF2-40B4-BE49-F238E27FC236}">
                    <a16:creationId xmlns:a16="http://schemas.microsoft.com/office/drawing/2014/main" id="{DA6AD636-689B-9F4A-9324-48A48D731E07}"/>
                  </a:ext>
                </a:extLst>
              </p:cNvPr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87" extrusionOk="0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100;p32">
                <a:extLst>
                  <a:ext uri="{FF2B5EF4-FFF2-40B4-BE49-F238E27FC236}">
                    <a16:creationId xmlns:a16="http://schemas.microsoft.com/office/drawing/2014/main" id="{0BFC5DD0-DCB0-8F4E-8C41-FD18F2368D26}"/>
                  </a:ext>
                </a:extLst>
              </p:cNvPr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58" extrusionOk="0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101;p32">
                <a:extLst>
                  <a:ext uri="{FF2B5EF4-FFF2-40B4-BE49-F238E27FC236}">
                    <a16:creationId xmlns:a16="http://schemas.microsoft.com/office/drawing/2014/main" id="{56B58E60-0925-F549-9F74-FFFA81C15C83}"/>
                  </a:ext>
                </a:extLst>
              </p:cNvPr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85" extrusionOk="0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102;p32">
                <a:extLst>
                  <a:ext uri="{FF2B5EF4-FFF2-40B4-BE49-F238E27FC236}">
                    <a16:creationId xmlns:a16="http://schemas.microsoft.com/office/drawing/2014/main" id="{53612AD8-A3E4-B94C-96D6-DF6F0ABF6D34}"/>
                  </a:ext>
                </a:extLst>
              </p:cNvPr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35" extrusionOk="0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103;p32">
              <a:extLst>
                <a:ext uri="{FF2B5EF4-FFF2-40B4-BE49-F238E27FC236}">
                  <a16:creationId xmlns:a16="http://schemas.microsoft.com/office/drawing/2014/main" id="{A44160AC-07C1-214E-9CF9-C3107B8096B6}"/>
                </a:ext>
              </a:extLst>
            </p:cNvPr>
            <p:cNvSpPr/>
            <p:nvPr/>
          </p:nvSpPr>
          <p:spPr>
            <a:xfrm>
              <a:off x="7375336" y="2989184"/>
              <a:ext cx="469273" cy="1653798"/>
            </a:xfrm>
            <a:custGeom>
              <a:avLst/>
              <a:gdLst/>
              <a:ahLst/>
              <a:cxnLst/>
              <a:rect l="l" t="t" r="r" b="b"/>
              <a:pathLst>
                <a:path w="10571" h="37254" extrusionOk="0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4;p32">
              <a:extLst>
                <a:ext uri="{FF2B5EF4-FFF2-40B4-BE49-F238E27FC236}">
                  <a16:creationId xmlns:a16="http://schemas.microsoft.com/office/drawing/2014/main" id="{1F109E1A-E260-7F48-9D85-8698F2DC0DEA}"/>
                </a:ext>
              </a:extLst>
            </p:cNvPr>
            <p:cNvSpPr/>
            <p:nvPr/>
          </p:nvSpPr>
          <p:spPr>
            <a:xfrm>
              <a:off x="6550142" y="2360237"/>
              <a:ext cx="1681677" cy="1309978"/>
            </a:xfrm>
            <a:custGeom>
              <a:avLst/>
              <a:gdLst/>
              <a:ahLst/>
              <a:cxnLst/>
              <a:rect l="l" t="t" r="r" b="b"/>
              <a:pathLst>
                <a:path w="37882" h="29509" extrusionOk="0">
                  <a:moveTo>
                    <a:pt x="7056" y="1"/>
                  </a:moveTo>
                  <a:cubicBezTo>
                    <a:pt x="6312" y="1"/>
                    <a:pt x="5628" y="489"/>
                    <a:pt x="5409" y="1240"/>
                  </a:cubicBezTo>
                  <a:lnTo>
                    <a:pt x="266" y="18885"/>
                  </a:lnTo>
                  <a:cubicBezTo>
                    <a:pt x="0" y="19797"/>
                    <a:pt x="524" y="20748"/>
                    <a:pt x="1435" y="21013"/>
                  </a:cubicBezTo>
                  <a:lnTo>
                    <a:pt x="30344" y="29441"/>
                  </a:lnTo>
                  <a:cubicBezTo>
                    <a:pt x="30504" y="29487"/>
                    <a:pt x="30665" y="29509"/>
                    <a:pt x="30823" y="29509"/>
                  </a:cubicBezTo>
                  <a:cubicBezTo>
                    <a:pt x="31568" y="29509"/>
                    <a:pt x="32253" y="29023"/>
                    <a:pt x="32472" y="28271"/>
                  </a:cubicBezTo>
                  <a:lnTo>
                    <a:pt x="37616" y="10626"/>
                  </a:lnTo>
                  <a:cubicBezTo>
                    <a:pt x="37882" y="9714"/>
                    <a:pt x="37357" y="8763"/>
                    <a:pt x="36449" y="8498"/>
                  </a:cubicBezTo>
                  <a:lnTo>
                    <a:pt x="7538" y="70"/>
                  </a:lnTo>
                  <a:cubicBezTo>
                    <a:pt x="7377" y="23"/>
                    <a:pt x="7215" y="1"/>
                    <a:pt x="7056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05;p32">
              <a:extLst>
                <a:ext uri="{FF2B5EF4-FFF2-40B4-BE49-F238E27FC236}">
                  <a16:creationId xmlns:a16="http://schemas.microsoft.com/office/drawing/2014/main" id="{0614526F-30E6-9341-BE26-6F0A74369E6A}"/>
                </a:ext>
              </a:extLst>
            </p:cNvPr>
            <p:cNvSpPr/>
            <p:nvPr/>
          </p:nvSpPr>
          <p:spPr>
            <a:xfrm>
              <a:off x="6558887" y="2360281"/>
              <a:ext cx="1664142" cy="1309978"/>
            </a:xfrm>
            <a:custGeom>
              <a:avLst/>
              <a:gdLst/>
              <a:ahLst/>
              <a:cxnLst/>
              <a:rect l="l" t="t" r="r" b="b"/>
              <a:pathLst>
                <a:path w="37487" h="29509" extrusionOk="0">
                  <a:moveTo>
                    <a:pt x="6859" y="0"/>
                  </a:moveTo>
                  <a:cubicBezTo>
                    <a:pt x="6117" y="0"/>
                    <a:pt x="5431" y="489"/>
                    <a:pt x="5212" y="1239"/>
                  </a:cubicBezTo>
                  <a:lnTo>
                    <a:pt x="3776" y="6167"/>
                  </a:lnTo>
                  <a:lnTo>
                    <a:pt x="3604" y="6752"/>
                  </a:lnTo>
                  <a:lnTo>
                    <a:pt x="3475" y="7198"/>
                  </a:lnTo>
                  <a:lnTo>
                    <a:pt x="3314" y="7758"/>
                  </a:lnTo>
                  <a:lnTo>
                    <a:pt x="3249" y="7969"/>
                  </a:lnTo>
                  <a:lnTo>
                    <a:pt x="3105" y="8460"/>
                  </a:lnTo>
                  <a:lnTo>
                    <a:pt x="3016" y="8780"/>
                  </a:lnTo>
                  <a:lnTo>
                    <a:pt x="2886" y="9222"/>
                  </a:lnTo>
                  <a:lnTo>
                    <a:pt x="69" y="18884"/>
                  </a:lnTo>
                  <a:cubicBezTo>
                    <a:pt x="22" y="19046"/>
                    <a:pt x="1" y="19207"/>
                    <a:pt x="1" y="19365"/>
                  </a:cubicBezTo>
                  <a:cubicBezTo>
                    <a:pt x="1" y="20108"/>
                    <a:pt x="488" y="20794"/>
                    <a:pt x="1238" y="21012"/>
                  </a:cubicBezTo>
                  <a:lnTo>
                    <a:pt x="30147" y="29440"/>
                  </a:lnTo>
                  <a:cubicBezTo>
                    <a:pt x="30308" y="29487"/>
                    <a:pt x="30470" y="29509"/>
                    <a:pt x="30628" y="29509"/>
                  </a:cubicBezTo>
                  <a:cubicBezTo>
                    <a:pt x="31371" y="29509"/>
                    <a:pt x="32056" y="29020"/>
                    <a:pt x="32275" y="28270"/>
                  </a:cubicBezTo>
                  <a:lnTo>
                    <a:pt x="37419" y="10625"/>
                  </a:lnTo>
                  <a:cubicBezTo>
                    <a:pt x="37465" y="10463"/>
                    <a:pt x="37487" y="10302"/>
                    <a:pt x="37487" y="10144"/>
                  </a:cubicBezTo>
                  <a:cubicBezTo>
                    <a:pt x="37487" y="9401"/>
                    <a:pt x="37003" y="8715"/>
                    <a:pt x="36252" y="8497"/>
                  </a:cubicBezTo>
                  <a:lnTo>
                    <a:pt x="29971" y="6666"/>
                  </a:lnTo>
                  <a:cubicBezTo>
                    <a:pt x="29734" y="7775"/>
                    <a:pt x="29429" y="8748"/>
                    <a:pt x="29142" y="9530"/>
                  </a:cubicBezTo>
                  <a:cubicBezTo>
                    <a:pt x="29264" y="9512"/>
                    <a:pt x="29386" y="9502"/>
                    <a:pt x="29512" y="9502"/>
                  </a:cubicBezTo>
                  <a:cubicBezTo>
                    <a:pt x="29727" y="9502"/>
                    <a:pt x="29942" y="9530"/>
                    <a:pt x="30161" y="9595"/>
                  </a:cubicBezTo>
                  <a:cubicBezTo>
                    <a:pt x="31389" y="9950"/>
                    <a:pt x="32092" y="11235"/>
                    <a:pt x="31733" y="12466"/>
                  </a:cubicBezTo>
                  <a:cubicBezTo>
                    <a:pt x="31439" y="13475"/>
                    <a:pt x="30517" y="14132"/>
                    <a:pt x="29512" y="14132"/>
                  </a:cubicBezTo>
                  <a:cubicBezTo>
                    <a:pt x="29300" y="14132"/>
                    <a:pt x="29081" y="14103"/>
                    <a:pt x="28865" y="14038"/>
                  </a:cubicBezTo>
                  <a:cubicBezTo>
                    <a:pt x="28115" y="13823"/>
                    <a:pt x="27563" y="13260"/>
                    <a:pt x="27326" y="12577"/>
                  </a:cubicBezTo>
                  <a:cubicBezTo>
                    <a:pt x="26493" y="13637"/>
                    <a:pt x="25061" y="14013"/>
                    <a:pt x="23442" y="14013"/>
                  </a:cubicBezTo>
                  <a:cubicBezTo>
                    <a:pt x="19440" y="14013"/>
                    <a:pt x="14300" y="11709"/>
                    <a:pt x="14300" y="11709"/>
                  </a:cubicBezTo>
                  <a:lnTo>
                    <a:pt x="14304" y="11699"/>
                  </a:lnTo>
                  <a:cubicBezTo>
                    <a:pt x="13385" y="11500"/>
                    <a:pt x="12372" y="11264"/>
                    <a:pt x="11838" y="11070"/>
                  </a:cubicBezTo>
                  <a:cubicBezTo>
                    <a:pt x="10732" y="10672"/>
                    <a:pt x="10765" y="10571"/>
                    <a:pt x="10833" y="10450"/>
                  </a:cubicBezTo>
                  <a:cubicBezTo>
                    <a:pt x="10861" y="10402"/>
                    <a:pt x="10926" y="10381"/>
                    <a:pt x="11012" y="10381"/>
                  </a:cubicBezTo>
                  <a:cubicBezTo>
                    <a:pt x="11206" y="10381"/>
                    <a:pt x="11514" y="10478"/>
                    <a:pt x="11806" y="10571"/>
                  </a:cubicBezTo>
                  <a:cubicBezTo>
                    <a:pt x="12096" y="10668"/>
                    <a:pt x="12369" y="10761"/>
                    <a:pt x="12495" y="10761"/>
                  </a:cubicBezTo>
                  <a:cubicBezTo>
                    <a:pt x="12566" y="10761"/>
                    <a:pt x="12591" y="10733"/>
                    <a:pt x="12541" y="10650"/>
                  </a:cubicBezTo>
                  <a:cubicBezTo>
                    <a:pt x="12276" y="10223"/>
                    <a:pt x="10219" y="9739"/>
                    <a:pt x="10424" y="9408"/>
                  </a:cubicBezTo>
                  <a:cubicBezTo>
                    <a:pt x="10470" y="9333"/>
                    <a:pt x="10563" y="9300"/>
                    <a:pt x="10686" y="9300"/>
                  </a:cubicBezTo>
                  <a:cubicBezTo>
                    <a:pt x="11282" y="9300"/>
                    <a:pt x="12574" y="10022"/>
                    <a:pt x="12710" y="10083"/>
                  </a:cubicBezTo>
                  <a:cubicBezTo>
                    <a:pt x="12732" y="10094"/>
                    <a:pt x="12753" y="10097"/>
                    <a:pt x="12771" y="10097"/>
                  </a:cubicBezTo>
                  <a:cubicBezTo>
                    <a:pt x="12897" y="10097"/>
                    <a:pt x="12969" y="9918"/>
                    <a:pt x="12839" y="9864"/>
                  </a:cubicBezTo>
                  <a:cubicBezTo>
                    <a:pt x="12621" y="9778"/>
                    <a:pt x="10359" y="8808"/>
                    <a:pt x="10621" y="8382"/>
                  </a:cubicBezTo>
                  <a:cubicBezTo>
                    <a:pt x="10661" y="8313"/>
                    <a:pt x="10722" y="8288"/>
                    <a:pt x="10790" y="8288"/>
                  </a:cubicBezTo>
                  <a:cubicBezTo>
                    <a:pt x="10959" y="8288"/>
                    <a:pt x="11166" y="8442"/>
                    <a:pt x="11166" y="8442"/>
                  </a:cubicBezTo>
                  <a:cubicBezTo>
                    <a:pt x="11166" y="8442"/>
                    <a:pt x="12868" y="9325"/>
                    <a:pt x="13255" y="9325"/>
                  </a:cubicBezTo>
                  <a:cubicBezTo>
                    <a:pt x="13292" y="9325"/>
                    <a:pt x="13317" y="9318"/>
                    <a:pt x="13328" y="9300"/>
                  </a:cubicBezTo>
                  <a:cubicBezTo>
                    <a:pt x="13446" y="9093"/>
                    <a:pt x="12265" y="8429"/>
                    <a:pt x="11852" y="8231"/>
                  </a:cubicBezTo>
                  <a:cubicBezTo>
                    <a:pt x="11443" y="8037"/>
                    <a:pt x="11368" y="7764"/>
                    <a:pt x="11605" y="7653"/>
                  </a:cubicBezTo>
                  <a:cubicBezTo>
                    <a:pt x="11615" y="7650"/>
                    <a:pt x="11626" y="7646"/>
                    <a:pt x="11644" y="7646"/>
                  </a:cubicBezTo>
                  <a:cubicBezTo>
                    <a:pt x="11917" y="7646"/>
                    <a:pt x="13073" y="8162"/>
                    <a:pt x="13453" y="8353"/>
                  </a:cubicBezTo>
                  <a:cubicBezTo>
                    <a:pt x="13711" y="8482"/>
                    <a:pt x="14250" y="8762"/>
                    <a:pt x="14529" y="8762"/>
                  </a:cubicBezTo>
                  <a:cubicBezTo>
                    <a:pt x="14688" y="8762"/>
                    <a:pt x="14759" y="8672"/>
                    <a:pt x="14648" y="8407"/>
                  </a:cubicBezTo>
                  <a:cubicBezTo>
                    <a:pt x="14336" y="7682"/>
                    <a:pt x="14372" y="7007"/>
                    <a:pt x="14508" y="6831"/>
                  </a:cubicBezTo>
                  <a:cubicBezTo>
                    <a:pt x="14551" y="6774"/>
                    <a:pt x="14612" y="6749"/>
                    <a:pt x="14673" y="6749"/>
                  </a:cubicBezTo>
                  <a:cubicBezTo>
                    <a:pt x="14803" y="6749"/>
                    <a:pt x="14935" y="6860"/>
                    <a:pt x="14932" y="7025"/>
                  </a:cubicBezTo>
                  <a:cubicBezTo>
                    <a:pt x="14928" y="7223"/>
                    <a:pt x="15021" y="7556"/>
                    <a:pt x="15101" y="7804"/>
                  </a:cubicBezTo>
                  <a:cubicBezTo>
                    <a:pt x="15169" y="8008"/>
                    <a:pt x="15266" y="8199"/>
                    <a:pt x="15399" y="8367"/>
                  </a:cubicBezTo>
                  <a:cubicBezTo>
                    <a:pt x="15549" y="8568"/>
                    <a:pt x="15689" y="8730"/>
                    <a:pt x="15808" y="8863"/>
                  </a:cubicBezTo>
                  <a:cubicBezTo>
                    <a:pt x="16848" y="9229"/>
                    <a:pt x="19595" y="10083"/>
                    <a:pt x="22390" y="10083"/>
                  </a:cubicBezTo>
                  <a:cubicBezTo>
                    <a:pt x="22764" y="10083"/>
                    <a:pt x="23140" y="10069"/>
                    <a:pt x="23514" y="10033"/>
                  </a:cubicBezTo>
                  <a:cubicBezTo>
                    <a:pt x="23632" y="10022"/>
                    <a:pt x="23805" y="9782"/>
                    <a:pt x="24010" y="9405"/>
                  </a:cubicBezTo>
                  <a:lnTo>
                    <a:pt x="23697" y="9244"/>
                  </a:lnTo>
                  <a:cubicBezTo>
                    <a:pt x="24328" y="7958"/>
                    <a:pt x="24871" y="6648"/>
                    <a:pt x="25309" y="5306"/>
                  </a:cubicBezTo>
                  <a:lnTo>
                    <a:pt x="25082" y="5241"/>
                  </a:lnTo>
                  <a:lnTo>
                    <a:pt x="24971" y="5209"/>
                  </a:lnTo>
                  <a:lnTo>
                    <a:pt x="23632" y="4817"/>
                  </a:lnTo>
                  <a:lnTo>
                    <a:pt x="23435" y="4760"/>
                  </a:lnTo>
                  <a:lnTo>
                    <a:pt x="23295" y="4721"/>
                  </a:lnTo>
                  <a:lnTo>
                    <a:pt x="23152" y="4678"/>
                  </a:lnTo>
                  <a:lnTo>
                    <a:pt x="19045" y="3482"/>
                  </a:lnTo>
                  <a:lnTo>
                    <a:pt x="18959" y="3457"/>
                  </a:lnTo>
                  <a:lnTo>
                    <a:pt x="16680" y="2790"/>
                  </a:lnTo>
                  <a:lnTo>
                    <a:pt x="7341" y="69"/>
                  </a:lnTo>
                  <a:cubicBezTo>
                    <a:pt x="7179" y="22"/>
                    <a:pt x="7018" y="0"/>
                    <a:pt x="6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06;p32">
              <a:extLst>
                <a:ext uri="{FF2B5EF4-FFF2-40B4-BE49-F238E27FC236}">
                  <a16:creationId xmlns:a16="http://schemas.microsoft.com/office/drawing/2014/main" id="{70934657-94F9-4140-831E-A419D14F709B}"/>
                </a:ext>
              </a:extLst>
            </p:cNvPr>
            <p:cNvSpPr/>
            <p:nvPr/>
          </p:nvSpPr>
          <p:spPr>
            <a:xfrm>
              <a:off x="7893736" y="2838557"/>
              <a:ext cx="187546" cy="168257"/>
            </a:xfrm>
            <a:custGeom>
              <a:avLst/>
              <a:gdLst/>
              <a:ahLst/>
              <a:cxnLst/>
              <a:rect l="l" t="t" r="r" b="b"/>
              <a:pathLst>
                <a:path w="5163" h="4632" extrusionOk="0">
                  <a:moveTo>
                    <a:pt x="2581" y="0"/>
                  </a:moveTo>
                  <a:cubicBezTo>
                    <a:pt x="1578" y="0"/>
                    <a:pt x="652" y="659"/>
                    <a:pt x="360" y="1670"/>
                  </a:cubicBezTo>
                  <a:cubicBezTo>
                    <a:pt x="1" y="2897"/>
                    <a:pt x="708" y="4182"/>
                    <a:pt x="1935" y="4537"/>
                  </a:cubicBezTo>
                  <a:cubicBezTo>
                    <a:pt x="2153" y="4601"/>
                    <a:pt x="2372" y="4631"/>
                    <a:pt x="2587" y="4631"/>
                  </a:cubicBezTo>
                  <a:cubicBezTo>
                    <a:pt x="3589" y="4631"/>
                    <a:pt x="4511" y="3976"/>
                    <a:pt x="4803" y="2965"/>
                  </a:cubicBezTo>
                  <a:cubicBezTo>
                    <a:pt x="5162" y="1734"/>
                    <a:pt x="4459" y="449"/>
                    <a:pt x="3231" y="94"/>
                  </a:cubicBezTo>
                  <a:cubicBezTo>
                    <a:pt x="3015" y="31"/>
                    <a:pt x="2796" y="0"/>
                    <a:pt x="2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07;p32">
              <a:extLst>
                <a:ext uri="{FF2B5EF4-FFF2-40B4-BE49-F238E27FC236}">
                  <a16:creationId xmlns:a16="http://schemas.microsoft.com/office/drawing/2014/main" id="{9BA4567C-8DF5-374D-B5BC-EC7B7EA8B1C8}"/>
                </a:ext>
              </a:extLst>
            </p:cNvPr>
            <p:cNvSpPr/>
            <p:nvPr/>
          </p:nvSpPr>
          <p:spPr>
            <a:xfrm>
              <a:off x="6733701" y="2965600"/>
              <a:ext cx="31385" cy="87231"/>
            </a:xfrm>
            <a:custGeom>
              <a:avLst/>
              <a:gdLst/>
              <a:ahLst/>
              <a:cxnLst/>
              <a:rect l="l" t="t" r="r" b="b"/>
              <a:pathLst>
                <a:path w="707" h="1965" extrusionOk="0">
                  <a:moveTo>
                    <a:pt x="100" y="1"/>
                  </a:moveTo>
                  <a:lnTo>
                    <a:pt x="54" y="162"/>
                  </a:lnTo>
                  <a:lnTo>
                    <a:pt x="474" y="284"/>
                  </a:lnTo>
                  <a:lnTo>
                    <a:pt x="0" y="1910"/>
                  </a:lnTo>
                  <a:lnTo>
                    <a:pt x="183" y="1964"/>
                  </a:lnTo>
                  <a:lnTo>
                    <a:pt x="707" y="17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08;p32">
              <a:extLst>
                <a:ext uri="{FF2B5EF4-FFF2-40B4-BE49-F238E27FC236}">
                  <a16:creationId xmlns:a16="http://schemas.microsoft.com/office/drawing/2014/main" id="{562B4BFB-3778-574C-ABF2-23154128C9E6}"/>
                </a:ext>
              </a:extLst>
            </p:cNvPr>
            <p:cNvSpPr/>
            <p:nvPr/>
          </p:nvSpPr>
          <p:spPr>
            <a:xfrm>
              <a:off x="6767749" y="2985798"/>
              <a:ext cx="73070" cy="90738"/>
            </a:xfrm>
            <a:custGeom>
              <a:avLst/>
              <a:gdLst/>
              <a:ahLst/>
              <a:cxnLst/>
              <a:rect l="l" t="t" r="r" b="b"/>
              <a:pathLst>
                <a:path w="1646" h="2044" extrusionOk="0">
                  <a:moveTo>
                    <a:pt x="810" y="0"/>
                  </a:moveTo>
                  <a:cubicBezTo>
                    <a:pt x="655" y="0"/>
                    <a:pt x="515" y="40"/>
                    <a:pt x="400" y="116"/>
                  </a:cubicBezTo>
                  <a:lnTo>
                    <a:pt x="496" y="267"/>
                  </a:lnTo>
                  <a:cubicBezTo>
                    <a:pt x="593" y="203"/>
                    <a:pt x="697" y="173"/>
                    <a:pt x="811" y="173"/>
                  </a:cubicBezTo>
                  <a:cubicBezTo>
                    <a:pt x="884" y="173"/>
                    <a:pt x="961" y="186"/>
                    <a:pt x="1042" y="209"/>
                  </a:cubicBezTo>
                  <a:cubicBezTo>
                    <a:pt x="1314" y="288"/>
                    <a:pt x="1426" y="457"/>
                    <a:pt x="1365" y="666"/>
                  </a:cubicBezTo>
                  <a:cubicBezTo>
                    <a:pt x="1329" y="787"/>
                    <a:pt x="1253" y="898"/>
                    <a:pt x="995" y="1039"/>
                  </a:cubicBezTo>
                  <a:lnTo>
                    <a:pt x="40" y="1549"/>
                  </a:lnTo>
                  <a:lnTo>
                    <a:pt x="1" y="1678"/>
                  </a:lnTo>
                  <a:lnTo>
                    <a:pt x="1258" y="2044"/>
                  </a:lnTo>
                  <a:lnTo>
                    <a:pt x="1304" y="1882"/>
                  </a:lnTo>
                  <a:lnTo>
                    <a:pt x="320" y="1595"/>
                  </a:lnTo>
                  <a:lnTo>
                    <a:pt x="1102" y="1175"/>
                  </a:lnTo>
                  <a:cubicBezTo>
                    <a:pt x="1412" y="1010"/>
                    <a:pt x="1508" y="870"/>
                    <a:pt x="1559" y="701"/>
                  </a:cubicBezTo>
                  <a:cubicBezTo>
                    <a:pt x="1645" y="403"/>
                    <a:pt x="1469" y="152"/>
                    <a:pt x="1107" y="45"/>
                  </a:cubicBezTo>
                  <a:cubicBezTo>
                    <a:pt x="1004" y="15"/>
                    <a:pt x="904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09;p32">
              <a:extLst>
                <a:ext uri="{FF2B5EF4-FFF2-40B4-BE49-F238E27FC236}">
                  <a16:creationId xmlns:a16="http://schemas.microsoft.com/office/drawing/2014/main" id="{A59F5F18-F83A-704E-B99F-035BB6BDB455}"/>
                </a:ext>
              </a:extLst>
            </p:cNvPr>
            <p:cNvSpPr/>
            <p:nvPr/>
          </p:nvSpPr>
          <p:spPr>
            <a:xfrm>
              <a:off x="6844236" y="3013721"/>
              <a:ext cx="71117" cy="82570"/>
            </a:xfrm>
            <a:custGeom>
              <a:avLst/>
              <a:gdLst/>
              <a:ahLst/>
              <a:cxnLst/>
              <a:rect l="l" t="t" r="r" b="b"/>
              <a:pathLst>
                <a:path w="1602" h="1860" extrusionOk="0">
                  <a:moveTo>
                    <a:pt x="1332" y="1"/>
                  </a:moveTo>
                  <a:lnTo>
                    <a:pt x="40" y="908"/>
                  </a:lnTo>
                  <a:lnTo>
                    <a:pt x="1" y="1041"/>
                  </a:lnTo>
                  <a:lnTo>
                    <a:pt x="1009" y="1336"/>
                  </a:lnTo>
                  <a:lnTo>
                    <a:pt x="873" y="1806"/>
                  </a:lnTo>
                  <a:lnTo>
                    <a:pt x="1056" y="1859"/>
                  </a:lnTo>
                  <a:lnTo>
                    <a:pt x="1196" y="1389"/>
                  </a:lnTo>
                  <a:lnTo>
                    <a:pt x="1551" y="1493"/>
                  </a:lnTo>
                  <a:lnTo>
                    <a:pt x="1602" y="1332"/>
                  </a:lnTo>
                  <a:lnTo>
                    <a:pt x="1243" y="1228"/>
                  </a:lnTo>
                  <a:lnTo>
                    <a:pt x="1361" y="812"/>
                  </a:lnTo>
                  <a:lnTo>
                    <a:pt x="1185" y="761"/>
                  </a:lnTo>
                  <a:lnTo>
                    <a:pt x="1064" y="1174"/>
                  </a:lnTo>
                  <a:lnTo>
                    <a:pt x="288" y="948"/>
                  </a:lnTo>
                  <a:lnTo>
                    <a:pt x="1537" y="62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10;p32">
              <a:extLst>
                <a:ext uri="{FF2B5EF4-FFF2-40B4-BE49-F238E27FC236}">
                  <a16:creationId xmlns:a16="http://schemas.microsoft.com/office/drawing/2014/main" id="{23F99928-BF45-3241-9D0C-E6AB54532265}"/>
                </a:ext>
              </a:extLst>
            </p:cNvPr>
            <p:cNvSpPr/>
            <p:nvPr/>
          </p:nvSpPr>
          <p:spPr>
            <a:xfrm>
              <a:off x="6966002" y="3049100"/>
              <a:ext cx="70939" cy="82570"/>
            </a:xfrm>
            <a:custGeom>
              <a:avLst/>
              <a:gdLst/>
              <a:ahLst/>
              <a:cxnLst/>
              <a:rect l="l" t="t" r="r" b="b"/>
              <a:pathLst>
                <a:path w="1598" h="1860" extrusionOk="0">
                  <a:moveTo>
                    <a:pt x="1331" y="0"/>
                  </a:moveTo>
                  <a:lnTo>
                    <a:pt x="36" y="912"/>
                  </a:lnTo>
                  <a:lnTo>
                    <a:pt x="0" y="1044"/>
                  </a:lnTo>
                  <a:lnTo>
                    <a:pt x="1008" y="1339"/>
                  </a:lnTo>
                  <a:lnTo>
                    <a:pt x="872" y="1809"/>
                  </a:lnTo>
                  <a:lnTo>
                    <a:pt x="1056" y="1859"/>
                  </a:lnTo>
                  <a:lnTo>
                    <a:pt x="1192" y="1393"/>
                  </a:lnTo>
                  <a:lnTo>
                    <a:pt x="1551" y="1497"/>
                  </a:lnTo>
                  <a:lnTo>
                    <a:pt x="1597" y="1332"/>
                  </a:lnTo>
                  <a:lnTo>
                    <a:pt x="1238" y="1228"/>
                  </a:lnTo>
                  <a:lnTo>
                    <a:pt x="1361" y="815"/>
                  </a:lnTo>
                  <a:lnTo>
                    <a:pt x="1181" y="761"/>
                  </a:lnTo>
                  <a:lnTo>
                    <a:pt x="1059" y="1178"/>
                  </a:lnTo>
                  <a:lnTo>
                    <a:pt x="284" y="948"/>
                  </a:lnTo>
                  <a:lnTo>
                    <a:pt x="1536" y="6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11;p32">
              <a:extLst>
                <a:ext uri="{FF2B5EF4-FFF2-40B4-BE49-F238E27FC236}">
                  <a16:creationId xmlns:a16="http://schemas.microsoft.com/office/drawing/2014/main" id="{71AD1990-7398-B943-9C42-A8F5D95B01D3}"/>
                </a:ext>
              </a:extLst>
            </p:cNvPr>
            <p:cNvSpPr/>
            <p:nvPr/>
          </p:nvSpPr>
          <p:spPr>
            <a:xfrm>
              <a:off x="7043598" y="3063261"/>
              <a:ext cx="73514" cy="87498"/>
            </a:xfrm>
            <a:custGeom>
              <a:avLst/>
              <a:gdLst/>
              <a:ahLst/>
              <a:cxnLst/>
              <a:rect l="l" t="t" r="r" b="b"/>
              <a:pathLst>
                <a:path w="1656" h="1971" extrusionOk="0">
                  <a:moveTo>
                    <a:pt x="675" y="1"/>
                  </a:moveTo>
                  <a:lnTo>
                    <a:pt x="323" y="873"/>
                  </a:lnTo>
                  <a:lnTo>
                    <a:pt x="703" y="980"/>
                  </a:lnTo>
                  <a:cubicBezTo>
                    <a:pt x="1155" y="1113"/>
                    <a:pt x="1260" y="1300"/>
                    <a:pt x="1192" y="1530"/>
                  </a:cubicBezTo>
                  <a:cubicBezTo>
                    <a:pt x="1143" y="1693"/>
                    <a:pt x="1015" y="1792"/>
                    <a:pt x="825" y="1792"/>
                  </a:cubicBezTo>
                  <a:cubicBezTo>
                    <a:pt x="763" y="1792"/>
                    <a:pt x="695" y="1781"/>
                    <a:pt x="621" y="1759"/>
                  </a:cubicBezTo>
                  <a:cubicBezTo>
                    <a:pt x="391" y="1691"/>
                    <a:pt x="212" y="1544"/>
                    <a:pt x="133" y="1393"/>
                  </a:cubicBezTo>
                  <a:lnTo>
                    <a:pt x="0" y="1512"/>
                  </a:lnTo>
                  <a:cubicBezTo>
                    <a:pt x="97" y="1691"/>
                    <a:pt x="316" y="1853"/>
                    <a:pt x="574" y="1928"/>
                  </a:cubicBezTo>
                  <a:cubicBezTo>
                    <a:pt x="673" y="1957"/>
                    <a:pt x="763" y="1971"/>
                    <a:pt x="846" y="1971"/>
                  </a:cubicBezTo>
                  <a:cubicBezTo>
                    <a:pt x="1127" y="1971"/>
                    <a:pt x="1313" y="1812"/>
                    <a:pt x="1382" y="1576"/>
                  </a:cubicBezTo>
                  <a:cubicBezTo>
                    <a:pt x="1472" y="1260"/>
                    <a:pt x="1328" y="988"/>
                    <a:pt x="789" y="830"/>
                  </a:cubicBezTo>
                  <a:lnTo>
                    <a:pt x="560" y="765"/>
                  </a:lnTo>
                  <a:lnTo>
                    <a:pt x="789" y="213"/>
                  </a:lnTo>
                  <a:lnTo>
                    <a:pt x="1604" y="450"/>
                  </a:lnTo>
                  <a:lnTo>
                    <a:pt x="1655" y="288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12;p32">
              <a:extLst>
                <a:ext uri="{FF2B5EF4-FFF2-40B4-BE49-F238E27FC236}">
                  <a16:creationId xmlns:a16="http://schemas.microsoft.com/office/drawing/2014/main" id="{60E12E89-6D1A-5343-ADA5-DF15B3878B0A}"/>
                </a:ext>
              </a:extLst>
            </p:cNvPr>
            <p:cNvSpPr/>
            <p:nvPr/>
          </p:nvSpPr>
          <p:spPr>
            <a:xfrm>
              <a:off x="7120884" y="3090695"/>
              <a:ext cx="73159" cy="83014"/>
            </a:xfrm>
            <a:custGeom>
              <a:avLst/>
              <a:gdLst/>
              <a:ahLst/>
              <a:cxnLst/>
              <a:rect l="l" t="t" r="r" b="b"/>
              <a:pathLst>
                <a:path w="1648" h="1870" extrusionOk="0">
                  <a:moveTo>
                    <a:pt x="720" y="876"/>
                  </a:moveTo>
                  <a:cubicBezTo>
                    <a:pt x="774" y="876"/>
                    <a:pt x="831" y="884"/>
                    <a:pt x="890" y="901"/>
                  </a:cubicBezTo>
                  <a:cubicBezTo>
                    <a:pt x="1163" y="980"/>
                    <a:pt x="1296" y="1181"/>
                    <a:pt x="1228" y="1418"/>
                  </a:cubicBezTo>
                  <a:cubicBezTo>
                    <a:pt x="1171" y="1602"/>
                    <a:pt x="1024" y="1704"/>
                    <a:pt x="839" y="1704"/>
                  </a:cubicBezTo>
                  <a:cubicBezTo>
                    <a:pt x="787" y="1704"/>
                    <a:pt x="732" y="1696"/>
                    <a:pt x="675" y="1680"/>
                  </a:cubicBezTo>
                  <a:cubicBezTo>
                    <a:pt x="366" y="1586"/>
                    <a:pt x="259" y="1353"/>
                    <a:pt x="315" y="1156"/>
                  </a:cubicBezTo>
                  <a:cubicBezTo>
                    <a:pt x="366" y="984"/>
                    <a:pt x="521" y="876"/>
                    <a:pt x="720" y="876"/>
                  </a:cubicBezTo>
                  <a:close/>
                  <a:moveTo>
                    <a:pt x="977" y="1"/>
                  </a:moveTo>
                  <a:cubicBezTo>
                    <a:pt x="611" y="1"/>
                    <a:pt x="306" y="240"/>
                    <a:pt x="165" y="728"/>
                  </a:cubicBezTo>
                  <a:cubicBezTo>
                    <a:pt x="0" y="1292"/>
                    <a:pt x="161" y="1698"/>
                    <a:pt x="638" y="1838"/>
                  </a:cubicBezTo>
                  <a:cubicBezTo>
                    <a:pt x="713" y="1859"/>
                    <a:pt x="786" y="1870"/>
                    <a:pt x="855" y="1870"/>
                  </a:cubicBezTo>
                  <a:cubicBezTo>
                    <a:pt x="1114" y="1870"/>
                    <a:pt x="1330" y="1727"/>
                    <a:pt x="1407" y="1464"/>
                  </a:cubicBezTo>
                  <a:cubicBezTo>
                    <a:pt x="1503" y="1138"/>
                    <a:pt x="1317" y="858"/>
                    <a:pt x="962" y="753"/>
                  </a:cubicBezTo>
                  <a:cubicBezTo>
                    <a:pt x="887" y="732"/>
                    <a:pt x="814" y="721"/>
                    <a:pt x="743" y="721"/>
                  </a:cubicBezTo>
                  <a:cubicBezTo>
                    <a:pt x="578" y="721"/>
                    <a:pt x="430" y="780"/>
                    <a:pt x="327" y="901"/>
                  </a:cubicBezTo>
                  <a:cubicBezTo>
                    <a:pt x="337" y="844"/>
                    <a:pt x="348" y="793"/>
                    <a:pt x="362" y="753"/>
                  </a:cubicBezTo>
                  <a:cubicBezTo>
                    <a:pt x="475" y="361"/>
                    <a:pt x="704" y="171"/>
                    <a:pt x="990" y="171"/>
                  </a:cubicBezTo>
                  <a:cubicBezTo>
                    <a:pt x="1060" y="171"/>
                    <a:pt x="1134" y="182"/>
                    <a:pt x="1210" y="205"/>
                  </a:cubicBezTo>
                  <a:cubicBezTo>
                    <a:pt x="1342" y="244"/>
                    <a:pt x="1457" y="301"/>
                    <a:pt x="1529" y="387"/>
                  </a:cubicBezTo>
                  <a:lnTo>
                    <a:pt x="1647" y="262"/>
                  </a:lnTo>
                  <a:cubicBezTo>
                    <a:pt x="1554" y="162"/>
                    <a:pt x="1414" y="90"/>
                    <a:pt x="1253" y="43"/>
                  </a:cubicBezTo>
                  <a:cubicBezTo>
                    <a:pt x="1158" y="15"/>
                    <a:pt x="106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13;p32">
              <a:extLst>
                <a:ext uri="{FF2B5EF4-FFF2-40B4-BE49-F238E27FC236}">
                  <a16:creationId xmlns:a16="http://schemas.microsoft.com/office/drawing/2014/main" id="{1B82FAE2-E9EA-E54E-998E-B34FBB05EB76}"/>
                </a:ext>
              </a:extLst>
            </p:cNvPr>
            <p:cNvSpPr/>
            <p:nvPr/>
          </p:nvSpPr>
          <p:spPr>
            <a:xfrm>
              <a:off x="7230487" y="3115865"/>
              <a:ext cx="74757" cy="89406"/>
            </a:xfrm>
            <a:custGeom>
              <a:avLst/>
              <a:gdLst/>
              <a:ahLst/>
              <a:cxnLst/>
              <a:rect l="l" t="t" r="r" b="b"/>
              <a:pathLst>
                <a:path w="1684" h="2014" extrusionOk="0">
                  <a:moveTo>
                    <a:pt x="532" y="0"/>
                  </a:moveTo>
                  <a:lnTo>
                    <a:pt x="485" y="165"/>
                  </a:lnTo>
                  <a:lnTo>
                    <a:pt x="1400" y="431"/>
                  </a:lnTo>
                  <a:lnTo>
                    <a:pt x="722" y="908"/>
                  </a:lnTo>
                  <a:lnTo>
                    <a:pt x="682" y="1044"/>
                  </a:lnTo>
                  <a:lnTo>
                    <a:pt x="812" y="1081"/>
                  </a:lnTo>
                  <a:cubicBezTo>
                    <a:pt x="1145" y="1177"/>
                    <a:pt x="1253" y="1361"/>
                    <a:pt x="1192" y="1576"/>
                  </a:cubicBezTo>
                  <a:cubicBezTo>
                    <a:pt x="1144" y="1742"/>
                    <a:pt x="1017" y="1834"/>
                    <a:pt x="832" y="1834"/>
                  </a:cubicBezTo>
                  <a:cubicBezTo>
                    <a:pt x="769" y="1834"/>
                    <a:pt x="700" y="1823"/>
                    <a:pt x="625" y="1802"/>
                  </a:cubicBezTo>
                  <a:cubicBezTo>
                    <a:pt x="395" y="1734"/>
                    <a:pt x="212" y="1586"/>
                    <a:pt x="133" y="1436"/>
                  </a:cubicBezTo>
                  <a:lnTo>
                    <a:pt x="0" y="1554"/>
                  </a:lnTo>
                  <a:cubicBezTo>
                    <a:pt x="97" y="1734"/>
                    <a:pt x="320" y="1896"/>
                    <a:pt x="578" y="1971"/>
                  </a:cubicBezTo>
                  <a:cubicBezTo>
                    <a:pt x="677" y="1999"/>
                    <a:pt x="769" y="2013"/>
                    <a:pt x="852" y="2013"/>
                  </a:cubicBezTo>
                  <a:cubicBezTo>
                    <a:pt x="1129" y="2013"/>
                    <a:pt x="1312" y="1862"/>
                    <a:pt x="1378" y="1634"/>
                  </a:cubicBezTo>
                  <a:cubicBezTo>
                    <a:pt x="1464" y="1346"/>
                    <a:pt x="1332" y="1088"/>
                    <a:pt x="951" y="955"/>
                  </a:cubicBezTo>
                  <a:lnTo>
                    <a:pt x="1645" y="466"/>
                  </a:lnTo>
                  <a:lnTo>
                    <a:pt x="1683" y="33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14;p32">
              <a:extLst>
                <a:ext uri="{FF2B5EF4-FFF2-40B4-BE49-F238E27FC236}">
                  <a16:creationId xmlns:a16="http://schemas.microsoft.com/office/drawing/2014/main" id="{FCF4F37E-25E0-8347-9C06-06E12E433EBF}"/>
                </a:ext>
              </a:extLst>
            </p:cNvPr>
            <p:cNvSpPr/>
            <p:nvPr/>
          </p:nvSpPr>
          <p:spPr>
            <a:xfrm>
              <a:off x="7309015" y="3145607"/>
              <a:ext cx="73203" cy="82925"/>
            </a:xfrm>
            <a:custGeom>
              <a:avLst/>
              <a:gdLst/>
              <a:ahLst/>
              <a:cxnLst/>
              <a:rect l="l" t="t" r="r" b="b"/>
              <a:pathLst>
                <a:path w="1649" h="1868" extrusionOk="0">
                  <a:moveTo>
                    <a:pt x="720" y="874"/>
                  </a:moveTo>
                  <a:cubicBezTo>
                    <a:pt x="774" y="874"/>
                    <a:pt x="832" y="882"/>
                    <a:pt x="891" y="899"/>
                  </a:cubicBezTo>
                  <a:cubicBezTo>
                    <a:pt x="1163" y="977"/>
                    <a:pt x="1297" y="1182"/>
                    <a:pt x="1225" y="1416"/>
                  </a:cubicBezTo>
                  <a:cubicBezTo>
                    <a:pt x="1171" y="1601"/>
                    <a:pt x="1024" y="1702"/>
                    <a:pt x="840" y="1702"/>
                  </a:cubicBezTo>
                  <a:cubicBezTo>
                    <a:pt x="788" y="1702"/>
                    <a:pt x="733" y="1694"/>
                    <a:pt x="676" y="1678"/>
                  </a:cubicBezTo>
                  <a:cubicBezTo>
                    <a:pt x="367" y="1588"/>
                    <a:pt x="259" y="1351"/>
                    <a:pt x="317" y="1158"/>
                  </a:cubicBezTo>
                  <a:cubicBezTo>
                    <a:pt x="367" y="982"/>
                    <a:pt x="522" y="874"/>
                    <a:pt x="720" y="874"/>
                  </a:cubicBezTo>
                  <a:close/>
                  <a:moveTo>
                    <a:pt x="980" y="0"/>
                  </a:moveTo>
                  <a:cubicBezTo>
                    <a:pt x="613" y="0"/>
                    <a:pt x="307" y="237"/>
                    <a:pt x="166" y="727"/>
                  </a:cubicBezTo>
                  <a:cubicBezTo>
                    <a:pt x="0" y="1290"/>
                    <a:pt x="162" y="1696"/>
                    <a:pt x="640" y="1835"/>
                  </a:cubicBezTo>
                  <a:cubicBezTo>
                    <a:pt x="714" y="1857"/>
                    <a:pt x="787" y="1868"/>
                    <a:pt x="858" y="1868"/>
                  </a:cubicBezTo>
                  <a:cubicBezTo>
                    <a:pt x="1114" y="1868"/>
                    <a:pt x="1332" y="1727"/>
                    <a:pt x="1408" y="1462"/>
                  </a:cubicBezTo>
                  <a:cubicBezTo>
                    <a:pt x="1504" y="1136"/>
                    <a:pt x="1318" y="856"/>
                    <a:pt x="963" y="752"/>
                  </a:cubicBezTo>
                  <a:cubicBezTo>
                    <a:pt x="888" y="730"/>
                    <a:pt x="815" y="719"/>
                    <a:pt x="744" y="719"/>
                  </a:cubicBezTo>
                  <a:cubicBezTo>
                    <a:pt x="579" y="719"/>
                    <a:pt x="430" y="779"/>
                    <a:pt x="328" y="899"/>
                  </a:cubicBezTo>
                  <a:cubicBezTo>
                    <a:pt x="338" y="845"/>
                    <a:pt x="349" y="791"/>
                    <a:pt x="363" y="752"/>
                  </a:cubicBezTo>
                  <a:cubicBezTo>
                    <a:pt x="477" y="360"/>
                    <a:pt x="707" y="170"/>
                    <a:pt x="996" y="170"/>
                  </a:cubicBezTo>
                  <a:cubicBezTo>
                    <a:pt x="1064" y="170"/>
                    <a:pt x="1136" y="181"/>
                    <a:pt x="1211" y="202"/>
                  </a:cubicBezTo>
                  <a:cubicBezTo>
                    <a:pt x="1343" y="242"/>
                    <a:pt x="1458" y="300"/>
                    <a:pt x="1529" y="389"/>
                  </a:cubicBezTo>
                  <a:lnTo>
                    <a:pt x="1648" y="260"/>
                  </a:lnTo>
                  <a:cubicBezTo>
                    <a:pt x="1555" y="159"/>
                    <a:pt x="1415" y="88"/>
                    <a:pt x="1254" y="41"/>
                  </a:cubicBezTo>
                  <a:cubicBezTo>
                    <a:pt x="1160" y="14"/>
                    <a:pt x="1068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15;p32">
              <a:extLst>
                <a:ext uri="{FF2B5EF4-FFF2-40B4-BE49-F238E27FC236}">
                  <a16:creationId xmlns:a16="http://schemas.microsoft.com/office/drawing/2014/main" id="{A028C771-EEEA-5F4E-80FE-F402BE60F21A}"/>
                </a:ext>
              </a:extLst>
            </p:cNvPr>
            <p:cNvSpPr/>
            <p:nvPr/>
          </p:nvSpPr>
          <p:spPr>
            <a:xfrm>
              <a:off x="7395535" y="3159191"/>
              <a:ext cx="65213" cy="86743"/>
            </a:xfrm>
            <a:custGeom>
              <a:avLst/>
              <a:gdLst/>
              <a:ahLst/>
              <a:cxnLst/>
              <a:rect l="l" t="t" r="r" b="b"/>
              <a:pathLst>
                <a:path w="1469" h="1954" extrusionOk="0">
                  <a:moveTo>
                    <a:pt x="159" y="0"/>
                  </a:moveTo>
                  <a:lnTo>
                    <a:pt x="11" y="499"/>
                  </a:lnTo>
                  <a:lnTo>
                    <a:pt x="195" y="550"/>
                  </a:lnTo>
                  <a:lnTo>
                    <a:pt x="291" y="216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2" y="1953"/>
                  </a:lnTo>
                  <a:lnTo>
                    <a:pt x="1433" y="514"/>
                  </a:lnTo>
                  <a:lnTo>
                    <a:pt x="1469" y="38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16;p32">
              <a:extLst>
                <a:ext uri="{FF2B5EF4-FFF2-40B4-BE49-F238E27FC236}">
                  <a16:creationId xmlns:a16="http://schemas.microsoft.com/office/drawing/2014/main" id="{1458FAAA-3E8F-6940-A848-E216D5902E59}"/>
                </a:ext>
              </a:extLst>
            </p:cNvPr>
            <p:cNvSpPr/>
            <p:nvPr/>
          </p:nvSpPr>
          <p:spPr>
            <a:xfrm>
              <a:off x="7508999" y="3192173"/>
              <a:ext cx="65390" cy="86699"/>
            </a:xfrm>
            <a:custGeom>
              <a:avLst/>
              <a:gdLst/>
              <a:ahLst/>
              <a:cxnLst/>
              <a:rect l="l" t="t" r="r" b="b"/>
              <a:pathLst>
                <a:path w="1473" h="1953" extrusionOk="0">
                  <a:moveTo>
                    <a:pt x="158" y="1"/>
                  </a:moveTo>
                  <a:lnTo>
                    <a:pt x="11" y="500"/>
                  </a:lnTo>
                  <a:lnTo>
                    <a:pt x="195" y="553"/>
                  </a:lnTo>
                  <a:lnTo>
                    <a:pt x="291" y="220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1" y="1953"/>
                  </a:lnTo>
                  <a:lnTo>
                    <a:pt x="1432" y="513"/>
                  </a:lnTo>
                  <a:lnTo>
                    <a:pt x="1472" y="3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17;p32">
              <a:extLst>
                <a:ext uri="{FF2B5EF4-FFF2-40B4-BE49-F238E27FC236}">
                  <a16:creationId xmlns:a16="http://schemas.microsoft.com/office/drawing/2014/main" id="{AD6A5025-5479-B547-93ED-CB81472E9031}"/>
                </a:ext>
              </a:extLst>
            </p:cNvPr>
            <p:cNvSpPr/>
            <p:nvPr/>
          </p:nvSpPr>
          <p:spPr>
            <a:xfrm>
              <a:off x="7570215" y="3220406"/>
              <a:ext cx="77110" cy="84790"/>
            </a:xfrm>
            <a:custGeom>
              <a:avLst/>
              <a:gdLst/>
              <a:ahLst/>
              <a:cxnLst/>
              <a:rect l="l" t="t" r="r" b="b"/>
              <a:pathLst>
                <a:path w="1737" h="1910" extrusionOk="0">
                  <a:moveTo>
                    <a:pt x="913" y="169"/>
                  </a:moveTo>
                  <a:cubicBezTo>
                    <a:pt x="975" y="169"/>
                    <a:pt x="1043" y="179"/>
                    <a:pt x="1116" y="200"/>
                  </a:cubicBezTo>
                  <a:cubicBezTo>
                    <a:pt x="1382" y="276"/>
                    <a:pt x="1525" y="452"/>
                    <a:pt x="1464" y="653"/>
                  </a:cubicBezTo>
                  <a:cubicBezTo>
                    <a:pt x="1425" y="795"/>
                    <a:pt x="1303" y="874"/>
                    <a:pt x="1132" y="874"/>
                  </a:cubicBezTo>
                  <a:cubicBezTo>
                    <a:pt x="1070" y="874"/>
                    <a:pt x="1002" y="864"/>
                    <a:pt x="930" y="843"/>
                  </a:cubicBezTo>
                  <a:cubicBezTo>
                    <a:pt x="650" y="760"/>
                    <a:pt x="524" y="588"/>
                    <a:pt x="581" y="391"/>
                  </a:cubicBezTo>
                  <a:cubicBezTo>
                    <a:pt x="623" y="246"/>
                    <a:pt x="744" y="169"/>
                    <a:pt x="913" y="169"/>
                  </a:cubicBezTo>
                  <a:close/>
                  <a:moveTo>
                    <a:pt x="651" y="951"/>
                  </a:moveTo>
                  <a:cubicBezTo>
                    <a:pt x="722" y="951"/>
                    <a:pt x="801" y="963"/>
                    <a:pt x="886" y="987"/>
                  </a:cubicBezTo>
                  <a:cubicBezTo>
                    <a:pt x="1202" y="1080"/>
                    <a:pt x="1349" y="1274"/>
                    <a:pt x="1288" y="1493"/>
                  </a:cubicBezTo>
                  <a:cubicBezTo>
                    <a:pt x="1241" y="1655"/>
                    <a:pt x="1107" y="1743"/>
                    <a:pt x="915" y="1743"/>
                  </a:cubicBezTo>
                  <a:cubicBezTo>
                    <a:pt x="843" y="1743"/>
                    <a:pt x="762" y="1730"/>
                    <a:pt x="675" y="1704"/>
                  </a:cubicBezTo>
                  <a:cubicBezTo>
                    <a:pt x="358" y="1615"/>
                    <a:pt x="211" y="1421"/>
                    <a:pt x="276" y="1199"/>
                  </a:cubicBezTo>
                  <a:cubicBezTo>
                    <a:pt x="323" y="1039"/>
                    <a:pt x="457" y="951"/>
                    <a:pt x="651" y="951"/>
                  </a:cubicBezTo>
                  <a:close/>
                  <a:moveTo>
                    <a:pt x="886" y="0"/>
                  </a:moveTo>
                  <a:cubicBezTo>
                    <a:pt x="642" y="0"/>
                    <a:pt x="460" y="117"/>
                    <a:pt x="398" y="334"/>
                  </a:cubicBezTo>
                  <a:cubicBezTo>
                    <a:pt x="345" y="520"/>
                    <a:pt x="401" y="685"/>
                    <a:pt x="563" y="808"/>
                  </a:cubicBezTo>
                  <a:cubicBezTo>
                    <a:pt x="319" y="818"/>
                    <a:pt x="154" y="933"/>
                    <a:pt x="90" y="1148"/>
                  </a:cubicBezTo>
                  <a:cubicBezTo>
                    <a:pt x="0" y="1464"/>
                    <a:pt x="201" y="1737"/>
                    <a:pt x="631" y="1863"/>
                  </a:cubicBezTo>
                  <a:cubicBezTo>
                    <a:pt x="742" y="1894"/>
                    <a:pt x="846" y="1910"/>
                    <a:pt x="941" y="1910"/>
                  </a:cubicBezTo>
                  <a:cubicBezTo>
                    <a:pt x="1211" y="1910"/>
                    <a:pt x="1406" y="1784"/>
                    <a:pt x="1475" y="1550"/>
                  </a:cubicBezTo>
                  <a:cubicBezTo>
                    <a:pt x="1536" y="1338"/>
                    <a:pt x="1457" y="1148"/>
                    <a:pt x="1253" y="1008"/>
                  </a:cubicBezTo>
                  <a:cubicBezTo>
                    <a:pt x="1457" y="990"/>
                    <a:pt x="1601" y="886"/>
                    <a:pt x="1654" y="700"/>
                  </a:cubicBezTo>
                  <a:cubicBezTo>
                    <a:pt x="1737" y="409"/>
                    <a:pt x="1539" y="154"/>
                    <a:pt x="1159" y="43"/>
                  </a:cubicBezTo>
                  <a:cubicBezTo>
                    <a:pt x="1062" y="14"/>
                    <a:pt x="971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18;p32">
              <a:extLst>
                <a:ext uri="{FF2B5EF4-FFF2-40B4-BE49-F238E27FC236}">
                  <a16:creationId xmlns:a16="http://schemas.microsoft.com/office/drawing/2014/main" id="{D02436E1-27D0-9043-8FF7-361316F68957}"/>
                </a:ext>
              </a:extLst>
            </p:cNvPr>
            <p:cNvSpPr/>
            <p:nvPr/>
          </p:nvSpPr>
          <p:spPr>
            <a:xfrm>
              <a:off x="7652206" y="3242824"/>
              <a:ext cx="73203" cy="82970"/>
            </a:xfrm>
            <a:custGeom>
              <a:avLst/>
              <a:gdLst/>
              <a:ahLst/>
              <a:cxnLst/>
              <a:rect l="l" t="t" r="r" b="b"/>
              <a:pathLst>
                <a:path w="1649" h="1869" extrusionOk="0">
                  <a:moveTo>
                    <a:pt x="811" y="166"/>
                  </a:moveTo>
                  <a:cubicBezTo>
                    <a:pt x="863" y="166"/>
                    <a:pt x="918" y="174"/>
                    <a:pt x="974" y="191"/>
                  </a:cubicBezTo>
                  <a:cubicBezTo>
                    <a:pt x="1283" y="281"/>
                    <a:pt x="1394" y="514"/>
                    <a:pt x="1336" y="712"/>
                  </a:cubicBezTo>
                  <a:cubicBezTo>
                    <a:pt x="1285" y="887"/>
                    <a:pt x="1128" y="995"/>
                    <a:pt x="930" y="995"/>
                  </a:cubicBezTo>
                  <a:cubicBezTo>
                    <a:pt x="877" y="995"/>
                    <a:pt x="820" y="987"/>
                    <a:pt x="762" y="970"/>
                  </a:cubicBezTo>
                  <a:cubicBezTo>
                    <a:pt x="486" y="888"/>
                    <a:pt x="357" y="686"/>
                    <a:pt x="425" y="453"/>
                  </a:cubicBezTo>
                  <a:cubicBezTo>
                    <a:pt x="478" y="268"/>
                    <a:pt x="626" y="166"/>
                    <a:pt x="811" y="166"/>
                  </a:cubicBezTo>
                  <a:close/>
                  <a:moveTo>
                    <a:pt x="793" y="1"/>
                  </a:moveTo>
                  <a:cubicBezTo>
                    <a:pt x="535" y="1"/>
                    <a:pt x="318" y="141"/>
                    <a:pt x="242" y="403"/>
                  </a:cubicBezTo>
                  <a:cubicBezTo>
                    <a:pt x="145" y="733"/>
                    <a:pt x="332" y="1013"/>
                    <a:pt x="687" y="1117"/>
                  </a:cubicBezTo>
                  <a:cubicBezTo>
                    <a:pt x="760" y="1138"/>
                    <a:pt x="833" y="1149"/>
                    <a:pt x="903" y="1149"/>
                  </a:cubicBezTo>
                  <a:cubicBezTo>
                    <a:pt x="1070" y="1149"/>
                    <a:pt x="1221" y="1089"/>
                    <a:pt x="1322" y="970"/>
                  </a:cubicBezTo>
                  <a:lnTo>
                    <a:pt x="1322" y="970"/>
                  </a:lnTo>
                  <a:cubicBezTo>
                    <a:pt x="1314" y="1024"/>
                    <a:pt x="1301" y="1078"/>
                    <a:pt x="1290" y="1117"/>
                  </a:cubicBezTo>
                  <a:cubicBezTo>
                    <a:pt x="1174" y="1509"/>
                    <a:pt x="943" y="1699"/>
                    <a:pt x="656" y="1699"/>
                  </a:cubicBezTo>
                  <a:cubicBezTo>
                    <a:pt x="588" y="1699"/>
                    <a:pt x="517" y="1688"/>
                    <a:pt x="443" y="1666"/>
                  </a:cubicBezTo>
                  <a:cubicBezTo>
                    <a:pt x="310" y="1627"/>
                    <a:pt x="191" y="1569"/>
                    <a:pt x="120" y="1479"/>
                  </a:cubicBezTo>
                  <a:lnTo>
                    <a:pt x="1" y="1605"/>
                  </a:lnTo>
                  <a:cubicBezTo>
                    <a:pt x="95" y="1709"/>
                    <a:pt x="238" y="1781"/>
                    <a:pt x="396" y="1827"/>
                  </a:cubicBezTo>
                  <a:cubicBezTo>
                    <a:pt x="491" y="1855"/>
                    <a:pt x="583" y="1868"/>
                    <a:pt x="671" y="1868"/>
                  </a:cubicBezTo>
                  <a:cubicBezTo>
                    <a:pt x="1039" y="1868"/>
                    <a:pt x="1342" y="1631"/>
                    <a:pt x="1483" y="1143"/>
                  </a:cubicBezTo>
                  <a:cubicBezTo>
                    <a:pt x="1649" y="575"/>
                    <a:pt x="1487" y="174"/>
                    <a:pt x="1013" y="33"/>
                  </a:cubicBezTo>
                  <a:cubicBezTo>
                    <a:pt x="938" y="11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19;p32">
              <a:extLst>
                <a:ext uri="{FF2B5EF4-FFF2-40B4-BE49-F238E27FC236}">
                  <a16:creationId xmlns:a16="http://schemas.microsoft.com/office/drawing/2014/main" id="{A4B03320-066D-5944-9D14-6D2A13162AC8}"/>
                </a:ext>
              </a:extLst>
            </p:cNvPr>
            <p:cNvSpPr/>
            <p:nvPr/>
          </p:nvSpPr>
          <p:spPr>
            <a:xfrm>
              <a:off x="7302801" y="3283309"/>
              <a:ext cx="645822" cy="219787"/>
            </a:xfrm>
            <a:custGeom>
              <a:avLst/>
              <a:gdLst/>
              <a:ahLst/>
              <a:cxnLst/>
              <a:rect l="l" t="t" r="r" b="b"/>
              <a:pathLst>
                <a:path w="14548" h="4951" extrusionOk="0">
                  <a:moveTo>
                    <a:pt x="227" y="1"/>
                  </a:moveTo>
                  <a:lnTo>
                    <a:pt x="1" y="776"/>
                  </a:lnTo>
                  <a:lnTo>
                    <a:pt x="14322" y="4950"/>
                  </a:lnTo>
                  <a:lnTo>
                    <a:pt x="14548" y="417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0;p32">
              <a:extLst>
                <a:ext uri="{FF2B5EF4-FFF2-40B4-BE49-F238E27FC236}">
                  <a16:creationId xmlns:a16="http://schemas.microsoft.com/office/drawing/2014/main" id="{B6B8BF7B-5FA6-0349-B0DD-D2F467812B06}"/>
                </a:ext>
              </a:extLst>
            </p:cNvPr>
            <p:cNvSpPr/>
            <p:nvPr/>
          </p:nvSpPr>
          <p:spPr>
            <a:xfrm>
              <a:off x="7592322" y="3442318"/>
              <a:ext cx="336229" cy="129626"/>
            </a:xfrm>
            <a:custGeom>
              <a:avLst/>
              <a:gdLst/>
              <a:ahLst/>
              <a:cxnLst/>
              <a:rect l="l" t="t" r="r" b="b"/>
              <a:pathLst>
                <a:path w="7574" h="2920" extrusionOk="0">
                  <a:moveTo>
                    <a:pt x="230" y="0"/>
                  </a:moveTo>
                  <a:lnTo>
                    <a:pt x="1" y="776"/>
                  </a:lnTo>
                  <a:lnTo>
                    <a:pt x="7348" y="2919"/>
                  </a:lnTo>
                  <a:lnTo>
                    <a:pt x="7574" y="214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21;p32">
              <a:extLst>
                <a:ext uri="{FF2B5EF4-FFF2-40B4-BE49-F238E27FC236}">
                  <a16:creationId xmlns:a16="http://schemas.microsoft.com/office/drawing/2014/main" id="{F45786BA-A633-F243-A90E-FAD89FC3C294}"/>
                </a:ext>
              </a:extLst>
            </p:cNvPr>
            <p:cNvSpPr/>
            <p:nvPr/>
          </p:nvSpPr>
          <p:spPr>
            <a:xfrm>
              <a:off x="6742446" y="2703647"/>
              <a:ext cx="312656" cy="253748"/>
            </a:xfrm>
            <a:custGeom>
              <a:avLst/>
              <a:gdLst/>
              <a:ahLst/>
              <a:cxnLst/>
              <a:rect l="l" t="t" r="r" b="b"/>
              <a:pathLst>
                <a:path w="7043" h="5716" extrusionOk="0">
                  <a:moveTo>
                    <a:pt x="1919" y="0"/>
                  </a:moveTo>
                  <a:cubicBezTo>
                    <a:pt x="1443" y="0"/>
                    <a:pt x="1004" y="311"/>
                    <a:pt x="865" y="790"/>
                  </a:cubicBezTo>
                  <a:lnTo>
                    <a:pt x="173" y="3174"/>
                  </a:lnTo>
                  <a:cubicBezTo>
                    <a:pt x="0" y="3755"/>
                    <a:pt x="334" y="4365"/>
                    <a:pt x="919" y="4534"/>
                  </a:cubicBezTo>
                  <a:lnTo>
                    <a:pt x="4817" y="5672"/>
                  </a:lnTo>
                  <a:cubicBezTo>
                    <a:pt x="4920" y="5701"/>
                    <a:pt x="5023" y="5716"/>
                    <a:pt x="5125" y="5716"/>
                  </a:cubicBezTo>
                  <a:cubicBezTo>
                    <a:pt x="5603" y="5716"/>
                    <a:pt x="6042" y="5404"/>
                    <a:pt x="6181" y="4922"/>
                  </a:cubicBezTo>
                  <a:lnTo>
                    <a:pt x="6874" y="2542"/>
                  </a:lnTo>
                  <a:cubicBezTo>
                    <a:pt x="7043" y="1961"/>
                    <a:pt x="6708" y="1350"/>
                    <a:pt x="6127" y="1181"/>
                  </a:cubicBezTo>
                  <a:lnTo>
                    <a:pt x="2226" y="44"/>
                  </a:lnTo>
                  <a:cubicBezTo>
                    <a:pt x="2123" y="14"/>
                    <a:pt x="2020" y="0"/>
                    <a:pt x="191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22;p32">
              <a:extLst>
                <a:ext uri="{FF2B5EF4-FFF2-40B4-BE49-F238E27FC236}">
                  <a16:creationId xmlns:a16="http://schemas.microsoft.com/office/drawing/2014/main" id="{4A6B6B6E-AD37-204C-9215-7CBD4EDBBD1B}"/>
                </a:ext>
              </a:extLst>
            </p:cNvPr>
            <p:cNvSpPr/>
            <p:nvPr/>
          </p:nvSpPr>
          <p:spPr>
            <a:xfrm>
              <a:off x="6752479" y="2753055"/>
              <a:ext cx="197635" cy="124787"/>
            </a:xfrm>
            <a:custGeom>
              <a:avLst/>
              <a:gdLst/>
              <a:ahLst/>
              <a:cxnLst/>
              <a:rect l="l" t="t" r="r" b="b"/>
              <a:pathLst>
                <a:path w="4452" h="2811" extrusionOk="0">
                  <a:moveTo>
                    <a:pt x="546" y="0"/>
                  </a:moveTo>
                  <a:lnTo>
                    <a:pt x="460" y="288"/>
                  </a:lnTo>
                  <a:lnTo>
                    <a:pt x="3554" y="1188"/>
                  </a:lnTo>
                  <a:cubicBezTo>
                    <a:pt x="3909" y="1289"/>
                    <a:pt x="4117" y="1670"/>
                    <a:pt x="4014" y="2024"/>
                  </a:cubicBezTo>
                  <a:cubicBezTo>
                    <a:pt x="3928" y="2321"/>
                    <a:pt x="3659" y="2511"/>
                    <a:pt x="3366" y="2511"/>
                  </a:cubicBezTo>
                  <a:cubicBezTo>
                    <a:pt x="3304" y="2511"/>
                    <a:pt x="3240" y="2503"/>
                    <a:pt x="3177" y="2484"/>
                  </a:cubicBezTo>
                  <a:lnTo>
                    <a:pt x="83" y="1583"/>
                  </a:lnTo>
                  <a:lnTo>
                    <a:pt x="0" y="1870"/>
                  </a:lnTo>
                  <a:lnTo>
                    <a:pt x="3094" y="2771"/>
                  </a:lnTo>
                  <a:cubicBezTo>
                    <a:pt x="3185" y="2798"/>
                    <a:pt x="3276" y="2811"/>
                    <a:pt x="3366" y="2811"/>
                  </a:cubicBezTo>
                  <a:cubicBezTo>
                    <a:pt x="3787" y="2811"/>
                    <a:pt x="4179" y="2534"/>
                    <a:pt x="4300" y="2111"/>
                  </a:cubicBezTo>
                  <a:cubicBezTo>
                    <a:pt x="4451" y="1594"/>
                    <a:pt x="4153" y="1052"/>
                    <a:pt x="3640" y="90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3;p32">
              <a:extLst>
                <a:ext uri="{FF2B5EF4-FFF2-40B4-BE49-F238E27FC236}">
                  <a16:creationId xmlns:a16="http://schemas.microsoft.com/office/drawing/2014/main" id="{6801E6D6-453E-0545-9E0F-0BBD34508D2F}"/>
                </a:ext>
              </a:extLst>
            </p:cNvPr>
            <p:cNvSpPr/>
            <p:nvPr/>
          </p:nvSpPr>
          <p:spPr>
            <a:xfrm>
              <a:off x="6935194" y="2838464"/>
              <a:ext cx="98063" cy="40220"/>
            </a:xfrm>
            <a:custGeom>
              <a:avLst/>
              <a:gdLst/>
              <a:ahLst/>
              <a:cxnLst/>
              <a:rect l="l" t="t" r="r" b="b"/>
              <a:pathLst>
                <a:path w="2209" h="906" extrusionOk="0">
                  <a:moveTo>
                    <a:pt x="84" y="1"/>
                  </a:moveTo>
                  <a:lnTo>
                    <a:pt x="1" y="287"/>
                  </a:lnTo>
                  <a:lnTo>
                    <a:pt x="2123" y="905"/>
                  </a:lnTo>
                  <a:lnTo>
                    <a:pt x="2209" y="6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4;p32">
              <a:extLst>
                <a:ext uri="{FF2B5EF4-FFF2-40B4-BE49-F238E27FC236}">
                  <a16:creationId xmlns:a16="http://schemas.microsoft.com/office/drawing/2014/main" id="{6AEA2D04-8A66-1D4E-BCA7-A0D6D3AB5BD1}"/>
                </a:ext>
              </a:extLst>
            </p:cNvPr>
            <p:cNvSpPr/>
            <p:nvPr/>
          </p:nvSpPr>
          <p:spPr>
            <a:xfrm>
              <a:off x="6856532" y="2537136"/>
              <a:ext cx="703222" cy="258986"/>
            </a:xfrm>
            <a:custGeom>
              <a:avLst/>
              <a:gdLst/>
              <a:ahLst/>
              <a:cxnLst/>
              <a:rect l="l" t="t" r="r" b="b"/>
              <a:pathLst>
                <a:path w="15841" h="5834" extrusionOk="0">
                  <a:moveTo>
                    <a:pt x="388" y="0"/>
                  </a:moveTo>
                  <a:lnTo>
                    <a:pt x="0" y="1329"/>
                  </a:lnTo>
                  <a:lnTo>
                    <a:pt x="15456" y="5833"/>
                  </a:lnTo>
                  <a:lnTo>
                    <a:pt x="15840" y="450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25;p32">
              <a:extLst>
                <a:ext uri="{FF2B5EF4-FFF2-40B4-BE49-F238E27FC236}">
                  <a16:creationId xmlns:a16="http://schemas.microsoft.com/office/drawing/2014/main" id="{BD7530F3-C289-3A41-8A98-FDE731352CF3}"/>
                </a:ext>
              </a:extLst>
            </p:cNvPr>
            <p:cNvSpPr/>
            <p:nvPr/>
          </p:nvSpPr>
          <p:spPr>
            <a:xfrm>
              <a:off x="7634405" y="1845431"/>
              <a:ext cx="85278" cy="85189"/>
            </a:xfrm>
            <a:custGeom>
              <a:avLst/>
              <a:gdLst/>
              <a:ahLst/>
              <a:cxnLst/>
              <a:rect l="l" t="t" r="r" b="b"/>
              <a:pathLst>
                <a:path w="1921" h="1919" extrusionOk="0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26;p32">
              <a:extLst>
                <a:ext uri="{FF2B5EF4-FFF2-40B4-BE49-F238E27FC236}">
                  <a16:creationId xmlns:a16="http://schemas.microsoft.com/office/drawing/2014/main" id="{44D9BF74-D9A1-FB40-9979-7AA613D6482E}"/>
                </a:ext>
              </a:extLst>
            </p:cNvPr>
            <p:cNvSpPr/>
            <p:nvPr/>
          </p:nvSpPr>
          <p:spPr>
            <a:xfrm>
              <a:off x="7675334" y="1922050"/>
              <a:ext cx="248420" cy="181743"/>
            </a:xfrm>
            <a:custGeom>
              <a:avLst/>
              <a:gdLst/>
              <a:ahLst/>
              <a:cxnLst/>
              <a:rect l="l" t="t" r="r" b="b"/>
              <a:pathLst>
                <a:path w="5596" h="4094" extrusionOk="0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27;p32">
              <a:extLst>
                <a:ext uri="{FF2B5EF4-FFF2-40B4-BE49-F238E27FC236}">
                  <a16:creationId xmlns:a16="http://schemas.microsoft.com/office/drawing/2014/main" id="{5808AE1A-4EA6-6A49-8FB3-134B148F4DA4}"/>
                </a:ext>
              </a:extLst>
            </p:cNvPr>
            <p:cNvSpPr/>
            <p:nvPr/>
          </p:nvSpPr>
          <p:spPr>
            <a:xfrm>
              <a:off x="7703701" y="2155815"/>
              <a:ext cx="40175" cy="34804"/>
            </a:xfrm>
            <a:custGeom>
              <a:avLst/>
              <a:gdLst/>
              <a:ahLst/>
              <a:cxnLst/>
              <a:rect l="l" t="t" r="r" b="b"/>
              <a:pathLst>
                <a:path w="905" h="784" extrusionOk="0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28;p32">
              <a:extLst>
                <a:ext uri="{FF2B5EF4-FFF2-40B4-BE49-F238E27FC236}">
                  <a16:creationId xmlns:a16="http://schemas.microsoft.com/office/drawing/2014/main" id="{BFD3DC2A-71AF-5749-A65A-ABB6108E75AB}"/>
                </a:ext>
              </a:extLst>
            </p:cNvPr>
            <p:cNvSpPr/>
            <p:nvPr/>
          </p:nvSpPr>
          <p:spPr>
            <a:xfrm>
              <a:off x="7636447" y="1899588"/>
              <a:ext cx="78442" cy="41596"/>
            </a:xfrm>
            <a:custGeom>
              <a:avLst/>
              <a:gdLst/>
              <a:ahLst/>
              <a:cxnLst/>
              <a:rect l="l" t="t" r="r" b="b"/>
              <a:pathLst>
                <a:path w="1767" h="937" extrusionOk="0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29;p32">
              <a:extLst>
                <a:ext uri="{FF2B5EF4-FFF2-40B4-BE49-F238E27FC236}">
                  <a16:creationId xmlns:a16="http://schemas.microsoft.com/office/drawing/2014/main" id="{57A07C68-E949-F349-9291-FD7C097A3107}"/>
                </a:ext>
              </a:extLst>
            </p:cNvPr>
            <p:cNvSpPr/>
            <p:nvPr/>
          </p:nvSpPr>
          <p:spPr>
            <a:xfrm>
              <a:off x="7739702" y="2147691"/>
              <a:ext cx="16470" cy="13185"/>
            </a:xfrm>
            <a:custGeom>
              <a:avLst/>
              <a:gdLst/>
              <a:ahLst/>
              <a:cxnLst/>
              <a:rect l="l" t="t" r="r" b="b"/>
              <a:pathLst>
                <a:path w="371" h="297" extrusionOk="0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30;p32">
              <a:extLst>
                <a:ext uri="{FF2B5EF4-FFF2-40B4-BE49-F238E27FC236}">
                  <a16:creationId xmlns:a16="http://schemas.microsoft.com/office/drawing/2014/main" id="{0EAE119E-3663-3946-960D-AC31CBFA36EE}"/>
                </a:ext>
              </a:extLst>
            </p:cNvPr>
            <p:cNvSpPr/>
            <p:nvPr/>
          </p:nvSpPr>
          <p:spPr>
            <a:xfrm>
              <a:off x="7578783" y="3554184"/>
              <a:ext cx="83857" cy="1040693"/>
            </a:xfrm>
            <a:custGeom>
              <a:avLst/>
              <a:gdLst/>
              <a:ahLst/>
              <a:cxnLst/>
              <a:rect l="l" t="t" r="r" b="b"/>
              <a:pathLst>
                <a:path w="1889" h="23443" extrusionOk="0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31;p32">
              <a:extLst>
                <a:ext uri="{FF2B5EF4-FFF2-40B4-BE49-F238E27FC236}">
                  <a16:creationId xmlns:a16="http://schemas.microsoft.com/office/drawing/2014/main" id="{4E833699-4288-2E44-A318-F82C9C81D1C6}"/>
                </a:ext>
              </a:extLst>
            </p:cNvPr>
            <p:cNvSpPr/>
            <p:nvPr/>
          </p:nvSpPr>
          <p:spPr>
            <a:xfrm>
              <a:off x="7541982" y="4593695"/>
              <a:ext cx="280960" cy="6748"/>
            </a:xfrm>
            <a:custGeom>
              <a:avLst/>
              <a:gdLst/>
              <a:ahLst/>
              <a:cxnLst/>
              <a:rect l="l" t="t" r="r" b="b"/>
              <a:pathLst>
                <a:path w="6329" h="152" extrusionOk="0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32;p32">
              <a:extLst>
                <a:ext uri="{FF2B5EF4-FFF2-40B4-BE49-F238E27FC236}">
                  <a16:creationId xmlns:a16="http://schemas.microsoft.com/office/drawing/2014/main" id="{3E53BD54-2CFC-8844-AF8A-0A9471FDDF5A}"/>
                </a:ext>
              </a:extLst>
            </p:cNvPr>
            <p:cNvSpPr/>
            <p:nvPr/>
          </p:nvSpPr>
          <p:spPr>
            <a:xfrm>
              <a:off x="7012480" y="2565990"/>
              <a:ext cx="867563" cy="416268"/>
            </a:xfrm>
            <a:custGeom>
              <a:avLst/>
              <a:gdLst/>
              <a:ahLst/>
              <a:cxnLst/>
              <a:rect l="l" t="t" r="r" b="b"/>
              <a:pathLst>
                <a:path w="19543" h="9377" extrusionOk="0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33;p32">
              <a:extLst>
                <a:ext uri="{FF2B5EF4-FFF2-40B4-BE49-F238E27FC236}">
                  <a16:creationId xmlns:a16="http://schemas.microsoft.com/office/drawing/2014/main" id="{28757945-1347-114C-8A85-9D0E5AE30414}"/>
                </a:ext>
              </a:extLst>
            </p:cNvPr>
            <p:cNvSpPr/>
            <p:nvPr/>
          </p:nvSpPr>
          <p:spPr>
            <a:xfrm>
              <a:off x="7607725" y="2352468"/>
              <a:ext cx="295610" cy="523654"/>
            </a:xfrm>
            <a:custGeom>
              <a:avLst/>
              <a:gdLst/>
              <a:ahLst/>
              <a:cxnLst/>
              <a:rect l="l" t="t" r="r" b="b"/>
              <a:pathLst>
                <a:path w="6659" h="11796" extrusionOk="0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34;p32">
              <a:extLst>
                <a:ext uri="{FF2B5EF4-FFF2-40B4-BE49-F238E27FC236}">
                  <a16:creationId xmlns:a16="http://schemas.microsoft.com/office/drawing/2014/main" id="{9C626FF7-5A77-764E-BBDE-315A516CF794}"/>
                </a:ext>
              </a:extLst>
            </p:cNvPr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35;p32">
              <a:extLst>
                <a:ext uri="{FF2B5EF4-FFF2-40B4-BE49-F238E27FC236}">
                  <a16:creationId xmlns:a16="http://schemas.microsoft.com/office/drawing/2014/main" id="{97FD4953-1B8A-664E-A0CD-DA6AD8543265}"/>
                </a:ext>
              </a:extLst>
            </p:cNvPr>
            <p:cNvSpPr/>
            <p:nvPr/>
          </p:nvSpPr>
          <p:spPr>
            <a:xfrm>
              <a:off x="7686477" y="2424338"/>
              <a:ext cx="175173" cy="164297"/>
            </a:xfrm>
            <a:custGeom>
              <a:avLst/>
              <a:gdLst/>
              <a:ahLst/>
              <a:cxnLst/>
              <a:rect l="l" t="t" r="r" b="b"/>
              <a:pathLst>
                <a:path w="3946" h="3701" extrusionOk="0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36;p32">
              <a:extLst>
                <a:ext uri="{FF2B5EF4-FFF2-40B4-BE49-F238E27FC236}">
                  <a16:creationId xmlns:a16="http://schemas.microsoft.com/office/drawing/2014/main" id="{B8B876EC-4424-A74B-B684-A46E6BB47729}"/>
                </a:ext>
              </a:extLst>
            </p:cNvPr>
            <p:cNvSpPr/>
            <p:nvPr/>
          </p:nvSpPr>
          <p:spPr>
            <a:xfrm>
              <a:off x="7661484" y="2644696"/>
              <a:ext cx="212773" cy="94867"/>
            </a:xfrm>
            <a:custGeom>
              <a:avLst/>
              <a:gdLst/>
              <a:ahLst/>
              <a:cxnLst/>
              <a:rect l="l" t="t" r="r" b="b"/>
              <a:pathLst>
                <a:path w="4793" h="2137" extrusionOk="0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37;p32">
              <a:extLst>
                <a:ext uri="{FF2B5EF4-FFF2-40B4-BE49-F238E27FC236}">
                  <a16:creationId xmlns:a16="http://schemas.microsoft.com/office/drawing/2014/main" id="{3221B939-E866-C64C-B552-980BA52D7362}"/>
                </a:ext>
              </a:extLst>
            </p:cNvPr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38;p32">
              <a:extLst>
                <a:ext uri="{FF2B5EF4-FFF2-40B4-BE49-F238E27FC236}">
                  <a16:creationId xmlns:a16="http://schemas.microsoft.com/office/drawing/2014/main" id="{EF2E20EA-4493-8D45-B571-DFFACC49C114}"/>
                </a:ext>
              </a:extLst>
            </p:cNvPr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139;p32">
              <a:extLst>
                <a:ext uri="{FF2B5EF4-FFF2-40B4-BE49-F238E27FC236}">
                  <a16:creationId xmlns:a16="http://schemas.microsoft.com/office/drawing/2014/main" id="{F978ADCA-F731-9548-8FFE-0171E8A3FF62}"/>
                </a:ext>
              </a:extLst>
            </p:cNvPr>
            <p:cNvGrpSpPr/>
            <p:nvPr/>
          </p:nvGrpSpPr>
          <p:grpSpPr>
            <a:xfrm>
              <a:off x="7331478" y="2343723"/>
              <a:ext cx="542780" cy="395840"/>
              <a:chOff x="7331478" y="2343723"/>
              <a:chExt cx="542780" cy="395840"/>
            </a:xfrm>
          </p:grpSpPr>
          <p:sp>
            <p:nvSpPr>
              <p:cNvPr id="148" name="Google Shape;1140;p32">
                <a:extLst>
                  <a:ext uri="{FF2B5EF4-FFF2-40B4-BE49-F238E27FC236}">
                    <a16:creationId xmlns:a16="http://schemas.microsoft.com/office/drawing/2014/main" id="{F636046E-44D4-CA4C-96E8-DE3ADF0494C3}"/>
                  </a:ext>
                </a:extLst>
              </p:cNvPr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516" extrusionOk="0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41;p32">
                <a:extLst>
                  <a:ext uri="{FF2B5EF4-FFF2-40B4-BE49-F238E27FC236}">
                    <a16:creationId xmlns:a16="http://schemas.microsoft.com/office/drawing/2014/main" id="{0A413316-FFAA-F240-B999-9E9AD741C6ED}"/>
                  </a:ext>
                </a:extLst>
              </p:cNvPr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4849" extrusionOk="0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42;p32">
                <a:extLst>
                  <a:ext uri="{FF2B5EF4-FFF2-40B4-BE49-F238E27FC236}">
                    <a16:creationId xmlns:a16="http://schemas.microsoft.com/office/drawing/2014/main" id="{F7954747-766E-5D40-89D0-C23AD710A2CC}"/>
                  </a:ext>
                </a:extLst>
              </p:cNvPr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2111" extrusionOk="0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43;p32">
                <a:extLst>
                  <a:ext uri="{FF2B5EF4-FFF2-40B4-BE49-F238E27FC236}">
                    <a16:creationId xmlns:a16="http://schemas.microsoft.com/office/drawing/2014/main" id="{371C0228-F246-874B-AFD7-26EF1FDEE51D}"/>
                  </a:ext>
                </a:extLst>
              </p:cNvPr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701" extrusionOk="0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44;p32">
                <a:extLst>
                  <a:ext uri="{FF2B5EF4-FFF2-40B4-BE49-F238E27FC236}">
                    <a16:creationId xmlns:a16="http://schemas.microsoft.com/office/drawing/2014/main" id="{F015EFFD-DFC8-DA4F-BA06-75C87071B3BB}"/>
                  </a:ext>
                </a:extLst>
              </p:cNvPr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2137" extrusionOk="0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145;p32">
              <a:extLst>
                <a:ext uri="{FF2B5EF4-FFF2-40B4-BE49-F238E27FC236}">
                  <a16:creationId xmlns:a16="http://schemas.microsoft.com/office/drawing/2014/main" id="{AD73459B-EF36-7049-9DA1-CBF7C193BAF9}"/>
                </a:ext>
              </a:extLst>
            </p:cNvPr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46;p32">
              <a:extLst>
                <a:ext uri="{FF2B5EF4-FFF2-40B4-BE49-F238E27FC236}">
                  <a16:creationId xmlns:a16="http://schemas.microsoft.com/office/drawing/2014/main" id="{BA8AC381-BFD4-C249-BAFC-3C707E218ECF}"/>
                </a:ext>
              </a:extLst>
            </p:cNvPr>
            <p:cNvSpPr/>
            <p:nvPr/>
          </p:nvSpPr>
          <p:spPr>
            <a:xfrm flipH="1">
              <a:off x="7499999" y="20838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2E1559-6741-7AE3-7E16-8D59E93B728E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3.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Classication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00BA014-3FA0-D61A-0A06-CC5957A18B57}"/>
              </a:ext>
            </a:extLst>
          </p:cNvPr>
          <p:cNvSpPr txBox="1">
            <a:spLocks/>
          </p:cNvSpPr>
          <p:nvPr/>
        </p:nvSpPr>
        <p:spPr>
          <a:xfrm>
            <a:off x="903934" y="2719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Best subset Model</a:t>
            </a:r>
            <a:endParaRPr lang="en-VN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6">
                <a:extLst>
                  <a:ext uri="{FF2B5EF4-FFF2-40B4-BE49-F238E27FC236}">
                    <a16:creationId xmlns:a16="http://schemas.microsoft.com/office/drawing/2014/main" id="{D9304E20-8156-7305-8849-B5357A22E7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543" y="3995953"/>
                <a:ext cx="6320933" cy="20823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𝑁𝑒𝑤𝑗𝑜𝑏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𝑇𝑅𝑈𝐸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Meta_worktime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𝑊𝑜𝑟𝑑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Hashtag_num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Para_num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(Images)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Pos_words_count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Neg_words_count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Post_days_ago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V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6">
                <a:extLst>
                  <a:ext uri="{FF2B5EF4-FFF2-40B4-BE49-F238E27FC236}">
                    <a16:creationId xmlns:a16="http://schemas.microsoft.com/office/drawing/2014/main" id="{D9304E20-8156-7305-8849-B5357A22E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3" y="3995953"/>
                <a:ext cx="6320933" cy="2082346"/>
              </a:xfrm>
              <a:prstGeom prst="rect">
                <a:avLst/>
              </a:prstGeom>
              <a:blipFill>
                <a:blip r:embed="rId3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08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3.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Classication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B9405-7DA3-DB84-9EF1-7B015DC2D222}"/>
              </a:ext>
            </a:extLst>
          </p:cNvPr>
          <p:cNvSpPr/>
          <p:nvPr/>
        </p:nvSpPr>
        <p:spPr>
          <a:xfrm>
            <a:off x="601437" y="1003481"/>
            <a:ext cx="3037113" cy="41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Classification Tree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820DA652-68F2-CBAC-0634-8018B966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7" y="1639851"/>
            <a:ext cx="6970882" cy="2070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4B9F1D-6076-C6FD-270E-F64C9EAD2159}"/>
              </a:ext>
            </a:extLst>
          </p:cNvPr>
          <p:cNvSpPr/>
          <p:nvPr/>
        </p:nvSpPr>
        <p:spPr>
          <a:xfrm>
            <a:off x="601436" y="3995768"/>
            <a:ext cx="3037113" cy="41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Tree Pruning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D00A8988-E67B-9C5C-16CD-38130F5C1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7" y="4931228"/>
            <a:ext cx="5956300" cy="1752600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0FD957F7-4DD5-7559-0ECE-19A8939B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700" y="5464585"/>
            <a:ext cx="5689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4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3.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Classication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0BF5F50-FAA4-B568-1E7C-D7FA339E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14" y="805543"/>
            <a:ext cx="8336757" cy="54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8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3.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Classication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B9405-7DA3-DB84-9EF1-7B015DC2D222}"/>
              </a:ext>
            </a:extLst>
          </p:cNvPr>
          <p:cNvSpPr/>
          <p:nvPr/>
        </p:nvSpPr>
        <p:spPr>
          <a:xfrm>
            <a:off x="601437" y="1003481"/>
            <a:ext cx="3037113" cy="41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Classification Results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09EA6A-8310-DCB5-9D06-871492B1924E}"/>
              </a:ext>
            </a:extLst>
          </p:cNvPr>
          <p:cNvSpPr/>
          <p:nvPr/>
        </p:nvSpPr>
        <p:spPr>
          <a:xfrm>
            <a:off x="7439824" y="1417139"/>
            <a:ext cx="3913976" cy="40902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Stepwise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Best subset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Backward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6AA410-0B5D-AC07-54E4-74D0160E1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83319"/>
              </p:ext>
            </p:extLst>
          </p:nvPr>
        </p:nvGraphicFramePr>
        <p:xfrm>
          <a:off x="601436" y="2260833"/>
          <a:ext cx="6335393" cy="1469054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009466">
                  <a:extLst>
                    <a:ext uri="{9D8B030D-6E8A-4147-A177-3AD203B41FA5}">
                      <a16:colId xmlns:a16="http://schemas.microsoft.com/office/drawing/2014/main" val="2181619902"/>
                    </a:ext>
                  </a:extLst>
                </a:gridCol>
                <a:gridCol w="1300464">
                  <a:extLst>
                    <a:ext uri="{9D8B030D-6E8A-4147-A177-3AD203B41FA5}">
                      <a16:colId xmlns:a16="http://schemas.microsoft.com/office/drawing/2014/main" val="402948460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2361272711"/>
                    </a:ext>
                  </a:extLst>
                </a:gridCol>
                <a:gridCol w="998483">
                  <a:extLst>
                    <a:ext uri="{9D8B030D-6E8A-4147-A177-3AD203B41FA5}">
                      <a16:colId xmlns:a16="http://schemas.microsoft.com/office/drawing/2014/main" val="1289576951"/>
                    </a:ext>
                  </a:extLst>
                </a:gridCol>
                <a:gridCol w="872358">
                  <a:extLst>
                    <a:ext uri="{9D8B030D-6E8A-4147-A177-3AD203B41FA5}">
                      <a16:colId xmlns:a16="http://schemas.microsoft.com/office/drawing/2014/main" val="1521301495"/>
                    </a:ext>
                  </a:extLst>
                </a:gridCol>
                <a:gridCol w="798788">
                  <a:extLst>
                    <a:ext uri="{9D8B030D-6E8A-4147-A177-3AD203B41FA5}">
                      <a16:colId xmlns:a16="http://schemas.microsoft.com/office/drawing/2014/main" val="2769738590"/>
                    </a:ext>
                  </a:extLst>
                </a:gridCol>
              </a:tblGrid>
              <a:tr h="7030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 model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subset 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Classification Tree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Tree pruning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Boosting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206952"/>
                  </a:ext>
                </a:extLst>
              </a:tr>
              <a:tr h="382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0.47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139498"/>
                  </a:ext>
                </a:extLst>
              </a:tr>
              <a:tr h="382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F-Score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0.41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0.59375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0.67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66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0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3.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Classication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B9405-7DA3-DB84-9EF1-7B015DC2D222}"/>
              </a:ext>
            </a:extLst>
          </p:cNvPr>
          <p:cNvSpPr/>
          <p:nvPr/>
        </p:nvSpPr>
        <p:spPr>
          <a:xfrm>
            <a:off x="601437" y="1003481"/>
            <a:ext cx="3037113" cy="41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Classification Results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6AA410-0B5D-AC07-54E4-74D0160E1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09674"/>
              </p:ext>
            </p:extLst>
          </p:nvPr>
        </p:nvGraphicFramePr>
        <p:xfrm>
          <a:off x="601436" y="2260833"/>
          <a:ext cx="2309930" cy="1924286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009466">
                  <a:extLst>
                    <a:ext uri="{9D8B030D-6E8A-4147-A177-3AD203B41FA5}">
                      <a16:colId xmlns:a16="http://schemas.microsoft.com/office/drawing/2014/main" val="2181619902"/>
                    </a:ext>
                  </a:extLst>
                </a:gridCol>
                <a:gridCol w="1300464">
                  <a:extLst>
                    <a:ext uri="{9D8B030D-6E8A-4147-A177-3AD203B41FA5}">
                      <a16:colId xmlns:a16="http://schemas.microsoft.com/office/drawing/2014/main" val="402948460"/>
                    </a:ext>
                  </a:extLst>
                </a:gridCol>
              </a:tblGrid>
              <a:tr h="7030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AUC 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206952"/>
                  </a:ext>
                </a:extLst>
              </a:tr>
              <a:tr h="382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139498"/>
                  </a:ext>
                </a:extLst>
              </a:tr>
              <a:tr h="382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662965"/>
                  </a:ext>
                </a:extLst>
              </a:tr>
              <a:tr h="382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0.5488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454391"/>
                  </a:ext>
                </a:extLst>
              </a:tr>
            </a:tbl>
          </a:graphicData>
        </a:graphic>
      </p:graphicFrame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EE4E8E4-A847-FC63-7D1F-9F137CF2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48" y="1534511"/>
            <a:ext cx="7215352" cy="47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0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9DF970-6A1B-924E-8FD0-EE6993ED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Next Steps</a:t>
            </a:r>
            <a:endParaRPr lang="en-VN" sz="24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11432-2FD3-5F48-8D63-1143AD3F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30" y="1444624"/>
            <a:ext cx="10515600" cy="2005218"/>
          </a:xfrm>
        </p:spPr>
        <p:txBody>
          <a:bodyPr>
            <a:normAutofit/>
          </a:bodyPr>
          <a:lstStyle/>
          <a:p>
            <a:r>
              <a:rPr lang="en-US" sz="1800" b="1" dirty="0"/>
              <a:t>Scrape full data, scale up to 1000 profiles</a:t>
            </a:r>
          </a:p>
          <a:p>
            <a:r>
              <a:rPr lang="en-US" sz="1800" b="1" dirty="0"/>
              <a:t>Add more sentiment variables and do text analysis by topics</a:t>
            </a:r>
          </a:p>
          <a:p>
            <a:r>
              <a:rPr lang="en-US" sz="1800" b="1" dirty="0"/>
              <a:t>Visualize results </a:t>
            </a:r>
          </a:p>
          <a:p>
            <a:pPr marL="0" indent="0">
              <a:buNone/>
            </a:pPr>
            <a:endParaRPr lang="en-US" sz="1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08858" y="685801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oogle Shape;1438;p38">
            <a:extLst>
              <a:ext uri="{FF2B5EF4-FFF2-40B4-BE49-F238E27FC236}">
                <a16:creationId xmlns:a16="http://schemas.microsoft.com/office/drawing/2014/main" id="{B452F894-1EEB-E241-AF26-0079E0057A42}"/>
              </a:ext>
            </a:extLst>
          </p:cNvPr>
          <p:cNvGrpSpPr/>
          <p:nvPr/>
        </p:nvGrpSpPr>
        <p:grpSpPr>
          <a:xfrm>
            <a:off x="7192812" y="3486310"/>
            <a:ext cx="3083301" cy="2805633"/>
            <a:chOff x="2662433" y="1049418"/>
            <a:chExt cx="2214616" cy="1650460"/>
          </a:xfrm>
        </p:grpSpPr>
        <p:sp>
          <p:nvSpPr>
            <p:cNvPr id="12" name="Google Shape;1439;p38">
              <a:extLst>
                <a:ext uri="{FF2B5EF4-FFF2-40B4-BE49-F238E27FC236}">
                  <a16:creationId xmlns:a16="http://schemas.microsoft.com/office/drawing/2014/main" id="{895B1000-0E3D-4147-966D-C6EE01281B8A}"/>
                </a:ext>
              </a:extLst>
            </p:cNvPr>
            <p:cNvSpPr/>
            <p:nvPr/>
          </p:nvSpPr>
          <p:spPr>
            <a:xfrm>
              <a:off x="2662433" y="2499776"/>
              <a:ext cx="2214616" cy="1095"/>
            </a:xfrm>
            <a:custGeom>
              <a:avLst/>
              <a:gdLst/>
              <a:ahLst/>
              <a:cxnLst/>
              <a:rect l="l" t="t" r="r" b="b"/>
              <a:pathLst>
                <a:path w="121299" h="60" extrusionOk="0">
                  <a:moveTo>
                    <a:pt x="0" y="0"/>
                  </a:moveTo>
                  <a:lnTo>
                    <a:pt x="0" y="60"/>
                  </a:lnTo>
                  <a:lnTo>
                    <a:pt x="121299" y="60"/>
                  </a:lnTo>
                  <a:lnTo>
                    <a:pt x="121299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0;p38">
              <a:extLst>
                <a:ext uri="{FF2B5EF4-FFF2-40B4-BE49-F238E27FC236}">
                  <a16:creationId xmlns:a16="http://schemas.microsoft.com/office/drawing/2014/main" id="{71332C2C-F5DB-104A-8838-4840E599456A}"/>
                </a:ext>
              </a:extLst>
            </p:cNvPr>
            <p:cNvSpPr/>
            <p:nvPr/>
          </p:nvSpPr>
          <p:spPr>
            <a:xfrm>
              <a:off x="3034502" y="2550641"/>
              <a:ext cx="244139" cy="1187"/>
            </a:xfrm>
            <a:custGeom>
              <a:avLst/>
              <a:gdLst/>
              <a:ahLst/>
              <a:cxnLst/>
              <a:rect l="l" t="t" r="r" b="b"/>
              <a:pathLst>
                <a:path w="13372" h="65" extrusionOk="0">
                  <a:moveTo>
                    <a:pt x="1" y="0"/>
                  </a:moveTo>
                  <a:lnTo>
                    <a:pt x="1" y="64"/>
                  </a:lnTo>
                  <a:lnTo>
                    <a:pt x="13372" y="64"/>
                  </a:lnTo>
                  <a:lnTo>
                    <a:pt x="13372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1;p38">
              <a:extLst>
                <a:ext uri="{FF2B5EF4-FFF2-40B4-BE49-F238E27FC236}">
                  <a16:creationId xmlns:a16="http://schemas.microsoft.com/office/drawing/2014/main" id="{ADCBF310-DE77-CA43-8D2E-63DC810A6675}"/>
                </a:ext>
              </a:extLst>
            </p:cNvPr>
            <p:cNvSpPr/>
            <p:nvPr/>
          </p:nvSpPr>
          <p:spPr>
            <a:xfrm>
              <a:off x="2958661" y="2551244"/>
              <a:ext cx="27916" cy="1114"/>
            </a:xfrm>
            <a:custGeom>
              <a:avLst/>
              <a:gdLst/>
              <a:ahLst/>
              <a:cxnLst/>
              <a:rect l="l" t="t" r="r" b="b"/>
              <a:pathLst>
                <a:path w="1529" h="61" extrusionOk="0">
                  <a:moveTo>
                    <a:pt x="1" y="1"/>
                  </a:moveTo>
                  <a:lnTo>
                    <a:pt x="1" y="61"/>
                  </a:lnTo>
                  <a:lnTo>
                    <a:pt x="1528" y="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2;p38">
              <a:extLst>
                <a:ext uri="{FF2B5EF4-FFF2-40B4-BE49-F238E27FC236}">
                  <a16:creationId xmlns:a16="http://schemas.microsoft.com/office/drawing/2014/main" id="{4FF1F0E1-F32B-CC40-AAF5-B7D639A49513}"/>
                </a:ext>
              </a:extLst>
            </p:cNvPr>
            <p:cNvSpPr/>
            <p:nvPr/>
          </p:nvSpPr>
          <p:spPr>
            <a:xfrm>
              <a:off x="3697359" y="2531818"/>
              <a:ext cx="51979" cy="1114"/>
            </a:xfrm>
            <a:custGeom>
              <a:avLst/>
              <a:gdLst/>
              <a:ahLst/>
              <a:cxnLst/>
              <a:rect l="l" t="t" r="r" b="b"/>
              <a:pathLst>
                <a:path w="2847" h="61" extrusionOk="0">
                  <a:moveTo>
                    <a:pt x="0" y="1"/>
                  </a:moveTo>
                  <a:lnTo>
                    <a:pt x="0" y="61"/>
                  </a:lnTo>
                  <a:lnTo>
                    <a:pt x="2846" y="6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3;p38">
              <a:extLst>
                <a:ext uri="{FF2B5EF4-FFF2-40B4-BE49-F238E27FC236}">
                  <a16:creationId xmlns:a16="http://schemas.microsoft.com/office/drawing/2014/main" id="{54D9B763-EB22-5E4D-9DF6-F151445DEF5F}"/>
                </a:ext>
              </a:extLst>
            </p:cNvPr>
            <p:cNvSpPr/>
            <p:nvPr/>
          </p:nvSpPr>
          <p:spPr>
            <a:xfrm>
              <a:off x="3774807" y="2531818"/>
              <a:ext cx="285493" cy="1114"/>
            </a:xfrm>
            <a:custGeom>
              <a:avLst/>
              <a:gdLst/>
              <a:ahLst/>
              <a:cxnLst/>
              <a:rect l="l" t="t" r="r" b="b"/>
              <a:pathLst>
                <a:path w="15637" h="61" extrusionOk="0">
                  <a:moveTo>
                    <a:pt x="1" y="1"/>
                  </a:moveTo>
                  <a:lnTo>
                    <a:pt x="1" y="61"/>
                  </a:lnTo>
                  <a:lnTo>
                    <a:pt x="15636" y="61"/>
                  </a:lnTo>
                  <a:lnTo>
                    <a:pt x="1563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4;p38">
              <a:extLst>
                <a:ext uri="{FF2B5EF4-FFF2-40B4-BE49-F238E27FC236}">
                  <a16:creationId xmlns:a16="http://schemas.microsoft.com/office/drawing/2014/main" id="{DAF3B66E-0246-5044-B09D-F4681B807E47}"/>
                </a:ext>
              </a:extLst>
            </p:cNvPr>
            <p:cNvSpPr/>
            <p:nvPr/>
          </p:nvSpPr>
          <p:spPr>
            <a:xfrm>
              <a:off x="4281636" y="2552339"/>
              <a:ext cx="186044" cy="1114"/>
            </a:xfrm>
            <a:custGeom>
              <a:avLst/>
              <a:gdLst/>
              <a:ahLst/>
              <a:cxnLst/>
              <a:rect l="l" t="t" r="r" b="b"/>
              <a:pathLst>
                <a:path w="10190" h="61" extrusionOk="0">
                  <a:moveTo>
                    <a:pt x="1" y="1"/>
                  </a:moveTo>
                  <a:lnTo>
                    <a:pt x="1" y="61"/>
                  </a:lnTo>
                  <a:lnTo>
                    <a:pt x="10189" y="6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5;p38">
              <a:extLst>
                <a:ext uri="{FF2B5EF4-FFF2-40B4-BE49-F238E27FC236}">
                  <a16:creationId xmlns:a16="http://schemas.microsoft.com/office/drawing/2014/main" id="{20AAA691-4BDB-EB4D-AB2E-7E35F581B861}"/>
                </a:ext>
              </a:extLst>
            </p:cNvPr>
            <p:cNvSpPr/>
            <p:nvPr/>
          </p:nvSpPr>
          <p:spPr>
            <a:xfrm>
              <a:off x="4512319" y="2532366"/>
              <a:ext cx="157763" cy="1114"/>
            </a:xfrm>
            <a:custGeom>
              <a:avLst/>
              <a:gdLst/>
              <a:ahLst/>
              <a:cxnLst/>
              <a:rect l="l" t="t" r="r" b="b"/>
              <a:pathLst>
                <a:path w="8641" h="61" extrusionOk="0">
                  <a:moveTo>
                    <a:pt x="1" y="0"/>
                  </a:moveTo>
                  <a:lnTo>
                    <a:pt x="1" y="60"/>
                  </a:lnTo>
                  <a:lnTo>
                    <a:pt x="8640" y="6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6;p38">
              <a:extLst>
                <a:ext uri="{FF2B5EF4-FFF2-40B4-BE49-F238E27FC236}">
                  <a16:creationId xmlns:a16="http://schemas.microsoft.com/office/drawing/2014/main" id="{55873464-D626-6B4B-B55F-E964462300B3}"/>
                </a:ext>
              </a:extLst>
            </p:cNvPr>
            <p:cNvSpPr/>
            <p:nvPr/>
          </p:nvSpPr>
          <p:spPr>
            <a:xfrm>
              <a:off x="2831698" y="1049418"/>
              <a:ext cx="905828" cy="1252811"/>
            </a:xfrm>
            <a:custGeom>
              <a:avLst/>
              <a:gdLst/>
              <a:ahLst/>
              <a:cxnLst/>
              <a:rect l="l" t="t" r="r" b="b"/>
              <a:pathLst>
                <a:path w="49614" h="68619" extrusionOk="0">
                  <a:moveTo>
                    <a:pt x="48228" y="64"/>
                  </a:moveTo>
                  <a:cubicBezTo>
                    <a:pt x="48960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0" y="68559"/>
                    <a:pt x="48228" y="68559"/>
                  </a:cubicBezTo>
                  <a:lnTo>
                    <a:pt x="1382" y="68559"/>
                  </a:lnTo>
                  <a:cubicBezTo>
                    <a:pt x="654" y="68559"/>
                    <a:pt x="60" y="67965"/>
                    <a:pt x="60" y="67236"/>
                  </a:cubicBezTo>
                  <a:lnTo>
                    <a:pt x="60" y="1386"/>
                  </a:lnTo>
                  <a:cubicBezTo>
                    <a:pt x="60" y="658"/>
                    <a:pt x="654" y="64"/>
                    <a:pt x="1382" y="64"/>
                  </a:cubicBezTo>
                  <a:close/>
                  <a:moveTo>
                    <a:pt x="1382" y="1"/>
                  </a:moveTo>
                  <a:cubicBezTo>
                    <a:pt x="620" y="1"/>
                    <a:pt x="0" y="624"/>
                    <a:pt x="0" y="1386"/>
                  </a:cubicBezTo>
                  <a:lnTo>
                    <a:pt x="0" y="67236"/>
                  </a:lnTo>
                  <a:cubicBezTo>
                    <a:pt x="0" y="67998"/>
                    <a:pt x="620" y="68619"/>
                    <a:pt x="1382" y="68619"/>
                  </a:cubicBezTo>
                  <a:lnTo>
                    <a:pt x="48228" y="68619"/>
                  </a:lnTo>
                  <a:cubicBezTo>
                    <a:pt x="48994" y="68619"/>
                    <a:pt x="49614" y="67998"/>
                    <a:pt x="49614" y="67236"/>
                  </a:cubicBezTo>
                  <a:lnTo>
                    <a:pt x="49614" y="1386"/>
                  </a:lnTo>
                  <a:cubicBezTo>
                    <a:pt x="49614" y="624"/>
                    <a:pt x="48994" y="1"/>
                    <a:pt x="482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7;p38">
              <a:extLst>
                <a:ext uri="{FF2B5EF4-FFF2-40B4-BE49-F238E27FC236}">
                  <a16:creationId xmlns:a16="http://schemas.microsoft.com/office/drawing/2014/main" id="{5CBB7AE1-CCE7-D74C-850E-D5D1DCDD9DA7}"/>
                </a:ext>
              </a:extLst>
            </p:cNvPr>
            <p:cNvSpPr/>
            <p:nvPr/>
          </p:nvSpPr>
          <p:spPr>
            <a:xfrm>
              <a:off x="3789669" y="1049418"/>
              <a:ext cx="905919" cy="1252811"/>
            </a:xfrm>
            <a:custGeom>
              <a:avLst/>
              <a:gdLst/>
              <a:ahLst/>
              <a:cxnLst/>
              <a:rect l="l" t="t" r="r" b="b"/>
              <a:pathLst>
                <a:path w="49619" h="68619" extrusionOk="0">
                  <a:moveTo>
                    <a:pt x="48232" y="64"/>
                  </a:moveTo>
                  <a:cubicBezTo>
                    <a:pt x="48961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1" y="68559"/>
                    <a:pt x="48232" y="68559"/>
                  </a:cubicBezTo>
                  <a:lnTo>
                    <a:pt x="1387" y="68559"/>
                  </a:lnTo>
                  <a:cubicBezTo>
                    <a:pt x="659" y="68559"/>
                    <a:pt x="61" y="67965"/>
                    <a:pt x="61" y="67236"/>
                  </a:cubicBezTo>
                  <a:lnTo>
                    <a:pt x="61" y="1386"/>
                  </a:lnTo>
                  <a:cubicBezTo>
                    <a:pt x="61" y="658"/>
                    <a:pt x="659" y="64"/>
                    <a:pt x="1387" y="64"/>
                  </a:cubicBezTo>
                  <a:close/>
                  <a:moveTo>
                    <a:pt x="1387" y="1"/>
                  </a:moveTo>
                  <a:cubicBezTo>
                    <a:pt x="625" y="1"/>
                    <a:pt x="1" y="624"/>
                    <a:pt x="1" y="1386"/>
                  </a:cubicBezTo>
                  <a:lnTo>
                    <a:pt x="1" y="67236"/>
                  </a:lnTo>
                  <a:cubicBezTo>
                    <a:pt x="1" y="67998"/>
                    <a:pt x="625" y="68619"/>
                    <a:pt x="1387" y="68619"/>
                  </a:cubicBezTo>
                  <a:lnTo>
                    <a:pt x="48232" y="68619"/>
                  </a:lnTo>
                  <a:cubicBezTo>
                    <a:pt x="48994" y="68619"/>
                    <a:pt x="49618" y="67998"/>
                    <a:pt x="49618" y="67236"/>
                  </a:cubicBezTo>
                  <a:lnTo>
                    <a:pt x="49618" y="1386"/>
                  </a:lnTo>
                  <a:cubicBezTo>
                    <a:pt x="49618" y="624"/>
                    <a:pt x="48994" y="1"/>
                    <a:pt x="482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48;p38">
              <a:extLst>
                <a:ext uri="{FF2B5EF4-FFF2-40B4-BE49-F238E27FC236}">
                  <a16:creationId xmlns:a16="http://schemas.microsoft.com/office/drawing/2014/main" id="{1DE5D56C-B9CC-734E-A24A-BD90BE1FB4AD}"/>
                </a:ext>
              </a:extLst>
            </p:cNvPr>
            <p:cNvSpPr/>
            <p:nvPr/>
          </p:nvSpPr>
          <p:spPr>
            <a:xfrm>
              <a:off x="3534429" y="1132198"/>
              <a:ext cx="1089279" cy="703315"/>
            </a:xfrm>
            <a:custGeom>
              <a:avLst/>
              <a:gdLst/>
              <a:ahLst/>
              <a:cxnLst/>
              <a:rect l="l" t="t" r="r" b="b"/>
              <a:pathLst>
                <a:path w="59662" h="38522" extrusionOk="0">
                  <a:moveTo>
                    <a:pt x="0" y="1"/>
                  </a:moveTo>
                  <a:lnTo>
                    <a:pt x="0" y="38521"/>
                  </a:lnTo>
                  <a:lnTo>
                    <a:pt x="59662" y="38521"/>
                  </a:lnTo>
                  <a:lnTo>
                    <a:pt x="596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1449;p38">
              <a:extLst>
                <a:ext uri="{FF2B5EF4-FFF2-40B4-BE49-F238E27FC236}">
                  <a16:creationId xmlns:a16="http://schemas.microsoft.com/office/drawing/2014/main" id="{B221EE53-90C7-F642-819F-723878088433}"/>
                </a:ext>
              </a:extLst>
            </p:cNvPr>
            <p:cNvGrpSpPr/>
            <p:nvPr/>
          </p:nvGrpSpPr>
          <p:grpSpPr>
            <a:xfrm>
              <a:off x="3517997" y="1132198"/>
              <a:ext cx="1105711" cy="719199"/>
              <a:chOff x="3517997" y="1132198"/>
              <a:chExt cx="1105711" cy="719199"/>
            </a:xfrm>
          </p:grpSpPr>
          <p:sp>
            <p:nvSpPr>
              <p:cNvPr id="101" name="Google Shape;1450;p38">
                <a:extLst>
                  <a:ext uri="{FF2B5EF4-FFF2-40B4-BE49-F238E27FC236}">
                    <a16:creationId xmlns:a16="http://schemas.microsoft.com/office/drawing/2014/main" id="{B55CE7AE-1D0D-8744-A003-BE579064ADEA}"/>
                  </a:ext>
                </a:extLst>
              </p:cNvPr>
              <p:cNvSpPr/>
              <p:nvPr/>
            </p:nvSpPr>
            <p:spPr>
              <a:xfrm>
                <a:off x="3517997" y="1132198"/>
                <a:ext cx="1098006" cy="703315"/>
              </a:xfrm>
              <a:custGeom>
                <a:avLst/>
                <a:gdLst/>
                <a:ahLst/>
                <a:cxnLst/>
                <a:rect l="l" t="t" r="r" b="b"/>
                <a:pathLst>
                  <a:path w="60140" h="38522" extrusionOk="0">
                    <a:moveTo>
                      <a:pt x="0" y="1"/>
                    </a:moveTo>
                    <a:lnTo>
                      <a:pt x="0" y="38521"/>
                    </a:lnTo>
                    <a:lnTo>
                      <a:pt x="60140" y="38521"/>
                    </a:lnTo>
                    <a:lnTo>
                      <a:pt x="601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451;p38">
                <a:extLst>
                  <a:ext uri="{FF2B5EF4-FFF2-40B4-BE49-F238E27FC236}">
                    <a16:creationId xmlns:a16="http://schemas.microsoft.com/office/drawing/2014/main" id="{F00A1648-C1DF-174D-93FB-0AB5333A8011}"/>
                  </a:ext>
                </a:extLst>
              </p:cNvPr>
              <p:cNvSpPr/>
              <p:nvPr/>
            </p:nvSpPr>
            <p:spPr>
              <a:xfrm>
                <a:off x="3534429" y="1835495"/>
                <a:ext cx="1089279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59662" h="871" extrusionOk="0">
                    <a:moveTo>
                      <a:pt x="0" y="0"/>
                    </a:moveTo>
                    <a:lnTo>
                      <a:pt x="0" y="871"/>
                    </a:lnTo>
                    <a:lnTo>
                      <a:pt x="59662" y="871"/>
                    </a:lnTo>
                    <a:lnTo>
                      <a:pt x="5966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1452;p38">
              <a:extLst>
                <a:ext uri="{FF2B5EF4-FFF2-40B4-BE49-F238E27FC236}">
                  <a16:creationId xmlns:a16="http://schemas.microsoft.com/office/drawing/2014/main" id="{8BB0F922-B529-1C4E-98A8-E3CD880648F9}"/>
                </a:ext>
              </a:extLst>
            </p:cNvPr>
            <p:cNvSpPr/>
            <p:nvPr/>
          </p:nvSpPr>
          <p:spPr>
            <a:xfrm>
              <a:off x="3540965" y="1162012"/>
              <a:ext cx="1052070" cy="643686"/>
            </a:xfrm>
            <a:custGeom>
              <a:avLst/>
              <a:gdLst/>
              <a:ahLst/>
              <a:cxnLst/>
              <a:rect l="l" t="t" r="r" b="b"/>
              <a:pathLst>
                <a:path w="57624" h="35256" extrusionOk="0">
                  <a:moveTo>
                    <a:pt x="1" y="0"/>
                  </a:moveTo>
                  <a:lnTo>
                    <a:pt x="1" y="35256"/>
                  </a:lnTo>
                  <a:lnTo>
                    <a:pt x="57623" y="35256"/>
                  </a:lnTo>
                  <a:lnTo>
                    <a:pt x="5762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3;p38">
              <a:extLst>
                <a:ext uri="{FF2B5EF4-FFF2-40B4-BE49-F238E27FC236}">
                  <a16:creationId xmlns:a16="http://schemas.microsoft.com/office/drawing/2014/main" id="{7B992F7E-FBA1-6949-9063-5D7B7344AF0F}"/>
                </a:ext>
              </a:extLst>
            </p:cNvPr>
            <p:cNvSpPr/>
            <p:nvPr/>
          </p:nvSpPr>
          <p:spPr>
            <a:xfrm>
              <a:off x="4029847" y="1162012"/>
              <a:ext cx="306836" cy="643686"/>
            </a:xfrm>
            <a:custGeom>
              <a:avLst/>
              <a:gdLst/>
              <a:ahLst/>
              <a:cxnLst/>
              <a:rect l="l" t="t" r="r" b="b"/>
              <a:pathLst>
                <a:path w="1680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6805" y="35256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4;p38">
              <a:extLst>
                <a:ext uri="{FF2B5EF4-FFF2-40B4-BE49-F238E27FC236}">
                  <a16:creationId xmlns:a16="http://schemas.microsoft.com/office/drawing/2014/main" id="{77C8573D-36D9-2E42-BB54-67DD689347DB}"/>
                </a:ext>
              </a:extLst>
            </p:cNvPr>
            <p:cNvSpPr/>
            <p:nvPr/>
          </p:nvSpPr>
          <p:spPr>
            <a:xfrm>
              <a:off x="3901368" y="1162012"/>
              <a:ext cx="214635" cy="643686"/>
            </a:xfrm>
            <a:custGeom>
              <a:avLst/>
              <a:gdLst/>
              <a:ahLst/>
              <a:cxnLst/>
              <a:rect l="l" t="t" r="r" b="b"/>
              <a:pathLst>
                <a:path w="1175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1756" y="35256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5;p38">
              <a:extLst>
                <a:ext uri="{FF2B5EF4-FFF2-40B4-BE49-F238E27FC236}">
                  <a16:creationId xmlns:a16="http://schemas.microsoft.com/office/drawing/2014/main" id="{CD1CDB93-4408-E846-8E2B-79C77738AFD2}"/>
                </a:ext>
              </a:extLst>
            </p:cNvPr>
            <p:cNvSpPr/>
            <p:nvPr/>
          </p:nvSpPr>
          <p:spPr>
            <a:xfrm>
              <a:off x="3540965" y="1157978"/>
              <a:ext cx="2958" cy="580369"/>
            </a:xfrm>
            <a:custGeom>
              <a:avLst/>
              <a:gdLst/>
              <a:ahLst/>
              <a:cxnLst/>
              <a:rect l="l" t="t" r="r" b="b"/>
              <a:pathLst>
                <a:path w="162" h="31788" extrusionOk="0">
                  <a:moveTo>
                    <a:pt x="1" y="1"/>
                  </a:moveTo>
                  <a:lnTo>
                    <a:pt x="1" y="31787"/>
                  </a:lnTo>
                  <a:lnTo>
                    <a:pt x="162" y="3178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6;p38">
              <a:extLst>
                <a:ext uri="{FF2B5EF4-FFF2-40B4-BE49-F238E27FC236}">
                  <a16:creationId xmlns:a16="http://schemas.microsoft.com/office/drawing/2014/main" id="{5409C089-E5AB-024C-A0F6-F07368D89D76}"/>
                </a:ext>
              </a:extLst>
            </p:cNvPr>
            <p:cNvSpPr/>
            <p:nvPr/>
          </p:nvSpPr>
          <p:spPr>
            <a:xfrm>
              <a:off x="3495084" y="1381595"/>
              <a:ext cx="75166" cy="20193"/>
            </a:xfrm>
            <a:custGeom>
              <a:avLst/>
              <a:gdLst/>
              <a:ahLst/>
              <a:cxnLst/>
              <a:rect l="l" t="t" r="r" b="b"/>
              <a:pathLst>
                <a:path w="4117" h="1106" extrusionOk="0">
                  <a:moveTo>
                    <a:pt x="22" y="0"/>
                  </a:moveTo>
                  <a:cubicBezTo>
                    <a:pt x="8" y="0"/>
                    <a:pt x="0" y="8"/>
                    <a:pt x="0" y="23"/>
                  </a:cubicBezTo>
                  <a:lnTo>
                    <a:pt x="0" y="1083"/>
                  </a:lnTo>
                  <a:cubicBezTo>
                    <a:pt x="0" y="1099"/>
                    <a:pt x="8" y="1106"/>
                    <a:pt x="22" y="1106"/>
                  </a:cubicBezTo>
                  <a:lnTo>
                    <a:pt x="4094" y="1106"/>
                  </a:lnTo>
                  <a:cubicBezTo>
                    <a:pt x="4105" y="1106"/>
                    <a:pt x="4116" y="1099"/>
                    <a:pt x="4116" y="1083"/>
                  </a:cubicBezTo>
                  <a:lnTo>
                    <a:pt x="4116" y="23"/>
                  </a:lnTo>
                  <a:cubicBezTo>
                    <a:pt x="4116" y="8"/>
                    <a:pt x="4105" y="0"/>
                    <a:pt x="4094" y="0"/>
                  </a:cubicBez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7;p38">
              <a:extLst>
                <a:ext uri="{FF2B5EF4-FFF2-40B4-BE49-F238E27FC236}">
                  <a16:creationId xmlns:a16="http://schemas.microsoft.com/office/drawing/2014/main" id="{4781A029-64D5-7C4D-8AEB-ABB24214434F}"/>
                </a:ext>
              </a:extLst>
            </p:cNvPr>
            <p:cNvSpPr/>
            <p:nvPr/>
          </p:nvSpPr>
          <p:spPr>
            <a:xfrm>
              <a:off x="3505236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1" y="1"/>
                  </a:moveTo>
                  <a:lnTo>
                    <a:pt x="1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8;p38">
              <a:extLst>
                <a:ext uri="{FF2B5EF4-FFF2-40B4-BE49-F238E27FC236}">
                  <a16:creationId xmlns:a16="http://schemas.microsoft.com/office/drawing/2014/main" id="{5153530F-4B28-204D-85F6-B54414FAF862}"/>
                </a:ext>
              </a:extLst>
            </p:cNvPr>
            <p:cNvSpPr/>
            <p:nvPr/>
          </p:nvSpPr>
          <p:spPr>
            <a:xfrm>
              <a:off x="3505236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1" y="1"/>
                  </a:moveTo>
                  <a:lnTo>
                    <a:pt x="1" y="4658"/>
                  </a:lnTo>
                  <a:lnTo>
                    <a:pt x="2780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9;p38">
              <a:extLst>
                <a:ext uri="{FF2B5EF4-FFF2-40B4-BE49-F238E27FC236}">
                  <a16:creationId xmlns:a16="http://schemas.microsoft.com/office/drawing/2014/main" id="{4E0A4DC1-A335-B04F-ACEE-53F0CD38913F}"/>
                </a:ext>
              </a:extLst>
            </p:cNvPr>
            <p:cNvSpPr/>
            <p:nvPr/>
          </p:nvSpPr>
          <p:spPr>
            <a:xfrm>
              <a:off x="4462750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0" y="1"/>
                  </a:moveTo>
                  <a:lnTo>
                    <a:pt x="0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0;p38">
              <a:extLst>
                <a:ext uri="{FF2B5EF4-FFF2-40B4-BE49-F238E27FC236}">
                  <a16:creationId xmlns:a16="http://schemas.microsoft.com/office/drawing/2014/main" id="{AF65AFF8-0F5F-EC4C-A98D-610A34293854}"/>
                </a:ext>
              </a:extLst>
            </p:cNvPr>
            <p:cNvSpPr/>
            <p:nvPr/>
          </p:nvSpPr>
          <p:spPr>
            <a:xfrm>
              <a:off x="3505236" y="2049071"/>
              <a:ext cx="1001862" cy="421456"/>
            </a:xfrm>
            <a:custGeom>
              <a:avLst/>
              <a:gdLst/>
              <a:ahLst/>
              <a:cxnLst/>
              <a:rect l="l" t="t" r="r" b="b"/>
              <a:pathLst>
                <a:path w="54874" h="23084" extrusionOk="0">
                  <a:moveTo>
                    <a:pt x="1" y="1"/>
                  </a:moveTo>
                  <a:lnTo>
                    <a:pt x="1" y="23084"/>
                  </a:lnTo>
                  <a:lnTo>
                    <a:pt x="54874" y="23084"/>
                  </a:lnTo>
                  <a:lnTo>
                    <a:pt x="5487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1;p38">
              <a:extLst>
                <a:ext uri="{FF2B5EF4-FFF2-40B4-BE49-F238E27FC236}">
                  <a16:creationId xmlns:a16="http://schemas.microsoft.com/office/drawing/2014/main" id="{6850341B-1473-7B40-A808-809E4EB6114C}"/>
                </a:ext>
              </a:extLst>
            </p:cNvPr>
            <p:cNvSpPr/>
            <p:nvPr/>
          </p:nvSpPr>
          <p:spPr>
            <a:xfrm>
              <a:off x="4403085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0" y="1"/>
                  </a:moveTo>
                  <a:lnTo>
                    <a:pt x="2918" y="4658"/>
                  </a:lnTo>
                  <a:lnTo>
                    <a:pt x="5697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2;p38">
              <a:extLst>
                <a:ext uri="{FF2B5EF4-FFF2-40B4-BE49-F238E27FC236}">
                  <a16:creationId xmlns:a16="http://schemas.microsoft.com/office/drawing/2014/main" id="{48692AC2-0CDD-214C-B038-926C4FD3E3F1}"/>
                </a:ext>
              </a:extLst>
            </p:cNvPr>
            <p:cNvSpPr/>
            <p:nvPr/>
          </p:nvSpPr>
          <p:spPr>
            <a:xfrm>
              <a:off x="3544580" y="2090680"/>
              <a:ext cx="923154" cy="146900"/>
            </a:xfrm>
            <a:custGeom>
              <a:avLst/>
              <a:gdLst/>
              <a:ahLst/>
              <a:cxnLst/>
              <a:rect l="l" t="t" r="r" b="b"/>
              <a:pathLst>
                <a:path w="50563" h="8046" extrusionOk="0">
                  <a:moveTo>
                    <a:pt x="1" y="0"/>
                  </a:moveTo>
                  <a:lnTo>
                    <a:pt x="1" y="8046"/>
                  </a:lnTo>
                  <a:lnTo>
                    <a:pt x="50563" y="8046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3;p38">
              <a:extLst>
                <a:ext uri="{FF2B5EF4-FFF2-40B4-BE49-F238E27FC236}">
                  <a16:creationId xmlns:a16="http://schemas.microsoft.com/office/drawing/2014/main" id="{F0D01791-238F-5347-A9E6-61B23E12325E}"/>
                </a:ext>
              </a:extLst>
            </p:cNvPr>
            <p:cNvSpPr/>
            <p:nvPr/>
          </p:nvSpPr>
          <p:spPr>
            <a:xfrm>
              <a:off x="3544580" y="2280595"/>
              <a:ext cx="923154" cy="146845"/>
            </a:xfrm>
            <a:custGeom>
              <a:avLst/>
              <a:gdLst/>
              <a:ahLst/>
              <a:cxnLst/>
              <a:rect l="l" t="t" r="r" b="b"/>
              <a:pathLst>
                <a:path w="50563" h="8043" extrusionOk="0">
                  <a:moveTo>
                    <a:pt x="1" y="0"/>
                  </a:moveTo>
                  <a:lnTo>
                    <a:pt x="1" y="8042"/>
                  </a:lnTo>
                  <a:lnTo>
                    <a:pt x="50563" y="8042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4;p38">
              <a:extLst>
                <a:ext uri="{FF2B5EF4-FFF2-40B4-BE49-F238E27FC236}">
                  <a16:creationId xmlns:a16="http://schemas.microsoft.com/office/drawing/2014/main" id="{D28B39A3-5715-9643-AA5F-B464614678D7}"/>
                </a:ext>
              </a:extLst>
            </p:cNvPr>
            <p:cNvSpPr/>
            <p:nvPr/>
          </p:nvSpPr>
          <p:spPr>
            <a:xfrm>
              <a:off x="3706616" y="2090680"/>
              <a:ext cx="761119" cy="146900"/>
            </a:xfrm>
            <a:custGeom>
              <a:avLst/>
              <a:gdLst/>
              <a:ahLst/>
              <a:cxnLst/>
              <a:rect l="l" t="t" r="r" b="b"/>
              <a:pathLst>
                <a:path w="41688" h="8046" extrusionOk="0">
                  <a:moveTo>
                    <a:pt x="0" y="0"/>
                  </a:moveTo>
                  <a:lnTo>
                    <a:pt x="0" y="8046"/>
                  </a:lnTo>
                  <a:lnTo>
                    <a:pt x="41688" y="8046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5;p38">
              <a:extLst>
                <a:ext uri="{FF2B5EF4-FFF2-40B4-BE49-F238E27FC236}">
                  <a16:creationId xmlns:a16="http://schemas.microsoft.com/office/drawing/2014/main" id="{8A86E8BF-80B2-C14C-8707-23A5129B5697}"/>
                </a:ext>
              </a:extLst>
            </p:cNvPr>
            <p:cNvSpPr/>
            <p:nvPr/>
          </p:nvSpPr>
          <p:spPr>
            <a:xfrm>
              <a:off x="3706616" y="2280595"/>
              <a:ext cx="761119" cy="146845"/>
            </a:xfrm>
            <a:custGeom>
              <a:avLst/>
              <a:gdLst/>
              <a:ahLst/>
              <a:cxnLst/>
              <a:rect l="l" t="t" r="r" b="b"/>
              <a:pathLst>
                <a:path w="41688" h="8043" extrusionOk="0">
                  <a:moveTo>
                    <a:pt x="0" y="0"/>
                  </a:moveTo>
                  <a:lnTo>
                    <a:pt x="0" y="8042"/>
                  </a:lnTo>
                  <a:lnTo>
                    <a:pt x="41688" y="8042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1466;p38">
              <a:extLst>
                <a:ext uri="{FF2B5EF4-FFF2-40B4-BE49-F238E27FC236}">
                  <a16:creationId xmlns:a16="http://schemas.microsoft.com/office/drawing/2014/main" id="{4DF14FBE-311C-5045-9008-A7C5D056A545}"/>
                </a:ext>
              </a:extLst>
            </p:cNvPr>
            <p:cNvGrpSpPr/>
            <p:nvPr/>
          </p:nvGrpSpPr>
          <p:grpSpPr>
            <a:xfrm>
              <a:off x="2940312" y="1852548"/>
              <a:ext cx="421127" cy="567717"/>
              <a:chOff x="2940312" y="1852548"/>
              <a:chExt cx="421127" cy="567717"/>
            </a:xfrm>
          </p:grpSpPr>
          <p:sp>
            <p:nvSpPr>
              <p:cNvPr id="94" name="Google Shape;1467;p38">
                <a:extLst>
                  <a:ext uri="{FF2B5EF4-FFF2-40B4-BE49-F238E27FC236}">
                    <a16:creationId xmlns:a16="http://schemas.microsoft.com/office/drawing/2014/main" id="{91354589-E126-9F42-8B5C-66A01C2B568E}"/>
                  </a:ext>
                </a:extLst>
              </p:cNvPr>
              <p:cNvSpPr/>
              <p:nvPr/>
            </p:nvSpPr>
            <p:spPr>
              <a:xfrm>
                <a:off x="3147973" y="1911318"/>
                <a:ext cx="30362" cy="508946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27876" extrusionOk="0">
                    <a:moveTo>
                      <a:pt x="1211" y="0"/>
                    </a:moveTo>
                    <a:lnTo>
                      <a:pt x="359" y="621"/>
                    </a:lnTo>
                    <a:cubicBezTo>
                      <a:pt x="1" y="3803"/>
                      <a:pt x="549" y="21530"/>
                      <a:pt x="1162" y="27876"/>
                    </a:cubicBezTo>
                    <a:lnTo>
                      <a:pt x="1663" y="27876"/>
                    </a:lnTo>
                    <a:cubicBezTo>
                      <a:pt x="1651" y="27788"/>
                      <a:pt x="1642" y="27723"/>
                      <a:pt x="1634" y="27675"/>
                    </a:cubicBezTo>
                    <a:lnTo>
                      <a:pt x="1634" y="27675"/>
                    </a:lnTo>
                    <a:cubicBezTo>
                      <a:pt x="1650" y="27390"/>
                      <a:pt x="1629" y="26062"/>
                      <a:pt x="1405" y="21299"/>
                    </a:cubicBezTo>
                    <a:cubicBezTo>
                      <a:pt x="949" y="11576"/>
                      <a:pt x="1211" y="1"/>
                      <a:pt x="121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68;p38">
                <a:extLst>
                  <a:ext uri="{FF2B5EF4-FFF2-40B4-BE49-F238E27FC236}">
                    <a16:creationId xmlns:a16="http://schemas.microsoft.com/office/drawing/2014/main" id="{A255B270-229D-DE41-BBE5-76EC641C06A9}"/>
                  </a:ext>
                </a:extLst>
              </p:cNvPr>
              <p:cNvSpPr/>
              <p:nvPr/>
            </p:nvSpPr>
            <p:spPr>
              <a:xfrm>
                <a:off x="2940312" y="2147899"/>
                <a:ext cx="229898" cy="148397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8128" extrusionOk="0">
                    <a:moveTo>
                      <a:pt x="1423" y="0"/>
                    </a:moveTo>
                    <a:cubicBezTo>
                      <a:pt x="1415" y="0"/>
                      <a:pt x="1407" y="0"/>
                      <a:pt x="1398" y="0"/>
                    </a:cubicBezTo>
                    <a:cubicBezTo>
                      <a:pt x="1" y="4"/>
                      <a:pt x="5653" y="1564"/>
                      <a:pt x="8006" y="3286"/>
                    </a:cubicBezTo>
                    <a:cubicBezTo>
                      <a:pt x="9832" y="4624"/>
                      <a:pt x="11890" y="6876"/>
                      <a:pt x="12592" y="8127"/>
                    </a:cubicBezTo>
                    <a:cubicBezTo>
                      <a:pt x="12140" y="5498"/>
                      <a:pt x="11878" y="3638"/>
                      <a:pt x="10168" y="2293"/>
                    </a:cubicBezTo>
                    <a:cubicBezTo>
                      <a:pt x="8462" y="955"/>
                      <a:pt x="4978" y="0"/>
                      <a:pt x="142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69;p38">
                <a:extLst>
                  <a:ext uri="{FF2B5EF4-FFF2-40B4-BE49-F238E27FC236}">
                    <a16:creationId xmlns:a16="http://schemas.microsoft.com/office/drawing/2014/main" id="{88BF5310-88C8-1A49-833C-A36E3FBA865D}"/>
                  </a:ext>
                </a:extLst>
              </p:cNvPr>
              <p:cNvSpPr/>
              <p:nvPr/>
            </p:nvSpPr>
            <p:spPr>
              <a:xfrm>
                <a:off x="3161958" y="2178627"/>
                <a:ext cx="199481" cy="155116"/>
              </a:xfrm>
              <a:custGeom>
                <a:avLst/>
                <a:gdLst/>
                <a:ahLst/>
                <a:cxnLst/>
                <a:rect l="l" t="t" r="r" b="b"/>
                <a:pathLst>
                  <a:path w="10926" h="8496" extrusionOk="0">
                    <a:moveTo>
                      <a:pt x="9727" y="1"/>
                    </a:moveTo>
                    <a:cubicBezTo>
                      <a:pt x="9711" y="1"/>
                      <a:pt x="9693" y="1"/>
                      <a:pt x="9674" y="2"/>
                    </a:cubicBezTo>
                    <a:cubicBezTo>
                      <a:pt x="6125" y="124"/>
                      <a:pt x="2843" y="1200"/>
                      <a:pt x="1424" y="2601"/>
                    </a:cubicBezTo>
                    <a:cubicBezTo>
                      <a:pt x="0" y="3998"/>
                      <a:pt x="135" y="5862"/>
                      <a:pt x="240" y="8495"/>
                    </a:cubicBezTo>
                    <a:cubicBezTo>
                      <a:pt x="672" y="7225"/>
                      <a:pt x="2248" y="4909"/>
                      <a:pt x="3788" y="3512"/>
                    </a:cubicBezTo>
                    <a:cubicBezTo>
                      <a:pt x="5740" y="1736"/>
                      <a:pt x="10925" y="1"/>
                      <a:pt x="972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70;p38">
                <a:extLst>
                  <a:ext uri="{FF2B5EF4-FFF2-40B4-BE49-F238E27FC236}">
                    <a16:creationId xmlns:a16="http://schemas.microsoft.com/office/drawing/2014/main" id="{6E635B09-E7A8-4D45-A245-BB6C40FFE039}"/>
                  </a:ext>
                </a:extLst>
              </p:cNvPr>
              <p:cNvSpPr/>
              <p:nvPr/>
            </p:nvSpPr>
            <p:spPr>
              <a:xfrm>
                <a:off x="2967315" y="1981208"/>
                <a:ext cx="194716" cy="125703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6885" extrusionOk="0">
                    <a:moveTo>
                      <a:pt x="1205" y="1"/>
                    </a:moveTo>
                    <a:cubicBezTo>
                      <a:pt x="1198" y="1"/>
                      <a:pt x="1192" y="1"/>
                      <a:pt x="1185" y="1"/>
                    </a:cubicBezTo>
                    <a:cubicBezTo>
                      <a:pt x="1" y="1"/>
                      <a:pt x="4790" y="1323"/>
                      <a:pt x="6781" y="2783"/>
                    </a:cubicBezTo>
                    <a:cubicBezTo>
                      <a:pt x="8327" y="3919"/>
                      <a:pt x="10071" y="5824"/>
                      <a:pt x="10665" y="6885"/>
                    </a:cubicBezTo>
                    <a:cubicBezTo>
                      <a:pt x="10280" y="4655"/>
                      <a:pt x="10063" y="3083"/>
                      <a:pt x="8615" y="1943"/>
                    </a:cubicBezTo>
                    <a:cubicBezTo>
                      <a:pt x="7168" y="810"/>
                      <a:pt x="4216" y="1"/>
                      <a:pt x="12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71;p38">
                <a:extLst>
                  <a:ext uri="{FF2B5EF4-FFF2-40B4-BE49-F238E27FC236}">
                    <a16:creationId xmlns:a16="http://schemas.microsoft.com/office/drawing/2014/main" id="{7323CC1A-1070-7742-B08E-7EE6A235419E}"/>
                  </a:ext>
                </a:extLst>
              </p:cNvPr>
              <p:cNvSpPr/>
              <p:nvPr/>
            </p:nvSpPr>
            <p:spPr>
              <a:xfrm>
                <a:off x="3155057" y="2007262"/>
                <a:ext cx="168900" cy="131363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7195" extrusionOk="0">
                    <a:moveTo>
                      <a:pt x="8237" y="0"/>
                    </a:moveTo>
                    <a:cubicBezTo>
                      <a:pt x="8223" y="0"/>
                      <a:pt x="8208" y="0"/>
                      <a:pt x="8192" y="1"/>
                    </a:cubicBezTo>
                    <a:cubicBezTo>
                      <a:pt x="5186" y="106"/>
                      <a:pt x="2407" y="1017"/>
                      <a:pt x="1204" y="2201"/>
                    </a:cubicBezTo>
                    <a:cubicBezTo>
                      <a:pt x="1" y="3385"/>
                      <a:pt x="113" y="4961"/>
                      <a:pt x="202" y="7195"/>
                    </a:cubicBezTo>
                    <a:cubicBezTo>
                      <a:pt x="569" y="6119"/>
                      <a:pt x="1906" y="4158"/>
                      <a:pt x="3206" y="2970"/>
                    </a:cubicBezTo>
                    <a:cubicBezTo>
                      <a:pt x="4860" y="1467"/>
                      <a:pt x="9251" y="0"/>
                      <a:pt x="82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472;p38">
                <a:extLst>
                  <a:ext uri="{FF2B5EF4-FFF2-40B4-BE49-F238E27FC236}">
                    <a16:creationId xmlns:a16="http://schemas.microsoft.com/office/drawing/2014/main" id="{FD30C2D9-C57E-BB47-8AE0-80EF6DB73EAC}"/>
                  </a:ext>
                </a:extLst>
              </p:cNvPr>
              <p:cNvSpPr/>
              <p:nvPr/>
            </p:nvSpPr>
            <p:spPr>
              <a:xfrm>
                <a:off x="3148667" y="1852548"/>
                <a:ext cx="123822" cy="107482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5887" extrusionOk="0">
                    <a:moveTo>
                      <a:pt x="6146" y="0"/>
                    </a:moveTo>
                    <a:cubicBezTo>
                      <a:pt x="6126" y="0"/>
                      <a:pt x="6104" y="1"/>
                      <a:pt x="6077" y="4"/>
                    </a:cubicBezTo>
                    <a:cubicBezTo>
                      <a:pt x="3788" y="216"/>
                      <a:pt x="1711" y="1038"/>
                      <a:pt x="855" y="2002"/>
                    </a:cubicBezTo>
                    <a:cubicBezTo>
                      <a:pt x="0" y="2969"/>
                      <a:pt x="171" y="4176"/>
                      <a:pt x="359" y="5886"/>
                    </a:cubicBezTo>
                    <a:cubicBezTo>
                      <a:pt x="583" y="5046"/>
                      <a:pt x="1497" y="3477"/>
                      <a:pt x="2428" y="2510"/>
                    </a:cubicBezTo>
                    <a:cubicBezTo>
                      <a:pt x="3591" y="1299"/>
                      <a:pt x="6782" y="0"/>
                      <a:pt x="61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473;p38">
                <a:extLst>
                  <a:ext uri="{FF2B5EF4-FFF2-40B4-BE49-F238E27FC236}">
                    <a16:creationId xmlns:a16="http://schemas.microsoft.com/office/drawing/2014/main" id="{B3CB8D17-CD12-3448-9484-0F984DCB59F8}"/>
                  </a:ext>
                </a:extLst>
              </p:cNvPr>
              <p:cNvSpPr/>
              <p:nvPr/>
            </p:nvSpPr>
            <p:spPr>
              <a:xfrm>
                <a:off x="3077754" y="1868687"/>
                <a:ext cx="87618" cy="92839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5085" extrusionOk="0">
                    <a:moveTo>
                      <a:pt x="425" y="1"/>
                    </a:moveTo>
                    <a:cubicBezTo>
                      <a:pt x="1" y="1"/>
                      <a:pt x="2250" y="1138"/>
                      <a:pt x="3085" y="2178"/>
                    </a:cubicBezTo>
                    <a:cubicBezTo>
                      <a:pt x="3757" y="3016"/>
                      <a:pt x="4429" y="4364"/>
                      <a:pt x="4601" y="5085"/>
                    </a:cubicBezTo>
                    <a:cubicBezTo>
                      <a:pt x="4698" y="3624"/>
                      <a:pt x="4799" y="2593"/>
                      <a:pt x="4179" y="1761"/>
                    </a:cubicBezTo>
                    <a:cubicBezTo>
                      <a:pt x="3559" y="928"/>
                      <a:pt x="2091" y="206"/>
                      <a:pt x="478" y="5"/>
                    </a:cubicBezTo>
                    <a:cubicBezTo>
                      <a:pt x="457" y="2"/>
                      <a:pt x="439" y="1"/>
                      <a:pt x="4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1474;p38">
              <a:extLst>
                <a:ext uri="{FF2B5EF4-FFF2-40B4-BE49-F238E27FC236}">
                  <a16:creationId xmlns:a16="http://schemas.microsoft.com/office/drawing/2014/main" id="{6EA18BC9-6CFD-D341-8DA6-9CDA1DF52B16}"/>
                </a:ext>
              </a:extLst>
            </p:cNvPr>
            <p:cNvSpPr/>
            <p:nvPr/>
          </p:nvSpPr>
          <p:spPr>
            <a:xfrm>
              <a:off x="3101051" y="2384516"/>
              <a:ext cx="140418" cy="115278"/>
            </a:xfrm>
            <a:custGeom>
              <a:avLst/>
              <a:gdLst/>
              <a:ahLst/>
              <a:cxnLst/>
              <a:rect l="l" t="t" r="r" b="b"/>
              <a:pathLst>
                <a:path w="7691" h="6314" extrusionOk="0">
                  <a:moveTo>
                    <a:pt x="1" y="1"/>
                  </a:moveTo>
                  <a:lnTo>
                    <a:pt x="314" y="2978"/>
                  </a:lnTo>
                  <a:cubicBezTo>
                    <a:pt x="423" y="4849"/>
                    <a:pt x="1973" y="6313"/>
                    <a:pt x="3848" y="6313"/>
                  </a:cubicBezTo>
                  <a:cubicBezTo>
                    <a:pt x="5723" y="6313"/>
                    <a:pt x="7273" y="4849"/>
                    <a:pt x="7382" y="2978"/>
                  </a:cubicBezTo>
                  <a:lnTo>
                    <a:pt x="769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75;p38">
              <a:extLst>
                <a:ext uri="{FF2B5EF4-FFF2-40B4-BE49-F238E27FC236}">
                  <a16:creationId xmlns:a16="http://schemas.microsoft.com/office/drawing/2014/main" id="{22504AFE-2687-D34B-B4C6-E3F248DDB73C}"/>
                </a:ext>
              </a:extLst>
            </p:cNvPr>
            <p:cNvSpPr/>
            <p:nvPr/>
          </p:nvSpPr>
          <p:spPr>
            <a:xfrm>
              <a:off x="3087413" y="2365839"/>
              <a:ext cx="167713" cy="41134"/>
            </a:xfrm>
            <a:custGeom>
              <a:avLst/>
              <a:gdLst/>
              <a:ahLst/>
              <a:cxnLst/>
              <a:rect l="l" t="t" r="r" b="b"/>
              <a:pathLst>
                <a:path w="9186" h="2253" extrusionOk="0">
                  <a:moveTo>
                    <a:pt x="1" y="0"/>
                  </a:moveTo>
                  <a:lnTo>
                    <a:pt x="251" y="2253"/>
                  </a:lnTo>
                  <a:lnTo>
                    <a:pt x="8939" y="2253"/>
                  </a:lnTo>
                  <a:lnTo>
                    <a:pt x="91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76;p38">
              <a:extLst>
                <a:ext uri="{FF2B5EF4-FFF2-40B4-BE49-F238E27FC236}">
                  <a16:creationId xmlns:a16="http://schemas.microsoft.com/office/drawing/2014/main" id="{7B113DA6-9F95-9C46-B6D2-11F5913D7828}"/>
                </a:ext>
              </a:extLst>
            </p:cNvPr>
            <p:cNvSpPr/>
            <p:nvPr/>
          </p:nvSpPr>
          <p:spPr>
            <a:xfrm>
              <a:off x="2910936" y="2599535"/>
              <a:ext cx="1717611" cy="100343"/>
            </a:xfrm>
            <a:custGeom>
              <a:avLst/>
              <a:gdLst/>
              <a:ahLst/>
              <a:cxnLst/>
              <a:rect l="l" t="t" r="r" b="b"/>
              <a:pathLst>
                <a:path w="94077" h="5496" extrusionOk="0">
                  <a:moveTo>
                    <a:pt x="47041" y="0"/>
                  </a:moveTo>
                  <a:cubicBezTo>
                    <a:pt x="21062" y="0"/>
                    <a:pt x="1" y="1229"/>
                    <a:pt x="1" y="2746"/>
                  </a:cubicBezTo>
                  <a:cubicBezTo>
                    <a:pt x="1" y="4263"/>
                    <a:pt x="21062" y="5495"/>
                    <a:pt x="47041" y="5495"/>
                  </a:cubicBezTo>
                  <a:cubicBezTo>
                    <a:pt x="73018" y="5495"/>
                    <a:pt x="94076" y="4263"/>
                    <a:pt x="94076" y="2746"/>
                  </a:cubicBezTo>
                  <a:cubicBezTo>
                    <a:pt x="94076" y="1229"/>
                    <a:pt x="73018" y="0"/>
                    <a:pt x="4704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77;p38">
              <a:extLst>
                <a:ext uri="{FF2B5EF4-FFF2-40B4-BE49-F238E27FC236}">
                  <a16:creationId xmlns:a16="http://schemas.microsoft.com/office/drawing/2014/main" id="{42C743AC-144E-5441-99AF-791559A0574C}"/>
                </a:ext>
              </a:extLst>
            </p:cNvPr>
            <p:cNvSpPr/>
            <p:nvPr/>
          </p:nvSpPr>
          <p:spPr>
            <a:xfrm>
              <a:off x="3026396" y="1770151"/>
              <a:ext cx="10991" cy="57986"/>
            </a:xfrm>
            <a:custGeom>
              <a:avLst/>
              <a:gdLst/>
              <a:ahLst/>
              <a:cxnLst/>
              <a:rect l="l" t="t" r="r" b="b"/>
              <a:pathLst>
                <a:path w="602" h="3176" extrusionOk="0">
                  <a:moveTo>
                    <a:pt x="243" y="1"/>
                  </a:moveTo>
                  <a:lnTo>
                    <a:pt x="0" y="12"/>
                  </a:lnTo>
                  <a:cubicBezTo>
                    <a:pt x="56" y="1069"/>
                    <a:pt x="179" y="2134"/>
                    <a:pt x="362" y="3176"/>
                  </a:cubicBezTo>
                  <a:lnTo>
                    <a:pt x="602" y="3135"/>
                  </a:lnTo>
                  <a:cubicBezTo>
                    <a:pt x="418" y="2100"/>
                    <a:pt x="299" y="1047"/>
                    <a:pt x="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8;p38">
              <a:extLst>
                <a:ext uri="{FF2B5EF4-FFF2-40B4-BE49-F238E27FC236}">
                  <a16:creationId xmlns:a16="http://schemas.microsoft.com/office/drawing/2014/main" id="{7A6DFC94-5C1B-A141-BB82-69E037141302}"/>
                </a:ext>
              </a:extLst>
            </p:cNvPr>
            <p:cNvSpPr/>
            <p:nvPr/>
          </p:nvSpPr>
          <p:spPr>
            <a:xfrm>
              <a:off x="3036474" y="1845299"/>
              <a:ext cx="10991" cy="28317"/>
            </a:xfrm>
            <a:custGeom>
              <a:avLst/>
              <a:gdLst/>
              <a:ahLst/>
              <a:cxnLst/>
              <a:rect l="l" t="t" r="r" b="b"/>
              <a:pathLst>
                <a:path w="602" h="1551" extrusionOk="0">
                  <a:moveTo>
                    <a:pt x="240" y="1"/>
                  </a:moveTo>
                  <a:lnTo>
                    <a:pt x="0" y="53"/>
                  </a:lnTo>
                  <a:cubicBezTo>
                    <a:pt x="109" y="551"/>
                    <a:pt x="232" y="1054"/>
                    <a:pt x="367" y="1551"/>
                  </a:cubicBezTo>
                  <a:lnTo>
                    <a:pt x="602" y="1484"/>
                  </a:lnTo>
                  <a:cubicBezTo>
                    <a:pt x="467" y="994"/>
                    <a:pt x="344" y="494"/>
                    <a:pt x="2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79;p38">
              <a:extLst>
                <a:ext uri="{FF2B5EF4-FFF2-40B4-BE49-F238E27FC236}">
                  <a16:creationId xmlns:a16="http://schemas.microsoft.com/office/drawing/2014/main" id="{0F639424-5E08-884C-88B5-6E03539D44E6}"/>
                </a:ext>
              </a:extLst>
            </p:cNvPr>
            <p:cNvSpPr/>
            <p:nvPr/>
          </p:nvSpPr>
          <p:spPr>
            <a:xfrm>
              <a:off x="4197889" y="2552339"/>
              <a:ext cx="59136" cy="1114"/>
            </a:xfrm>
            <a:custGeom>
              <a:avLst/>
              <a:gdLst/>
              <a:ahLst/>
              <a:cxnLst/>
              <a:rect l="l" t="t" r="r" b="b"/>
              <a:pathLst>
                <a:path w="3239" h="61" extrusionOk="0">
                  <a:moveTo>
                    <a:pt x="0" y="1"/>
                  </a:moveTo>
                  <a:lnTo>
                    <a:pt x="0" y="61"/>
                  </a:lnTo>
                  <a:lnTo>
                    <a:pt x="3238" y="61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80;p38">
              <a:extLst>
                <a:ext uri="{FF2B5EF4-FFF2-40B4-BE49-F238E27FC236}">
                  <a16:creationId xmlns:a16="http://schemas.microsoft.com/office/drawing/2014/main" id="{684937FB-1E58-3148-B4D1-CB9A00A3E86D}"/>
                </a:ext>
              </a:extLst>
            </p:cNvPr>
            <p:cNvSpPr/>
            <p:nvPr/>
          </p:nvSpPr>
          <p:spPr>
            <a:xfrm>
              <a:off x="3938614" y="2508357"/>
              <a:ext cx="46812" cy="83966"/>
            </a:xfrm>
            <a:custGeom>
              <a:avLst/>
              <a:gdLst/>
              <a:ahLst/>
              <a:cxnLst/>
              <a:rect l="l" t="t" r="r" b="b"/>
              <a:pathLst>
                <a:path w="2564" h="4599" extrusionOk="0">
                  <a:moveTo>
                    <a:pt x="893" y="1"/>
                  </a:moveTo>
                  <a:lnTo>
                    <a:pt x="0" y="4023"/>
                  </a:lnTo>
                  <a:lnTo>
                    <a:pt x="1670" y="4599"/>
                  </a:lnTo>
                  <a:lnTo>
                    <a:pt x="2563" y="579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81;p38">
              <a:extLst>
                <a:ext uri="{FF2B5EF4-FFF2-40B4-BE49-F238E27FC236}">
                  <a16:creationId xmlns:a16="http://schemas.microsoft.com/office/drawing/2014/main" id="{51E7E020-0398-9148-85D6-E3599505BB22}"/>
                </a:ext>
              </a:extLst>
            </p:cNvPr>
            <p:cNvSpPr/>
            <p:nvPr/>
          </p:nvSpPr>
          <p:spPr>
            <a:xfrm>
              <a:off x="4204845" y="2534958"/>
              <a:ext cx="57438" cy="74691"/>
            </a:xfrm>
            <a:custGeom>
              <a:avLst/>
              <a:gdLst/>
              <a:ahLst/>
              <a:cxnLst/>
              <a:rect l="l" t="t" r="r" b="b"/>
              <a:pathLst>
                <a:path w="3146" h="4091" extrusionOk="0">
                  <a:moveTo>
                    <a:pt x="0" y="1"/>
                  </a:moveTo>
                  <a:lnTo>
                    <a:pt x="1378" y="4090"/>
                  </a:lnTo>
                  <a:lnTo>
                    <a:pt x="3145" y="4090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82;p38">
              <a:extLst>
                <a:ext uri="{FF2B5EF4-FFF2-40B4-BE49-F238E27FC236}">
                  <a16:creationId xmlns:a16="http://schemas.microsoft.com/office/drawing/2014/main" id="{E98B54B1-9EF2-3E47-9144-FFF329D4CBE9}"/>
                </a:ext>
              </a:extLst>
            </p:cNvPr>
            <p:cNvSpPr/>
            <p:nvPr/>
          </p:nvSpPr>
          <p:spPr>
            <a:xfrm>
              <a:off x="4163382" y="2605943"/>
              <a:ext cx="111444" cy="36716"/>
            </a:xfrm>
            <a:custGeom>
              <a:avLst/>
              <a:gdLst/>
              <a:ahLst/>
              <a:cxnLst/>
              <a:rect l="l" t="t" r="r" b="b"/>
              <a:pathLst>
                <a:path w="6104" h="2011" extrusionOk="0">
                  <a:moveTo>
                    <a:pt x="3414" y="1"/>
                  </a:moveTo>
                  <a:cubicBezTo>
                    <a:pt x="3310" y="1"/>
                    <a:pt x="3206" y="38"/>
                    <a:pt x="3127" y="109"/>
                  </a:cubicBezTo>
                  <a:cubicBezTo>
                    <a:pt x="2690" y="501"/>
                    <a:pt x="1666" y="912"/>
                    <a:pt x="303" y="1207"/>
                  </a:cubicBezTo>
                  <a:cubicBezTo>
                    <a:pt x="1" y="1274"/>
                    <a:pt x="113" y="2010"/>
                    <a:pt x="837" y="2010"/>
                  </a:cubicBezTo>
                  <a:cubicBezTo>
                    <a:pt x="1580" y="2010"/>
                    <a:pt x="3201" y="1954"/>
                    <a:pt x="3739" y="1954"/>
                  </a:cubicBezTo>
                  <a:cubicBezTo>
                    <a:pt x="4609" y="1954"/>
                    <a:pt x="5118" y="1995"/>
                    <a:pt x="5809" y="2007"/>
                  </a:cubicBezTo>
                  <a:cubicBezTo>
                    <a:pt x="5811" y="2007"/>
                    <a:pt x="5813" y="2007"/>
                    <a:pt x="5814" y="2007"/>
                  </a:cubicBezTo>
                  <a:cubicBezTo>
                    <a:pt x="5979" y="2007"/>
                    <a:pt x="6103" y="1852"/>
                    <a:pt x="6070" y="1693"/>
                  </a:cubicBezTo>
                  <a:lnTo>
                    <a:pt x="5719" y="120"/>
                  </a:lnTo>
                  <a:cubicBezTo>
                    <a:pt x="5704" y="49"/>
                    <a:pt x="5640" y="1"/>
                    <a:pt x="556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83;p38">
              <a:extLst>
                <a:ext uri="{FF2B5EF4-FFF2-40B4-BE49-F238E27FC236}">
                  <a16:creationId xmlns:a16="http://schemas.microsoft.com/office/drawing/2014/main" id="{FC47E9D0-0047-4845-9C9E-3789D6769553}"/>
                </a:ext>
              </a:extLst>
            </p:cNvPr>
            <p:cNvSpPr/>
            <p:nvPr/>
          </p:nvSpPr>
          <p:spPr>
            <a:xfrm>
              <a:off x="3855232" y="2574486"/>
              <a:ext cx="120153" cy="51742"/>
            </a:xfrm>
            <a:custGeom>
              <a:avLst/>
              <a:gdLst/>
              <a:ahLst/>
              <a:cxnLst/>
              <a:rect l="l" t="t" r="r" b="b"/>
              <a:pathLst>
                <a:path w="6581" h="2834" extrusionOk="0">
                  <a:moveTo>
                    <a:pt x="322" y="0"/>
                  </a:moveTo>
                  <a:cubicBezTo>
                    <a:pt x="31" y="0"/>
                    <a:pt x="1" y="728"/>
                    <a:pt x="671" y="962"/>
                  </a:cubicBezTo>
                  <a:cubicBezTo>
                    <a:pt x="1804" y="1354"/>
                    <a:pt x="2659" y="1589"/>
                    <a:pt x="3626" y="1925"/>
                  </a:cubicBezTo>
                  <a:cubicBezTo>
                    <a:pt x="4452" y="2213"/>
                    <a:pt x="5389" y="2579"/>
                    <a:pt x="6043" y="2818"/>
                  </a:cubicBezTo>
                  <a:cubicBezTo>
                    <a:pt x="6072" y="2828"/>
                    <a:pt x="6101" y="2833"/>
                    <a:pt x="6130" y="2833"/>
                  </a:cubicBezTo>
                  <a:cubicBezTo>
                    <a:pt x="6257" y="2833"/>
                    <a:pt x="6372" y="2739"/>
                    <a:pt x="6386" y="2605"/>
                  </a:cubicBezTo>
                  <a:lnTo>
                    <a:pt x="6570" y="1006"/>
                  </a:lnTo>
                  <a:cubicBezTo>
                    <a:pt x="6581" y="932"/>
                    <a:pt x="6536" y="865"/>
                    <a:pt x="6469" y="842"/>
                  </a:cubicBezTo>
                  <a:lnTo>
                    <a:pt x="4646" y="211"/>
                  </a:lnTo>
                  <a:cubicBezTo>
                    <a:pt x="4573" y="187"/>
                    <a:pt x="4498" y="176"/>
                    <a:pt x="4423" y="176"/>
                  </a:cubicBezTo>
                  <a:cubicBezTo>
                    <a:pt x="4348" y="176"/>
                    <a:pt x="4272" y="187"/>
                    <a:pt x="4198" y="203"/>
                  </a:cubicBezTo>
                  <a:cubicBezTo>
                    <a:pt x="3800" y="291"/>
                    <a:pt x="3427" y="325"/>
                    <a:pt x="3063" y="325"/>
                  </a:cubicBezTo>
                  <a:cubicBezTo>
                    <a:pt x="2173" y="325"/>
                    <a:pt x="1340" y="121"/>
                    <a:pt x="343" y="1"/>
                  </a:cubicBezTo>
                  <a:cubicBezTo>
                    <a:pt x="336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84;p38">
              <a:extLst>
                <a:ext uri="{FF2B5EF4-FFF2-40B4-BE49-F238E27FC236}">
                  <a16:creationId xmlns:a16="http://schemas.microsoft.com/office/drawing/2014/main" id="{554B7EB8-57EB-AD46-87DD-63AA9AFE8DBB}"/>
                </a:ext>
              </a:extLst>
            </p:cNvPr>
            <p:cNvSpPr/>
            <p:nvPr/>
          </p:nvSpPr>
          <p:spPr>
            <a:xfrm>
              <a:off x="3893755" y="1623672"/>
              <a:ext cx="221628" cy="172771"/>
            </a:xfrm>
            <a:custGeom>
              <a:avLst/>
              <a:gdLst/>
              <a:ahLst/>
              <a:cxnLst/>
              <a:rect l="l" t="t" r="r" b="b"/>
              <a:pathLst>
                <a:path w="12139" h="9463" extrusionOk="0">
                  <a:moveTo>
                    <a:pt x="9606" y="1"/>
                  </a:moveTo>
                  <a:cubicBezTo>
                    <a:pt x="9506" y="269"/>
                    <a:pt x="9379" y="583"/>
                    <a:pt x="9263" y="879"/>
                  </a:cubicBezTo>
                  <a:cubicBezTo>
                    <a:pt x="9144" y="1178"/>
                    <a:pt x="9016" y="1476"/>
                    <a:pt x="8886" y="1771"/>
                  </a:cubicBezTo>
                  <a:cubicBezTo>
                    <a:pt x="8624" y="2358"/>
                    <a:pt x="8359" y="2944"/>
                    <a:pt x="8064" y="3508"/>
                  </a:cubicBezTo>
                  <a:cubicBezTo>
                    <a:pt x="7489" y="4636"/>
                    <a:pt x="6827" y="5731"/>
                    <a:pt x="6062" y="6534"/>
                  </a:cubicBezTo>
                  <a:cubicBezTo>
                    <a:pt x="5965" y="6631"/>
                    <a:pt x="5872" y="6728"/>
                    <a:pt x="5770" y="6810"/>
                  </a:cubicBezTo>
                  <a:cubicBezTo>
                    <a:pt x="5726" y="6847"/>
                    <a:pt x="5666" y="6903"/>
                    <a:pt x="5636" y="6925"/>
                  </a:cubicBezTo>
                  <a:cubicBezTo>
                    <a:pt x="5603" y="6956"/>
                    <a:pt x="5569" y="6982"/>
                    <a:pt x="5536" y="7004"/>
                  </a:cubicBezTo>
                  <a:cubicBezTo>
                    <a:pt x="5397" y="7094"/>
                    <a:pt x="5281" y="7142"/>
                    <a:pt x="5128" y="7165"/>
                  </a:cubicBezTo>
                  <a:cubicBezTo>
                    <a:pt x="5088" y="7171"/>
                    <a:pt x="5045" y="7174"/>
                    <a:pt x="4999" y="7174"/>
                  </a:cubicBezTo>
                  <a:cubicBezTo>
                    <a:pt x="4699" y="7174"/>
                    <a:pt x="4280" y="7038"/>
                    <a:pt x="3866" y="6791"/>
                  </a:cubicBezTo>
                  <a:cubicBezTo>
                    <a:pt x="3380" y="6511"/>
                    <a:pt x="2898" y="6123"/>
                    <a:pt x="2438" y="5697"/>
                  </a:cubicBezTo>
                  <a:cubicBezTo>
                    <a:pt x="2211" y="5480"/>
                    <a:pt x="1979" y="5260"/>
                    <a:pt x="1759" y="5025"/>
                  </a:cubicBezTo>
                  <a:cubicBezTo>
                    <a:pt x="1542" y="4796"/>
                    <a:pt x="1322" y="4543"/>
                    <a:pt x="1124" y="4315"/>
                  </a:cubicBezTo>
                  <a:lnTo>
                    <a:pt x="0" y="5017"/>
                  </a:lnTo>
                  <a:cubicBezTo>
                    <a:pt x="164" y="5361"/>
                    <a:pt x="336" y="5656"/>
                    <a:pt x="526" y="5966"/>
                  </a:cubicBezTo>
                  <a:cubicBezTo>
                    <a:pt x="713" y="6268"/>
                    <a:pt x="911" y="6571"/>
                    <a:pt x="1131" y="6858"/>
                  </a:cubicBezTo>
                  <a:cubicBezTo>
                    <a:pt x="1569" y="7437"/>
                    <a:pt x="2066" y="7994"/>
                    <a:pt x="2689" y="8487"/>
                  </a:cubicBezTo>
                  <a:cubicBezTo>
                    <a:pt x="3007" y="8730"/>
                    <a:pt x="3354" y="8958"/>
                    <a:pt x="3765" y="9144"/>
                  </a:cubicBezTo>
                  <a:cubicBezTo>
                    <a:pt x="4172" y="9323"/>
                    <a:pt x="4650" y="9454"/>
                    <a:pt x="5173" y="9462"/>
                  </a:cubicBezTo>
                  <a:cubicBezTo>
                    <a:pt x="5192" y="9463"/>
                    <a:pt x="5212" y="9463"/>
                    <a:pt x="5231" y="9463"/>
                  </a:cubicBezTo>
                  <a:cubicBezTo>
                    <a:pt x="5737" y="9463"/>
                    <a:pt x="6265" y="9330"/>
                    <a:pt x="6701" y="9096"/>
                  </a:cubicBezTo>
                  <a:cubicBezTo>
                    <a:pt x="6813" y="9037"/>
                    <a:pt x="6925" y="8969"/>
                    <a:pt x="7025" y="8902"/>
                  </a:cubicBezTo>
                  <a:cubicBezTo>
                    <a:pt x="7134" y="8830"/>
                    <a:pt x="7201" y="8775"/>
                    <a:pt x="7291" y="8711"/>
                  </a:cubicBezTo>
                  <a:cubicBezTo>
                    <a:pt x="7458" y="8588"/>
                    <a:pt x="7612" y="8454"/>
                    <a:pt x="7761" y="8319"/>
                  </a:cubicBezTo>
                  <a:cubicBezTo>
                    <a:pt x="8359" y="7785"/>
                    <a:pt x="8834" y="7199"/>
                    <a:pt x="9267" y="6601"/>
                  </a:cubicBezTo>
                  <a:cubicBezTo>
                    <a:pt x="9700" y="6003"/>
                    <a:pt x="10073" y="5387"/>
                    <a:pt x="10417" y="4763"/>
                  </a:cubicBezTo>
                  <a:cubicBezTo>
                    <a:pt x="10761" y="4136"/>
                    <a:pt x="11078" y="3505"/>
                    <a:pt x="11358" y="2858"/>
                  </a:cubicBezTo>
                  <a:cubicBezTo>
                    <a:pt x="11500" y="2533"/>
                    <a:pt x="11635" y="2208"/>
                    <a:pt x="11766" y="1883"/>
                  </a:cubicBezTo>
                  <a:cubicBezTo>
                    <a:pt x="11900" y="1551"/>
                    <a:pt x="12016" y="1233"/>
                    <a:pt x="12139" y="867"/>
                  </a:cubicBezTo>
                  <a:lnTo>
                    <a:pt x="9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85;p38">
              <a:extLst>
                <a:ext uri="{FF2B5EF4-FFF2-40B4-BE49-F238E27FC236}">
                  <a16:creationId xmlns:a16="http://schemas.microsoft.com/office/drawing/2014/main" id="{3246B0F0-2B30-2A4E-B034-FD1CAB993C94}"/>
                </a:ext>
              </a:extLst>
            </p:cNvPr>
            <p:cNvSpPr/>
            <p:nvPr/>
          </p:nvSpPr>
          <p:spPr>
            <a:xfrm>
              <a:off x="4010147" y="1596486"/>
              <a:ext cx="125283" cy="134138"/>
            </a:xfrm>
            <a:custGeom>
              <a:avLst/>
              <a:gdLst/>
              <a:ahLst/>
              <a:cxnLst/>
              <a:rect l="l" t="t" r="r" b="b"/>
              <a:pathLst>
                <a:path w="6862" h="7347" extrusionOk="0">
                  <a:moveTo>
                    <a:pt x="4752" y="1"/>
                  </a:moveTo>
                  <a:cubicBezTo>
                    <a:pt x="4056" y="1"/>
                    <a:pt x="3263" y="372"/>
                    <a:pt x="2578" y="1143"/>
                  </a:cubicBezTo>
                  <a:cubicBezTo>
                    <a:pt x="1128" y="2779"/>
                    <a:pt x="1" y="4971"/>
                    <a:pt x="1" y="4971"/>
                  </a:cubicBezTo>
                  <a:lnTo>
                    <a:pt x="3247" y="7347"/>
                  </a:lnTo>
                  <a:cubicBezTo>
                    <a:pt x="3247" y="7347"/>
                    <a:pt x="6862" y="3134"/>
                    <a:pt x="6481" y="1490"/>
                  </a:cubicBezTo>
                  <a:cubicBezTo>
                    <a:pt x="6257" y="513"/>
                    <a:pt x="5571" y="1"/>
                    <a:pt x="47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86;p38">
              <a:extLst>
                <a:ext uri="{FF2B5EF4-FFF2-40B4-BE49-F238E27FC236}">
                  <a16:creationId xmlns:a16="http://schemas.microsoft.com/office/drawing/2014/main" id="{DA2A5762-CEEA-6D4B-963E-288AB81377FA}"/>
                </a:ext>
              </a:extLst>
            </p:cNvPr>
            <p:cNvSpPr/>
            <p:nvPr/>
          </p:nvSpPr>
          <p:spPr>
            <a:xfrm>
              <a:off x="3876356" y="1681110"/>
              <a:ext cx="50957" cy="35876"/>
            </a:xfrm>
            <a:custGeom>
              <a:avLst/>
              <a:gdLst/>
              <a:ahLst/>
              <a:cxnLst/>
              <a:rect l="l" t="t" r="r" b="b"/>
              <a:pathLst>
                <a:path w="2791" h="1965" extrusionOk="0">
                  <a:moveTo>
                    <a:pt x="531" y="0"/>
                  </a:moveTo>
                  <a:lnTo>
                    <a:pt x="531" y="0"/>
                  </a:lnTo>
                  <a:cubicBezTo>
                    <a:pt x="531" y="0"/>
                    <a:pt x="0" y="1117"/>
                    <a:pt x="968" y="1964"/>
                  </a:cubicBezTo>
                  <a:lnTo>
                    <a:pt x="2074" y="1871"/>
                  </a:lnTo>
                  <a:lnTo>
                    <a:pt x="2791" y="7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87;p38">
              <a:extLst>
                <a:ext uri="{FF2B5EF4-FFF2-40B4-BE49-F238E27FC236}">
                  <a16:creationId xmlns:a16="http://schemas.microsoft.com/office/drawing/2014/main" id="{0BB446A1-E0E9-4143-9335-64BE9FF09DCF}"/>
                </a:ext>
              </a:extLst>
            </p:cNvPr>
            <p:cNvSpPr/>
            <p:nvPr/>
          </p:nvSpPr>
          <p:spPr>
            <a:xfrm>
              <a:off x="3886032" y="1660424"/>
              <a:ext cx="45699" cy="22055"/>
            </a:xfrm>
            <a:custGeom>
              <a:avLst/>
              <a:gdLst/>
              <a:ahLst/>
              <a:cxnLst/>
              <a:rect l="l" t="t" r="r" b="b"/>
              <a:pathLst>
                <a:path w="2503" h="1208" extrusionOk="0">
                  <a:moveTo>
                    <a:pt x="2503" y="1"/>
                  </a:moveTo>
                  <a:lnTo>
                    <a:pt x="732" y="341"/>
                  </a:lnTo>
                  <a:lnTo>
                    <a:pt x="1" y="1133"/>
                  </a:lnTo>
                  <a:lnTo>
                    <a:pt x="2261" y="120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88;p38">
              <a:extLst>
                <a:ext uri="{FF2B5EF4-FFF2-40B4-BE49-F238E27FC236}">
                  <a16:creationId xmlns:a16="http://schemas.microsoft.com/office/drawing/2014/main" id="{306AD5A6-BAEC-0246-AEC4-DB0D5BCA87F7}"/>
                </a:ext>
              </a:extLst>
            </p:cNvPr>
            <p:cNvSpPr/>
            <p:nvPr/>
          </p:nvSpPr>
          <p:spPr>
            <a:xfrm>
              <a:off x="3946446" y="2508357"/>
              <a:ext cx="38980" cy="48437"/>
            </a:xfrm>
            <a:custGeom>
              <a:avLst/>
              <a:gdLst/>
              <a:ahLst/>
              <a:cxnLst/>
              <a:rect l="l" t="t" r="r" b="b"/>
              <a:pathLst>
                <a:path w="2135" h="2653" extrusionOk="0">
                  <a:moveTo>
                    <a:pt x="464" y="1"/>
                  </a:moveTo>
                  <a:lnTo>
                    <a:pt x="1" y="2074"/>
                  </a:lnTo>
                  <a:lnTo>
                    <a:pt x="1674" y="2653"/>
                  </a:lnTo>
                  <a:lnTo>
                    <a:pt x="2134" y="5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89;p38">
              <a:extLst>
                <a:ext uri="{FF2B5EF4-FFF2-40B4-BE49-F238E27FC236}">
                  <a16:creationId xmlns:a16="http://schemas.microsoft.com/office/drawing/2014/main" id="{40F723C5-56B0-C84A-886B-4A38E6393203}"/>
                </a:ext>
              </a:extLst>
            </p:cNvPr>
            <p:cNvSpPr/>
            <p:nvPr/>
          </p:nvSpPr>
          <p:spPr>
            <a:xfrm>
              <a:off x="4204845" y="2534958"/>
              <a:ext cx="45297" cy="38542"/>
            </a:xfrm>
            <a:custGeom>
              <a:avLst/>
              <a:gdLst/>
              <a:ahLst/>
              <a:cxnLst/>
              <a:rect l="l" t="t" r="r" b="b"/>
              <a:pathLst>
                <a:path w="2481" h="2111" extrusionOk="0">
                  <a:moveTo>
                    <a:pt x="0" y="1"/>
                  </a:moveTo>
                  <a:lnTo>
                    <a:pt x="714" y="2111"/>
                  </a:lnTo>
                  <a:lnTo>
                    <a:pt x="2481" y="211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90;p38">
              <a:extLst>
                <a:ext uri="{FF2B5EF4-FFF2-40B4-BE49-F238E27FC236}">
                  <a16:creationId xmlns:a16="http://schemas.microsoft.com/office/drawing/2014/main" id="{4E4E3679-3216-AE4D-A201-1D24713E1A80}"/>
                </a:ext>
              </a:extLst>
            </p:cNvPr>
            <p:cNvSpPr/>
            <p:nvPr/>
          </p:nvSpPr>
          <p:spPr>
            <a:xfrm>
              <a:off x="4036705" y="1594149"/>
              <a:ext cx="230099" cy="301723"/>
            </a:xfrm>
            <a:custGeom>
              <a:avLst/>
              <a:gdLst/>
              <a:ahLst/>
              <a:cxnLst/>
              <a:rect l="l" t="t" r="r" b="b"/>
              <a:pathLst>
                <a:path w="12603" h="16526" extrusionOk="0">
                  <a:moveTo>
                    <a:pt x="5003" y="0"/>
                  </a:moveTo>
                  <a:cubicBezTo>
                    <a:pt x="3806" y="0"/>
                    <a:pt x="2779" y="135"/>
                    <a:pt x="2779" y="135"/>
                  </a:cubicBezTo>
                  <a:cubicBezTo>
                    <a:pt x="2779" y="135"/>
                    <a:pt x="0" y="5148"/>
                    <a:pt x="635" y="15266"/>
                  </a:cubicBezTo>
                  <a:cubicBezTo>
                    <a:pt x="3455" y="15643"/>
                    <a:pt x="8632" y="16341"/>
                    <a:pt x="10003" y="16525"/>
                  </a:cubicBezTo>
                  <a:cubicBezTo>
                    <a:pt x="10133" y="15815"/>
                    <a:pt x="10208" y="13697"/>
                    <a:pt x="10533" y="10933"/>
                  </a:cubicBezTo>
                  <a:cubicBezTo>
                    <a:pt x="10671" y="9757"/>
                    <a:pt x="10854" y="8457"/>
                    <a:pt x="11108" y="7101"/>
                  </a:cubicBezTo>
                  <a:cubicBezTo>
                    <a:pt x="11459" y="5248"/>
                    <a:pt x="11933" y="3284"/>
                    <a:pt x="12602" y="1371"/>
                  </a:cubicBezTo>
                  <a:cubicBezTo>
                    <a:pt x="12602" y="1371"/>
                    <a:pt x="11516" y="990"/>
                    <a:pt x="10268" y="707"/>
                  </a:cubicBezTo>
                  <a:cubicBezTo>
                    <a:pt x="10021" y="650"/>
                    <a:pt x="9771" y="598"/>
                    <a:pt x="9521" y="550"/>
                  </a:cubicBezTo>
                  <a:cubicBezTo>
                    <a:pt x="8333" y="333"/>
                    <a:pt x="6603" y="60"/>
                    <a:pt x="5536" y="16"/>
                  </a:cubicBezTo>
                  <a:cubicBezTo>
                    <a:pt x="5371" y="8"/>
                    <a:pt x="5210" y="0"/>
                    <a:pt x="5050" y="0"/>
                  </a:cubicBezTo>
                  <a:cubicBezTo>
                    <a:pt x="5034" y="0"/>
                    <a:pt x="5019" y="0"/>
                    <a:pt x="50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91;p38">
              <a:extLst>
                <a:ext uri="{FF2B5EF4-FFF2-40B4-BE49-F238E27FC236}">
                  <a16:creationId xmlns:a16="http://schemas.microsoft.com/office/drawing/2014/main" id="{E286E500-80F1-BB4A-BAA1-2117F94F80A0}"/>
                </a:ext>
              </a:extLst>
            </p:cNvPr>
            <p:cNvSpPr/>
            <p:nvPr/>
          </p:nvSpPr>
          <p:spPr>
            <a:xfrm>
              <a:off x="4211929" y="1723796"/>
              <a:ext cx="33630" cy="69981"/>
            </a:xfrm>
            <a:custGeom>
              <a:avLst/>
              <a:gdLst/>
              <a:ahLst/>
              <a:cxnLst/>
              <a:rect l="l" t="t" r="r" b="b"/>
              <a:pathLst>
                <a:path w="1842" h="3833" extrusionOk="0">
                  <a:moveTo>
                    <a:pt x="1842" y="0"/>
                  </a:moveTo>
                  <a:lnTo>
                    <a:pt x="1" y="908"/>
                  </a:lnTo>
                  <a:lnTo>
                    <a:pt x="1267" y="3832"/>
                  </a:lnTo>
                  <a:cubicBezTo>
                    <a:pt x="1405" y="2652"/>
                    <a:pt x="1588" y="1356"/>
                    <a:pt x="18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92;p38">
              <a:extLst>
                <a:ext uri="{FF2B5EF4-FFF2-40B4-BE49-F238E27FC236}">
                  <a16:creationId xmlns:a16="http://schemas.microsoft.com/office/drawing/2014/main" id="{CD007AE0-540E-724D-8A81-AEEA8CDF97FF}"/>
                </a:ext>
              </a:extLst>
            </p:cNvPr>
            <p:cNvSpPr/>
            <p:nvPr/>
          </p:nvSpPr>
          <p:spPr>
            <a:xfrm>
              <a:off x="4107404" y="1652208"/>
              <a:ext cx="66074" cy="76572"/>
            </a:xfrm>
            <a:custGeom>
              <a:avLst/>
              <a:gdLst/>
              <a:ahLst/>
              <a:cxnLst/>
              <a:rect l="l" t="t" r="r" b="b"/>
              <a:pathLst>
                <a:path w="3619" h="4194" extrusionOk="0">
                  <a:moveTo>
                    <a:pt x="2050" y="242"/>
                  </a:moveTo>
                  <a:cubicBezTo>
                    <a:pt x="2357" y="242"/>
                    <a:pt x="2645" y="354"/>
                    <a:pt x="2869" y="567"/>
                  </a:cubicBezTo>
                  <a:cubicBezTo>
                    <a:pt x="3197" y="877"/>
                    <a:pt x="3372" y="1363"/>
                    <a:pt x="3346" y="1908"/>
                  </a:cubicBezTo>
                  <a:cubicBezTo>
                    <a:pt x="3302" y="2935"/>
                    <a:pt x="2566" y="3847"/>
                    <a:pt x="1707" y="3940"/>
                  </a:cubicBezTo>
                  <a:cubicBezTo>
                    <a:pt x="1658" y="3945"/>
                    <a:pt x="1610" y="3948"/>
                    <a:pt x="1562" y="3948"/>
                  </a:cubicBezTo>
                  <a:cubicBezTo>
                    <a:pt x="1258" y="3948"/>
                    <a:pt x="974" y="3836"/>
                    <a:pt x="750" y="3626"/>
                  </a:cubicBezTo>
                  <a:cubicBezTo>
                    <a:pt x="418" y="3316"/>
                    <a:pt x="247" y="2826"/>
                    <a:pt x="269" y="2285"/>
                  </a:cubicBezTo>
                  <a:cubicBezTo>
                    <a:pt x="317" y="1258"/>
                    <a:pt x="1053" y="347"/>
                    <a:pt x="1912" y="249"/>
                  </a:cubicBezTo>
                  <a:cubicBezTo>
                    <a:pt x="1961" y="246"/>
                    <a:pt x="2005" y="242"/>
                    <a:pt x="2050" y="242"/>
                  </a:cubicBezTo>
                  <a:close/>
                  <a:moveTo>
                    <a:pt x="2059" y="1"/>
                  </a:moveTo>
                  <a:cubicBezTo>
                    <a:pt x="2002" y="1"/>
                    <a:pt x="1944" y="4"/>
                    <a:pt x="1886" y="11"/>
                  </a:cubicBezTo>
                  <a:cubicBezTo>
                    <a:pt x="911" y="118"/>
                    <a:pt x="78" y="1135"/>
                    <a:pt x="26" y="2274"/>
                  </a:cubicBezTo>
                  <a:cubicBezTo>
                    <a:pt x="0" y="2887"/>
                    <a:pt x="202" y="3447"/>
                    <a:pt x="583" y="3802"/>
                  </a:cubicBezTo>
                  <a:cubicBezTo>
                    <a:pt x="855" y="4055"/>
                    <a:pt x="1199" y="4194"/>
                    <a:pt x="1565" y="4194"/>
                  </a:cubicBezTo>
                  <a:cubicBezTo>
                    <a:pt x="1621" y="4194"/>
                    <a:pt x="1677" y="4190"/>
                    <a:pt x="1733" y="4183"/>
                  </a:cubicBezTo>
                  <a:cubicBezTo>
                    <a:pt x="2704" y="4074"/>
                    <a:pt x="3537" y="3059"/>
                    <a:pt x="3589" y="1919"/>
                  </a:cubicBezTo>
                  <a:cubicBezTo>
                    <a:pt x="3619" y="1303"/>
                    <a:pt x="3417" y="746"/>
                    <a:pt x="3033" y="387"/>
                  </a:cubicBezTo>
                  <a:cubicBezTo>
                    <a:pt x="2765" y="135"/>
                    <a:pt x="242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93;p38">
              <a:extLst>
                <a:ext uri="{FF2B5EF4-FFF2-40B4-BE49-F238E27FC236}">
                  <a16:creationId xmlns:a16="http://schemas.microsoft.com/office/drawing/2014/main" id="{A3DD5C12-9E9E-D74D-8336-EEAAA3A0D295}"/>
                </a:ext>
              </a:extLst>
            </p:cNvPr>
            <p:cNvSpPr/>
            <p:nvPr/>
          </p:nvSpPr>
          <p:spPr>
            <a:xfrm>
              <a:off x="4137401" y="1521320"/>
              <a:ext cx="83017" cy="98755"/>
            </a:xfrm>
            <a:custGeom>
              <a:avLst/>
              <a:gdLst/>
              <a:ahLst/>
              <a:cxnLst/>
              <a:rect l="l" t="t" r="r" b="b"/>
              <a:pathLst>
                <a:path w="4547" h="5409" extrusionOk="0">
                  <a:moveTo>
                    <a:pt x="4546" y="0"/>
                  </a:moveTo>
                  <a:lnTo>
                    <a:pt x="1819" y="1760"/>
                  </a:lnTo>
                  <a:cubicBezTo>
                    <a:pt x="1935" y="2791"/>
                    <a:pt x="1827" y="3855"/>
                    <a:pt x="352" y="4005"/>
                  </a:cubicBezTo>
                  <a:cubicBezTo>
                    <a:pt x="49" y="4396"/>
                    <a:pt x="0" y="5174"/>
                    <a:pt x="1102" y="5349"/>
                  </a:cubicBezTo>
                  <a:cubicBezTo>
                    <a:pt x="1361" y="5390"/>
                    <a:pt x="1607" y="5408"/>
                    <a:pt x="1841" y="5408"/>
                  </a:cubicBezTo>
                  <a:cubicBezTo>
                    <a:pt x="2905" y="5408"/>
                    <a:pt x="3721" y="5022"/>
                    <a:pt x="4337" y="4539"/>
                  </a:cubicBezTo>
                  <a:cubicBezTo>
                    <a:pt x="3556" y="3564"/>
                    <a:pt x="4120" y="1248"/>
                    <a:pt x="4546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94;p38">
              <a:extLst>
                <a:ext uri="{FF2B5EF4-FFF2-40B4-BE49-F238E27FC236}">
                  <a16:creationId xmlns:a16="http://schemas.microsoft.com/office/drawing/2014/main" id="{0DA5B1BD-1C91-9C44-BF73-4ACE0C67DF59}"/>
                </a:ext>
              </a:extLst>
            </p:cNvPr>
            <p:cNvSpPr/>
            <p:nvPr/>
          </p:nvSpPr>
          <p:spPr>
            <a:xfrm>
              <a:off x="4170612" y="1534411"/>
              <a:ext cx="30034" cy="32206"/>
            </a:xfrm>
            <a:custGeom>
              <a:avLst/>
              <a:gdLst/>
              <a:ahLst/>
              <a:cxnLst/>
              <a:rect l="l" t="t" r="r" b="b"/>
              <a:pathLst>
                <a:path w="1645" h="1764" extrusionOk="0">
                  <a:moveTo>
                    <a:pt x="1614" y="0"/>
                  </a:moveTo>
                  <a:lnTo>
                    <a:pt x="0" y="1043"/>
                  </a:lnTo>
                  <a:cubicBezTo>
                    <a:pt x="31" y="1286"/>
                    <a:pt x="45" y="1532"/>
                    <a:pt x="31" y="1764"/>
                  </a:cubicBezTo>
                  <a:cubicBezTo>
                    <a:pt x="586" y="1760"/>
                    <a:pt x="1416" y="1264"/>
                    <a:pt x="1550" y="699"/>
                  </a:cubicBezTo>
                  <a:cubicBezTo>
                    <a:pt x="1617" y="415"/>
                    <a:pt x="1644" y="143"/>
                    <a:pt x="1614" y="0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95;p38">
              <a:extLst>
                <a:ext uri="{FF2B5EF4-FFF2-40B4-BE49-F238E27FC236}">
                  <a16:creationId xmlns:a16="http://schemas.microsoft.com/office/drawing/2014/main" id="{8AEA20BB-9284-7B45-BDD1-BD0DD1ABB994}"/>
                </a:ext>
              </a:extLst>
            </p:cNvPr>
            <p:cNvSpPr/>
            <p:nvPr/>
          </p:nvSpPr>
          <p:spPr>
            <a:xfrm>
              <a:off x="4127761" y="1429832"/>
              <a:ext cx="77010" cy="70985"/>
            </a:xfrm>
            <a:custGeom>
              <a:avLst/>
              <a:gdLst/>
              <a:ahLst/>
              <a:cxnLst/>
              <a:rect l="l" t="t" r="r" b="b"/>
              <a:pathLst>
                <a:path w="4218" h="3888" extrusionOk="0">
                  <a:moveTo>
                    <a:pt x="1762" y="0"/>
                  </a:moveTo>
                  <a:cubicBezTo>
                    <a:pt x="446" y="0"/>
                    <a:pt x="1" y="3199"/>
                    <a:pt x="838" y="3824"/>
                  </a:cubicBezTo>
                  <a:cubicBezTo>
                    <a:pt x="898" y="3867"/>
                    <a:pt x="965" y="3887"/>
                    <a:pt x="1040" y="3887"/>
                  </a:cubicBezTo>
                  <a:cubicBezTo>
                    <a:pt x="2042" y="3887"/>
                    <a:pt x="4217" y="197"/>
                    <a:pt x="1828" y="3"/>
                  </a:cubicBezTo>
                  <a:cubicBezTo>
                    <a:pt x="1806" y="1"/>
                    <a:pt x="1784" y="0"/>
                    <a:pt x="1762" y="0"/>
                  </a:cubicBezTo>
                  <a:close/>
                </a:path>
              </a:pathLst>
            </a:custGeom>
            <a:solidFill>
              <a:srgbClr val="1E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6;p38">
              <a:extLst>
                <a:ext uri="{FF2B5EF4-FFF2-40B4-BE49-F238E27FC236}">
                  <a16:creationId xmlns:a16="http://schemas.microsoft.com/office/drawing/2014/main" id="{B06D8697-DB52-F74D-AB77-573B0CF8B6E9}"/>
                </a:ext>
              </a:extLst>
            </p:cNvPr>
            <p:cNvSpPr/>
            <p:nvPr/>
          </p:nvSpPr>
          <p:spPr>
            <a:xfrm>
              <a:off x="4130719" y="1433794"/>
              <a:ext cx="102644" cy="125739"/>
            </a:xfrm>
            <a:custGeom>
              <a:avLst/>
              <a:gdLst/>
              <a:ahLst/>
              <a:cxnLst/>
              <a:rect l="l" t="t" r="r" b="b"/>
              <a:pathLst>
                <a:path w="5622" h="6887" extrusionOk="0">
                  <a:moveTo>
                    <a:pt x="3001" y="0"/>
                  </a:moveTo>
                  <a:cubicBezTo>
                    <a:pt x="2798" y="0"/>
                    <a:pt x="2589" y="26"/>
                    <a:pt x="2376" y="81"/>
                  </a:cubicBezTo>
                  <a:cubicBezTo>
                    <a:pt x="583" y="544"/>
                    <a:pt x="1" y="3087"/>
                    <a:pt x="161" y="4697"/>
                  </a:cubicBezTo>
                  <a:cubicBezTo>
                    <a:pt x="289" y="5971"/>
                    <a:pt x="1360" y="6886"/>
                    <a:pt x="2508" y="6886"/>
                  </a:cubicBezTo>
                  <a:cubicBezTo>
                    <a:pt x="2970" y="6886"/>
                    <a:pt x="3444" y="6738"/>
                    <a:pt x="3874" y="6404"/>
                  </a:cubicBezTo>
                  <a:cubicBezTo>
                    <a:pt x="4871" y="5635"/>
                    <a:pt x="4983" y="4608"/>
                    <a:pt x="5323" y="2889"/>
                  </a:cubicBezTo>
                  <a:cubicBezTo>
                    <a:pt x="5621" y="1375"/>
                    <a:pt x="4479" y="0"/>
                    <a:pt x="300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7;p38">
              <a:extLst>
                <a:ext uri="{FF2B5EF4-FFF2-40B4-BE49-F238E27FC236}">
                  <a16:creationId xmlns:a16="http://schemas.microsoft.com/office/drawing/2014/main" id="{22EC6D76-B574-D843-844A-7033146D2242}"/>
                </a:ext>
              </a:extLst>
            </p:cNvPr>
            <p:cNvSpPr/>
            <p:nvPr/>
          </p:nvSpPr>
          <p:spPr>
            <a:xfrm>
              <a:off x="4193689" y="1443068"/>
              <a:ext cx="93077" cy="74929"/>
            </a:xfrm>
            <a:custGeom>
              <a:avLst/>
              <a:gdLst/>
              <a:ahLst/>
              <a:cxnLst/>
              <a:rect l="l" t="t" r="r" b="b"/>
              <a:pathLst>
                <a:path w="5098" h="4104" extrusionOk="0">
                  <a:moveTo>
                    <a:pt x="2134" y="0"/>
                  </a:moveTo>
                  <a:cubicBezTo>
                    <a:pt x="1" y="0"/>
                    <a:pt x="607" y="4104"/>
                    <a:pt x="1391" y="4104"/>
                  </a:cubicBezTo>
                  <a:cubicBezTo>
                    <a:pt x="1436" y="4104"/>
                    <a:pt x="1481" y="4091"/>
                    <a:pt x="1527" y="4062"/>
                  </a:cubicBezTo>
                  <a:cubicBezTo>
                    <a:pt x="3327" y="2942"/>
                    <a:pt x="5097" y="140"/>
                    <a:pt x="2213" y="2"/>
                  </a:cubicBezTo>
                  <a:cubicBezTo>
                    <a:pt x="2187" y="1"/>
                    <a:pt x="2160" y="0"/>
                    <a:pt x="21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8;p38">
              <a:extLst>
                <a:ext uri="{FF2B5EF4-FFF2-40B4-BE49-F238E27FC236}">
                  <a16:creationId xmlns:a16="http://schemas.microsoft.com/office/drawing/2014/main" id="{A3C35243-9803-FA42-B648-F30C9E1768B0}"/>
                </a:ext>
              </a:extLst>
            </p:cNvPr>
            <p:cNvSpPr/>
            <p:nvPr/>
          </p:nvSpPr>
          <p:spPr>
            <a:xfrm>
              <a:off x="4102895" y="1404801"/>
              <a:ext cx="161378" cy="57639"/>
            </a:xfrm>
            <a:custGeom>
              <a:avLst/>
              <a:gdLst/>
              <a:ahLst/>
              <a:cxnLst/>
              <a:rect l="l" t="t" r="r" b="b"/>
              <a:pathLst>
                <a:path w="8839" h="3157" extrusionOk="0">
                  <a:moveTo>
                    <a:pt x="4199" y="0"/>
                  </a:moveTo>
                  <a:cubicBezTo>
                    <a:pt x="3816" y="0"/>
                    <a:pt x="3402" y="232"/>
                    <a:pt x="3052" y="616"/>
                  </a:cubicBezTo>
                  <a:cubicBezTo>
                    <a:pt x="2716" y="981"/>
                    <a:pt x="2218" y="1145"/>
                    <a:pt x="1782" y="1145"/>
                  </a:cubicBezTo>
                  <a:cubicBezTo>
                    <a:pt x="1398" y="1145"/>
                    <a:pt x="1063" y="1018"/>
                    <a:pt x="930" y="791"/>
                  </a:cubicBezTo>
                  <a:lnTo>
                    <a:pt x="930" y="791"/>
                  </a:lnTo>
                  <a:cubicBezTo>
                    <a:pt x="1" y="2476"/>
                    <a:pt x="1984" y="1990"/>
                    <a:pt x="3142" y="2543"/>
                  </a:cubicBezTo>
                  <a:cubicBezTo>
                    <a:pt x="3485" y="2707"/>
                    <a:pt x="3875" y="2753"/>
                    <a:pt x="4283" y="2753"/>
                  </a:cubicBezTo>
                  <a:cubicBezTo>
                    <a:pt x="4806" y="2753"/>
                    <a:pt x="5360" y="2677"/>
                    <a:pt x="5884" y="2677"/>
                  </a:cubicBezTo>
                  <a:cubicBezTo>
                    <a:pt x="6329" y="2677"/>
                    <a:pt x="6753" y="2732"/>
                    <a:pt x="7119" y="2935"/>
                  </a:cubicBezTo>
                  <a:cubicBezTo>
                    <a:pt x="7397" y="3090"/>
                    <a:pt x="7633" y="3157"/>
                    <a:pt x="7830" y="3157"/>
                  </a:cubicBezTo>
                  <a:cubicBezTo>
                    <a:pt x="8839" y="3157"/>
                    <a:pt x="8805" y="1395"/>
                    <a:pt x="7982" y="698"/>
                  </a:cubicBezTo>
                  <a:cubicBezTo>
                    <a:pt x="7682" y="445"/>
                    <a:pt x="7369" y="360"/>
                    <a:pt x="7061" y="360"/>
                  </a:cubicBezTo>
                  <a:cubicBezTo>
                    <a:pt x="6443" y="360"/>
                    <a:pt x="5847" y="701"/>
                    <a:pt x="5424" y="701"/>
                  </a:cubicBezTo>
                  <a:cubicBezTo>
                    <a:pt x="5251" y="701"/>
                    <a:pt x="5106" y="644"/>
                    <a:pt x="5002" y="481"/>
                  </a:cubicBezTo>
                  <a:cubicBezTo>
                    <a:pt x="4787" y="147"/>
                    <a:pt x="4503" y="0"/>
                    <a:pt x="4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9;p38">
              <a:extLst>
                <a:ext uri="{FF2B5EF4-FFF2-40B4-BE49-F238E27FC236}">
                  <a16:creationId xmlns:a16="http://schemas.microsoft.com/office/drawing/2014/main" id="{EC277C6E-33E3-F74B-95A6-9C3935B7E243}"/>
                </a:ext>
              </a:extLst>
            </p:cNvPr>
            <p:cNvSpPr/>
            <p:nvPr/>
          </p:nvSpPr>
          <p:spPr>
            <a:xfrm>
              <a:off x="4249849" y="1440768"/>
              <a:ext cx="22329" cy="12470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211" y="1"/>
                  </a:moveTo>
                  <a:cubicBezTo>
                    <a:pt x="1024" y="532"/>
                    <a:pt x="1" y="569"/>
                    <a:pt x="1" y="569"/>
                  </a:cubicBezTo>
                  <a:cubicBezTo>
                    <a:pt x="250" y="647"/>
                    <a:pt x="452" y="682"/>
                    <a:pt x="615" y="682"/>
                  </a:cubicBezTo>
                  <a:cubicBezTo>
                    <a:pt x="1083" y="682"/>
                    <a:pt x="1222" y="392"/>
                    <a:pt x="12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00;p38">
              <a:extLst>
                <a:ext uri="{FF2B5EF4-FFF2-40B4-BE49-F238E27FC236}">
                  <a16:creationId xmlns:a16="http://schemas.microsoft.com/office/drawing/2014/main" id="{2A0288EF-CF1D-1342-8A23-C37E49956AD2}"/>
                </a:ext>
              </a:extLst>
            </p:cNvPr>
            <p:cNvSpPr/>
            <p:nvPr/>
          </p:nvSpPr>
          <p:spPr>
            <a:xfrm>
              <a:off x="4203183" y="1500415"/>
              <a:ext cx="40623" cy="33813"/>
            </a:xfrm>
            <a:custGeom>
              <a:avLst/>
              <a:gdLst/>
              <a:ahLst/>
              <a:cxnLst/>
              <a:rect l="l" t="t" r="r" b="b"/>
              <a:pathLst>
                <a:path w="2225" h="1852" extrusionOk="0">
                  <a:moveTo>
                    <a:pt x="1373" y="1"/>
                  </a:moveTo>
                  <a:cubicBezTo>
                    <a:pt x="903" y="1"/>
                    <a:pt x="442" y="473"/>
                    <a:pt x="245" y="858"/>
                  </a:cubicBezTo>
                  <a:cubicBezTo>
                    <a:pt x="1" y="1327"/>
                    <a:pt x="155" y="1851"/>
                    <a:pt x="682" y="1851"/>
                  </a:cubicBezTo>
                  <a:cubicBezTo>
                    <a:pt x="705" y="1851"/>
                    <a:pt x="728" y="1850"/>
                    <a:pt x="752" y="1848"/>
                  </a:cubicBezTo>
                  <a:cubicBezTo>
                    <a:pt x="1141" y="1818"/>
                    <a:pt x="1581" y="1624"/>
                    <a:pt x="1881" y="1257"/>
                  </a:cubicBezTo>
                  <a:cubicBezTo>
                    <a:pt x="2224" y="840"/>
                    <a:pt x="2124" y="216"/>
                    <a:pt x="1589" y="36"/>
                  </a:cubicBezTo>
                  <a:cubicBezTo>
                    <a:pt x="1518" y="12"/>
                    <a:pt x="1445" y="1"/>
                    <a:pt x="1373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01;p38">
              <a:extLst>
                <a:ext uri="{FF2B5EF4-FFF2-40B4-BE49-F238E27FC236}">
                  <a16:creationId xmlns:a16="http://schemas.microsoft.com/office/drawing/2014/main" id="{E4AB909A-C5FB-9144-B8A3-FC382AD76644}"/>
                </a:ext>
              </a:extLst>
            </p:cNvPr>
            <p:cNvSpPr/>
            <p:nvPr/>
          </p:nvSpPr>
          <p:spPr>
            <a:xfrm>
              <a:off x="3937537" y="1872850"/>
              <a:ext cx="229278" cy="680256"/>
            </a:xfrm>
            <a:custGeom>
              <a:avLst/>
              <a:gdLst/>
              <a:ahLst/>
              <a:cxnLst/>
              <a:rect l="l" t="t" r="r" b="b"/>
              <a:pathLst>
                <a:path w="12558" h="37259" extrusionOk="0">
                  <a:moveTo>
                    <a:pt x="6394" y="1"/>
                  </a:moveTo>
                  <a:cubicBezTo>
                    <a:pt x="6394" y="1"/>
                    <a:pt x="1703" y="14385"/>
                    <a:pt x="1176" y="19753"/>
                  </a:cubicBezTo>
                  <a:cubicBezTo>
                    <a:pt x="623" y="25336"/>
                    <a:pt x="0" y="36280"/>
                    <a:pt x="0" y="36280"/>
                  </a:cubicBezTo>
                  <a:lnTo>
                    <a:pt x="2827" y="37259"/>
                  </a:lnTo>
                  <a:cubicBezTo>
                    <a:pt x="2827" y="37259"/>
                    <a:pt x="5598" y="26338"/>
                    <a:pt x="6465" y="20899"/>
                  </a:cubicBezTo>
                  <a:cubicBezTo>
                    <a:pt x="6730" y="19244"/>
                    <a:pt x="7320" y="16955"/>
                    <a:pt x="8034" y="14508"/>
                  </a:cubicBezTo>
                  <a:cubicBezTo>
                    <a:pt x="8934" y="11427"/>
                    <a:pt x="10028" y="8106"/>
                    <a:pt x="10914" y="5503"/>
                  </a:cubicBezTo>
                  <a:cubicBezTo>
                    <a:pt x="11851" y="2765"/>
                    <a:pt x="12557" y="830"/>
                    <a:pt x="12557" y="830"/>
                  </a:cubicBezTo>
                  <a:lnTo>
                    <a:pt x="639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02;p38">
              <a:extLst>
                <a:ext uri="{FF2B5EF4-FFF2-40B4-BE49-F238E27FC236}">
                  <a16:creationId xmlns:a16="http://schemas.microsoft.com/office/drawing/2014/main" id="{F190EF24-EE18-C147-A98D-CA08AB580EF6}"/>
                </a:ext>
              </a:extLst>
            </p:cNvPr>
            <p:cNvSpPr/>
            <p:nvPr/>
          </p:nvSpPr>
          <p:spPr>
            <a:xfrm>
              <a:off x="4082373" y="1947322"/>
              <a:ext cx="54444" cy="190426"/>
            </a:xfrm>
            <a:custGeom>
              <a:avLst/>
              <a:gdLst/>
              <a:ahLst/>
              <a:cxnLst/>
              <a:rect l="l" t="t" r="r" b="b"/>
              <a:pathLst>
                <a:path w="2982" h="10430" extrusionOk="0">
                  <a:moveTo>
                    <a:pt x="2428" y="0"/>
                  </a:moveTo>
                  <a:cubicBezTo>
                    <a:pt x="777" y="1726"/>
                    <a:pt x="0" y="7344"/>
                    <a:pt x="101" y="10429"/>
                  </a:cubicBezTo>
                  <a:cubicBezTo>
                    <a:pt x="1001" y="7348"/>
                    <a:pt x="2095" y="4027"/>
                    <a:pt x="2981" y="1424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03;p38">
              <a:extLst>
                <a:ext uri="{FF2B5EF4-FFF2-40B4-BE49-F238E27FC236}">
                  <a16:creationId xmlns:a16="http://schemas.microsoft.com/office/drawing/2014/main" id="{9538AC5D-C2B1-A045-8E7E-44BA2FB81E59}"/>
                </a:ext>
              </a:extLst>
            </p:cNvPr>
            <p:cNvSpPr/>
            <p:nvPr/>
          </p:nvSpPr>
          <p:spPr>
            <a:xfrm>
              <a:off x="4109449" y="1880975"/>
              <a:ext cx="152359" cy="685021"/>
            </a:xfrm>
            <a:custGeom>
              <a:avLst/>
              <a:gdLst/>
              <a:ahLst/>
              <a:cxnLst/>
              <a:rect l="l" t="t" r="r" b="b"/>
              <a:pathLst>
                <a:path w="8345" h="37520" extrusionOk="0">
                  <a:moveTo>
                    <a:pt x="302" y="0"/>
                  </a:moveTo>
                  <a:lnTo>
                    <a:pt x="302" y="0"/>
                  </a:lnTo>
                  <a:cubicBezTo>
                    <a:pt x="302" y="1"/>
                    <a:pt x="0" y="15146"/>
                    <a:pt x="414" y="20308"/>
                  </a:cubicBezTo>
                  <a:cubicBezTo>
                    <a:pt x="871" y="25964"/>
                    <a:pt x="5106" y="37519"/>
                    <a:pt x="5106" y="37519"/>
                  </a:cubicBezTo>
                  <a:lnTo>
                    <a:pt x="8344" y="37519"/>
                  </a:lnTo>
                  <a:cubicBezTo>
                    <a:pt x="8344" y="37519"/>
                    <a:pt x="6186" y="26942"/>
                    <a:pt x="5520" y="21451"/>
                  </a:cubicBezTo>
                  <a:cubicBezTo>
                    <a:pt x="4766" y="15198"/>
                    <a:pt x="6350" y="819"/>
                    <a:pt x="6350" y="81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04;p38">
              <a:extLst>
                <a:ext uri="{FF2B5EF4-FFF2-40B4-BE49-F238E27FC236}">
                  <a16:creationId xmlns:a16="http://schemas.microsoft.com/office/drawing/2014/main" id="{E97E61FA-D40A-9749-AF52-CEE6754052C7}"/>
                </a:ext>
              </a:extLst>
            </p:cNvPr>
            <p:cNvSpPr/>
            <p:nvPr/>
          </p:nvSpPr>
          <p:spPr>
            <a:xfrm>
              <a:off x="4187372" y="2545109"/>
              <a:ext cx="77832" cy="22201"/>
            </a:xfrm>
            <a:custGeom>
              <a:avLst/>
              <a:gdLst/>
              <a:ahLst/>
              <a:cxnLst/>
              <a:rect l="l" t="t" r="r" b="b"/>
              <a:pathLst>
                <a:path w="4263" h="1216" extrusionOk="0">
                  <a:moveTo>
                    <a:pt x="1" y="0"/>
                  </a:moveTo>
                  <a:lnTo>
                    <a:pt x="449" y="1215"/>
                  </a:lnTo>
                  <a:lnTo>
                    <a:pt x="4263" y="1215"/>
                  </a:lnTo>
                  <a:lnTo>
                    <a:pt x="4263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05;p38">
              <a:extLst>
                <a:ext uri="{FF2B5EF4-FFF2-40B4-BE49-F238E27FC236}">
                  <a16:creationId xmlns:a16="http://schemas.microsoft.com/office/drawing/2014/main" id="{8DBC3820-E2F8-654A-9B4F-41CC5F309CB3}"/>
                </a:ext>
              </a:extLst>
            </p:cNvPr>
            <p:cNvSpPr/>
            <p:nvPr/>
          </p:nvSpPr>
          <p:spPr>
            <a:xfrm>
              <a:off x="3930580" y="2510730"/>
              <a:ext cx="68466" cy="44767"/>
            </a:xfrm>
            <a:custGeom>
              <a:avLst/>
              <a:gdLst/>
              <a:ahLst/>
              <a:cxnLst/>
              <a:rect l="l" t="t" r="r" b="b"/>
              <a:pathLst>
                <a:path w="3750" h="2452" extrusionOk="0">
                  <a:moveTo>
                    <a:pt x="0" y="1"/>
                  </a:moveTo>
                  <a:lnTo>
                    <a:pt x="0" y="1286"/>
                  </a:lnTo>
                  <a:lnTo>
                    <a:pt x="3372" y="2452"/>
                  </a:lnTo>
                  <a:lnTo>
                    <a:pt x="3750" y="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06;p38">
              <a:extLst>
                <a:ext uri="{FF2B5EF4-FFF2-40B4-BE49-F238E27FC236}">
                  <a16:creationId xmlns:a16="http://schemas.microsoft.com/office/drawing/2014/main" id="{B17DEFD4-387F-A344-B808-172B93C6CF4E}"/>
                </a:ext>
              </a:extLst>
            </p:cNvPr>
            <p:cNvSpPr/>
            <p:nvPr/>
          </p:nvSpPr>
          <p:spPr>
            <a:xfrm>
              <a:off x="4172182" y="1483801"/>
              <a:ext cx="6828" cy="9384"/>
            </a:xfrm>
            <a:custGeom>
              <a:avLst/>
              <a:gdLst/>
              <a:ahLst/>
              <a:cxnLst/>
              <a:rect l="l" t="t" r="r" b="b"/>
              <a:pathLst>
                <a:path w="374" h="514" extrusionOk="0">
                  <a:moveTo>
                    <a:pt x="210" y="1"/>
                  </a:moveTo>
                  <a:cubicBezTo>
                    <a:pt x="122" y="1"/>
                    <a:pt x="40" y="99"/>
                    <a:pt x="23" y="233"/>
                  </a:cubicBezTo>
                  <a:cubicBezTo>
                    <a:pt x="0" y="374"/>
                    <a:pt x="60" y="502"/>
                    <a:pt x="153" y="513"/>
                  </a:cubicBezTo>
                  <a:cubicBezTo>
                    <a:pt x="158" y="513"/>
                    <a:pt x="163" y="513"/>
                    <a:pt x="168" y="513"/>
                  </a:cubicBezTo>
                  <a:cubicBezTo>
                    <a:pt x="256" y="513"/>
                    <a:pt x="337" y="412"/>
                    <a:pt x="355" y="278"/>
                  </a:cubicBezTo>
                  <a:cubicBezTo>
                    <a:pt x="374" y="140"/>
                    <a:pt x="314" y="12"/>
                    <a:pt x="224" y="2"/>
                  </a:cubicBezTo>
                  <a:cubicBezTo>
                    <a:pt x="219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07;p38">
              <a:extLst>
                <a:ext uri="{FF2B5EF4-FFF2-40B4-BE49-F238E27FC236}">
                  <a16:creationId xmlns:a16="http://schemas.microsoft.com/office/drawing/2014/main" id="{B1C75286-79AF-2B46-A06C-BE10231DB304}"/>
                </a:ext>
              </a:extLst>
            </p:cNvPr>
            <p:cNvSpPr/>
            <p:nvPr/>
          </p:nvSpPr>
          <p:spPr>
            <a:xfrm>
              <a:off x="4143061" y="1479839"/>
              <a:ext cx="6847" cy="9403"/>
            </a:xfrm>
            <a:custGeom>
              <a:avLst/>
              <a:gdLst/>
              <a:ahLst/>
              <a:cxnLst/>
              <a:rect l="l" t="t" r="r" b="b"/>
              <a:pathLst>
                <a:path w="375" h="515" extrusionOk="0">
                  <a:moveTo>
                    <a:pt x="207" y="1"/>
                  </a:moveTo>
                  <a:cubicBezTo>
                    <a:pt x="119" y="1"/>
                    <a:pt x="37" y="102"/>
                    <a:pt x="19" y="237"/>
                  </a:cubicBezTo>
                  <a:cubicBezTo>
                    <a:pt x="0" y="379"/>
                    <a:pt x="61" y="502"/>
                    <a:pt x="154" y="514"/>
                  </a:cubicBezTo>
                  <a:cubicBezTo>
                    <a:pt x="159" y="514"/>
                    <a:pt x="165" y="515"/>
                    <a:pt x="170" y="515"/>
                  </a:cubicBezTo>
                  <a:cubicBezTo>
                    <a:pt x="254" y="515"/>
                    <a:pt x="334" y="415"/>
                    <a:pt x="355" y="281"/>
                  </a:cubicBezTo>
                  <a:cubicBezTo>
                    <a:pt x="374" y="140"/>
                    <a:pt x="314" y="17"/>
                    <a:pt x="221" y="2"/>
                  </a:cubicBezTo>
                  <a:cubicBezTo>
                    <a:pt x="216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8;p38">
              <a:extLst>
                <a:ext uri="{FF2B5EF4-FFF2-40B4-BE49-F238E27FC236}">
                  <a16:creationId xmlns:a16="http://schemas.microsoft.com/office/drawing/2014/main" id="{F6E1133D-1DAE-CD4C-B55B-01BCDE536FAE}"/>
                </a:ext>
              </a:extLst>
            </p:cNvPr>
            <p:cNvSpPr/>
            <p:nvPr/>
          </p:nvSpPr>
          <p:spPr>
            <a:xfrm>
              <a:off x="4143335" y="1487507"/>
              <a:ext cx="15300" cy="24429"/>
            </a:xfrm>
            <a:custGeom>
              <a:avLst/>
              <a:gdLst/>
              <a:ahLst/>
              <a:cxnLst/>
              <a:rect l="l" t="t" r="r" b="b"/>
              <a:pathLst>
                <a:path w="838" h="1338" extrusionOk="0">
                  <a:moveTo>
                    <a:pt x="837" y="0"/>
                  </a:moveTo>
                  <a:cubicBezTo>
                    <a:pt x="837" y="1"/>
                    <a:pt x="408" y="773"/>
                    <a:pt x="1" y="1116"/>
                  </a:cubicBezTo>
                  <a:cubicBezTo>
                    <a:pt x="156" y="1310"/>
                    <a:pt x="429" y="1337"/>
                    <a:pt x="569" y="1337"/>
                  </a:cubicBezTo>
                  <a:cubicBezTo>
                    <a:pt x="623" y="1337"/>
                    <a:pt x="658" y="1333"/>
                    <a:pt x="658" y="1333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09;p38">
              <a:extLst>
                <a:ext uri="{FF2B5EF4-FFF2-40B4-BE49-F238E27FC236}">
                  <a16:creationId xmlns:a16="http://schemas.microsoft.com/office/drawing/2014/main" id="{A9C985C6-9D55-CC4C-B459-7AD40577C9BA}"/>
                </a:ext>
              </a:extLst>
            </p:cNvPr>
            <p:cNvSpPr/>
            <p:nvPr/>
          </p:nvSpPr>
          <p:spPr>
            <a:xfrm>
              <a:off x="4161136" y="1512483"/>
              <a:ext cx="20120" cy="7778"/>
            </a:xfrm>
            <a:custGeom>
              <a:avLst/>
              <a:gdLst/>
              <a:ahLst/>
              <a:cxnLst/>
              <a:rect l="l" t="t" r="r" b="b"/>
              <a:pathLst>
                <a:path w="1102" h="426" extrusionOk="0">
                  <a:moveTo>
                    <a:pt x="1056" y="1"/>
                  </a:moveTo>
                  <a:cubicBezTo>
                    <a:pt x="1044" y="1"/>
                    <a:pt x="1032" y="6"/>
                    <a:pt x="1024" y="14"/>
                  </a:cubicBezTo>
                  <a:cubicBezTo>
                    <a:pt x="1021" y="17"/>
                    <a:pt x="734" y="340"/>
                    <a:pt x="226" y="340"/>
                  </a:cubicBezTo>
                  <a:cubicBezTo>
                    <a:pt x="170" y="340"/>
                    <a:pt x="112" y="336"/>
                    <a:pt x="52" y="327"/>
                  </a:cubicBezTo>
                  <a:cubicBezTo>
                    <a:pt x="50" y="327"/>
                    <a:pt x="48" y="327"/>
                    <a:pt x="47" y="327"/>
                  </a:cubicBezTo>
                  <a:cubicBezTo>
                    <a:pt x="26" y="327"/>
                    <a:pt x="7" y="345"/>
                    <a:pt x="4" y="365"/>
                  </a:cubicBezTo>
                  <a:cubicBezTo>
                    <a:pt x="0" y="387"/>
                    <a:pt x="19" y="410"/>
                    <a:pt x="41" y="413"/>
                  </a:cubicBezTo>
                  <a:cubicBezTo>
                    <a:pt x="105" y="421"/>
                    <a:pt x="169" y="425"/>
                    <a:pt x="228" y="425"/>
                  </a:cubicBezTo>
                  <a:cubicBezTo>
                    <a:pt x="774" y="425"/>
                    <a:pt x="1072" y="84"/>
                    <a:pt x="1087" y="70"/>
                  </a:cubicBezTo>
                  <a:cubicBezTo>
                    <a:pt x="1102" y="51"/>
                    <a:pt x="1102" y="25"/>
                    <a:pt x="1083" y="10"/>
                  </a:cubicBezTo>
                  <a:cubicBezTo>
                    <a:pt x="1075" y="3"/>
                    <a:pt x="1066" y="1"/>
                    <a:pt x="1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10;p38">
              <a:extLst>
                <a:ext uri="{FF2B5EF4-FFF2-40B4-BE49-F238E27FC236}">
                  <a16:creationId xmlns:a16="http://schemas.microsoft.com/office/drawing/2014/main" id="{2DDAC515-5F09-D14A-8C23-731DD52A25C7}"/>
                </a:ext>
              </a:extLst>
            </p:cNvPr>
            <p:cNvSpPr/>
            <p:nvPr/>
          </p:nvSpPr>
          <p:spPr>
            <a:xfrm>
              <a:off x="4177093" y="1470509"/>
              <a:ext cx="13584" cy="10188"/>
            </a:xfrm>
            <a:custGeom>
              <a:avLst/>
              <a:gdLst/>
              <a:ahLst/>
              <a:cxnLst/>
              <a:rect l="l" t="t" r="r" b="b"/>
              <a:pathLst>
                <a:path w="744" h="558" extrusionOk="0">
                  <a:moveTo>
                    <a:pt x="86" y="1"/>
                  </a:moveTo>
                  <a:cubicBezTo>
                    <a:pt x="41" y="1"/>
                    <a:pt x="7" y="33"/>
                    <a:pt x="4" y="75"/>
                  </a:cubicBezTo>
                  <a:cubicBezTo>
                    <a:pt x="0" y="124"/>
                    <a:pt x="34" y="161"/>
                    <a:pt x="83" y="165"/>
                  </a:cubicBezTo>
                  <a:cubicBezTo>
                    <a:pt x="93" y="169"/>
                    <a:pt x="393" y="192"/>
                    <a:pt x="576" y="516"/>
                  </a:cubicBezTo>
                  <a:cubicBezTo>
                    <a:pt x="590" y="542"/>
                    <a:pt x="620" y="557"/>
                    <a:pt x="650" y="557"/>
                  </a:cubicBezTo>
                  <a:cubicBezTo>
                    <a:pt x="662" y="557"/>
                    <a:pt x="676" y="554"/>
                    <a:pt x="691" y="546"/>
                  </a:cubicBezTo>
                  <a:cubicBezTo>
                    <a:pt x="729" y="523"/>
                    <a:pt x="743" y="471"/>
                    <a:pt x="721" y="434"/>
                  </a:cubicBezTo>
                  <a:cubicBezTo>
                    <a:pt x="493" y="30"/>
                    <a:pt x="109" y="1"/>
                    <a:pt x="93" y="1"/>
                  </a:cubicBezTo>
                  <a:cubicBezTo>
                    <a:pt x="91" y="1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11;p38">
              <a:extLst>
                <a:ext uri="{FF2B5EF4-FFF2-40B4-BE49-F238E27FC236}">
                  <a16:creationId xmlns:a16="http://schemas.microsoft.com/office/drawing/2014/main" id="{3B34384C-D61F-9646-8FC2-A7E50C1151AA}"/>
                </a:ext>
              </a:extLst>
            </p:cNvPr>
            <p:cNvSpPr/>
            <p:nvPr/>
          </p:nvSpPr>
          <p:spPr>
            <a:xfrm>
              <a:off x="4136580" y="1463772"/>
              <a:ext cx="13985" cy="9494"/>
            </a:xfrm>
            <a:custGeom>
              <a:avLst/>
              <a:gdLst/>
              <a:ahLst/>
              <a:cxnLst/>
              <a:rect l="l" t="t" r="r" b="b"/>
              <a:pathLst>
                <a:path w="766" h="520" extrusionOk="0">
                  <a:moveTo>
                    <a:pt x="684" y="0"/>
                  </a:moveTo>
                  <a:cubicBezTo>
                    <a:pt x="669" y="0"/>
                    <a:pt x="281" y="4"/>
                    <a:pt x="26" y="389"/>
                  </a:cubicBezTo>
                  <a:cubicBezTo>
                    <a:pt x="0" y="426"/>
                    <a:pt x="8" y="478"/>
                    <a:pt x="49" y="504"/>
                  </a:cubicBezTo>
                  <a:cubicBezTo>
                    <a:pt x="64" y="516"/>
                    <a:pt x="79" y="519"/>
                    <a:pt x="94" y="519"/>
                  </a:cubicBezTo>
                  <a:cubicBezTo>
                    <a:pt x="120" y="519"/>
                    <a:pt x="150" y="504"/>
                    <a:pt x="165" y="482"/>
                  </a:cubicBezTo>
                  <a:cubicBezTo>
                    <a:pt x="371" y="172"/>
                    <a:pt x="669" y="168"/>
                    <a:pt x="684" y="168"/>
                  </a:cubicBezTo>
                  <a:cubicBezTo>
                    <a:pt x="729" y="168"/>
                    <a:pt x="766" y="130"/>
                    <a:pt x="766" y="86"/>
                  </a:cubicBezTo>
                  <a:cubicBezTo>
                    <a:pt x="766" y="41"/>
                    <a:pt x="729" y="4"/>
                    <a:pt x="6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12;p38">
              <a:extLst>
                <a:ext uri="{FF2B5EF4-FFF2-40B4-BE49-F238E27FC236}">
                  <a16:creationId xmlns:a16="http://schemas.microsoft.com/office/drawing/2014/main" id="{04DF9718-84D5-D747-A7D4-ABE75A9905E5}"/>
                </a:ext>
              </a:extLst>
            </p:cNvPr>
            <p:cNvSpPr/>
            <p:nvPr/>
          </p:nvSpPr>
          <p:spPr>
            <a:xfrm>
              <a:off x="4207163" y="2603387"/>
              <a:ext cx="16925" cy="8179"/>
            </a:xfrm>
            <a:custGeom>
              <a:avLst/>
              <a:gdLst/>
              <a:ahLst/>
              <a:cxnLst/>
              <a:rect l="l" t="t" r="r" b="b"/>
              <a:pathLst>
                <a:path w="927" h="448" extrusionOk="0">
                  <a:moveTo>
                    <a:pt x="168" y="80"/>
                  </a:moveTo>
                  <a:cubicBezTo>
                    <a:pt x="303" y="80"/>
                    <a:pt x="572" y="211"/>
                    <a:pt x="773" y="327"/>
                  </a:cubicBezTo>
                  <a:cubicBezTo>
                    <a:pt x="647" y="352"/>
                    <a:pt x="533" y="365"/>
                    <a:pt x="436" y="365"/>
                  </a:cubicBezTo>
                  <a:cubicBezTo>
                    <a:pt x="303" y="365"/>
                    <a:pt x="202" y="341"/>
                    <a:pt x="146" y="294"/>
                  </a:cubicBezTo>
                  <a:cubicBezTo>
                    <a:pt x="101" y="256"/>
                    <a:pt x="82" y="208"/>
                    <a:pt x="90" y="141"/>
                  </a:cubicBezTo>
                  <a:cubicBezTo>
                    <a:pt x="90" y="111"/>
                    <a:pt x="105" y="99"/>
                    <a:pt x="116" y="92"/>
                  </a:cubicBezTo>
                  <a:cubicBezTo>
                    <a:pt x="127" y="85"/>
                    <a:pt x="146" y="80"/>
                    <a:pt x="168" y="80"/>
                  </a:cubicBezTo>
                  <a:close/>
                  <a:moveTo>
                    <a:pt x="163" y="0"/>
                  </a:moveTo>
                  <a:cubicBezTo>
                    <a:pt x="129" y="0"/>
                    <a:pt x="99" y="6"/>
                    <a:pt x="75" y="18"/>
                  </a:cubicBezTo>
                  <a:cubicBezTo>
                    <a:pt x="46" y="32"/>
                    <a:pt x="8" y="66"/>
                    <a:pt x="4" y="137"/>
                  </a:cubicBezTo>
                  <a:cubicBezTo>
                    <a:pt x="1" y="230"/>
                    <a:pt x="27" y="305"/>
                    <a:pt x="90" y="357"/>
                  </a:cubicBezTo>
                  <a:cubicBezTo>
                    <a:pt x="172" y="425"/>
                    <a:pt x="299" y="447"/>
                    <a:pt x="434" y="447"/>
                  </a:cubicBezTo>
                  <a:cubicBezTo>
                    <a:pt x="594" y="447"/>
                    <a:pt x="770" y="413"/>
                    <a:pt x="893" y="383"/>
                  </a:cubicBezTo>
                  <a:cubicBezTo>
                    <a:pt x="912" y="380"/>
                    <a:pt x="923" y="368"/>
                    <a:pt x="927" y="349"/>
                  </a:cubicBezTo>
                  <a:cubicBezTo>
                    <a:pt x="927" y="335"/>
                    <a:pt x="920" y="316"/>
                    <a:pt x="908" y="309"/>
                  </a:cubicBezTo>
                  <a:cubicBezTo>
                    <a:pt x="849" y="273"/>
                    <a:pt x="405" y="0"/>
                    <a:pt x="1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13;p38">
              <a:extLst>
                <a:ext uri="{FF2B5EF4-FFF2-40B4-BE49-F238E27FC236}">
                  <a16:creationId xmlns:a16="http://schemas.microsoft.com/office/drawing/2014/main" id="{30DEA0F7-DE24-9842-820A-27CF1F7FF003}"/>
                </a:ext>
              </a:extLst>
            </p:cNvPr>
            <p:cNvSpPr/>
            <p:nvPr/>
          </p:nvSpPr>
          <p:spPr>
            <a:xfrm>
              <a:off x="4213152" y="2595792"/>
              <a:ext cx="10936" cy="14679"/>
            </a:xfrm>
            <a:custGeom>
              <a:avLst/>
              <a:gdLst/>
              <a:ahLst/>
              <a:cxnLst/>
              <a:rect l="l" t="t" r="r" b="b"/>
              <a:pathLst>
                <a:path w="599" h="804" extrusionOk="0">
                  <a:moveTo>
                    <a:pt x="199" y="86"/>
                  </a:moveTo>
                  <a:cubicBezTo>
                    <a:pt x="233" y="86"/>
                    <a:pt x="266" y="98"/>
                    <a:pt x="296" y="124"/>
                  </a:cubicBezTo>
                  <a:cubicBezTo>
                    <a:pt x="427" y="228"/>
                    <a:pt x="483" y="527"/>
                    <a:pt x="506" y="676"/>
                  </a:cubicBezTo>
                  <a:cubicBezTo>
                    <a:pt x="323" y="538"/>
                    <a:pt x="99" y="246"/>
                    <a:pt x="121" y="127"/>
                  </a:cubicBezTo>
                  <a:cubicBezTo>
                    <a:pt x="121" y="120"/>
                    <a:pt x="128" y="93"/>
                    <a:pt x="180" y="86"/>
                  </a:cubicBezTo>
                  <a:close/>
                  <a:moveTo>
                    <a:pt x="203" y="1"/>
                  </a:moveTo>
                  <a:cubicBezTo>
                    <a:pt x="192" y="1"/>
                    <a:pt x="181" y="2"/>
                    <a:pt x="169" y="3"/>
                  </a:cubicBezTo>
                  <a:cubicBezTo>
                    <a:pt x="72" y="15"/>
                    <a:pt x="46" y="79"/>
                    <a:pt x="39" y="112"/>
                  </a:cubicBezTo>
                  <a:cubicBezTo>
                    <a:pt x="1" y="310"/>
                    <a:pt x="352" y="698"/>
                    <a:pt x="535" y="796"/>
                  </a:cubicBezTo>
                  <a:cubicBezTo>
                    <a:pt x="542" y="799"/>
                    <a:pt x="550" y="803"/>
                    <a:pt x="558" y="803"/>
                  </a:cubicBezTo>
                  <a:cubicBezTo>
                    <a:pt x="565" y="803"/>
                    <a:pt x="573" y="799"/>
                    <a:pt x="580" y="796"/>
                  </a:cubicBezTo>
                  <a:cubicBezTo>
                    <a:pt x="592" y="788"/>
                    <a:pt x="599" y="773"/>
                    <a:pt x="599" y="758"/>
                  </a:cubicBezTo>
                  <a:cubicBezTo>
                    <a:pt x="595" y="736"/>
                    <a:pt x="554" y="224"/>
                    <a:pt x="349" y="56"/>
                  </a:cubicBezTo>
                  <a:cubicBezTo>
                    <a:pt x="305" y="22"/>
                    <a:pt x="256" y="1"/>
                    <a:pt x="20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14;p38">
              <a:extLst>
                <a:ext uri="{FF2B5EF4-FFF2-40B4-BE49-F238E27FC236}">
                  <a16:creationId xmlns:a16="http://schemas.microsoft.com/office/drawing/2014/main" id="{4852367D-5AEB-D344-A260-A8BEEEEF0A96}"/>
                </a:ext>
              </a:extLst>
            </p:cNvPr>
            <p:cNvSpPr/>
            <p:nvPr/>
          </p:nvSpPr>
          <p:spPr>
            <a:xfrm>
              <a:off x="3917946" y="2569282"/>
              <a:ext cx="18440" cy="12269"/>
            </a:xfrm>
            <a:custGeom>
              <a:avLst/>
              <a:gdLst/>
              <a:ahLst/>
              <a:cxnLst/>
              <a:rect l="l" t="t" r="r" b="b"/>
              <a:pathLst>
                <a:path w="1010" h="672" extrusionOk="0">
                  <a:moveTo>
                    <a:pt x="169" y="85"/>
                  </a:moveTo>
                  <a:cubicBezTo>
                    <a:pt x="311" y="85"/>
                    <a:pt x="625" y="350"/>
                    <a:pt x="849" y="567"/>
                  </a:cubicBezTo>
                  <a:cubicBezTo>
                    <a:pt x="456" y="500"/>
                    <a:pt x="187" y="391"/>
                    <a:pt x="117" y="264"/>
                  </a:cubicBezTo>
                  <a:cubicBezTo>
                    <a:pt x="91" y="219"/>
                    <a:pt x="91" y="171"/>
                    <a:pt x="113" y="119"/>
                  </a:cubicBezTo>
                  <a:cubicBezTo>
                    <a:pt x="120" y="100"/>
                    <a:pt x="132" y="88"/>
                    <a:pt x="150" y="85"/>
                  </a:cubicBezTo>
                  <a:close/>
                  <a:moveTo>
                    <a:pt x="168" y="1"/>
                  </a:moveTo>
                  <a:cubicBezTo>
                    <a:pt x="158" y="1"/>
                    <a:pt x="148" y="2"/>
                    <a:pt x="139" y="3"/>
                  </a:cubicBezTo>
                  <a:cubicBezTo>
                    <a:pt x="91" y="10"/>
                    <a:pt x="57" y="40"/>
                    <a:pt x="34" y="85"/>
                  </a:cubicBezTo>
                  <a:cubicBezTo>
                    <a:pt x="1" y="164"/>
                    <a:pt x="5" y="234"/>
                    <a:pt x="42" y="305"/>
                  </a:cubicBezTo>
                  <a:cubicBezTo>
                    <a:pt x="169" y="529"/>
                    <a:pt x="673" y="631"/>
                    <a:pt x="961" y="667"/>
                  </a:cubicBezTo>
                  <a:lnTo>
                    <a:pt x="965" y="671"/>
                  </a:lnTo>
                  <a:cubicBezTo>
                    <a:pt x="979" y="671"/>
                    <a:pt x="994" y="660"/>
                    <a:pt x="1001" y="645"/>
                  </a:cubicBezTo>
                  <a:cubicBezTo>
                    <a:pt x="1009" y="631"/>
                    <a:pt x="1009" y="612"/>
                    <a:pt x="994" y="600"/>
                  </a:cubicBezTo>
                  <a:cubicBezTo>
                    <a:pt x="936" y="536"/>
                    <a:pt x="423" y="1"/>
                    <a:pt x="1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15;p38">
              <a:extLst>
                <a:ext uri="{FF2B5EF4-FFF2-40B4-BE49-F238E27FC236}">
                  <a16:creationId xmlns:a16="http://schemas.microsoft.com/office/drawing/2014/main" id="{F7DC13BC-7FB3-0940-BF7E-B4B81B485B97}"/>
                </a:ext>
              </a:extLst>
            </p:cNvPr>
            <p:cNvSpPr/>
            <p:nvPr/>
          </p:nvSpPr>
          <p:spPr>
            <a:xfrm>
              <a:off x="3926892" y="2564754"/>
              <a:ext cx="11539" cy="16797"/>
            </a:xfrm>
            <a:custGeom>
              <a:avLst/>
              <a:gdLst/>
              <a:ahLst/>
              <a:cxnLst/>
              <a:rect l="l" t="t" r="r" b="b"/>
              <a:pathLst>
                <a:path w="632" h="920" extrusionOk="0">
                  <a:moveTo>
                    <a:pt x="220" y="83"/>
                  </a:moveTo>
                  <a:cubicBezTo>
                    <a:pt x="232" y="83"/>
                    <a:pt x="247" y="86"/>
                    <a:pt x="265" y="90"/>
                  </a:cubicBezTo>
                  <a:cubicBezTo>
                    <a:pt x="325" y="105"/>
                    <a:pt x="373" y="139"/>
                    <a:pt x="407" y="195"/>
                  </a:cubicBezTo>
                  <a:cubicBezTo>
                    <a:pt x="508" y="359"/>
                    <a:pt x="475" y="647"/>
                    <a:pt x="449" y="789"/>
                  </a:cubicBezTo>
                  <a:cubicBezTo>
                    <a:pt x="287" y="595"/>
                    <a:pt x="112" y="214"/>
                    <a:pt x="172" y="109"/>
                  </a:cubicBezTo>
                  <a:cubicBezTo>
                    <a:pt x="175" y="101"/>
                    <a:pt x="183" y="83"/>
                    <a:pt x="220" y="83"/>
                  </a:cubicBezTo>
                  <a:close/>
                  <a:moveTo>
                    <a:pt x="222" y="1"/>
                  </a:moveTo>
                  <a:cubicBezTo>
                    <a:pt x="151" y="1"/>
                    <a:pt x="115" y="35"/>
                    <a:pt x="97" y="67"/>
                  </a:cubicBezTo>
                  <a:cubicBezTo>
                    <a:pt x="0" y="247"/>
                    <a:pt x="277" y="748"/>
                    <a:pt x="449" y="905"/>
                  </a:cubicBezTo>
                  <a:cubicBezTo>
                    <a:pt x="456" y="912"/>
                    <a:pt x="463" y="919"/>
                    <a:pt x="475" y="919"/>
                  </a:cubicBezTo>
                  <a:cubicBezTo>
                    <a:pt x="478" y="919"/>
                    <a:pt x="482" y="915"/>
                    <a:pt x="485" y="915"/>
                  </a:cubicBezTo>
                  <a:cubicBezTo>
                    <a:pt x="501" y="912"/>
                    <a:pt x="511" y="901"/>
                    <a:pt x="516" y="886"/>
                  </a:cubicBezTo>
                  <a:cubicBezTo>
                    <a:pt x="519" y="867"/>
                    <a:pt x="632" y="400"/>
                    <a:pt x="478" y="153"/>
                  </a:cubicBezTo>
                  <a:cubicBezTo>
                    <a:pt x="433" y="75"/>
                    <a:pt x="366" y="27"/>
                    <a:pt x="284" y="8"/>
                  </a:cubicBezTo>
                  <a:cubicBezTo>
                    <a:pt x="261" y="3"/>
                    <a:pt x="240" y="1"/>
                    <a:pt x="2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16;p38">
              <a:extLst>
                <a:ext uri="{FF2B5EF4-FFF2-40B4-BE49-F238E27FC236}">
                  <a16:creationId xmlns:a16="http://schemas.microsoft.com/office/drawing/2014/main" id="{2D8EB2DF-630A-9B40-9F77-D0B2AA2936E3}"/>
                </a:ext>
              </a:extLst>
            </p:cNvPr>
            <p:cNvSpPr/>
            <p:nvPr/>
          </p:nvSpPr>
          <p:spPr>
            <a:xfrm>
              <a:off x="4104118" y="1652044"/>
              <a:ext cx="186610" cy="205689"/>
            </a:xfrm>
            <a:custGeom>
              <a:avLst/>
              <a:gdLst/>
              <a:ahLst/>
              <a:cxnLst/>
              <a:rect l="l" t="t" r="r" b="b"/>
              <a:pathLst>
                <a:path w="10221" h="11266" extrusionOk="0">
                  <a:moveTo>
                    <a:pt x="5994" y="6812"/>
                  </a:moveTo>
                  <a:cubicBezTo>
                    <a:pt x="5993" y="6813"/>
                    <a:pt x="5993" y="6814"/>
                    <a:pt x="5993" y="6814"/>
                  </a:cubicBezTo>
                  <a:cubicBezTo>
                    <a:pt x="5993" y="6814"/>
                    <a:pt x="5993" y="6813"/>
                    <a:pt x="5994" y="6812"/>
                  </a:cubicBezTo>
                  <a:close/>
                  <a:moveTo>
                    <a:pt x="7553" y="1"/>
                  </a:moveTo>
                  <a:cubicBezTo>
                    <a:pt x="7478" y="565"/>
                    <a:pt x="7396" y="1192"/>
                    <a:pt x="7291" y="1786"/>
                  </a:cubicBezTo>
                  <a:cubicBezTo>
                    <a:pt x="7191" y="2384"/>
                    <a:pt x="7075" y="2982"/>
                    <a:pt x="6952" y="3571"/>
                  </a:cubicBezTo>
                  <a:cubicBezTo>
                    <a:pt x="6824" y="4166"/>
                    <a:pt x="6676" y="4744"/>
                    <a:pt x="6514" y="5312"/>
                  </a:cubicBezTo>
                  <a:lnTo>
                    <a:pt x="6384" y="5735"/>
                  </a:lnTo>
                  <a:lnTo>
                    <a:pt x="6245" y="6149"/>
                  </a:lnTo>
                  <a:cubicBezTo>
                    <a:pt x="6201" y="6287"/>
                    <a:pt x="6145" y="6418"/>
                    <a:pt x="6097" y="6552"/>
                  </a:cubicBezTo>
                  <a:lnTo>
                    <a:pt x="6018" y="6750"/>
                  </a:lnTo>
                  <a:lnTo>
                    <a:pt x="5999" y="6802"/>
                  </a:lnTo>
                  <a:cubicBezTo>
                    <a:pt x="5996" y="6808"/>
                    <a:pt x="5995" y="6811"/>
                    <a:pt x="5994" y="6812"/>
                  </a:cubicBezTo>
                  <a:lnTo>
                    <a:pt x="5994" y="6812"/>
                  </a:lnTo>
                  <a:cubicBezTo>
                    <a:pt x="5994" y="6812"/>
                    <a:pt x="5994" y="6812"/>
                    <a:pt x="5995" y="6812"/>
                  </a:cubicBezTo>
                  <a:cubicBezTo>
                    <a:pt x="5995" y="6812"/>
                    <a:pt x="5995" y="6812"/>
                    <a:pt x="5995" y="6814"/>
                  </a:cubicBezTo>
                  <a:cubicBezTo>
                    <a:pt x="5996" y="6813"/>
                    <a:pt x="5997" y="6812"/>
                    <a:pt x="5997" y="6812"/>
                  </a:cubicBezTo>
                  <a:lnTo>
                    <a:pt x="5997" y="6812"/>
                  </a:lnTo>
                  <a:cubicBezTo>
                    <a:pt x="5997" y="6812"/>
                    <a:pt x="5995" y="6816"/>
                    <a:pt x="5995" y="6821"/>
                  </a:cubicBezTo>
                  <a:cubicBezTo>
                    <a:pt x="5981" y="6877"/>
                    <a:pt x="5828" y="7049"/>
                    <a:pt x="5640" y="7198"/>
                  </a:cubicBezTo>
                  <a:cubicBezTo>
                    <a:pt x="5454" y="7355"/>
                    <a:pt x="5226" y="7512"/>
                    <a:pt x="4987" y="7657"/>
                  </a:cubicBezTo>
                  <a:cubicBezTo>
                    <a:pt x="4502" y="7957"/>
                    <a:pt x="3968" y="8236"/>
                    <a:pt x="3418" y="8502"/>
                  </a:cubicBezTo>
                  <a:cubicBezTo>
                    <a:pt x="2316" y="9024"/>
                    <a:pt x="1151" y="9517"/>
                    <a:pt x="1" y="9981"/>
                  </a:cubicBezTo>
                  <a:lnTo>
                    <a:pt x="337" y="11265"/>
                  </a:lnTo>
                  <a:cubicBezTo>
                    <a:pt x="1637" y="11057"/>
                    <a:pt x="2895" y="10772"/>
                    <a:pt x="4158" y="10362"/>
                  </a:cubicBezTo>
                  <a:cubicBezTo>
                    <a:pt x="4789" y="10157"/>
                    <a:pt x="5416" y="9925"/>
                    <a:pt x="6052" y="9622"/>
                  </a:cubicBezTo>
                  <a:cubicBezTo>
                    <a:pt x="6369" y="9465"/>
                    <a:pt x="6686" y="9298"/>
                    <a:pt x="7012" y="9077"/>
                  </a:cubicBezTo>
                  <a:cubicBezTo>
                    <a:pt x="7336" y="8853"/>
                    <a:pt x="7676" y="8607"/>
                    <a:pt x="8012" y="8132"/>
                  </a:cubicBezTo>
                  <a:cubicBezTo>
                    <a:pt x="8053" y="8069"/>
                    <a:pt x="8095" y="8009"/>
                    <a:pt x="8136" y="7934"/>
                  </a:cubicBezTo>
                  <a:lnTo>
                    <a:pt x="8184" y="7837"/>
                  </a:lnTo>
                  <a:lnTo>
                    <a:pt x="8214" y="7777"/>
                  </a:lnTo>
                  <a:lnTo>
                    <a:pt x="8330" y="7542"/>
                  </a:lnTo>
                  <a:cubicBezTo>
                    <a:pt x="8405" y="7385"/>
                    <a:pt x="8486" y="7228"/>
                    <a:pt x="8550" y="7068"/>
                  </a:cubicBezTo>
                  <a:lnTo>
                    <a:pt x="8752" y="6593"/>
                  </a:lnTo>
                  <a:lnTo>
                    <a:pt x="8931" y="6116"/>
                  </a:lnTo>
                  <a:cubicBezTo>
                    <a:pt x="9163" y="5476"/>
                    <a:pt x="9365" y="4834"/>
                    <a:pt x="9529" y="4188"/>
                  </a:cubicBezTo>
                  <a:cubicBezTo>
                    <a:pt x="9697" y="3542"/>
                    <a:pt x="9836" y="2896"/>
                    <a:pt x="9951" y="2246"/>
                  </a:cubicBezTo>
                  <a:cubicBezTo>
                    <a:pt x="10007" y="1917"/>
                    <a:pt x="10060" y="1592"/>
                    <a:pt x="10104" y="1263"/>
                  </a:cubicBezTo>
                  <a:cubicBezTo>
                    <a:pt x="10156" y="931"/>
                    <a:pt x="10190" y="617"/>
                    <a:pt x="10220" y="258"/>
                  </a:cubicBezTo>
                  <a:lnTo>
                    <a:pt x="755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17;p38">
              <a:extLst>
                <a:ext uri="{FF2B5EF4-FFF2-40B4-BE49-F238E27FC236}">
                  <a16:creationId xmlns:a16="http://schemas.microsoft.com/office/drawing/2014/main" id="{34181626-EFEB-1547-B469-72E77D830ABE}"/>
                </a:ext>
              </a:extLst>
            </p:cNvPr>
            <p:cNvSpPr/>
            <p:nvPr/>
          </p:nvSpPr>
          <p:spPr>
            <a:xfrm>
              <a:off x="4209135" y="1618085"/>
              <a:ext cx="105583" cy="124261"/>
            </a:xfrm>
            <a:custGeom>
              <a:avLst/>
              <a:gdLst/>
              <a:ahLst/>
              <a:cxnLst/>
              <a:rect l="l" t="t" r="r" b="b"/>
              <a:pathLst>
                <a:path w="5783" h="6806" extrusionOk="0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18;p38">
              <a:extLst>
                <a:ext uri="{FF2B5EF4-FFF2-40B4-BE49-F238E27FC236}">
                  <a16:creationId xmlns:a16="http://schemas.microsoft.com/office/drawing/2014/main" id="{675970B9-05C9-FA4B-9732-304500B0ECC6}"/>
                </a:ext>
              </a:extLst>
            </p:cNvPr>
            <p:cNvSpPr/>
            <p:nvPr/>
          </p:nvSpPr>
          <p:spPr>
            <a:xfrm>
              <a:off x="4081004" y="1825673"/>
              <a:ext cx="37811" cy="40678"/>
            </a:xfrm>
            <a:custGeom>
              <a:avLst/>
              <a:gdLst/>
              <a:ahLst/>
              <a:cxnLst/>
              <a:rect l="l" t="t" r="r" b="b"/>
              <a:pathLst>
                <a:path w="2071" h="2228" extrusionOk="0">
                  <a:moveTo>
                    <a:pt x="0" y="0"/>
                  </a:moveTo>
                  <a:lnTo>
                    <a:pt x="378" y="2226"/>
                  </a:lnTo>
                  <a:cubicBezTo>
                    <a:pt x="378" y="2226"/>
                    <a:pt x="412" y="2228"/>
                    <a:pt x="471" y="2228"/>
                  </a:cubicBezTo>
                  <a:cubicBezTo>
                    <a:pt x="809" y="2228"/>
                    <a:pt x="1959" y="2176"/>
                    <a:pt x="2070" y="1472"/>
                  </a:cubicBezTo>
                  <a:lnTo>
                    <a:pt x="17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19;p38">
              <a:extLst>
                <a:ext uri="{FF2B5EF4-FFF2-40B4-BE49-F238E27FC236}">
                  <a16:creationId xmlns:a16="http://schemas.microsoft.com/office/drawing/2014/main" id="{EB66F123-3B28-004A-B7F6-8EDB68CE8704}"/>
                </a:ext>
              </a:extLst>
            </p:cNvPr>
            <p:cNvSpPr/>
            <p:nvPr/>
          </p:nvSpPr>
          <p:spPr>
            <a:xfrm>
              <a:off x="4056101" y="1825673"/>
              <a:ext cx="31805" cy="43727"/>
            </a:xfrm>
            <a:custGeom>
              <a:avLst/>
              <a:gdLst/>
              <a:ahLst/>
              <a:cxnLst/>
              <a:rect l="l" t="t" r="r" b="b"/>
              <a:pathLst>
                <a:path w="1742" h="2395" extrusionOk="0">
                  <a:moveTo>
                    <a:pt x="1364" y="0"/>
                  </a:moveTo>
                  <a:lnTo>
                    <a:pt x="1" y="568"/>
                  </a:lnTo>
                  <a:lnTo>
                    <a:pt x="401" y="2395"/>
                  </a:lnTo>
                  <a:lnTo>
                    <a:pt x="1742" y="222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1520;p38">
              <a:extLst>
                <a:ext uri="{FF2B5EF4-FFF2-40B4-BE49-F238E27FC236}">
                  <a16:creationId xmlns:a16="http://schemas.microsoft.com/office/drawing/2014/main" id="{C61758F0-C5BB-3A44-A91B-0E38E28ACF18}"/>
                </a:ext>
              </a:extLst>
            </p:cNvPr>
            <p:cNvGrpSpPr/>
            <p:nvPr/>
          </p:nvGrpSpPr>
          <p:grpSpPr>
            <a:xfrm>
              <a:off x="2997886" y="1290691"/>
              <a:ext cx="1054152" cy="943876"/>
              <a:chOff x="3040436" y="1290691"/>
              <a:chExt cx="1054152" cy="943876"/>
            </a:xfrm>
          </p:grpSpPr>
          <p:sp>
            <p:nvSpPr>
              <p:cNvPr id="85" name="Google Shape;1521;p38">
                <a:extLst>
                  <a:ext uri="{FF2B5EF4-FFF2-40B4-BE49-F238E27FC236}">
                    <a16:creationId xmlns:a16="http://schemas.microsoft.com/office/drawing/2014/main" id="{5ECA62A2-DE41-0541-BF5B-7EE9AF85ED24}"/>
                  </a:ext>
                </a:extLst>
              </p:cNvPr>
              <p:cNvSpPr/>
              <p:nvPr/>
            </p:nvSpPr>
            <p:spPr>
              <a:xfrm>
                <a:off x="3040436" y="1678024"/>
                <a:ext cx="875831" cy="556543"/>
              </a:xfrm>
              <a:custGeom>
                <a:avLst/>
                <a:gdLst/>
                <a:ahLst/>
                <a:cxnLst/>
                <a:rect l="l" t="t" r="r" b="b"/>
                <a:pathLst>
                  <a:path w="47971" h="30483" extrusionOk="0">
                    <a:moveTo>
                      <a:pt x="1767" y="1"/>
                    </a:moveTo>
                    <a:lnTo>
                      <a:pt x="205" y="755"/>
                    </a:lnTo>
                    <a:cubicBezTo>
                      <a:pt x="45" y="2141"/>
                      <a:pt x="0" y="3560"/>
                      <a:pt x="79" y="5013"/>
                    </a:cubicBezTo>
                    <a:cubicBezTo>
                      <a:pt x="841" y="19080"/>
                      <a:pt x="12864" y="30483"/>
                      <a:pt x="26934" y="30483"/>
                    </a:cubicBezTo>
                    <a:cubicBezTo>
                      <a:pt x="36104" y="30483"/>
                      <a:pt x="43880" y="25638"/>
                      <a:pt x="47971" y="18367"/>
                    </a:cubicBezTo>
                    <a:lnTo>
                      <a:pt x="25552" y="5013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22;p38">
                <a:extLst>
                  <a:ext uri="{FF2B5EF4-FFF2-40B4-BE49-F238E27FC236}">
                    <a16:creationId xmlns:a16="http://schemas.microsoft.com/office/drawing/2014/main" id="{812E3962-94B2-2141-98EA-39544D30CC96}"/>
                  </a:ext>
                </a:extLst>
              </p:cNvPr>
              <p:cNvSpPr/>
              <p:nvPr/>
            </p:nvSpPr>
            <p:spPr>
              <a:xfrm>
                <a:off x="3596140" y="1297775"/>
                <a:ext cx="469546" cy="683123"/>
              </a:xfrm>
              <a:custGeom>
                <a:avLst/>
                <a:gdLst/>
                <a:ahLst/>
                <a:cxnLst/>
                <a:rect l="l" t="t" r="r" b="b"/>
                <a:pathLst>
                  <a:path w="25718" h="37416" extrusionOk="0">
                    <a:moveTo>
                      <a:pt x="10582" y="1"/>
                    </a:moveTo>
                    <a:lnTo>
                      <a:pt x="9021" y="756"/>
                    </a:lnTo>
                    <a:lnTo>
                      <a:pt x="1" y="24063"/>
                    </a:lnTo>
                    <a:lnTo>
                      <a:pt x="22419" y="37415"/>
                    </a:lnTo>
                    <a:lnTo>
                      <a:pt x="23980" y="36661"/>
                    </a:lnTo>
                    <a:cubicBezTo>
                      <a:pt x="23980" y="36661"/>
                      <a:pt x="25717" y="28567"/>
                      <a:pt x="25471" y="24063"/>
                    </a:cubicBezTo>
                    <a:cubicBezTo>
                      <a:pt x="24925" y="14018"/>
                      <a:pt x="10582" y="1"/>
                      <a:pt x="1058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3;p38">
                <a:extLst>
                  <a:ext uri="{FF2B5EF4-FFF2-40B4-BE49-F238E27FC236}">
                    <a16:creationId xmlns:a16="http://schemas.microsoft.com/office/drawing/2014/main" id="{A4779702-72BC-D845-9D42-9EA4FFAF4FF0}"/>
                  </a:ext>
                </a:extLst>
              </p:cNvPr>
              <p:cNvSpPr/>
              <p:nvPr/>
            </p:nvSpPr>
            <p:spPr>
              <a:xfrm>
                <a:off x="3044179" y="1304457"/>
                <a:ext cx="627474" cy="465110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25475" extrusionOk="0">
                    <a:moveTo>
                      <a:pt x="23966" y="1"/>
                    </a:moveTo>
                    <a:cubicBezTo>
                      <a:pt x="11348" y="1"/>
                      <a:pt x="1371" y="9175"/>
                      <a:pt x="0" y="21216"/>
                    </a:cubicBezTo>
                    <a:lnTo>
                      <a:pt x="1562" y="20462"/>
                    </a:lnTo>
                    <a:lnTo>
                      <a:pt x="25347" y="25474"/>
                    </a:lnTo>
                    <a:lnTo>
                      <a:pt x="34368" y="2164"/>
                    </a:lnTo>
                    <a:cubicBezTo>
                      <a:pt x="31148" y="774"/>
                      <a:pt x="27626" y="1"/>
                      <a:pt x="2396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4;p38">
                <a:extLst>
                  <a:ext uri="{FF2B5EF4-FFF2-40B4-BE49-F238E27FC236}">
                    <a16:creationId xmlns:a16="http://schemas.microsoft.com/office/drawing/2014/main" id="{376AF2D9-D1DF-BE4E-95E4-CFC0AE2AE18F}"/>
                  </a:ext>
                </a:extLst>
              </p:cNvPr>
              <p:cNvSpPr/>
              <p:nvPr/>
            </p:nvSpPr>
            <p:spPr>
              <a:xfrm>
                <a:off x="3069009" y="1678024"/>
                <a:ext cx="875758" cy="542777"/>
              </a:xfrm>
              <a:custGeom>
                <a:avLst/>
                <a:gdLst/>
                <a:ahLst/>
                <a:cxnLst/>
                <a:rect l="l" t="t" r="r" b="b"/>
                <a:pathLst>
                  <a:path w="47967" h="29729" extrusionOk="0">
                    <a:moveTo>
                      <a:pt x="202" y="1"/>
                    </a:moveTo>
                    <a:cubicBezTo>
                      <a:pt x="45" y="1386"/>
                      <a:pt x="0" y="2806"/>
                      <a:pt x="78" y="4259"/>
                    </a:cubicBezTo>
                    <a:cubicBezTo>
                      <a:pt x="840" y="18325"/>
                      <a:pt x="12864" y="29729"/>
                      <a:pt x="26931" y="29729"/>
                    </a:cubicBezTo>
                    <a:cubicBezTo>
                      <a:pt x="36104" y="29729"/>
                      <a:pt x="43877" y="24880"/>
                      <a:pt x="47966" y="17612"/>
                    </a:cubicBezTo>
                    <a:lnTo>
                      <a:pt x="25549" y="4259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5;p38">
                <a:extLst>
                  <a:ext uri="{FF2B5EF4-FFF2-40B4-BE49-F238E27FC236}">
                    <a16:creationId xmlns:a16="http://schemas.microsoft.com/office/drawing/2014/main" id="{8553BC69-E771-B44F-B07E-EC74E5314207}"/>
                  </a:ext>
                </a:extLst>
              </p:cNvPr>
              <p:cNvSpPr/>
              <p:nvPr/>
            </p:nvSpPr>
            <p:spPr>
              <a:xfrm>
                <a:off x="3094971" y="1707893"/>
                <a:ext cx="814412" cy="487475"/>
              </a:xfrm>
              <a:custGeom>
                <a:avLst/>
                <a:gdLst/>
                <a:ahLst/>
                <a:cxnLst/>
                <a:rect l="l" t="t" r="r" b="b"/>
                <a:pathLst>
                  <a:path w="44607" h="26700" extrusionOk="0">
                    <a:moveTo>
                      <a:pt x="158" y="135"/>
                    </a:moveTo>
                    <a:lnTo>
                      <a:pt x="23596" y="4069"/>
                    </a:lnTo>
                    <a:lnTo>
                      <a:pt x="44457" y="16495"/>
                    </a:lnTo>
                    <a:cubicBezTo>
                      <a:pt x="40285" y="22904"/>
                      <a:pt x="33382" y="26576"/>
                      <a:pt x="25509" y="26576"/>
                    </a:cubicBezTo>
                    <a:cubicBezTo>
                      <a:pt x="12256" y="26576"/>
                      <a:pt x="887" y="15793"/>
                      <a:pt x="170" y="2541"/>
                    </a:cubicBezTo>
                    <a:cubicBezTo>
                      <a:pt x="125" y="1741"/>
                      <a:pt x="125" y="935"/>
                      <a:pt x="158" y="135"/>
                    </a:cubicBezTo>
                    <a:close/>
                    <a:moveTo>
                      <a:pt x="102" y="1"/>
                    </a:moveTo>
                    <a:cubicBezTo>
                      <a:pt x="87" y="1"/>
                      <a:pt x="76" y="9"/>
                      <a:pt x="65" y="16"/>
                    </a:cubicBezTo>
                    <a:cubicBezTo>
                      <a:pt x="50" y="27"/>
                      <a:pt x="42" y="42"/>
                      <a:pt x="42" y="61"/>
                    </a:cubicBezTo>
                    <a:cubicBezTo>
                      <a:pt x="1" y="886"/>
                      <a:pt x="5" y="1723"/>
                      <a:pt x="50" y="2545"/>
                    </a:cubicBezTo>
                    <a:cubicBezTo>
                      <a:pt x="771" y="15864"/>
                      <a:pt x="12192" y="26700"/>
                      <a:pt x="25509" y="26700"/>
                    </a:cubicBezTo>
                    <a:cubicBezTo>
                      <a:pt x="29381" y="26700"/>
                      <a:pt x="33165" y="25769"/>
                      <a:pt x="36460" y="24006"/>
                    </a:cubicBezTo>
                    <a:cubicBezTo>
                      <a:pt x="39743" y="22251"/>
                      <a:pt x="42555" y="19658"/>
                      <a:pt x="44595" y="16510"/>
                    </a:cubicBezTo>
                    <a:cubicBezTo>
                      <a:pt x="44603" y="16495"/>
                      <a:pt x="44606" y="16476"/>
                      <a:pt x="44603" y="16462"/>
                    </a:cubicBezTo>
                    <a:cubicBezTo>
                      <a:pt x="44598" y="16446"/>
                      <a:pt x="44588" y="16431"/>
                      <a:pt x="44576" y="16424"/>
                    </a:cubicBezTo>
                    <a:lnTo>
                      <a:pt x="23649" y="3960"/>
                    </a:lnTo>
                    <a:cubicBezTo>
                      <a:pt x="23641" y="3957"/>
                      <a:pt x="23634" y="3953"/>
                      <a:pt x="23626" y="3953"/>
                    </a:cubicBezTo>
                    <a:lnTo>
                      <a:pt x="113" y="4"/>
                    </a:lnTo>
                    <a:cubicBezTo>
                      <a:pt x="109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6;p38">
                <a:extLst>
                  <a:ext uri="{FF2B5EF4-FFF2-40B4-BE49-F238E27FC236}">
                    <a16:creationId xmlns:a16="http://schemas.microsoft.com/office/drawing/2014/main" id="{6D01BF13-0E70-4349-97A0-F6C1921E9F79}"/>
                  </a:ext>
                </a:extLst>
              </p:cNvPr>
              <p:cNvSpPr/>
              <p:nvPr/>
            </p:nvSpPr>
            <p:spPr>
              <a:xfrm>
                <a:off x="3624658" y="1297775"/>
                <a:ext cx="469930" cy="669356"/>
              </a:xfrm>
              <a:custGeom>
                <a:avLst/>
                <a:gdLst/>
                <a:ahLst/>
                <a:cxnLst/>
                <a:rect l="l" t="t" r="r" b="b"/>
                <a:pathLst>
                  <a:path w="25739" h="36662" extrusionOk="0">
                    <a:moveTo>
                      <a:pt x="9020" y="1"/>
                    </a:moveTo>
                    <a:lnTo>
                      <a:pt x="0" y="23308"/>
                    </a:lnTo>
                    <a:lnTo>
                      <a:pt x="22418" y="36661"/>
                    </a:lnTo>
                    <a:cubicBezTo>
                      <a:pt x="24603" y="32781"/>
                      <a:pt x="25738" y="28204"/>
                      <a:pt x="25474" y="23308"/>
                    </a:cubicBezTo>
                    <a:cubicBezTo>
                      <a:pt x="24909" y="12902"/>
                      <a:pt x="18179" y="3952"/>
                      <a:pt x="9020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7;p38">
                <a:extLst>
                  <a:ext uri="{FF2B5EF4-FFF2-40B4-BE49-F238E27FC236}">
                    <a16:creationId xmlns:a16="http://schemas.microsoft.com/office/drawing/2014/main" id="{A3EB310C-9B1F-A449-AB2E-15AC18445ACC}"/>
                  </a:ext>
                </a:extLst>
              </p:cNvPr>
              <p:cNvSpPr/>
              <p:nvPr/>
            </p:nvSpPr>
            <p:spPr>
              <a:xfrm>
                <a:off x="3656280" y="1332757"/>
                <a:ext cx="411926" cy="598207"/>
              </a:xfrm>
              <a:custGeom>
                <a:avLst/>
                <a:gdLst/>
                <a:ahLst/>
                <a:cxnLst/>
                <a:rect l="l" t="t" r="r" b="b"/>
                <a:pathLst>
                  <a:path w="22562" h="32765" extrusionOk="0">
                    <a:moveTo>
                      <a:pt x="8117" y="147"/>
                    </a:moveTo>
                    <a:cubicBezTo>
                      <a:pt x="16335" y="4303"/>
                      <a:pt x="21739" y="12473"/>
                      <a:pt x="22225" y="21474"/>
                    </a:cubicBezTo>
                    <a:cubicBezTo>
                      <a:pt x="22438" y="25355"/>
                      <a:pt x="21694" y="29210"/>
                      <a:pt x="20081" y="32620"/>
                    </a:cubicBezTo>
                    <a:lnTo>
                      <a:pt x="147" y="20746"/>
                    </a:lnTo>
                    <a:lnTo>
                      <a:pt x="8117" y="147"/>
                    </a:lnTo>
                    <a:close/>
                    <a:moveTo>
                      <a:pt x="8084" y="1"/>
                    </a:moveTo>
                    <a:cubicBezTo>
                      <a:pt x="8077" y="1"/>
                      <a:pt x="8069" y="1"/>
                      <a:pt x="8062" y="5"/>
                    </a:cubicBezTo>
                    <a:cubicBezTo>
                      <a:pt x="8046" y="12"/>
                      <a:pt x="8036" y="23"/>
                      <a:pt x="8028" y="38"/>
                    </a:cubicBezTo>
                    <a:lnTo>
                      <a:pt x="13" y="20749"/>
                    </a:lnTo>
                    <a:cubicBezTo>
                      <a:pt x="1" y="20775"/>
                      <a:pt x="13" y="20809"/>
                      <a:pt x="39" y="20825"/>
                    </a:cubicBezTo>
                    <a:lnTo>
                      <a:pt x="20077" y="32758"/>
                    </a:lnTo>
                    <a:cubicBezTo>
                      <a:pt x="20084" y="32761"/>
                      <a:pt x="20096" y="32765"/>
                      <a:pt x="20107" y="32765"/>
                    </a:cubicBezTo>
                    <a:cubicBezTo>
                      <a:pt x="20111" y="32765"/>
                      <a:pt x="20119" y="32765"/>
                      <a:pt x="20126" y="32761"/>
                    </a:cubicBezTo>
                    <a:cubicBezTo>
                      <a:pt x="20141" y="32758"/>
                      <a:pt x="20156" y="32747"/>
                      <a:pt x="20163" y="32732"/>
                    </a:cubicBezTo>
                    <a:cubicBezTo>
                      <a:pt x="21803" y="29288"/>
                      <a:pt x="22561" y="25392"/>
                      <a:pt x="22348" y="21466"/>
                    </a:cubicBezTo>
                    <a:cubicBezTo>
                      <a:pt x="22106" y="17029"/>
                      <a:pt x="20649" y="12681"/>
                      <a:pt x="18124" y="8887"/>
                    </a:cubicBezTo>
                    <a:cubicBezTo>
                      <a:pt x="15614" y="5110"/>
                      <a:pt x="12151" y="2036"/>
                      <a:pt x="8114" y="9"/>
                    </a:cubicBezTo>
                    <a:cubicBezTo>
                      <a:pt x="8103" y="1"/>
                      <a:pt x="8095" y="1"/>
                      <a:pt x="80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28;p38">
                <a:extLst>
                  <a:ext uri="{FF2B5EF4-FFF2-40B4-BE49-F238E27FC236}">
                    <a16:creationId xmlns:a16="http://schemas.microsoft.com/office/drawing/2014/main" id="{669B8055-60E8-564C-80C9-80E12941FDE8}"/>
                  </a:ext>
                </a:extLst>
              </p:cNvPr>
              <p:cNvSpPr/>
              <p:nvPr/>
            </p:nvSpPr>
            <p:spPr>
              <a:xfrm>
                <a:off x="3072697" y="1290691"/>
                <a:ext cx="627456" cy="465092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25474" extrusionOk="0">
                    <a:moveTo>
                      <a:pt x="23968" y="1"/>
                    </a:moveTo>
                    <a:cubicBezTo>
                      <a:pt x="11351" y="1"/>
                      <a:pt x="1374" y="9174"/>
                      <a:pt x="0" y="21216"/>
                    </a:cubicBezTo>
                    <a:lnTo>
                      <a:pt x="25347" y="25474"/>
                    </a:lnTo>
                    <a:lnTo>
                      <a:pt x="34366" y="2163"/>
                    </a:lnTo>
                    <a:cubicBezTo>
                      <a:pt x="31147" y="773"/>
                      <a:pt x="27625" y="1"/>
                      <a:pt x="23968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529;p38">
                <a:extLst>
                  <a:ext uri="{FF2B5EF4-FFF2-40B4-BE49-F238E27FC236}">
                    <a16:creationId xmlns:a16="http://schemas.microsoft.com/office/drawing/2014/main" id="{ADCC620C-8566-DB46-BDBB-8A8278203366}"/>
                  </a:ext>
                </a:extLst>
              </p:cNvPr>
              <p:cNvSpPr/>
              <p:nvPr/>
            </p:nvSpPr>
            <p:spPr>
              <a:xfrm>
                <a:off x="3101526" y="1316197"/>
                <a:ext cx="565563" cy="410885"/>
              </a:xfrm>
              <a:custGeom>
                <a:avLst/>
                <a:gdLst/>
                <a:ahLst/>
                <a:cxnLst/>
                <a:rect l="l" t="t" r="r" b="b"/>
                <a:pathLst>
                  <a:path w="30977" h="22505" extrusionOk="0">
                    <a:moveTo>
                      <a:pt x="22389" y="120"/>
                    </a:moveTo>
                    <a:cubicBezTo>
                      <a:pt x="25269" y="120"/>
                      <a:pt x="28112" y="624"/>
                      <a:pt x="30834" y="1621"/>
                    </a:cubicBezTo>
                    <a:lnTo>
                      <a:pt x="22800" y="22377"/>
                    </a:lnTo>
                    <a:lnTo>
                      <a:pt x="135" y="18567"/>
                    </a:lnTo>
                    <a:cubicBezTo>
                      <a:pt x="2048" y="7702"/>
                      <a:pt x="11188" y="120"/>
                      <a:pt x="22389" y="120"/>
                    </a:cubicBezTo>
                    <a:close/>
                    <a:moveTo>
                      <a:pt x="22389" y="0"/>
                    </a:moveTo>
                    <a:cubicBezTo>
                      <a:pt x="16939" y="0"/>
                      <a:pt x="11711" y="1857"/>
                      <a:pt x="7669" y="5229"/>
                    </a:cubicBezTo>
                    <a:cubicBezTo>
                      <a:pt x="3639" y="8591"/>
                      <a:pt x="916" y="13342"/>
                      <a:pt x="5" y="18608"/>
                    </a:cubicBezTo>
                    <a:cubicBezTo>
                      <a:pt x="1" y="18624"/>
                      <a:pt x="5" y="18642"/>
                      <a:pt x="16" y="18653"/>
                    </a:cubicBezTo>
                    <a:cubicBezTo>
                      <a:pt x="23" y="18668"/>
                      <a:pt x="38" y="18676"/>
                      <a:pt x="53" y="18679"/>
                    </a:cubicBezTo>
                    <a:lnTo>
                      <a:pt x="22830" y="22504"/>
                    </a:lnTo>
                    <a:lnTo>
                      <a:pt x="22842" y="22504"/>
                    </a:lnTo>
                    <a:cubicBezTo>
                      <a:pt x="22864" y="22504"/>
                      <a:pt x="22886" y="22489"/>
                      <a:pt x="22897" y="22467"/>
                    </a:cubicBezTo>
                    <a:lnTo>
                      <a:pt x="30969" y="1607"/>
                    </a:lnTo>
                    <a:cubicBezTo>
                      <a:pt x="30977" y="1592"/>
                      <a:pt x="30977" y="1573"/>
                      <a:pt x="30969" y="1557"/>
                    </a:cubicBezTo>
                    <a:cubicBezTo>
                      <a:pt x="30961" y="1543"/>
                      <a:pt x="30950" y="1531"/>
                      <a:pt x="30935" y="1528"/>
                    </a:cubicBezTo>
                    <a:cubicBezTo>
                      <a:pt x="28179" y="512"/>
                      <a:pt x="25302" y="0"/>
                      <a:pt x="2238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6A9A94-7EEF-507E-2B22-47AA2563EF03}"/>
              </a:ext>
            </a:extLst>
          </p:cNvPr>
          <p:cNvSpPr/>
          <p:nvPr/>
        </p:nvSpPr>
        <p:spPr>
          <a:xfrm>
            <a:off x="108858" y="174172"/>
            <a:ext cx="235056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4. Next Steps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2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"/>
          <p:cNvSpPr/>
          <p:nvPr/>
        </p:nvSpPr>
        <p:spPr>
          <a:xfrm>
            <a:off x="8415233" y="1489135"/>
            <a:ext cx="810000" cy="8172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6" name="Google Shape;416;p24"/>
          <p:cNvSpPr/>
          <p:nvPr/>
        </p:nvSpPr>
        <p:spPr>
          <a:xfrm>
            <a:off x="8415233" y="3916768"/>
            <a:ext cx="810000" cy="8172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7" name="Google Shape;417;p24"/>
          <p:cNvSpPr/>
          <p:nvPr/>
        </p:nvSpPr>
        <p:spPr>
          <a:xfrm>
            <a:off x="4948700" y="3916768"/>
            <a:ext cx="810000" cy="8172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8" name="Google Shape;418;p24"/>
          <p:cNvSpPr/>
          <p:nvPr/>
        </p:nvSpPr>
        <p:spPr>
          <a:xfrm>
            <a:off x="4948700" y="1489135"/>
            <a:ext cx="810000" cy="8172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9" name="Google Shape;419;p24"/>
          <p:cNvSpPr txBox="1">
            <a:spLocks noGrp="1"/>
          </p:cNvSpPr>
          <p:nvPr>
            <p:ph type="ctrTitle"/>
          </p:nvPr>
        </p:nvSpPr>
        <p:spPr>
          <a:xfrm>
            <a:off x="5005821" y="1872661"/>
            <a:ext cx="2799236" cy="4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2400" dirty="0"/>
              <a:t>1 </a:t>
            </a:r>
            <a:endParaRPr sz="2400" dirty="0"/>
          </a:p>
          <a:p>
            <a:r>
              <a:rPr lang="en" sz="2400" dirty="0"/>
              <a:t>DATA summary </a:t>
            </a:r>
            <a:endParaRPr sz="2400" dirty="0"/>
          </a:p>
        </p:txBody>
      </p:sp>
      <p:grpSp>
        <p:nvGrpSpPr>
          <p:cNvPr id="427" name="Google Shape;427;p24"/>
          <p:cNvGrpSpPr/>
          <p:nvPr/>
        </p:nvGrpSpPr>
        <p:grpSpPr>
          <a:xfrm>
            <a:off x="1" y="1310534"/>
            <a:ext cx="6134284" cy="4967932"/>
            <a:chOff x="0" y="982900"/>
            <a:chExt cx="4600713" cy="3725949"/>
          </a:xfrm>
        </p:grpSpPr>
        <p:grpSp>
          <p:nvGrpSpPr>
            <p:cNvPr id="428" name="Google Shape;428;p24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29" name="Google Shape;429;p24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31" name="Google Shape;431;p24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32" name="Google Shape;432;p24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37" name="Google Shape;437;p24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38" name="Google Shape;438;p24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494" name="Google Shape;494;p24"/>
          <p:cNvSpPr txBox="1"/>
          <p:nvPr/>
        </p:nvSpPr>
        <p:spPr>
          <a:xfrm>
            <a:off x="1404467" y="2562633"/>
            <a:ext cx="1332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5" name="Google Shape;495;p24"/>
          <p:cNvSpPr txBox="1">
            <a:spLocks noGrp="1"/>
          </p:cNvSpPr>
          <p:nvPr>
            <p:ph type="ctrTitle"/>
          </p:nvPr>
        </p:nvSpPr>
        <p:spPr>
          <a:xfrm>
            <a:off x="1004633" y="1539167"/>
            <a:ext cx="2057072" cy="293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 dirty="0"/>
              <a:t>Table </a:t>
            </a:r>
            <a:endParaRPr sz="4000" dirty="0"/>
          </a:p>
          <a:p>
            <a:r>
              <a:rPr lang="en" sz="4000" dirty="0"/>
              <a:t>of Content</a:t>
            </a:r>
            <a:endParaRPr sz="4000" dirty="0"/>
          </a:p>
        </p:txBody>
      </p:sp>
      <p:sp>
        <p:nvSpPr>
          <p:cNvPr id="93" name="Google Shape;419;p24">
            <a:extLst>
              <a:ext uri="{FF2B5EF4-FFF2-40B4-BE49-F238E27FC236}">
                <a16:creationId xmlns:a16="http://schemas.microsoft.com/office/drawing/2014/main" id="{1A3C784F-12C3-1143-86D1-2FD24B6DB0B6}"/>
              </a:ext>
            </a:extLst>
          </p:cNvPr>
          <p:cNvSpPr txBox="1">
            <a:spLocks/>
          </p:cNvSpPr>
          <p:nvPr/>
        </p:nvSpPr>
        <p:spPr>
          <a:xfrm>
            <a:off x="5047848" y="4775051"/>
            <a:ext cx="2447200" cy="4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r>
              <a:rPr lang="en-US" sz="2400" dirty="0"/>
              <a:t>3 </a:t>
            </a:r>
          </a:p>
          <a:p>
            <a:r>
              <a:rPr lang="en-US" sz="2400" dirty="0"/>
              <a:t>Classification models</a:t>
            </a:r>
          </a:p>
        </p:txBody>
      </p:sp>
      <p:sp>
        <p:nvSpPr>
          <p:cNvPr id="98" name="Google Shape;419;p24">
            <a:extLst>
              <a:ext uri="{FF2B5EF4-FFF2-40B4-BE49-F238E27FC236}">
                <a16:creationId xmlns:a16="http://schemas.microsoft.com/office/drawing/2014/main" id="{80FC8AB8-1000-6941-905A-B14DF6DF4C97}"/>
              </a:ext>
            </a:extLst>
          </p:cNvPr>
          <p:cNvSpPr txBox="1">
            <a:spLocks/>
          </p:cNvSpPr>
          <p:nvPr/>
        </p:nvSpPr>
        <p:spPr>
          <a:xfrm>
            <a:off x="8415233" y="1868636"/>
            <a:ext cx="2950638" cy="4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r>
              <a:rPr lang="en-US" sz="2400" dirty="0"/>
              <a:t>2</a:t>
            </a:r>
          </a:p>
          <a:p>
            <a:r>
              <a:rPr lang="en-US" sz="2400" dirty="0"/>
              <a:t>Text analysis</a:t>
            </a:r>
          </a:p>
        </p:txBody>
      </p:sp>
      <p:sp>
        <p:nvSpPr>
          <p:cNvPr id="99" name="Google Shape;419;p24">
            <a:extLst>
              <a:ext uri="{FF2B5EF4-FFF2-40B4-BE49-F238E27FC236}">
                <a16:creationId xmlns:a16="http://schemas.microsoft.com/office/drawing/2014/main" id="{26256CAC-BA9A-994E-B244-0995223D3F6D}"/>
              </a:ext>
            </a:extLst>
          </p:cNvPr>
          <p:cNvSpPr txBox="1">
            <a:spLocks/>
          </p:cNvSpPr>
          <p:nvPr/>
        </p:nvSpPr>
        <p:spPr>
          <a:xfrm>
            <a:off x="8415233" y="5074597"/>
            <a:ext cx="2950638" cy="4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r>
              <a:rPr lang="en-US" sz="2400" dirty="0"/>
              <a:t>4 </a:t>
            </a:r>
          </a:p>
          <a:p>
            <a:r>
              <a:rPr lang="en-US" sz="2400" dirty="0"/>
              <a:t>Challenges and next steps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1. Data Summary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C05A111-96C1-61BD-A9F3-B48D917D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6" y="815044"/>
            <a:ext cx="10384220" cy="54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1. Data Summary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F36CD44-48BA-6FAA-BC42-A2772BD2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780" y="805543"/>
            <a:ext cx="6484020" cy="56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1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1. Data Summary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B45E39D-38AB-CDBA-8E84-1BF7CD1B5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04" y="2359026"/>
            <a:ext cx="3365046" cy="259127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6A0521C-0497-9F04-41E8-09B4413F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2359026"/>
            <a:ext cx="3980799" cy="2623453"/>
          </a:xfrm>
          <a:prstGeom prst="rect">
            <a:avLst/>
          </a:prstGeom>
        </p:spPr>
      </p:pic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7C707EBB-2429-3F6E-D2E4-3FFA8595A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474" y="2292351"/>
            <a:ext cx="4219573" cy="35875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DB9405-7DA3-DB84-9EF1-7B015DC2D222}"/>
              </a:ext>
            </a:extLst>
          </p:cNvPr>
          <p:cNvSpPr/>
          <p:nvPr/>
        </p:nvSpPr>
        <p:spPr>
          <a:xfrm>
            <a:off x="601437" y="765175"/>
            <a:ext cx="3037113" cy="41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Personal Data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2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1. Data Summary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B9405-7DA3-DB84-9EF1-7B015DC2D222}"/>
              </a:ext>
            </a:extLst>
          </p:cNvPr>
          <p:cNvSpPr/>
          <p:nvPr/>
        </p:nvSpPr>
        <p:spPr>
          <a:xfrm>
            <a:off x="601437" y="765175"/>
            <a:ext cx="3037113" cy="41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Post Data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E82BB7B-AC78-D211-AA11-9436B6F8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7" y="1843471"/>
            <a:ext cx="5621234" cy="3790074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00E8B89-2332-366A-A7CD-21940364A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671" y="1843470"/>
            <a:ext cx="5307341" cy="39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26"/>
          <p:cNvGrpSpPr/>
          <p:nvPr/>
        </p:nvGrpSpPr>
        <p:grpSpPr>
          <a:xfrm>
            <a:off x="2723923" y="1004859"/>
            <a:ext cx="692977" cy="647024"/>
            <a:chOff x="4694531" y="2250235"/>
            <a:chExt cx="1090502" cy="1018186"/>
          </a:xfrm>
        </p:grpSpPr>
        <p:sp>
          <p:nvSpPr>
            <p:cNvPr id="507" name="Google Shape;507;p2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11" name="Google Shape;511;p26"/>
          <p:cNvSpPr txBox="1">
            <a:spLocks noGrp="1"/>
          </p:cNvSpPr>
          <p:nvPr>
            <p:ph type="subTitle" idx="1"/>
          </p:nvPr>
        </p:nvSpPr>
        <p:spPr>
          <a:xfrm>
            <a:off x="3200551" y="2991546"/>
            <a:ext cx="6344083" cy="17436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content should be included in the LinkedIn lay-off announcement post to help employees get a job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" name="Google Shape;512;p26"/>
          <p:cNvSpPr txBox="1">
            <a:spLocks noGrp="1"/>
          </p:cNvSpPr>
          <p:nvPr>
            <p:ph type="ctrTitle"/>
          </p:nvPr>
        </p:nvSpPr>
        <p:spPr>
          <a:xfrm>
            <a:off x="3004691" y="2575928"/>
            <a:ext cx="62256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R</a:t>
            </a:r>
            <a:r>
              <a:rPr lang="en-US" dirty="0"/>
              <a:t>e</a:t>
            </a:r>
            <a:r>
              <a:rPr lang="en" dirty="0"/>
              <a:t>search Question</a:t>
            </a:r>
            <a:endParaRPr dirty="0"/>
          </a:p>
        </p:txBody>
      </p:sp>
      <p:grpSp>
        <p:nvGrpSpPr>
          <p:cNvPr id="513" name="Google Shape;513;p26"/>
          <p:cNvGrpSpPr/>
          <p:nvPr/>
        </p:nvGrpSpPr>
        <p:grpSpPr>
          <a:xfrm>
            <a:off x="6476299" y="4268995"/>
            <a:ext cx="3162547" cy="2009456"/>
            <a:chOff x="4857224" y="3518946"/>
            <a:chExt cx="2371910" cy="1507092"/>
          </a:xfrm>
        </p:grpSpPr>
        <p:sp>
          <p:nvSpPr>
            <p:cNvPr id="514" name="Google Shape;514;p26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515;p26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516;p26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517;p26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518;p26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519;p26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520;p26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521;p26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22" name="Google Shape;522;p26"/>
          <p:cNvSpPr/>
          <p:nvPr/>
        </p:nvSpPr>
        <p:spPr>
          <a:xfrm flipH="1">
            <a:off x="10420892" y="6541655"/>
            <a:ext cx="9105" cy="4261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23" name="Google Shape;523;p26"/>
          <p:cNvGrpSpPr/>
          <p:nvPr/>
        </p:nvGrpSpPr>
        <p:grpSpPr>
          <a:xfrm>
            <a:off x="6260538" y="6278455"/>
            <a:ext cx="6134284" cy="200600"/>
            <a:chOff x="0" y="4397412"/>
            <a:chExt cx="4600713" cy="150450"/>
          </a:xfrm>
        </p:grpSpPr>
        <p:sp>
          <p:nvSpPr>
            <p:cNvPr id="524" name="Google Shape;524;p2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29" name="Google Shape;529;p26"/>
          <p:cNvGrpSpPr/>
          <p:nvPr/>
        </p:nvGrpSpPr>
        <p:grpSpPr>
          <a:xfrm>
            <a:off x="9802902" y="1586571"/>
            <a:ext cx="1333847" cy="1177644"/>
            <a:chOff x="6472501" y="1326053"/>
            <a:chExt cx="1000385" cy="883233"/>
          </a:xfrm>
        </p:grpSpPr>
        <p:sp>
          <p:nvSpPr>
            <p:cNvPr id="530" name="Google Shape;530;p26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34" name="Google Shape;534;p26"/>
          <p:cNvGrpSpPr/>
          <p:nvPr/>
        </p:nvGrpSpPr>
        <p:grpSpPr>
          <a:xfrm>
            <a:off x="9802893" y="2390169"/>
            <a:ext cx="1778041" cy="3888289"/>
            <a:chOff x="7352169" y="1792626"/>
            <a:chExt cx="1333531" cy="2916217"/>
          </a:xfrm>
        </p:grpSpPr>
        <p:grpSp>
          <p:nvGrpSpPr>
            <p:cNvPr id="535" name="Google Shape;535;p26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36" name="Google Shape;536;p26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37" name="Google Shape;537;p26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38" name="Google Shape;538;p26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39" name="Google Shape;539;p26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40" name="Google Shape;540;p26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41" name="Google Shape;541;p26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42" name="Google Shape;542;p26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43" name="Google Shape;543;p26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44" name="Google Shape;544;p26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45" name="Google Shape;545;p26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46" name="Google Shape;546;p26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47" name="Google Shape;547;p26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48" name="Google Shape;548;p26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49" name="Google Shape;549;p26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50" name="Google Shape;550;p26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53" name="Google Shape;553;p26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54" name="Google Shape;554;p26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55" name="Google Shape;555;p26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56" name="Google Shape;556;p26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57" name="Google Shape;557;p26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58" name="Google Shape;558;p26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59" name="Google Shape;559;p26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60" name="Google Shape;560;p26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61" name="Google Shape;561;p26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62" name="Google Shape;562;p26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63" name="Google Shape;563;p26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64" name="Google Shape;564;p26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65" name="Google Shape;565;p26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66" name="Google Shape;566;p26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67" name="Google Shape;567;p26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68" name="Google Shape;568;p26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69" name="Google Shape;569;p26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70" name="Google Shape;570;p26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71" name="Google Shape;571;p26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72" name="Google Shape;572;p26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73" name="Google Shape;573;p26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74" name="Google Shape;574;p26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75" name="Google Shape;575;p26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76" name="Google Shape;576;p26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77" name="Google Shape;577;p26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78" name="Google Shape;578;p26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79" name="Google Shape;579;p26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80" name="Google Shape;580;p26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81" name="Google Shape;581;p26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82" name="Google Shape;582;p26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83" name="Google Shape;583;p26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84" name="Google Shape;584;p26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85" name="Google Shape;585;p26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86" name="Google Shape;586;p26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87" name="Google Shape;587;p26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588" name="Google Shape;588;p26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9" name="Google Shape;589;p26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2" name="Google Shape;592;p26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3" name="Google Shape;593;p26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4" name="Google Shape;594;p26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5" name="Google Shape;595;p26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6" name="Google Shape;596;p26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3" name="Google Shape;603;p26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4" name="Google Shape;604;p26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7" name="Google Shape;607;p26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8" name="Google Shape;608;p26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0" name="Google Shape;610;p26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2" name="Google Shape;612;p26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3" name="Google Shape;613;p26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4" name="Google Shape;614;p26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5" name="Google Shape;615;p26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6" name="Google Shape;616;p26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7" name="Google Shape;617;p26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8" name="Google Shape;618;p26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9" name="Google Shape;619;p26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0" name="Google Shape;620;p26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1" name="Google Shape;621;p26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2" name="Google Shape;622;p26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3" name="Google Shape;623;p26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4" name="Google Shape;624;p26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5" name="Google Shape;625;p26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7" name="Google Shape;627;p26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630" name="Google Shape;630;p26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788129" y="3773765"/>
            <a:ext cx="692977" cy="647024"/>
            <a:chOff x="4694531" y="2250235"/>
            <a:chExt cx="1090502" cy="1018186"/>
          </a:xfrm>
        </p:grpSpPr>
        <p:sp>
          <p:nvSpPr>
            <p:cNvPr id="632" name="Google Shape;632;p2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36" name="Google Shape;636;p26"/>
          <p:cNvGrpSpPr/>
          <p:nvPr/>
        </p:nvGrpSpPr>
        <p:grpSpPr>
          <a:xfrm>
            <a:off x="1910903" y="5339800"/>
            <a:ext cx="447687" cy="418000"/>
            <a:chOff x="4694531" y="2250235"/>
            <a:chExt cx="1090502" cy="1018186"/>
          </a:xfrm>
        </p:grpSpPr>
        <p:sp>
          <p:nvSpPr>
            <p:cNvPr id="637" name="Google Shape;637;p2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1ABD71C-9B09-E041-9DA5-9287FE01908B}"/>
              </a:ext>
            </a:extLst>
          </p:cNvPr>
          <p:cNvCxnSpPr/>
          <p:nvPr/>
        </p:nvCxnSpPr>
        <p:spPr>
          <a:xfrm>
            <a:off x="108858" y="685801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31049FB-22C6-A3DB-A25A-D6327B1B9AB6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2. Text Analysis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2. Text Analysis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B9405-7DA3-DB84-9EF1-7B015DC2D222}"/>
              </a:ext>
            </a:extLst>
          </p:cNvPr>
          <p:cNvSpPr/>
          <p:nvPr/>
        </p:nvSpPr>
        <p:spPr>
          <a:xfrm>
            <a:off x="601437" y="765175"/>
            <a:ext cx="3037113" cy="41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NLP Package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4D3DF3E1-9BBB-0040-BD8F-BF27A528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69" y="1851824"/>
            <a:ext cx="5017961" cy="409027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FF93A5-D7D1-B06D-7019-99E61D691E12}"/>
              </a:ext>
            </a:extLst>
          </p:cNvPr>
          <p:cNvSpPr/>
          <p:nvPr/>
        </p:nvSpPr>
        <p:spPr>
          <a:xfrm>
            <a:off x="7439824" y="1417139"/>
            <a:ext cx="3622607" cy="40902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Preprocess to tokenize post, remove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Count the frequency of each word and present by each 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Match with positive and negative words lists, sum by column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1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AFCB8-EFD6-054E-84F1-41E679A0D909}"/>
              </a:ext>
            </a:extLst>
          </p:cNvPr>
          <p:cNvSpPr/>
          <p:nvPr/>
        </p:nvSpPr>
        <p:spPr>
          <a:xfrm>
            <a:off x="108858" y="174172"/>
            <a:ext cx="3037113" cy="413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2. Text Analysis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8F00D-CE93-E54E-99EE-020138A13DA9}"/>
              </a:ext>
            </a:extLst>
          </p:cNvPr>
          <p:cNvCxnSpPr/>
          <p:nvPr/>
        </p:nvCxnSpPr>
        <p:spPr>
          <a:xfrm>
            <a:off x="130628" y="696686"/>
            <a:ext cx="11223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B9405-7DA3-DB84-9EF1-7B015DC2D222}"/>
              </a:ext>
            </a:extLst>
          </p:cNvPr>
          <p:cNvSpPr/>
          <p:nvPr/>
        </p:nvSpPr>
        <p:spPr>
          <a:xfrm>
            <a:off x="601437" y="765175"/>
            <a:ext cx="3037113" cy="41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NLP Package</a:t>
            </a:r>
            <a:endParaRPr lang="en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583230-AED9-FFC8-A59F-0148BFCD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6" y="1899964"/>
            <a:ext cx="5682374" cy="4035828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9F83065-EBAF-B0D3-8841-04BD33F1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9964"/>
            <a:ext cx="5734343" cy="418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445</Words>
  <Application>Microsoft Macintosh PowerPoint</Application>
  <PresentationFormat>Widescreen</PresentationFormat>
  <Paragraphs>110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Abel</vt:lpstr>
      <vt:lpstr>Anaheim</vt:lpstr>
      <vt:lpstr>Anton</vt:lpstr>
      <vt:lpstr>Arial</vt:lpstr>
      <vt:lpstr>Calibri</vt:lpstr>
      <vt:lpstr>Calibri Light</vt:lpstr>
      <vt:lpstr>Cambria Math</vt:lpstr>
      <vt:lpstr>Josefin Slab</vt:lpstr>
      <vt:lpstr>Staatliches</vt:lpstr>
      <vt:lpstr>Times New Roman</vt:lpstr>
      <vt:lpstr>Office Theme</vt:lpstr>
      <vt:lpstr>Do layoff posts really help?</vt:lpstr>
      <vt:lpstr>1  DATA summary </vt:lpstr>
      <vt:lpstr>PowerPoint Presentation</vt:lpstr>
      <vt:lpstr>PowerPoint Presentation</vt:lpstr>
      <vt:lpstr>PowerPoint Presentation</vt:lpstr>
      <vt:lpstr>PowerPoint Presentation</vt:lpstr>
      <vt:lpstr>Research Question</vt:lpstr>
      <vt:lpstr>PowerPoint Presentation</vt:lpstr>
      <vt:lpstr>PowerPoint Presentation</vt:lpstr>
      <vt:lpstr>PowerPoint Presentation</vt:lpstr>
      <vt:lpstr>PowerPoint Presentation</vt:lpstr>
      <vt:lpstr>Full Regression Model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Manipulation </dc:title>
  <dc:creator>Vo, Mia</dc:creator>
  <cp:lastModifiedBy>Vo, Mia</cp:lastModifiedBy>
  <cp:revision>2</cp:revision>
  <dcterms:created xsi:type="dcterms:W3CDTF">2021-10-13T02:37:34Z</dcterms:created>
  <dcterms:modified xsi:type="dcterms:W3CDTF">2023-04-06T10:12:03Z</dcterms:modified>
</cp:coreProperties>
</file>