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7" r:id="rId3"/>
    <p:sldId id="275" r:id="rId4"/>
    <p:sldId id="261" r:id="rId5"/>
    <p:sldId id="258" r:id="rId6"/>
    <p:sldId id="259" r:id="rId7"/>
    <p:sldId id="265" r:id="rId8"/>
    <p:sldId id="266" r:id="rId9"/>
    <p:sldId id="268" r:id="rId10"/>
    <p:sldId id="269" r:id="rId11"/>
    <p:sldId id="270" r:id="rId12"/>
    <p:sldId id="273" r:id="rId13"/>
    <p:sldId id="27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48FAF-831F-054D-A823-4BE3BC52D92E}" v="1078" dt="2024-04-05T03:59:58.583"/>
    <p1510:client id="{2063E352-C5B3-558B-5410-E08CFD5FE6CD}" v="1387" dt="2024-04-05T04:11:51.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Quang" userId="S::nguyenqm@dickinson.edu::503cbd8f-856c-4527-aafd-4c07ec8a5808" providerId="AD" clId="Web-{2063E352-C5B3-558B-5410-E08CFD5FE6CD}"/>
    <pc:docChg chg="addSld modSld">
      <pc:chgData name="Nguyen, Quang" userId="S::nguyenqm@dickinson.edu::503cbd8f-856c-4527-aafd-4c07ec8a5808" providerId="AD" clId="Web-{2063E352-C5B3-558B-5410-E08CFD5FE6CD}" dt="2024-04-05T04:09:44.571" v="1438" actId="20577"/>
      <pc:docMkLst>
        <pc:docMk/>
      </pc:docMkLst>
      <pc:sldChg chg="modSp">
        <pc:chgData name="Nguyen, Quang" userId="S::nguyenqm@dickinson.edu::503cbd8f-856c-4527-aafd-4c07ec8a5808" providerId="AD" clId="Web-{2063E352-C5B3-558B-5410-E08CFD5FE6CD}" dt="2024-04-05T02:39:21.236" v="3" actId="1076"/>
        <pc:sldMkLst>
          <pc:docMk/>
          <pc:sldMk cId="1669034137" sldId="261"/>
        </pc:sldMkLst>
        <pc:picChg chg="mod">
          <ac:chgData name="Nguyen, Quang" userId="S::nguyenqm@dickinson.edu::503cbd8f-856c-4527-aafd-4c07ec8a5808" providerId="AD" clId="Web-{2063E352-C5B3-558B-5410-E08CFD5FE6CD}" dt="2024-04-05T02:36:26.810" v="2" actId="1076"/>
          <ac:picMkLst>
            <pc:docMk/>
            <pc:sldMk cId="1669034137" sldId="261"/>
            <ac:picMk id="2050" creationId="{9AAD412F-09F0-E7EA-E032-C1AF7F2E4B98}"/>
          </ac:picMkLst>
        </pc:picChg>
        <pc:picChg chg="mod">
          <ac:chgData name="Nguyen, Quang" userId="S::nguyenqm@dickinson.edu::503cbd8f-856c-4527-aafd-4c07ec8a5808" providerId="AD" clId="Web-{2063E352-C5B3-558B-5410-E08CFD5FE6CD}" dt="2024-04-05T02:39:21.236" v="3" actId="1076"/>
          <ac:picMkLst>
            <pc:docMk/>
            <pc:sldMk cId="1669034137" sldId="261"/>
            <ac:picMk id="2056" creationId="{247C5890-C210-EBB4-0F8B-E33A97750590}"/>
          </ac:picMkLst>
        </pc:picChg>
      </pc:sldChg>
      <pc:sldChg chg="addSp delSp modSp mod setBg">
        <pc:chgData name="Nguyen, Quang" userId="S::nguyenqm@dickinson.edu::503cbd8f-856c-4527-aafd-4c07ec8a5808" providerId="AD" clId="Web-{2063E352-C5B3-558B-5410-E08CFD5FE6CD}" dt="2024-04-05T02:54:11.604" v="218" actId="20577"/>
        <pc:sldMkLst>
          <pc:docMk/>
          <pc:sldMk cId="3694798070" sldId="266"/>
        </pc:sldMkLst>
        <pc:spChg chg="mod ord">
          <ac:chgData name="Nguyen, Quang" userId="S::nguyenqm@dickinson.edu::503cbd8f-856c-4527-aafd-4c07ec8a5808" providerId="AD" clId="Web-{2063E352-C5B3-558B-5410-E08CFD5FE6CD}" dt="2024-04-05T02:54:11.604" v="218" actId="20577"/>
          <ac:spMkLst>
            <pc:docMk/>
            <pc:sldMk cId="3694798070" sldId="266"/>
            <ac:spMk id="2" creationId="{168724F1-6BD4-F15D-49A3-2B092C3BD961}"/>
          </ac:spMkLst>
        </pc:spChg>
        <pc:spChg chg="del mod">
          <ac:chgData name="Nguyen, Quang" userId="S::nguyenqm@dickinson.edu::503cbd8f-856c-4527-aafd-4c07ec8a5808" providerId="AD" clId="Web-{2063E352-C5B3-558B-5410-E08CFD5FE6CD}" dt="2024-04-05T02:44:46.855" v="25"/>
          <ac:spMkLst>
            <pc:docMk/>
            <pc:sldMk cId="3694798070" sldId="266"/>
            <ac:spMk id="3" creationId="{9A5A28A6-553E-6017-0C94-A159A3827131}"/>
          </ac:spMkLst>
        </pc:spChg>
        <pc:spChg chg="add del">
          <ac:chgData name="Nguyen, Quang" userId="S::nguyenqm@dickinson.edu::503cbd8f-856c-4527-aafd-4c07ec8a5808" providerId="AD" clId="Web-{2063E352-C5B3-558B-5410-E08CFD5FE6CD}" dt="2024-04-05T02:45:00.371" v="28"/>
          <ac:spMkLst>
            <pc:docMk/>
            <pc:sldMk cId="3694798070" sldId="266"/>
            <ac:spMk id="8" creationId="{965E7E08-162E-33DC-2559-6B8F879C269A}"/>
          </ac:spMkLst>
        </pc:spChg>
        <pc:spChg chg="add del">
          <ac:chgData name="Nguyen, Quang" userId="S::nguyenqm@dickinson.edu::503cbd8f-856c-4527-aafd-4c07ec8a5808" providerId="AD" clId="Web-{2063E352-C5B3-558B-5410-E08CFD5FE6CD}" dt="2024-04-05T02:45:00.371" v="28"/>
          <ac:spMkLst>
            <pc:docMk/>
            <pc:sldMk cId="3694798070" sldId="266"/>
            <ac:spMk id="11" creationId="{F13C74B1-5B17-4795-BED0-7140497B445A}"/>
          </ac:spMkLst>
        </pc:spChg>
        <pc:spChg chg="add del">
          <ac:chgData name="Nguyen, Quang" userId="S::nguyenqm@dickinson.edu::503cbd8f-856c-4527-aafd-4c07ec8a5808" providerId="AD" clId="Web-{2063E352-C5B3-558B-5410-E08CFD5FE6CD}" dt="2024-04-05T02:45:00.371" v="28"/>
          <ac:spMkLst>
            <pc:docMk/>
            <pc:sldMk cId="3694798070" sldId="266"/>
            <ac:spMk id="13" creationId="{D4974D33-8DC5-464E-8C6D-BE58F0669C17}"/>
          </ac:spMkLst>
        </pc:spChg>
        <pc:spChg chg="add del">
          <ac:chgData name="Nguyen, Quang" userId="S::nguyenqm@dickinson.edu::503cbd8f-856c-4527-aafd-4c07ec8a5808" providerId="AD" clId="Web-{2063E352-C5B3-558B-5410-E08CFD5FE6CD}" dt="2024-04-05T02:45:01.699" v="30"/>
          <ac:spMkLst>
            <pc:docMk/>
            <pc:sldMk cId="3694798070" sldId="266"/>
            <ac:spMk id="15" creationId="{AEDD7960-4866-4399-BEF6-DD1431AB4E34}"/>
          </ac:spMkLst>
        </pc:spChg>
        <pc:spChg chg="add del">
          <ac:chgData name="Nguyen, Quang" userId="S::nguyenqm@dickinson.edu::503cbd8f-856c-4527-aafd-4c07ec8a5808" providerId="AD" clId="Web-{2063E352-C5B3-558B-5410-E08CFD5FE6CD}" dt="2024-04-05T02:45:01.699" v="30"/>
          <ac:spMkLst>
            <pc:docMk/>
            <pc:sldMk cId="3694798070" sldId="266"/>
            <ac:spMk id="16" creationId="{6B5E2835-4E47-45B3-9CFE-732FF7B05472}"/>
          </ac:spMkLst>
        </pc:spChg>
        <pc:spChg chg="add del">
          <ac:chgData name="Nguyen, Quang" userId="S::nguyenqm@dickinson.edu::503cbd8f-856c-4527-aafd-4c07ec8a5808" providerId="AD" clId="Web-{2063E352-C5B3-558B-5410-E08CFD5FE6CD}" dt="2024-04-05T02:45:01.699" v="30"/>
          <ac:spMkLst>
            <pc:docMk/>
            <pc:sldMk cId="3694798070" sldId="266"/>
            <ac:spMk id="17" creationId="{55D4142C-5077-457F-A6AD-3FECFDB39685}"/>
          </ac:spMkLst>
        </pc:spChg>
        <pc:spChg chg="add del">
          <ac:chgData name="Nguyen, Quang" userId="S::nguyenqm@dickinson.edu::503cbd8f-856c-4527-aafd-4c07ec8a5808" providerId="AD" clId="Web-{2063E352-C5B3-558B-5410-E08CFD5FE6CD}" dt="2024-04-05T02:45:01.699" v="30"/>
          <ac:spMkLst>
            <pc:docMk/>
            <pc:sldMk cId="3694798070" sldId="266"/>
            <ac:spMk id="18" creationId="{5B45AD5D-AA52-4F7B-9362-576A39AD9E09}"/>
          </ac:spMkLst>
        </pc:spChg>
        <pc:spChg chg="add del">
          <ac:chgData name="Nguyen, Quang" userId="S::nguyenqm@dickinson.edu::503cbd8f-856c-4527-aafd-4c07ec8a5808" providerId="AD" clId="Web-{2063E352-C5B3-558B-5410-E08CFD5FE6CD}" dt="2024-04-05T02:45:01.699" v="30"/>
          <ac:spMkLst>
            <pc:docMk/>
            <pc:sldMk cId="3694798070" sldId="266"/>
            <ac:spMk id="19" creationId="{7A5F0580-5EE9-419F-96EE-B6529EF6E7D0}"/>
          </ac:spMkLst>
        </pc:spChg>
        <pc:spChg chg="add del">
          <ac:chgData name="Nguyen, Quang" userId="S::nguyenqm@dickinson.edu::503cbd8f-856c-4527-aafd-4c07ec8a5808" providerId="AD" clId="Web-{2063E352-C5B3-558B-5410-E08CFD5FE6CD}" dt="2024-04-05T02:45:01.699" v="30"/>
          <ac:spMkLst>
            <pc:docMk/>
            <pc:sldMk cId="3694798070" sldId="266"/>
            <ac:spMk id="20" creationId="{5BEB6FB5-22C1-DAD3-FFE5-C272E4F7E8C0}"/>
          </ac:spMkLst>
        </pc:spChg>
        <pc:spChg chg="add mod">
          <ac:chgData name="Nguyen, Quang" userId="S::nguyenqm@dickinson.edu::503cbd8f-856c-4527-aafd-4c07ec8a5808" providerId="AD" clId="Web-{2063E352-C5B3-558B-5410-E08CFD5FE6CD}" dt="2024-04-05T02:46:52.545" v="59" actId="20577"/>
          <ac:spMkLst>
            <pc:docMk/>
            <pc:sldMk cId="3694798070" sldId="266"/>
            <ac:spMk id="22" creationId="{CE5167E2-F794-5552-96B1-49924AC2ED82}"/>
          </ac:spMkLst>
        </pc:spChg>
        <pc:grpChg chg="add">
          <ac:chgData name="Nguyen, Quang" userId="S::nguyenqm@dickinson.edu::503cbd8f-856c-4527-aafd-4c07ec8a5808" providerId="AD" clId="Web-{2063E352-C5B3-558B-5410-E08CFD5FE6CD}" dt="2024-04-05T02:45:01.699" v="31"/>
          <ac:grpSpMkLst>
            <pc:docMk/>
            <pc:sldMk cId="3694798070" sldId="266"/>
            <ac:grpSpMk id="23" creationId="{6258F736-B256-8039-9DC6-F4E49A5C5AD5}"/>
          </ac:grpSpMkLst>
        </pc:grpChg>
        <pc:picChg chg="add mod ord">
          <ac:chgData name="Nguyen, Quang" userId="S::nguyenqm@dickinson.edu::503cbd8f-856c-4527-aafd-4c07ec8a5808" providerId="AD" clId="Web-{2063E352-C5B3-558B-5410-E08CFD5FE6CD}" dt="2024-04-05T02:45:01.699" v="31"/>
          <ac:picMkLst>
            <pc:docMk/>
            <pc:sldMk cId="3694798070" sldId="266"/>
            <ac:picMk id="4" creationId="{EBDB78AF-C295-C703-78F6-105E4B7F493A}"/>
          </ac:picMkLst>
        </pc:picChg>
      </pc:sldChg>
      <pc:sldChg chg="addSp delSp modSp new mod setBg">
        <pc:chgData name="Nguyen, Quang" userId="S::nguyenqm@dickinson.edu::503cbd8f-856c-4527-aafd-4c07ec8a5808" providerId="AD" clId="Web-{2063E352-C5B3-558B-5410-E08CFD5FE6CD}" dt="2024-04-05T02:53:53.228" v="215" actId="14100"/>
        <pc:sldMkLst>
          <pc:docMk/>
          <pc:sldMk cId="461259817" sldId="268"/>
        </pc:sldMkLst>
        <pc:spChg chg="mod">
          <ac:chgData name="Nguyen, Quang" userId="S::nguyenqm@dickinson.edu::503cbd8f-856c-4527-aafd-4c07ec8a5808" providerId="AD" clId="Web-{2063E352-C5B3-558B-5410-E08CFD5FE6CD}" dt="2024-04-05T02:53:47.010" v="214" actId="20577"/>
          <ac:spMkLst>
            <pc:docMk/>
            <pc:sldMk cId="461259817" sldId="268"/>
            <ac:spMk id="2" creationId="{E3D1346E-5517-7293-A038-A7604478E079}"/>
          </ac:spMkLst>
        </pc:spChg>
        <pc:spChg chg="del mod">
          <ac:chgData name="Nguyen, Quang" userId="S::nguyenqm@dickinson.edu::503cbd8f-856c-4527-aafd-4c07ec8a5808" providerId="AD" clId="Web-{2063E352-C5B3-558B-5410-E08CFD5FE6CD}" dt="2024-04-05T02:48:04.719" v="77"/>
          <ac:spMkLst>
            <pc:docMk/>
            <pc:sldMk cId="461259817" sldId="268"/>
            <ac:spMk id="3" creationId="{C03C8C30-FAE0-FA40-B509-AEAAEB9E6A0A}"/>
          </ac:spMkLst>
        </pc:spChg>
        <pc:spChg chg="add mod">
          <ac:chgData name="Nguyen, Quang" userId="S::nguyenqm@dickinson.edu::503cbd8f-856c-4527-aafd-4c07ec8a5808" providerId="AD" clId="Web-{2063E352-C5B3-558B-5410-E08CFD5FE6CD}" dt="2024-04-05T02:53:53.228" v="215" actId="14100"/>
          <ac:spMkLst>
            <pc:docMk/>
            <pc:sldMk cId="461259817" sldId="268"/>
            <ac:spMk id="8" creationId="{38B1B0AD-6657-670C-39FA-68778C5DFE7F}"/>
          </ac:spMkLst>
        </pc:spChg>
        <pc:grpChg chg="add">
          <ac:chgData name="Nguyen, Quang" userId="S::nguyenqm@dickinson.edu::503cbd8f-856c-4527-aafd-4c07ec8a5808" providerId="AD" clId="Web-{2063E352-C5B3-558B-5410-E08CFD5FE6CD}" dt="2024-04-05T02:48:09.860" v="78"/>
          <ac:grpSpMkLst>
            <pc:docMk/>
            <pc:sldMk cId="461259817" sldId="268"/>
            <ac:grpSpMk id="11" creationId="{6258F736-B256-8039-9DC6-F4E49A5C5AD5}"/>
          </ac:grpSpMkLst>
        </pc:grpChg>
        <pc:picChg chg="add mod ord">
          <ac:chgData name="Nguyen, Quang" userId="S::nguyenqm@dickinson.edu::503cbd8f-856c-4527-aafd-4c07ec8a5808" providerId="AD" clId="Web-{2063E352-C5B3-558B-5410-E08CFD5FE6CD}" dt="2024-04-05T02:48:09.860" v="78"/>
          <ac:picMkLst>
            <pc:docMk/>
            <pc:sldMk cId="461259817" sldId="268"/>
            <ac:picMk id="4" creationId="{FA0432AC-7FCF-A0BE-FEC4-5966A358206A}"/>
          </ac:picMkLst>
        </pc:picChg>
      </pc:sldChg>
      <pc:sldChg chg="addSp delSp modSp new mod setBg">
        <pc:chgData name="Nguyen, Quang" userId="S::nguyenqm@dickinson.edu::503cbd8f-856c-4527-aafd-4c07ec8a5808" providerId="AD" clId="Web-{2063E352-C5B3-558B-5410-E08CFD5FE6CD}" dt="2024-04-05T02:54:31.776" v="220" actId="14100"/>
        <pc:sldMkLst>
          <pc:docMk/>
          <pc:sldMk cId="2197130013" sldId="269"/>
        </pc:sldMkLst>
        <pc:spChg chg="mod">
          <ac:chgData name="Nguyen, Quang" userId="S::nguyenqm@dickinson.edu::503cbd8f-856c-4527-aafd-4c07ec8a5808" providerId="AD" clId="Web-{2063E352-C5B3-558B-5410-E08CFD5FE6CD}" dt="2024-04-05T02:54:04.073" v="217" actId="20577"/>
          <ac:spMkLst>
            <pc:docMk/>
            <pc:sldMk cId="2197130013" sldId="269"/>
            <ac:spMk id="2" creationId="{D97F8FFA-241D-9E37-353B-79B78E319837}"/>
          </ac:spMkLst>
        </pc:spChg>
        <pc:spChg chg="del">
          <ac:chgData name="Nguyen, Quang" userId="S::nguyenqm@dickinson.edu::503cbd8f-856c-4527-aafd-4c07ec8a5808" providerId="AD" clId="Web-{2063E352-C5B3-558B-5410-E08CFD5FE6CD}" dt="2024-04-05T02:51:55.272" v="176"/>
          <ac:spMkLst>
            <pc:docMk/>
            <pc:sldMk cId="2197130013" sldId="269"/>
            <ac:spMk id="3" creationId="{55CF3931-A3CA-68E1-AE31-703C6C814FE9}"/>
          </ac:spMkLst>
        </pc:spChg>
        <pc:spChg chg="add mod">
          <ac:chgData name="Nguyen, Quang" userId="S::nguyenqm@dickinson.edu::503cbd8f-856c-4527-aafd-4c07ec8a5808" providerId="AD" clId="Web-{2063E352-C5B3-558B-5410-E08CFD5FE6CD}" dt="2024-04-05T02:54:27.683" v="219" actId="14100"/>
          <ac:spMkLst>
            <pc:docMk/>
            <pc:sldMk cId="2197130013" sldId="269"/>
            <ac:spMk id="8" creationId="{CB9EBB63-55B2-32A4-8FEE-05228DF7ADCD}"/>
          </ac:spMkLst>
        </pc:spChg>
        <pc:grpChg chg="add">
          <ac:chgData name="Nguyen, Quang" userId="S::nguyenqm@dickinson.edu::503cbd8f-856c-4527-aafd-4c07ec8a5808" providerId="AD" clId="Web-{2063E352-C5B3-558B-5410-E08CFD5FE6CD}" dt="2024-04-05T02:51:58.022" v="177"/>
          <ac:grpSpMkLst>
            <pc:docMk/>
            <pc:sldMk cId="2197130013" sldId="269"/>
            <ac:grpSpMk id="11" creationId="{6258F736-B256-8039-9DC6-F4E49A5C5AD5}"/>
          </ac:grpSpMkLst>
        </pc:grpChg>
        <pc:picChg chg="add mod ord">
          <ac:chgData name="Nguyen, Quang" userId="S::nguyenqm@dickinson.edu::503cbd8f-856c-4527-aafd-4c07ec8a5808" providerId="AD" clId="Web-{2063E352-C5B3-558B-5410-E08CFD5FE6CD}" dt="2024-04-05T02:54:31.776" v="220" actId="14100"/>
          <ac:picMkLst>
            <pc:docMk/>
            <pc:sldMk cId="2197130013" sldId="269"/>
            <ac:picMk id="4" creationId="{ACD5320F-FD58-879F-1FB6-7D0499D68AAE}"/>
          </ac:picMkLst>
        </pc:picChg>
      </pc:sldChg>
      <pc:sldChg chg="addSp delSp modSp new mod setBg">
        <pc:chgData name="Nguyen, Quang" userId="S::nguyenqm@dickinson.edu::503cbd8f-856c-4527-aafd-4c07ec8a5808" providerId="AD" clId="Web-{2063E352-C5B3-558B-5410-E08CFD5FE6CD}" dt="2024-04-05T03:00:17.848" v="412"/>
        <pc:sldMkLst>
          <pc:docMk/>
          <pc:sldMk cId="52920724" sldId="270"/>
        </pc:sldMkLst>
        <pc:spChg chg="mod">
          <ac:chgData name="Nguyen, Quang" userId="S::nguyenqm@dickinson.edu::503cbd8f-856c-4527-aafd-4c07ec8a5808" providerId="AD" clId="Web-{2063E352-C5B3-558B-5410-E08CFD5FE6CD}" dt="2024-04-05T03:00:17.848" v="412"/>
          <ac:spMkLst>
            <pc:docMk/>
            <pc:sldMk cId="52920724" sldId="270"/>
            <ac:spMk id="2" creationId="{A234C4FD-4E8F-763A-F226-3105F179AF67}"/>
          </ac:spMkLst>
        </pc:spChg>
        <pc:spChg chg="del">
          <ac:chgData name="Nguyen, Quang" userId="S::nguyenqm@dickinson.edu::503cbd8f-856c-4527-aafd-4c07ec8a5808" providerId="AD" clId="Web-{2063E352-C5B3-558B-5410-E08CFD5FE6CD}" dt="2024-04-05T02:55:47.060" v="232"/>
          <ac:spMkLst>
            <pc:docMk/>
            <pc:sldMk cId="52920724" sldId="270"/>
            <ac:spMk id="3" creationId="{0C682D1A-D7AA-8966-DD2F-0BCE40DE1177}"/>
          </ac:spMkLst>
        </pc:spChg>
        <pc:spChg chg="add del">
          <ac:chgData name="Nguyen, Quang" userId="S::nguyenqm@dickinson.edu::503cbd8f-856c-4527-aafd-4c07ec8a5808" providerId="AD" clId="Web-{2063E352-C5B3-558B-5410-E08CFD5FE6CD}" dt="2024-04-05T02:56:19.951" v="236"/>
          <ac:spMkLst>
            <pc:docMk/>
            <pc:sldMk cId="52920724" sldId="270"/>
            <ac:spMk id="9" creationId="{A58AD205-4852-3DC9-EECD-AAC3AC2FC601}"/>
          </ac:spMkLst>
        </pc:spChg>
        <pc:spChg chg="add del">
          <ac:chgData name="Nguyen, Quang" userId="S::nguyenqm@dickinson.edu::503cbd8f-856c-4527-aafd-4c07ec8a5808" providerId="AD" clId="Web-{2063E352-C5B3-558B-5410-E08CFD5FE6CD}" dt="2024-04-05T02:56:19.951" v="236"/>
          <ac:spMkLst>
            <pc:docMk/>
            <pc:sldMk cId="52920724" sldId="270"/>
            <ac:spMk id="12" creationId="{5EF17487-C386-4F99-B5EB-4FD3DF4236B2}"/>
          </ac:spMkLst>
        </pc:spChg>
        <pc:spChg chg="add del">
          <ac:chgData name="Nguyen, Quang" userId="S::nguyenqm@dickinson.edu::503cbd8f-856c-4527-aafd-4c07ec8a5808" providerId="AD" clId="Web-{2063E352-C5B3-558B-5410-E08CFD5FE6CD}" dt="2024-04-05T02:56:19.951" v="236"/>
          <ac:spMkLst>
            <pc:docMk/>
            <pc:sldMk cId="52920724" sldId="270"/>
            <ac:spMk id="14" creationId="{A0DE92DF-4769-4DE9-93FD-EE31271850CA}"/>
          </ac:spMkLst>
        </pc:spChg>
        <pc:spChg chg="add mod ord">
          <ac:chgData name="Nguyen, Quang" userId="S::nguyenqm@dickinson.edu::503cbd8f-856c-4527-aafd-4c07ec8a5808" providerId="AD" clId="Web-{2063E352-C5B3-558B-5410-E08CFD5FE6CD}" dt="2024-04-05T03:00:17.848" v="412"/>
          <ac:spMkLst>
            <pc:docMk/>
            <pc:sldMk cId="52920724" sldId="270"/>
            <ac:spMk id="17" creationId="{534497DF-B62E-AFA7-7FA1-A396E458956B}"/>
          </ac:spMkLst>
        </pc:spChg>
        <pc:spChg chg="add del">
          <ac:chgData name="Nguyen, Quang" userId="S::nguyenqm@dickinson.edu::503cbd8f-856c-4527-aafd-4c07ec8a5808" providerId="AD" clId="Web-{2063E352-C5B3-558B-5410-E08CFD5FE6CD}" dt="2024-04-05T02:56:32.498" v="241"/>
          <ac:spMkLst>
            <pc:docMk/>
            <pc:sldMk cId="52920724" sldId="270"/>
            <ac:spMk id="22" creationId="{E8A8EAB8-D2FF-444D-B34B-7D32F106AD0E}"/>
          </ac:spMkLst>
        </pc:spChg>
        <pc:spChg chg="add del">
          <ac:chgData name="Nguyen, Quang" userId="S::nguyenqm@dickinson.edu::503cbd8f-856c-4527-aafd-4c07ec8a5808" providerId="AD" clId="Web-{2063E352-C5B3-558B-5410-E08CFD5FE6CD}" dt="2024-04-05T02:56:33.936" v="243"/>
          <ac:spMkLst>
            <pc:docMk/>
            <pc:sldMk cId="52920724" sldId="270"/>
            <ac:spMk id="30" creationId="{2DAA6C16-BF9B-4A3E-BC70-EE6015D4F967}"/>
          </ac:spMkLst>
        </pc:spChg>
        <pc:spChg chg="add del">
          <ac:chgData name="Nguyen, Quang" userId="S::nguyenqm@dickinson.edu::503cbd8f-856c-4527-aafd-4c07ec8a5808" providerId="AD" clId="Web-{2063E352-C5B3-558B-5410-E08CFD5FE6CD}" dt="2024-04-05T02:56:36.655" v="245"/>
          <ac:spMkLst>
            <pc:docMk/>
            <pc:sldMk cId="52920724" sldId="270"/>
            <ac:spMk id="34" creationId="{385E1BDC-A9B0-4A87-82E3-F3187F69A802}"/>
          </ac:spMkLst>
        </pc:spChg>
        <pc:spChg chg="add del">
          <ac:chgData name="Nguyen, Quang" userId="S::nguyenqm@dickinson.edu::503cbd8f-856c-4527-aafd-4c07ec8a5808" providerId="AD" clId="Web-{2063E352-C5B3-558B-5410-E08CFD5FE6CD}" dt="2024-04-05T02:56:36.655" v="245"/>
          <ac:spMkLst>
            <pc:docMk/>
            <pc:sldMk cId="52920724" sldId="270"/>
            <ac:spMk id="35" creationId="{0990C621-3B8B-4820-8328-D47EF7CE823C}"/>
          </ac:spMkLst>
        </pc:spChg>
        <pc:spChg chg="add del">
          <ac:chgData name="Nguyen, Quang" userId="S::nguyenqm@dickinson.edu::503cbd8f-856c-4527-aafd-4c07ec8a5808" providerId="AD" clId="Web-{2063E352-C5B3-558B-5410-E08CFD5FE6CD}" dt="2024-04-05T02:56:36.655" v="245"/>
          <ac:spMkLst>
            <pc:docMk/>
            <pc:sldMk cId="52920724" sldId="270"/>
            <ac:spMk id="36" creationId="{C1A2385B-1D2A-4E17-84FA-6CB7F0AAE473}"/>
          </ac:spMkLst>
        </pc:spChg>
        <pc:spChg chg="add del">
          <ac:chgData name="Nguyen, Quang" userId="S::nguyenqm@dickinson.edu::503cbd8f-856c-4527-aafd-4c07ec8a5808" providerId="AD" clId="Web-{2063E352-C5B3-558B-5410-E08CFD5FE6CD}" dt="2024-04-05T02:56:36.655" v="245"/>
          <ac:spMkLst>
            <pc:docMk/>
            <pc:sldMk cId="52920724" sldId="270"/>
            <ac:spMk id="37" creationId="{5E791F2F-79DB-4CC0-9FA1-001E3E91E8B7}"/>
          </ac:spMkLst>
        </pc:spChg>
        <pc:spChg chg="add del">
          <ac:chgData name="Nguyen, Quang" userId="S::nguyenqm@dickinson.edu::503cbd8f-856c-4527-aafd-4c07ec8a5808" providerId="AD" clId="Web-{2063E352-C5B3-558B-5410-E08CFD5FE6CD}" dt="2024-04-05T02:56:42.499" v="249"/>
          <ac:spMkLst>
            <pc:docMk/>
            <pc:sldMk cId="52920724" sldId="270"/>
            <ac:spMk id="41" creationId="{99F1FFA9-D672-408C-9220-ADEEC6ABDD09}"/>
          </ac:spMkLst>
        </pc:spChg>
        <pc:spChg chg="add del">
          <ac:chgData name="Nguyen, Quang" userId="S::nguyenqm@dickinson.edu::503cbd8f-856c-4527-aafd-4c07ec8a5808" providerId="AD" clId="Web-{2063E352-C5B3-558B-5410-E08CFD5FE6CD}" dt="2024-04-05T02:56:43.655" v="251"/>
          <ac:spMkLst>
            <pc:docMk/>
            <pc:sldMk cId="52920724" sldId="270"/>
            <ac:spMk id="43" creationId="{A7AE9375-4664-4DB2-922D-2782A6E439AC}"/>
          </ac:spMkLst>
        </pc:spChg>
        <pc:spChg chg="add del">
          <ac:chgData name="Nguyen, Quang" userId="S::nguyenqm@dickinson.edu::503cbd8f-856c-4527-aafd-4c07ec8a5808" providerId="AD" clId="Web-{2063E352-C5B3-558B-5410-E08CFD5FE6CD}" dt="2024-04-05T02:56:43.655" v="251"/>
          <ac:spMkLst>
            <pc:docMk/>
            <pc:sldMk cId="52920724" sldId="270"/>
            <ac:spMk id="45" creationId="{C87417AF-190E-4D6E-AFA6-7D3E84B0B430}"/>
          </ac:spMkLst>
        </pc:spChg>
        <pc:spChg chg="add del">
          <ac:chgData name="Nguyen, Quang" userId="S::nguyenqm@dickinson.edu::503cbd8f-856c-4527-aafd-4c07ec8a5808" providerId="AD" clId="Web-{2063E352-C5B3-558B-5410-E08CFD5FE6CD}" dt="2024-04-05T02:56:43.655" v="251"/>
          <ac:spMkLst>
            <pc:docMk/>
            <pc:sldMk cId="52920724" sldId="270"/>
            <ac:spMk id="46" creationId="{80B30ED8-273E-4C07-8568-2FE5CC5C483D}"/>
          </ac:spMkLst>
        </pc:spChg>
        <pc:spChg chg="add del">
          <ac:chgData name="Nguyen, Quang" userId="S::nguyenqm@dickinson.edu::503cbd8f-856c-4527-aafd-4c07ec8a5808" providerId="AD" clId="Web-{2063E352-C5B3-558B-5410-E08CFD5FE6CD}" dt="2024-04-05T02:56:49.718" v="253"/>
          <ac:spMkLst>
            <pc:docMk/>
            <pc:sldMk cId="52920724" sldId="270"/>
            <ac:spMk id="48" creationId="{69D47016-023F-44BD-981C-50E7A10A6609}"/>
          </ac:spMkLst>
        </pc:spChg>
        <pc:spChg chg="add del">
          <ac:chgData name="Nguyen, Quang" userId="S::nguyenqm@dickinson.edu::503cbd8f-856c-4527-aafd-4c07ec8a5808" providerId="AD" clId="Web-{2063E352-C5B3-558B-5410-E08CFD5FE6CD}" dt="2024-04-05T02:56:49.718" v="253"/>
          <ac:spMkLst>
            <pc:docMk/>
            <pc:sldMk cId="52920724" sldId="270"/>
            <ac:spMk id="49" creationId="{6D8B37B0-0682-433E-BC8D-498C04ABD9A7}"/>
          </ac:spMkLst>
        </pc:spChg>
        <pc:spChg chg="add del">
          <ac:chgData name="Nguyen, Quang" userId="S::nguyenqm@dickinson.edu::503cbd8f-856c-4527-aafd-4c07ec8a5808" providerId="AD" clId="Web-{2063E352-C5B3-558B-5410-E08CFD5FE6CD}" dt="2024-04-05T02:57:10.312" v="268"/>
          <ac:spMkLst>
            <pc:docMk/>
            <pc:sldMk cId="52920724" sldId="270"/>
            <ac:spMk id="51" creationId="{352BEC0E-22F8-46D0-9632-375DB541B06C}"/>
          </ac:spMkLst>
        </pc:spChg>
        <pc:spChg chg="add del">
          <ac:chgData name="Nguyen, Quang" userId="S::nguyenqm@dickinson.edu::503cbd8f-856c-4527-aafd-4c07ec8a5808" providerId="AD" clId="Web-{2063E352-C5B3-558B-5410-E08CFD5FE6CD}" dt="2024-04-05T02:57:10.312" v="268"/>
          <ac:spMkLst>
            <pc:docMk/>
            <pc:sldMk cId="52920724" sldId="270"/>
            <ac:spMk id="52" creationId="{3FCFB1DE-0B7E-48CC-BA90-B2AB0889F9D6}"/>
          </ac:spMkLst>
        </pc:spChg>
        <pc:spChg chg="add del">
          <ac:chgData name="Nguyen, Quang" userId="S::nguyenqm@dickinson.edu::503cbd8f-856c-4527-aafd-4c07ec8a5808" providerId="AD" clId="Web-{2063E352-C5B3-558B-5410-E08CFD5FE6CD}" dt="2024-04-05T02:57:02.452" v="257"/>
          <ac:spMkLst>
            <pc:docMk/>
            <pc:sldMk cId="52920724" sldId="270"/>
            <ac:spMk id="57" creationId="{2CB962CF-61A3-4EF9-94F6-7C59B0329524}"/>
          </ac:spMkLst>
        </pc:spChg>
        <pc:spChg chg="add del">
          <ac:chgData name="Nguyen, Quang" userId="S::nguyenqm@dickinson.edu::503cbd8f-856c-4527-aafd-4c07ec8a5808" providerId="AD" clId="Web-{2063E352-C5B3-558B-5410-E08CFD5FE6CD}" dt="2024-04-05T02:57:03.921" v="259"/>
          <ac:spMkLst>
            <pc:docMk/>
            <pc:sldMk cId="52920724" sldId="270"/>
            <ac:spMk id="59" creationId="{6D8B37B0-0682-433E-BC8D-498C04ABD9A7}"/>
          </ac:spMkLst>
        </pc:spChg>
        <pc:spChg chg="add del">
          <ac:chgData name="Nguyen, Quang" userId="S::nguyenqm@dickinson.edu::503cbd8f-856c-4527-aafd-4c07ec8a5808" providerId="AD" clId="Web-{2063E352-C5B3-558B-5410-E08CFD5FE6CD}" dt="2024-04-05T02:57:03.921" v="259"/>
          <ac:spMkLst>
            <pc:docMk/>
            <pc:sldMk cId="52920724" sldId="270"/>
            <ac:spMk id="60" creationId="{69D47016-023F-44BD-981C-50E7A10A6609}"/>
          </ac:spMkLst>
        </pc:spChg>
        <pc:spChg chg="add del">
          <ac:chgData name="Nguyen, Quang" userId="S::nguyenqm@dickinson.edu::503cbd8f-856c-4527-aafd-4c07ec8a5808" providerId="AD" clId="Web-{2063E352-C5B3-558B-5410-E08CFD5FE6CD}" dt="2024-04-05T02:57:05.390" v="261"/>
          <ac:spMkLst>
            <pc:docMk/>
            <pc:sldMk cId="52920724" sldId="270"/>
            <ac:spMk id="61" creationId="{C1A2385B-1D2A-4E17-84FA-6CB7F0AAE473}"/>
          </ac:spMkLst>
        </pc:spChg>
        <pc:spChg chg="add del">
          <ac:chgData name="Nguyen, Quang" userId="S::nguyenqm@dickinson.edu::503cbd8f-856c-4527-aafd-4c07ec8a5808" providerId="AD" clId="Web-{2063E352-C5B3-558B-5410-E08CFD5FE6CD}" dt="2024-04-05T02:57:05.390" v="261"/>
          <ac:spMkLst>
            <pc:docMk/>
            <pc:sldMk cId="52920724" sldId="270"/>
            <ac:spMk id="62" creationId="{385E1BDC-A9B0-4A87-82E3-F3187F69A802}"/>
          </ac:spMkLst>
        </pc:spChg>
        <pc:spChg chg="add del">
          <ac:chgData name="Nguyen, Quang" userId="S::nguyenqm@dickinson.edu::503cbd8f-856c-4527-aafd-4c07ec8a5808" providerId="AD" clId="Web-{2063E352-C5B3-558B-5410-E08CFD5FE6CD}" dt="2024-04-05T02:57:05.390" v="261"/>
          <ac:spMkLst>
            <pc:docMk/>
            <pc:sldMk cId="52920724" sldId="270"/>
            <ac:spMk id="63" creationId="{5E791F2F-79DB-4CC0-9FA1-001E3E91E8B7}"/>
          </ac:spMkLst>
        </pc:spChg>
        <pc:spChg chg="add del">
          <ac:chgData name="Nguyen, Quang" userId="S::nguyenqm@dickinson.edu::503cbd8f-856c-4527-aafd-4c07ec8a5808" providerId="AD" clId="Web-{2063E352-C5B3-558B-5410-E08CFD5FE6CD}" dt="2024-04-05T02:57:05.390" v="261"/>
          <ac:spMkLst>
            <pc:docMk/>
            <pc:sldMk cId="52920724" sldId="270"/>
            <ac:spMk id="64" creationId="{0990C621-3B8B-4820-8328-D47EF7CE823C}"/>
          </ac:spMkLst>
        </pc:spChg>
        <pc:spChg chg="add del">
          <ac:chgData name="Nguyen, Quang" userId="S::nguyenqm@dickinson.edu::503cbd8f-856c-4527-aafd-4c07ec8a5808" providerId="AD" clId="Web-{2063E352-C5B3-558B-5410-E08CFD5FE6CD}" dt="2024-04-05T02:57:07.234" v="263"/>
          <ac:spMkLst>
            <pc:docMk/>
            <pc:sldMk cId="52920724" sldId="270"/>
            <ac:spMk id="66" creationId="{8761DDFE-071F-4200-B0AA-394476C2D2D6}"/>
          </ac:spMkLst>
        </pc:spChg>
        <pc:spChg chg="add del">
          <ac:chgData name="Nguyen, Quang" userId="S::nguyenqm@dickinson.edu::503cbd8f-856c-4527-aafd-4c07ec8a5808" providerId="AD" clId="Web-{2063E352-C5B3-558B-5410-E08CFD5FE6CD}" dt="2024-04-05T02:57:08.359" v="265"/>
          <ac:spMkLst>
            <pc:docMk/>
            <pc:sldMk cId="52920724" sldId="270"/>
            <ac:spMk id="68" creationId="{A7AE9375-4664-4DB2-922D-2782A6E439AC}"/>
          </ac:spMkLst>
        </pc:spChg>
        <pc:spChg chg="add del">
          <ac:chgData name="Nguyen, Quang" userId="S::nguyenqm@dickinson.edu::503cbd8f-856c-4527-aafd-4c07ec8a5808" providerId="AD" clId="Web-{2063E352-C5B3-558B-5410-E08CFD5FE6CD}" dt="2024-04-05T02:57:08.359" v="265"/>
          <ac:spMkLst>
            <pc:docMk/>
            <pc:sldMk cId="52920724" sldId="270"/>
            <ac:spMk id="70" creationId="{C87417AF-190E-4D6E-AFA6-7D3E84B0B430}"/>
          </ac:spMkLst>
        </pc:spChg>
        <pc:spChg chg="add del">
          <ac:chgData name="Nguyen, Quang" userId="S::nguyenqm@dickinson.edu::503cbd8f-856c-4527-aafd-4c07ec8a5808" providerId="AD" clId="Web-{2063E352-C5B3-558B-5410-E08CFD5FE6CD}" dt="2024-04-05T02:57:08.359" v="265"/>
          <ac:spMkLst>
            <pc:docMk/>
            <pc:sldMk cId="52920724" sldId="270"/>
            <ac:spMk id="71" creationId="{80B30ED8-273E-4C07-8568-2FE5CC5C483D}"/>
          </ac:spMkLst>
        </pc:spChg>
        <pc:spChg chg="add del">
          <ac:chgData name="Nguyen, Quang" userId="S::nguyenqm@dickinson.edu::503cbd8f-856c-4527-aafd-4c07ec8a5808" providerId="AD" clId="Web-{2063E352-C5B3-558B-5410-E08CFD5FE6CD}" dt="2024-04-05T02:57:10.312" v="267"/>
          <ac:spMkLst>
            <pc:docMk/>
            <pc:sldMk cId="52920724" sldId="270"/>
            <ac:spMk id="73" creationId="{A7C5F937-FDA4-49FD-A135-03738460F694}"/>
          </ac:spMkLst>
        </pc:spChg>
        <pc:spChg chg="add del">
          <ac:chgData name="Nguyen, Quang" userId="S::nguyenqm@dickinson.edu::503cbd8f-856c-4527-aafd-4c07ec8a5808" providerId="AD" clId="Web-{2063E352-C5B3-558B-5410-E08CFD5FE6CD}" dt="2024-04-05T02:57:10.312" v="267"/>
          <ac:spMkLst>
            <pc:docMk/>
            <pc:sldMk cId="52920724" sldId="270"/>
            <ac:spMk id="74" creationId="{F515E37C-522A-423F-B958-36BF6614147F}"/>
          </ac:spMkLst>
        </pc:spChg>
        <pc:spChg chg="add del">
          <ac:chgData name="Nguyen, Quang" userId="S::nguyenqm@dickinson.edu::503cbd8f-856c-4527-aafd-4c07ec8a5808" providerId="AD" clId="Web-{2063E352-C5B3-558B-5410-E08CFD5FE6CD}" dt="2024-04-05T02:57:10.312" v="267"/>
          <ac:spMkLst>
            <pc:docMk/>
            <pc:sldMk cId="52920724" sldId="270"/>
            <ac:spMk id="75" creationId="{C125E75E-F290-415E-9397-4DAC206C5A43}"/>
          </ac:spMkLst>
        </pc:spChg>
        <pc:spChg chg="add del">
          <ac:chgData name="Nguyen, Quang" userId="S::nguyenqm@dickinson.edu::503cbd8f-856c-4527-aafd-4c07ec8a5808" providerId="AD" clId="Web-{2063E352-C5B3-558B-5410-E08CFD5FE6CD}" dt="2024-04-05T03:00:17.848" v="412"/>
          <ac:spMkLst>
            <pc:docMk/>
            <pc:sldMk cId="52920724" sldId="270"/>
            <ac:spMk id="77" creationId="{2CB962CF-61A3-4EF9-94F6-7C59B0329524}"/>
          </ac:spMkLst>
        </pc:spChg>
        <pc:spChg chg="add">
          <ac:chgData name="Nguyen, Quang" userId="S::nguyenqm@dickinson.edu::503cbd8f-856c-4527-aafd-4c07ec8a5808" providerId="AD" clId="Web-{2063E352-C5B3-558B-5410-E08CFD5FE6CD}" dt="2024-04-05T03:00:17.848" v="412"/>
          <ac:spMkLst>
            <pc:docMk/>
            <pc:sldMk cId="52920724" sldId="270"/>
            <ac:spMk id="82" creationId="{69D47016-023F-44BD-981C-50E7A10A6609}"/>
          </ac:spMkLst>
        </pc:spChg>
        <pc:spChg chg="add">
          <ac:chgData name="Nguyen, Quang" userId="S::nguyenqm@dickinson.edu::503cbd8f-856c-4527-aafd-4c07ec8a5808" providerId="AD" clId="Web-{2063E352-C5B3-558B-5410-E08CFD5FE6CD}" dt="2024-04-05T03:00:17.848" v="412"/>
          <ac:spMkLst>
            <pc:docMk/>
            <pc:sldMk cId="52920724" sldId="270"/>
            <ac:spMk id="84" creationId="{6D8B37B0-0682-433E-BC8D-498C04ABD9A7}"/>
          </ac:spMkLst>
        </pc:spChg>
        <pc:grpChg chg="add del">
          <ac:chgData name="Nguyen, Quang" userId="S::nguyenqm@dickinson.edu::503cbd8f-856c-4527-aafd-4c07ec8a5808" providerId="AD" clId="Web-{2063E352-C5B3-558B-5410-E08CFD5FE6CD}" dt="2024-04-05T02:56:33.936" v="243"/>
          <ac:grpSpMkLst>
            <pc:docMk/>
            <pc:sldMk cId="52920724" sldId="270"/>
            <ac:grpSpMk id="31" creationId="{A4AE1828-51FD-4AD7-BCF6-9AF5C696CE5D}"/>
          </ac:grpSpMkLst>
        </pc:grpChg>
        <pc:picChg chg="add mod ord modCrop">
          <ac:chgData name="Nguyen, Quang" userId="S::nguyenqm@dickinson.edu::503cbd8f-856c-4527-aafd-4c07ec8a5808" providerId="AD" clId="Web-{2063E352-C5B3-558B-5410-E08CFD5FE6CD}" dt="2024-04-05T03:00:17.848" v="412"/>
          <ac:picMkLst>
            <pc:docMk/>
            <pc:sldMk cId="52920724" sldId="270"/>
            <ac:picMk id="4" creationId="{5A4670DC-79D3-7668-3399-9C44831C14BC}"/>
          </ac:picMkLst>
        </pc:picChg>
        <pc:picChg chg="add mod ord modCrop">
          <ac:chgData name="Nguyen, Quang" userId="S::nguyenqm@dickinson.edu::503cbd8f-856c-4527-aafd-4c07ec8a5808" providerId="AD" clId="Web-{2063E352-C5B3-558B-5410-E08CFD5FE6CD}" dt="2024-04-05T03:00:17.848" v="412"/>
          <ac:picMkLst>
            <pc:docMk/>
            <pc:sldMk cId="52920724" sldId="270"/>
            <ac:picMk id="5" creationId="{4F6FC60D-8E40-B373-8D72-174D3D189E4A}"/>
          </ac:picMkLst>
        </pc:picChg>
        <pc:cxnChg chg="add del">
          <ac:chgData name="Nguyen, Quang" userId="S::nguyenqm@dickinson.edu::503cbd8f-856c-4527-aafd-4c07ec8a5808" providerId="AD" clId="Web-{2063E352-C5B3-558B-5410-E08CFD5FE6CD}" dt="2024-04-05T02:56:49.718" v="254"/>
          <ac:cxnSpMkLst>
            <pc:docMk/>
            <pc:sldMk cId="52920724" sldId="270"/>
            <ac:cxnSpMk id="16" creationId="{1503BFE4-729B-D9D0-C17B-501E6AF1127A}"/>
          </ac:cxnSpMkLst>
        </pc:cxnChg>
        <pc:cxnChg chg="add del">
          <ac:chgData name="Nguyen, Quang" userId="S::nguyenqm@dickinson.edu::503cbd8f-856c-4527-aafd-4c07ec8a5808" providerId="AD" clId="Web-{2063E352-C5B3-558B-5410-E08CFD5FE6CD}" dt="2024-04-05T02:56:32.498" v="241"/>
          <ac:cxnSpMkLst>
            <pc:docMk/>
            <pc:sldMk cId="52920724" sldId="270"/>
            <ac:cxnSpMk id="24" creationId="{EEA38897-7BA3-4408-8083-3235339C4A60}"/>
          </ac:cxnSpMkLst>
        </pc:cxnChg>
        <pc:cxnChg chg="add del">
          <ac:chgData name="Nguyen, Quang" userId="S::nguyenqm@dickinson.edu::503cbd8f-856c-4527-aafd-4c07ec8a5808" providerId="AD" clId="Web-{2063E352-C5B3-558B-5410-E08CFD5FE6CD}" dt="2024-04-05T02:56:32.498" v="241"/>
          <ac:cxnSpMkLst>
            <pc:docMk/>
            <pc:sldMk cId="52920724" sldId="270"/>
            <ac:cxnSpMk id="26" creationId="{CA240C79-242E-4918-9F28-B101847D1CC6}"/>
          </ac:cxnSpMkLst>
        </pc:cxnChg>
        <pc:cxnChg chg="add del">
          <ac:chgData name="Nguyen, Quang" userId="S::nguyenqm@dickinson.edu::503cbd8f-856c-4527-aafd-4c07ec8a5808" providerId="AD" clId="Web-{2063E352-C5B3-558B-5410-E08CFD5FE6CD}" dt="2024-04-05T02:56:32.498" v="241"/>
          <ac:cxnSpMkLst>
            <pc:docMk/>
            <pc:sldMk cId="52920724" sldId="270"/>
            <ac:cxnSpMk id="28" creationId="{F11AD06B-AB20-4097-8606-5DA00DBACE88}"/>
          </ac:cxnSpMkLst>
        </pc:cxnChg>
        <pc:cxnChg chg="add del">
          <ac:chgData name="Nguyen, Quang" userId="S::nguyenqm@dickinson.edu::503cbd8f-856c-4527-aafd-4c07ec8a5808" providerId="AD" clId="Web-{2063E352-C5B3-558B-5410-E08CFD5FE6CD}" dt="2024-04-05T02:56:40.092" v="247"/>
          <ac:cxnSpMkLst>
            <pc:docMk/>
            <pc:sldMk cId="52920724" sldId="270"/>
            <ac:cxnSpMk id="39" creationId="{1503BFE4-729B-D9D0-C17B-501E6AF1127A}"/>
          </ac:cxnSpMkLst>
        </pc:cxnChg>
        <pc:cxnChg chg="add del">
          <ac:chgData name="Nguyen, Quang" userId="S::nguyenqm@dickinson.edu::503cbd8f-856c-4527-aafd-4c07ec8a5808" providerId="AD" clId="Web-{2063E352-C5B3-558B-5410-E08CFD5FE6CD}" dt="2024-04-05T02:56:43.655" v="251"/>
          <ac:cxnSpMkLst>
            <pc:docMk/>
            <pc:sldMk cId="52920724" sldId="270"/>
            <ac:cxnSpMk id="44" creationId="{EE504C98-6397-41C1-A8D8-2D9C4ED307E0}"/>
          </ac:cxnSpMkLst>
        </pc:cxnChg>
        <pc:cxnChg chg="add del">
          <ac:chgData name="Nguyen, Quang" userId="S::nguyenqm@dickinson.edu::503cbd8f-856c-4527-aafd-4c07ec8a5808" providerId="AD" clId="Web-{2063E352-C5B3-558B-5410-E08CFD5FE6CD}" dt="2024-04-05T02:57:08.359" v="265"/>
          <ac:cxnSpMkLst>
            <pc:docMk/>
            <pc:sldMk cId="52920724" sldId="270"/>
            <ac:cxnSpMk id="69" creationId="{EE504C98-6397-41C1-A8D8-2D9C4ED307E0}"/>
          </ac:cxnSpMkLst>
        </pc:cxnChg>
      </pc:sldChg>
      <pc:sldChg chg="addSp delSp modSp new mod setBg">
        <pc:chgData name="Nguyen, Quang" userId="S::nguyenqm@dickinson.edu::503cbd8f-856c-4527-aafd-4c07ec8a5808" providerId="AD" clId="Web-{2063E352-C5B3-558B-5410-E08CFD5FE6CD}" dt="2024-04-05T03:17:52.945" v="576" actId="20577"/>
        <pc:sldMkLst>
          <pc:docMk/>
          <pc:sldMk cId="2667029501" sldId="273"/>
        </pc:sldMkLst>
        <pc:spChg chg="mod">
          <ac:chgData name="Nguyen, Quang" userId="S::nguyenqm@dickinson.edu::503cbd8f-856c-4527-aafd-4c07ec8a5808" providerId="AD" clId="Web-{2063E352-C5B3-558B-5410-E08CFD5FE6CD}" dt="2024-04-05T03:17:52.945" v="576" actId="20577"/>
          <ac:spMkLst>
            <pc:docMk/>
            <pc:sldMk cId="2667029501" sldId="273"/>
            <ac:spMk id="2" creationId="{0156E5F8-16B3-D43E-3E06-E2E704ED4350}"/>
          </ac:spMkLst>
        </pc:spChg>
        <pc:spChg chg="del">
          <ac:chgData name="Nguyen, Quang" userId="S::nguyenqm@dickinson.edu::503cbd8f-856c-4527-aafd-4c07ec8a5808" providerId="AD" clId="Web-{2063E352-C5B3-558B-5410-E08CFD5FE6CD}" dt="2024-04-05T03:01:22.540" v="428"/>
          <ac:spMkLst>
            <pc:docMk/>
            <pc:sldMk cId="2667029501" sldId="273"/>
            <ac:spMk id="3" creationId="{F80F67D7-1839-BD3C-3B3B-2BDFDED221D3}"/>
          </ac:spMkLst>
        </pc:spChg>
        <pc:spChg chg="add mod">
          <ac:chgData name="Nguyen, Quang" userId="S::nguyenqm@dickinson.edu::503cbd8f-856c-4527-aafd-4c07ec8a5808" providerId="AD" clId="Web-{2063E352-C5B3-558B-5410-E08CFD5FE6CD}" dt="2024-04-05T03:12:26.933" v="481" actId="20577"/>
          <ac:spMkLst>
            <pc:docMk/>
            <pc:sldMk cId="2667029501" sldId="273"/>
            <ac:spMk id="9" creationId="{F8743CC0-59C7-DE45-B960-FB7A766E6E3B}"/>
          </ac:spMkLst>
        </pc:spChg>
        <pc:spChg chg="add">
          <ac:chgData name="Nguyen, Quang" userId="S::nguyenqm@dickinson.edu::503cbd8f-856c-4527-aafd-4c07ec8a5808" providerId="AD" clId="Web-{2063E352-C5B3-558B-5410-E08CFD5FE6CD}" dt="2024-04-05T03:01:47.494" v="431"/>
          <ac:spMkLst>
            <pc:docMk/>
            <pc:sldMk cId="2667029501" sldId="273"/>
            <ac:spMk id="12" creationId="{69D47016-023F-44BD-981C-50E7A10A6609}"/>
          </ac:spMkLst>
        </pc:spChg>
        <pc:spChg chg="add">
          <ac:chgData name="Nguyen, Quang" userId="S::nguyenqm@dickinson.edu::503cbd8f-856c-4527-aafd-4c07ec8a5808" providerId="AD" clId="Web-{2063E352-C5B3-558B-5410-E08CFD5FE6CD}" dt="2024-04-05T03:01:47.494" v="431"/>
          <ac:spMkLst>
            <pc:docMk/>
            <pc:sldMk cId="2667029501" sldId="273"/>
            <ac:spMk id="14" creationId="{6D8B37B0-0682-433E-BC8D-498C04ABD9A7}"/>
          </ac:spMkLst>
        </pc:spChg>
        <pc:picChg chg="add mod ord">
          <ac:chgData name="Nguyen, Quang" userId="S::nguyenqm@dickinson.edu::503cbd8f-856c-4527-aafd-4c07ec8a5808" providerId="AD" clId="Web-{2063E352-C5B3-558B-5410-E08CFD5FE6CD}" dt="2024-04-05T03:01:47.494" v="431"/>
          <ac:picMkLst>
            <pc:docMk/>
            <pc:sldMk cId="2667029501" sldId="273"/>
            <ac:picMk id="4" creationId="{2E66A424-5191-4BD7-7B97-C9C68C6CFD87}"/>
          </ac:picMkLst>
        </pc:picChg>
        <pc:picChg chg="add del mod">
          <ac:chgData name="Nguyen, Quang" userId="S::nguyenqm@dickinson.edu::503cbd8f-856c-4527-aafd-4c07ec8a5808" providerId="AD" clId="Web-{2063E352-C5B3-558B-5410-E08CFD5FE6CD}" dt="2024-04-05T03:11:51.666" v="476"/>
          <ac:picMkLst>
            <pc:docMk/>
            <pc:sldMk cId="2667029501" sldId="273"/>
            <ac:picMk id="5" creationId="{D6660BB9-4B67-AAF5-FC43-FB6AFE5D61E4}"/>
          </ac:picMkLst>
        </pc:picChg>
        <pc:picChg chg="add del mod">
          <ac:chgData name="Nguyen, Quang" userId="S::nguyenqm@dickinson.edu::503cbd8f-856c-4527-aafd-4c07ec8a5808" providerId="AD" clId="Web-{2063E352-C5B3-558B-5410-E08CFD5FE6CD}" dt="2024-04-05T03:03:31.481" v="441"/>
          <ac:picMkLst>
            <pc:docMk/>
            <pc:sldMk cId="2667029501" sldId="273"/>
            <ac:picMk id="6" creationId="{1BF406DB-A7AE-85F1-7169-329B506E5504}"/>
          </ac:picMkLst>
        </pc:picChg>
        <pc:picChg chg="add mod">
          <ac:chgData name="Nguyen, Quang" userId="S::nguyenqm@dickinson.edu::503cbd8f-856c-4527-aafd-4c07ec8a5808" providerId="AD" clId="Web-{2063E352-C5B3-558B-5410-E08CFD5FE6CD}" dt="2024-04-05T03:12:13.886" v="480" actId="14100"/>
          <ac:picMkLst>
            <pc:docMk/>
            <pc:sldMk cId="2667029501" sldId="273"/>
            <ac:picMk id="7" creationId="{B6773B99-6FA3-684A-48C1-FA13243C0D90}"/>
          </ac:picMkLst>
        </pc:picChg>
      </pc:sldChg>
      <pc:sldChg chg="addSp delSp modSp new mod setBg">
        <pc:chgData name="Nguyen, Quang" userId="S::nguyenqm@dickinson.edu::503cbd8f-856c-4527-aafd-4c07ec8a5808" providerId="AD" clId="Web-{2063E352-C5B3-558B-5410-E08CFD5FE6CD}" dt="2024-04-05T03:17:17.569" v="556" actId="14100"/>
        <pc:sldMkLst>
          <pc:docMk/>
          <pc:sldMk cId="2126081569" sldId="274"/>
        </pc:sldMkLst>
        <pc:spChg chg="mod">
          <ac:chgData name="Nguyen, Quang" userId="S::nguyenqm@dickinson.edu::503cbd8f-856c-4527-aafd-4c07ec8a5808" providerId="AD" clId="Web-{2063E352-C5B3-558B-5410-E08CFD5FE6CD}" dt="2024-04-05T03:15:17.609" v="518"/>
          <ac:spMkLst>
            <pc:docMk/>
            <pc:sldMk cId="2126081569" sldId="274"/>
            <ac:spMk id="2" creationId="{22B5DCDA-1885-6057-F08F-2B2F83578D4A}"/>
          </ac:spMkLst>
        </pc:spChg>
        <pc:spChg chg="del">
          <ac:chgData name="Nguyen, Quang" userId="S::nguyenqm@dickinson.edu::503cbd8f-856c-4527-aafd-4c07ec8a5808" providerId="AD" clId="Web-{2063E352-C5B3-558B-5410-E08CFD5FE6CD}" dt="2024-04-05T03:13:58.763" v="496"/>
          <ac:spMkLst>
            <pc:docMk/>
            <pc:sldMk cId="2126081569" sldId="274"/>
            <ac:spMk id="3" creationId="{407E6D51-72FB-0494-9CA7-2FBB77ED267A}"/>
          </ac:spMkLst>
        </pc:spChg>
        <pc:spChg chg="add mod ord">
          <ac:chgData name="Nguyen, Quang" userId="S::nguyenqm@dickinson.edu::503cbd8f-856c-4527-aafd-4c07ec8a5808" providerId="AD" clId="Web-{2063E352-C5B3-558B-5410-E08CFD5FE6CD}" dt="2024-04-05T03:17:17.569" v="556" actId="14100"/>
          <ac:spMkLst>
            <pc:docMk/>
            <pc:sldMk cId="2126081569" sldId="274"/>
            <ac:spMk id="8" creationId="{CB9D5274-91D5-B20E-F974-6C3BF83B1904}"/>
          </ac:spMkLst>
        </pc:spChg>
        <pc:spChg chg="add del">
          <ac:chgData name="Nguyen, Quang" userId="S::nguyenqm@dickinson.edu::503cbd8f-856c-4527-aafd-4c07ec8a5808" providerId="AD" clId="Web-{2063E352-C5B3-558B-5410-E08CFD5FE6CD}" dt="2024-04-05T03:15:17.609" v="518"/>
          <ac:spMkLst>
            <pc:docMk/>
            <pc:sldMk cId="2126081569" sldId="274"/>
            <ac:spMk id="11" creationId="{2B97F24A-32CE-4C1C-A50D-3016B394DCFB}"/>
          </ac:spMkLst>
        </pc:spChg>
        <pc:spChg chg="add del">
          <ac:chgData name="Nguyen, Quang" userId="S::nguyenqm@dickinson.edu::503cbd8f-856c-4527-aafd-4c07ec8a5808" providerId="AD" clId="Web-{2063E352-C5B3-558B-5410-E08CFD5FE6CD}" dt="2024-04-05T03:15:17.609" v="518"/>
          <ac:spMkLst>
            <pc:docMk/>
            <pc:sldMk cId="2126081569" sldId="274"/>
            <ac:spMk id="13" creationId="{CD8B4F24-440B-49E9-B85D-733523DC064B}"/>
          </ac:spMkLst>
        </pc:spChg>
        <pc:spChg chg="add del">
          <ac:chgData name="Nguyen, Quang" userId="S::nguyenqm@dickinson.edu::503cbd8f-856c-4527-aafd-4c07ec8a5808" providerId="AD" clId="Web-{2063E352-C5B3-558B-5410-E08CFD5FE6CD}" dt="2024-04-05T03:15:09.578" v="511"/>
          <ac:spMkLst>
            <pc:docMk/>
            <pc:sldMk cId="2126081569" sldId="274"/>
            <ac:spMk id="18" creationId="{743AA782-23D1-4521-8CAD-47662984AA08}"/>
          </ac:spMkLst>
        </pc:spChg>
        <pc:spChg chg="add del">
          <ac:chgData name="Nguyen, Quang" userId="S::nguyenqm@dickinson.edu::503cbd8f-856c-4527-aafd-4c07ec8a5808" providerId="AD" clId="Web-{2063E352-C5B3-558B-5410-E08CFD5FE6CD}" dt="2024-04-05T03:15:09.578" v="511"/>
          <ac:spMkLst>
            <pc:docMk/>
            <pc:sldMk cId="2126081569" sldId="274"/>
            <ac:spMk id="20" creationId="{71877DBC-BB60-40F0-AC93-2ACDBAAE60CE}"/>
          </ac:spMkLst>
        </pc:spChg>
        <pc:spChg chg="add del">
          <ac:chgData name="Nguyen, Quang" userId="S::nguyenqm@dickinson.edu::503cbd8f-856c-4527-aafd-4c07ec8a5808" providerId="AD" clId="Web-{2063E352-C5B3-558B-5410-E08CFD5FE6CD}" dt="2024-04-05T03:15:14.375" v="513"/>
          <ac:spMkLst>
            <pc:docMk/>
            <pc:sldMk cId="2126081569" sldId="274"/>
            <ac:spMk id="22" creationId="{2B97F24A-32CE-4C1C-A50D-3016B394DCFB}"/>
          </ac:spMkLst>
        </pc:spChg>
        <pc:spChg chg="add del">
          <ac:chgData name="Nguyen, Quang" userId="S::nguyenqm@dickinson.edu::503cbd8f-856c-4527-aafd-4c07ec8a5808" providerId="AD" clId="Web-{2063E352-C5B3-558B-5410-E08CFD5FE6CD}" dt="2024-04-05T03:15:14.375" v="513"/>
          <ac:spMkLst>
            <pc:docMk/>
            <pc:sldMk cId="2126081569" sldId="274"/>
            <ac:spMk id="23" creationId="{CD8B4F24-440B-49E9-B85D-733523DC064B}"/>
          </ac:spMkLst>
        </pc:spChg>
        <pc:spChg chg="add del">
          <ac:chgData name="Nguyen, Quang" userId="S::nguyenqm@dickinson.edu::503cbd8f-856c-4527-aafd-4c07ec8a5808" providerId="AD" clId="Web-{2063E352-C5B3-558B-5410-E08CFD5FE6CD}" dt="2024-04-05T03:15:17.594" v="517"/>
          <ac:spMkLst>
            <pc:docMk/>
            <pc:sldMk cId="2126081569" sldId="274"/>
            <ac:spMk id="24" creationId="{768EB4DD-3704-43AD-92B3-C4E0C6EA92CB}"/>
          </ac:spMkLst>
        </pc:spChg>
        <pc:spChg chg="add del">
          <ac:chgData name="Nguyen, Quang" userId="S::nguyenqm@dickinson.edu::503cbd8f-856c-4527-aafd-4c07ec8a5808" providerId="AD" clId="Web-{2063E352-C5B3-558B-5410-E08CFD5FE6CD}" dt="2024-04-05T03:15:16.609" v="515"/>
          <ac:spMkLst>
            <pc:docMk/>
            <pc:sldMk cId="2126081569" sldId="274"/>
            <ac:spMk id="25" creationId="{F13C74B1-5B17-4795-BED0-7140497B445A}"/>
          </ac:spMkLst>
        </pc:spChg>
        <pc:spChg chg="add del">
          <ac:chgData name="Nguyen, Quang" userId="S::nguyenqm@dickinson.edu::503cbd8f-856c-4527-aafd-4c07ec8a5808" providerId="AD" clId="Web-{2063E352-C5B3-558B-5410-E08CFD5FE6CD}" dt="2024-04-05T03:15:16.609" v="515"/>
          <ac:spMkLst>
            <pc:docMk/>
            <pc:sldMk cId="2126081569" sldId="274"/>
            <ac:spMk id="26" creationId="{D4974D33-8DC5-464E-8C6D-BE58F0669C17}"/>
          </ac:spMkLst>
        </pc:spChg>
        <pc:spChg chg="add del">
          <ac:chgData name="Nguyen, Quang" userId="S::nguyenqm@dickinson.edu::503cbd8f-856c-4527-aafd-4c07ec8a5808" providerId="AD" clId="Web-{2063E352-C5B3-558B-5410-E08CFD5FE6CD}" dt="2024-04-05T03:15:17.594" v="517"/>
          <ac:spMkLst>
            <pc:docMk/>
            <pc:sldMk cId="2126081569" sldId="274"/>
            <ac:spMk id="28" creationId="{84ECDE7A-6944-466D-8FFE-149A29BA6BAE}"/>
          </ac:spMkLst>
        </pc:spChg>
        <pc:spChg chg="add del">
          <ac:chgData name="Nguyen, Quang" userId="S::nguyenqm@dickinson.edu::503cbd8f-856c-4527-aafd-4c07ec8a5808" providerId="AD" clId="Web-{2063E352-C5B3-558B-5410-E08CFD5FE6CD}" dt="2024-04-05T03:15:17.594" v="517"/>
          <ac:spMkLst>
            <pc:docMk/>
            <pc:sldMk cId="2126081569" sldId="274"/>
            <ac:spMk id="29" creationId="{B3420082-9415-44EC-802E-C77D71D59C57}"/>
          </ac:spMkLst>
        </pc:spChg>
        <pc:spChg chg="add del">
          <ac:chgData name="Nguyen, Quang" userId="S::nguyenqm@dickinson.edu::503cbd8f-856c-4527-aafd-4c07ec8a5808" providerId="AD" clId="Web-{2063E352-C5B3-558B-5410-E08CFD5FE6CD}" dt="2024-04-05T03:15:17.594" v="517"/>
          <ac:spMkLst>
            <pc:docMk/>
            <pc:sldMk cId="2126081569" sldId="274"/>
            <ac:spMk id="30" creationId="{55A52C45-1FCB-4636-A80F-2849B8226C01}"/>
          </ac:spMkLst>
        </pc:spChg>
        <pc:spChg chg="add">
          <ac:chgData name="Nguyen, Quang" userId="S::nguyenqm@dickinson.edu::503cbd8f-856c-4527-aafd-4c07ec8a5808" providerId="AD" clId="Web-{2063E352-C5B3-558B-5410-E08CFD5FE6CD}" dt="2024-04-05T03:15:17.609" v="518"/>
          <ac:spMkLst>
            <pc:docMk/>
            <pc:sldMk cId="2126081569" sldId="274"/>
            <ac:spMk id="32" creationId="{A8908DB7-C3A6-4FCB-9820-CEE02B398C4A}"/>
          </ac:spMkLst>
        </pc:spChg>
        <pc:spChg chg="add">
          <ac:chgData name="Nguyen, Quang" userId="S::nguyenqm@dickinson.edu::503cbd8f-856c-4527-aafd-4c07ec8a5808" providerId="AD" clId="Web-{2063E352-C5B3-558B-5410-E08CFD5FE6CD}" dt="2024-04-05T03:15:17.609" v="518"/>
          <ac:spMkLst>
            <pc:docMk/>
            <pc:sldMk cId="2126081569" sldId="274"/>
            <ac:spMk id="33" creationId="{535742DD-1B16-4E9D-B715-0D74B4574A68}"/>
          </ac:spMkLst>
        </pc:spChg>
        <pc:picChg chg="add mod ord">
          <ac:chgData name="Nguyen, Quang" userId="S::nguyenqm@dickinson.edu::503cbd8f-856c-4527-aafd-4c07ec8a5808" providerId="AD" clId="Web-{2063E352-C5B3-558B-5410-E08CFD5FE6CD}" dt="2024-04-05T03:15:29.547" v="520" actId="14100"/>
          <ac:picMkLst>
            <pc:docMk/>
            <pc:sldMk cId="2126081569" sldId="274"/>
            <ac:picMk id="4" creationId="{49F156E2-26E1-6DCD-DF62-0F71BAA3B4CF}"/>
          </ac:picMkLst>
        </pc:picChg>
      </pc:sldChg>
      <pc:sldChg chg="addSp delSp modSp new mod setBg">
        <pc:chgData name="Nguyen, Quang" userId="S::nguyenqm@dickinson.edu::503cbd8f-856c-4527-aafd-4c07ec8a5808" providerId="AD" clId="Web-{2063E352-C5B3-558B-5410-E08CFD5FE6CD}" dt="2024-04-05T03:25:21.488" v="724" actId="20577"/>
        <pc:sldMkLst>
          <pc:docMk/>
          <pc:sldMk cId="2965459589" sldId="276"/>
        </pc:sldMkLst>
        <pc:spChg chg="mod">
          <ac:chgData name="Nguyen, Quang" userId="S::nguyenqm@dickinson.edu::503cbd8f-856c-4527-aafd-4c07ec8a5808" providerId="AD" clId="Web-{2063E352-C5B3-558B-5410-E08CFD5FE6CD}" dt="2024-04-05T03:25:21.488" v="724" actId="20577"/>
          <ac:spMkLst>
            <pc:docMk/>
            <pc:sldMk cId="2965459589" sldId="276"/>
            <ac:spMk id="2" creationId="{5A8F07CE-8829-6303-5546-7F93A6E07781}"/>
          </ac:spMkLst>
        </pc:spChg>
        <pc:spChg chg="del">
          <ac:chgData name="Nguyen, Quang" userId="S::nguyenqm@dickinson.edu::503cbd8f-856c-4527-aafd-4c07ec8a5808" providerId="AD" clId="Web-{2063E352-C5B3-558B-5410-E08CFD5FE6CD}" dt="2024-04-05T03:18:58.946" v="577"/>
          <ac:spMkLst>
            <pc:docMk/>
            <pc:sldMk cId="2965459589" sldId="276"/>
            <ac:spMk id="3" creationId="{ADDEC4C7-C2C5-CDA7-D132-19C2B11B22C6}"/>
          </ac:spMkLst>
        </pc:spChg>
        <pc:spChg chg="add del">
          <ac:chgData name="Nguyen, Quang" userId="S::nguyenqm@dickinson.edu::503cbd8f-856c-4527-aafd-4c07ec8a5808" providerId="AD" clId="Web-{2063E352-C5B3-558B-5410-E08CFD5FE6CD}" dt="2024-04-05T03:19:23.322" v="579"/>
          <ac:spMkLst>
            <pc:docMk/>
            <pc:sldMk cId="2965459589" sldId="276"/>
            <ac:spMk id="8" creationId="{267B09A0-E9DC-004E-3903-7FC63F23B0A4}"/>
          </ac:spMkLst>
        </pc:spChg>
        <pc:spChg chg="add del">
          <ac:chgData name="Nguyen, Quang" userId="S::nguyenqm@dickinson.edu::503cbd8f-856c-4527-aafd-4c07ec8a5808" providerId="AD" clId="Web-{2063E352-C5B3-558B-5410-E08CFD5FE6CD}" dt="2024-04-05T03:19:23.322" v="579"/>
          <ac:spMkLst>
            <pc:docMk/>
            <pc:sldMk cId="2965459589" sldId="276"/>
            <ac:spMk id="11" creationId="{2B97F24A-32CE-4C1C-A50D-3016B394DCFB}"/>
          </ac:spMkLst>
        </pc:spChg>
        <pc:spChg chg="add del">
          <ac:chgData name="Nguyen, Quang" userId="S::nguyenqm@dickinson.edu::503cbd8f-856c-4527-aafd-4c07ec8a5808" providerId="AD" clId="Web-{2063E352-C5B3-558B-5410-E08CFD5FE6CD}" dt="2024-04-05T03:19:23.322" v="579"/>
          <ac:spMkLst>
            <pc:docMk/>
            <pc:sldMk cId="2965459589" sldId="276"/>
            <ac:spMk id="13" creationId="{CD8B4F24-440B-49E9-B85D-733523DC064B}"/>
          </ac:spMkLst>
        </pc:spChg>
        <pc:spChg chg="add">
          <ac:chgData name="Nguyen, Quang" userId="S::nguyenqm@dickinson.edu::503cbd8f-856c-4527-aafd-4c07ec8a5808" providerId="AD" clId="Web-{2063E352-C5B3-558B-5410-E08CFD5FE6CD}" dt="2024-04-05T03:19:23.322" v="580"/>
          <ac:spMkLst>
            <pc:docMk/>
            <pc:sldMk cId="2965459589" sldId="276"/>
            <ac:spMk id="15" creationId="{A8908DB7-C3A6-4FCB-9820-CEE02B398C4A}"/>
          </ac:spMkLst>
        </pc:spChg>
        <pc:spChg chg="add">
          <ac:chgData name="Nguyen, Quang" userId="S::nguyenqm@dickinson.edu::503cbd8f-856c-4527-aafd-4c07ec8a5808" providerId="AD" clId="Web-{2063E352-C5B3-558B-5410-E08CFD5FE6CD}" dt="2024-04-05T03:19:23.322" v="580"/>
          <ac:spMkLst>
            <pc:docMk/>
            <pc:sldMk cId="2965459589" sldId="276"/>
            <ac:spMk id="16" creationId="{535742DD-1B16-4E9D-B715-0D74B4574A68}"/>
          </ac:spMkLst>
        </pc:spChg>
        <pc:spChg chg="add mod">
          <ac:chgData name="Nguyen, Quang" userId="S::nguyenqm@dickinson.edu::503cbd8f-856c-4527-aafd-4c07ec8a5808" providerId="AD" clId="Web-{2063E352-C5B3-558B-5410-E08CFD5FE6CD}" dt="2024-04-05T03:20:29.839" v="595" actId="20577"/>
          <ac:spMkLst>
            <pc:docMk/>
            <pc:sldMk cId="2965459589" sldId="276"/>
            <ac:spMk id="17" creationId="{A75DC18B-2602-FB12-96EC-F66BF6B1CA02}"/>
          </ac:spMkLst>
        </pc:spChg>
        <pc:picChg chg="add mod ord">
          <ac:chgData name="Nguyen, Quang" userId="S::nguyenqm@dickinson.edu::503cbd8f-856c-4527-aafd-4c07ec8a5808" providerId="AD" clId="Web-{2063E352-C5B3-558B-5410-E08CFD5FE6CD}" dt="2024-04-05T03:19:23.322" v="580"/>
          <ac:picMkLst>
            <pc:docMk/>
            <pc:sldMk cId="2965459589" sldId="276"/>
            <ac:picMk id="4" creationId="{BEE784E3-5B53-25C4-A7A2-347A19590513}"/>
          </ac:picMkLst>
        </pc:picChg>
      </pc:sldChg>
      <pc:sldChg chg="addSp delSp modSp new mod setBg">
        <pc:chgData name="Nguyen, Quang" userId="S::nguyenqm@dickinson.edu::503cbd8f-856c-4527-aafd-4c07ec8a5808" providerId="AD" clId="Web-{2063E352-C5B3-558B-5410-E08CFD5FE6CD}" dt="2024-04-05T03:25:23.410" v="725" actId="20577"/>
        <pc:sldMkLst>
          <pc:docMk/>
          <pc:sldMk cId="2711951103" sldId="277"/>
        </pc:sldMkLst>
        <pc:spChg chg="mod">
          <ac:chgData name="Nguyen, Quang" userId="S::nguyenqm@dickinson.edu::503cbd8f-856c-4527-aafd-4c07ec8a5808" providerId="AD" clId="Web-{2063E352-C5B3-558B-5410-E08CFD5FE6CD}" dt="2024-04-05T03:25:23.410" v="725" actId="20577"/>
          <ac:spMkLst>
            <pc:docMk/>
            <pc:sldMk cId="2711951103" sldId="277"/>
            <ac:spMk id="2" creationId="{F26A5D1C-8FF1-3BA2-DD19-4056F7D3D7B1}"/>
          </ac:spMkLst>
        </pc:spChg>
        <pc:spChg chg="del">
          <ac:chgData name="Nguyen, Quang" userId="S::nguyenqm@dickinson.edu::503cbd8f-856c-4527-aafd-4c07ec8a5808" providerId="AD" clId="Web-{2063E352-C5B3-558B-5410-E08CFD5FE6CD}" dt="2024-04-05T03:21:24.169" v="610"/>
          <ac:spMkLst>
            <pc:docMk/>
            <pc:sldMk cId="2711951103" sldId="277"/>
            <ac:spMk id="3" creationId="{B9B80D2F-05EF-D1B3-D228-7043D0E07B6F}"/>
          </ac:spMkLst>
        </pc:spChg>
        <pc:spChg chg="add">
          <ac:chgData name="Nguyen, Quang" userId="S::nguyenqm@dickinson.edu::503cbd8f-856c-4527-aafd-4c07ec8a5808" providerId="AD" clId="Web-{2063E352-C5B3-558B-5410-E08CFD5FE6CD}" dt="2024-04-05T03:22:36.062" v="625"/>
          <ac:spMkLst>
            <pc:docMk/>
            <pc:sldMk cId="2711951103" sldId="277"/>
            <ac:spMk id="6" creationId="{A8908DB7-C3A6-4FCB-9820-CEE02B398C4A}"/>
          </ac:spMkLst>
        </pc:spChg>
        <pc:spChg chg="add">
          <ac:chgData name="Nguyen, Quang" userId="S::nguyenqm@dickinson.edu::503cbd8f-856c-4527-aafd-4c07ec8a5808" providerId="AD" clId="Web-{2063E352-C5B3-558B-5410-E08CFD5FE6CD}" dt="2024-04-05T03:22:36.062" v="625"/>
          <ac:spMkLst>
            <pc:docMk/>
            <pc:sldMk cId="2711951103" sldId="277"/>
            <ac:spMk id="7" creationId="{535742DD-1B16-4E9D-B715-0D74B4574A68}"/>
          </ac:spMkLst>
        </pc:spChg>
        <pc:spChg chg="add del">
          <ac:chgData name="Nguyen, Quang" userId="S::nguyenqm@dickinson.edu::503cbd8f-856c-4527-aafd-4c07ec8a5808" providerId="AD" clId="Web-{2063E352-C5B3-558B-5410-E08CFD5FE6CD}" dt="2024-04-05T03:21:34.841" v="612"/>
          <ac:spMkLst>
            <pc:docMk/>
            <pc:sldMk cId="2711951103" sldId="277"/>
            <ac:spMk id="8" creationId="{5F849A2D-471F-7623-9B97-1A80AACAE5EB}"/>
          </ac:spMkLst>
        </pc:spChg>
        <pc:spChg chg="add mod">
          <ac:chgData name="Nguyen, Quang" userId="S::nguyenqm@dickinson.edu::503cbd8f-856c-4527-aafd-4c07ec8a5808" providerId="AD" clId="Web-{2063E352-C5B3-558B-5410-E08CFD5FE6CD}" dt="2024-04-05T03:24:32.315" v="720" actId="14100"/>
          <ac:spMkLst>
            <pc:docMk/>
            <pc:sldMk cId="2711951103" sldId="277"/>
            <ac:spMk id="9" creationId="{6BDF5696-68B7-92F7-903D-2E5C56EADACD}"/>
          </ac:spMkLst>
        </pc:spChg>
        <pc:spChg chg="add del">
          <ac:chgData name="Nguyen, Quang" userId="S::nguyenqm@dickinson.edu::503cbd8f-856c-4527-aafd-4c07ec8a5808" providerId="AD" clId="Web-{2063E352-C5B3-558B-5410-E08CFD5FE6CD}" dt="2024-04-05T03:21:34.841" v="612"/>
          <ac:spMkLst>
            <pc:docMk/>
            <pc:sldMk cId="2711951103" sldId="277"/>
            <ac:spMk id="11" creationId="{2B97F24A-32CE-4C1C-A50D-3016B394DCFB}"/>
          </ac:spMkLst>
        </pc:spChg>
        <pc:spChg chg="add del">
          <ac:chgData name="Nguyen, Quang" userId="S::nguyenqm@dickinson.edu::503cbd8f-856c-4527-aafd-4c07ec8a5808" providerId="AD" clId="Web-{2063E352-C5B3-558B-5410-E08CFD5FE6CD}" dt="2024-04-05T03:21:34.841" v="612"/>
          <ac:spMkLst>
            <pc:docMk/>
            <pc:sldMk cId="2711951103" sldId="277"/>
            <ac:spMk id="13" creationId="{CD8B4F24-440B-49E9-B85D-733523DC064B}"/>
          </ac:spMkLst>
        </pc:spChg>
        <pc:spChg chg="add del">
          <ac:chgData name="Nguyen, Quang" userId="S::nguyenqm@dickinson.edu::503cbd8f-856c-4527-aafd-4c07ec8a5808" providerId="AD" clId="Web-{2063E352-C5B3-558B-5410-E08CFD5FE6CD}" dt="2024-04-05T03:21:37.247" v="614"/>
          <ac:spMkLst>
            <pc:docMk/>
            <pc:sldMk cId="2711951103" sldId="277"/>
            <ac:spMk id="15" creationId="{2B97F24A-32CE-4C1C-A50D-3016B394DCFB}"/>
          </ac:spMkLst>
        </pc:spChg>
        <pc:spChg chg="add del">
          <ac:chgData name="Nguyen, Quang" userId="S::nguyenqm@dickinson.edu::503cbd8f-856c-4527-aafd-4c07ec8a5808" providerId="AD" clId="Web-{2063E352-C5B3-558B-5410-E08CFD5FE6CD}" dt="2024-04-05T03:21:37.247" v="614"/>
          <ac:spMkLst>
            <pc:docMk/>
            <pc:sldMk cId="2711951103" sldId="277"/>
            <ac:spMk id="16" creationId="{6357EC4F-235E-4222-A36F-C7878ACE37F2}"/>
          </ac:spMkLst>
        </pc:spChg>
        <pc:spChg chg="add del">
          <ac:chgData name="Nguyen, Quang" userId="S::nguyenqm@dickinson.edu::503cbd8f-856c-4527-aafd-4c07ec8a5808" providerId="AD" clId="Web-{2063E352-C5B3-558B-5410-E08CFD5FE6CD}" dt="2024-04-05T03:21:37.247" v="614"/>
          <ac:spMkLst>
            <pc:docMk/>
            <pc:sldMk cId="2711951103" sldId="277"/>
            <ac:spMk id="17" creationId="{0B380294-07FA-2DD3-C44F-37B2C1E8366C}"/>
          </ac:spMkLst>
        </pc:spChg>
        <pc:spChg chg="add del">
          <ac:chgData name="Nguyen, Quang" userId="S::nguyenqm@dickinson.edu::503cbd8f-856c-4527-aafd-4c07ec8a5808" providerId="AD" clId="Web-{2063E352-C5B3-558B-5410-E08CFD5FE6CD}" dt="2024-04-05T03:21:38.044" v="616"/>
          <ac:spMkLst>
            <pc:docMk/>
            <pc:sldMk cId="2711951103" sldId="277"/>
            <ac:spMk id="19" creationId="{743AA782-23D1-4521-8CAD-47662984AA08}"/>
          </ac:spMkLst>
        </pc:spChg>
        <pc:spChg chg="add del">
          <ac:chgData name="Nguyen, Quang" userId="S::nguyenqm@dickinson.edu::503cbd8f-856c-4527-aafd-4c07ec8a5808" providerId="AD" clId="Web-{2063E352-C5B3-558B-5410-E08CFD5FE6CD}" dt="2024-04-05T03:21:38.044" v="616"/>
          <ac:spMkLst>
            <pc:docMk/>
            <pc:sldMk cId="2711951103" sldId="277"/>
            <ac:spMk id="20" creationId="{650D18FE-0824-4A46-B22C-A86B52E5780A}"/>
          </ac:spMkLst>
        </pc:spChg>
        <pc:spChg chg="add del">
          <ac:chgData name="Nguyen, Quang" userId="S::nguyenqm@dickinson.edu::503cbd8f-856c-4527-aafd-4c07ec8a5808" providerId="AD" clId="Web-{2063E352-C5B3-558B-5410-E08CFD5FE6CD}" dt="2024-04-05T03:21:38.044" v="616"/>
          <ac:spMkLst>
            <pc:docMk/>
            <pc:sldMk cId="2711951103" sldId="277"/>
            <ac:spMk id="21" creationId="{FE5844B6-5A86-3BBA-0241-4BC4C247D9AC}"/>
          </ac:spMkLst>
        </pc:spChg>
        <pc:spChg chg="add del">
          <ac:chgData name="Nguyen, Quang" userId="S::nguyenqm@dickinson.edu::503cbd8f-856c-4527-aafd-4c07ec8a5808" providerId="AD" clId="Web-{2063E352-C5B3-558B-5410-E08CFD5FE6CD}" dt="2024-04-05T03:21:40.498" v="618"/>
          <ac:spMkLst>
            <pc:docMk/>
            <pc:sldMk cId="2711951103" sldId="277"/>
            <ac:spMk id="23" creationId="{32AEEBC8-9D30-42EF-95F2-386C2653FBF0}"/>
          </ac:spMkLst>
        </pc:spChg>
        <pc:spChg chg="add del">
          <ac:chgData name="Nguyen, Quang" userId="S::nguyenqm@dickinson.edu::503cbd8f-856c-4527-aafd-4c07ec8a5808" providerId="AD" clId="Web-{2063E352-C5B3-558B-5410-E08CFD5FE6CD}" dt="2024-04-05T03:21:40.498" v="618"/>
          <ac:spMkLst>
            <pc:docMk/>
            <pc:sldMk cId="2711951103" sldId="277"/>
            <ac:spMk id="24" creationId="{2E92FA66-67D7-4CB4-94D3-E643A9AD4757}"/>
          </ac:spMkLst>
        </pc:spChg>
        <pc:spChg chg="add del">
          <ac:chgData name="Nguyen, Quang" userId="S::nguyenqm@dickinson.edu::503cbd8f-856c-4527-aafd-4c07ec8a5808" providerId="AD" clId="Web-{2063E352-C5B3-558B-5410-E08CFD5FE6CD}" dt="2024-04-05T03:21:40.498" v="618"/>
          <ac:spMkLst>
            <pc:docMk/>
            <pc:sldMk cId="2711951103" sldId="277"/>
            <ac:spMk id="25" creationId="{79064D47-F7EC-E624-783C-0E41B3C37C85}"/>
          </ac:spMkLst>
        </pc:spChg>
        <pc:spChg chg="add del">
          <ac:chgData name="Nguyen, Quang" userId="S::nguyenqm@dickinson.edu::503cbd8f-856c-4527-aafd-4c07ec8a5808" providerId="AD" clId="Web-{2063E352-C5B3-558B-5410-E08CFD5FE6CD}" dt="2024-04-05T03:21:41.279" v="620"/>
          <ac:spMkLst>
            <pc:docMk/>
            <pc:sldMk cId="2711951103" sldId="277"/>
            <ac:spMk id="27" creationId="{2B97F24A-32CE-4C1C-A50D-3016B394DCFB}"/>
          </ac:spMkLst>
        </pc:spChg>
        <pc:spChg chg="add del">
          <ac:chgData name="Nguyen, Quang" userId="S::nguyenqm@dickinson.edu::503cbd8f-856c-4527-aafd-4c07ec8a5808" providerId="AD" clId="Web-{2063E352-C5B3-558B-5410-E08CFD5FE6CD}" dt="2024-04-05T03:21:41.279" v="620"/>
          <ac:spMkLst>
            <pc:docMk/>
            <pc:sldMk cId="2711951103" sldId="277"/>
            <ac:spMk id="28" creationId="{CD8B4F24-440B-49E9-B85D-733523DC064B}"/>
          </ac:spMkLst>
        </pc:spChg>
        <pc:spChg chg="add del">
          <ac:chgData name="Nguyen, Quang" userId="S::nguyenqm@dickinson.edu::503cbd8f-856c-4527-aafd-4c07ec8a5808" providerId="AD" clId="Web-{2063E352-C5B3-558B-5410-E08CFD5FE6CD}" dt="2024-04-05T03:21:41.279" v="620"/>
          <ac:spMkLst>
            <pc:docMk/>
            <pc:sldMk cId="2711951103" sldId="277"/>
            <ac:spMk id="29" creationId="{5F849A2D-471F-7623-9B97-1A80AACAE5EB}"/>
          </ac:spMkLst>
        </pc:spChg>
        <pc:spChg chg="add del mod">
          <ac:chgData name="Nguyen, Quang" userId="S::nguyenqm@dickinson.edu::503cbd8f-856c-4527-aafd-4c07ec8a5808" providerId="AD" clId="Web-{2063E352-C5B3-558B-5410-E08CFD5FE6CD}" dt="2024-04-05T03:22:30.468" v="624"/>
          <ac:spMkLst>
            <pc:docMk/>
            <pc:sldMk cId="2711951103" sldId="277"/>
            <ac:spMk id="31" creationId="{A8908DB7-C3A6-4FCB-9820-CEE02B398C4A}"/>
          </ac:spMkLst>
        </pc:spChg>
        <pc:spChg chg="add del">
          <ac:chgData name="Nguyen, Quang" userId="S::nguyenqm@dickinson.edu::503cbd8f-856c-4527-aafd-4c07ec8a5808" providerId="AD" clId="Web-{2063E352-C5B3-558B-5410-E08CFD5FE6CD}" dt="2024-04-05T03:22:30.468" v="624"/>
          <ac:spMkLst>
            <pc:docMk/>
            <pc:sldMk cId="2711951103" sldId="277"/>
            <ac:spMk id="32" creationId="{535742DD-1B16-4E9D-B715-0D74B4574A68}"/>
          </ac:spMkLst>
        </pc:spChg>
        <pc:spChg chg="add del">
          <ac:chgData name="Nguyen, Quang" userId="S::nguyenqm@dickinson.edu::503cbd8f-856c-4527-aafd-4c07ec8a5808" providerId="AD" clId="Web-{2063E352-C5B3-558B-5410-E08CFD5FE6CD}" dt="2024-04-05T03:22:30.468" v="624"/>
          <ac:spMkLst>
            <pc:docMk/>
            <pc:sldMk cId="2711951103" sldId="277"/>
            <ac:spMk id="33" creationId="{390C020F-5492-8FB3-23F6-908823FF64EA}"/>
          </ac:spMkLst>
        </pc:spChg>
        <pc:picChg chg="add mod ord">
          <ac:chgData name="Nguyen, Quang" userId="S::nguyenqm@dickinson.edu::503cbd8f-856c-4527-aafd-4c07ec8a5808" providerId="AD" clId="Web-{2063E352-C5B3-558B-5410-E08CFD5FE6CD}" dt="2024-04-05T03:22:36.062" v="625"/>
          <ac:picMkLst>
            <pc:docMk/>
            <pc:sldMk cId="2711951103" sldId="277"/>
            <ac:picMk id="4" creationId="{25DA7BCE-DBF5-D097-AC90-90CF2177809D}"/>
          </ac:picMkLst>
        </pc:picChg>
      </pc:sldChg>
      <pc:sldChg chg="addSp delSp modSp new mod setBg">
        <pc:chgData name="Nguyen, Quang" userId="S::nguyenqm@dickinson.edu::503cbd8f-856c-4527-aafd-4c07ec8a5808" providerId="AD" clId="Web-{2063E352-C5B3-558B-5410-E08CFD5FE6CD}" dt="2024-04-05T03:27:15.132" v="758" actId="20577"/>
        <pc:sldMkLst>
          <pc:docMk/>
          <pc:sldMk cId="3734246531" sldId="278"/>
        </pc:sldMkLst>
        <pc:spChg chg="mod">
          <ac:chgData name="Nguyen, Quang" userId="S::nguyenqm@dickinson.edu::503cbd8f-856c-4527-aafd-4c07ec8a5808" providerId="AD" clId="Web-{2063E352-C5B3-558B-5410-E08CFD5FE6CD}" dt="2024-04-05T03:26:25.849" v="741"/>
          <ac:spMkLst>
            <pc:docMk/>
            <pc:sldMk cId="3734246531" sldId="278"/>
            <ac:spMk id="2" creationId="{28EF2457-4DF4-0C09-E453-76876C191CB0}"/>
          </ac:spMkLst>
        </pc:spChg>
        <pc:spChg chg="del">
          <ac:chgData name="Nguyen, Quang" userId="S::nguyenqm@dickinson.edu::503cbd8f-856c-4527-aafd-4c07ec8a5808" providerId="AD" clId="Web-{2063E352-C5B3-558B-5410-E08CFD5FE6CD}" dt="2024-04-05T03:26:23.271" v="740"/>
          <ac:spMkLst>
            <pc:docMk/>
            <pc:sldMk cId="3734246531" sldId="278"/>
            <ac:spMk id="3" creationId="{15F59BB0-C9D0-3F40-3CC0-4B6AB4293F7A}"/>
          </ac:spMkLst>
        </pc:spChg>
        <pc:spChg chg="add mod">
          <ac:chgData name="Nguyen, Quang" userId="S::nguyenqm@dickinson.edu::503cbd8f-856c-4527-aafd-4c07ec8a5808" providerId="AD" clId="Web-{2063E352-C5B3-558B-5410-E08CFD5FE6CD}" dt="2024-04-05T03:27:15.132" v="758" actId="20577"/>
          <ac:spMkLst>
            <pc:docMk/>
            <pc:sldMk cId="3734246531" sldId="278"/>
            <ac:spMk id="8" creationId="{30F45E0D-10C5-3B93-AC58-3C2BF48F8915}"/>
          </ac:spMkLst>
        </pc:spChg>
        <pc:spChg chg="add">
          <ac:chgData name="Nguyen, Quang" userId="S::nguyenqm@dickinson.edu::503cbd8f-856c-4527-aafd-4c07ec8a5808" providerId="AD" clId="Web-{2063E352-C5B3-558B-5410-E08CFD5FE6CD}" dt="2024-04-05T03:26:25.849" v="741"/>
          <ac:spMkLst>
            <pc:docMk/>
            <pc:sldMk cId="3734246531" sldId="278"/>
            <ac:spMk id="11" creationId="{A8908DB7-C3A6-4FCB-9820-CEE02B398C4A}"/>
          </ac:spMkLst>
        </pc:spChg>
        <pc:spChg chg="add">
          <ac:chgData name="Nguyen, Quang" userId="S::nguyenqm@dickinson.edu::503cbd8f-856c-4527-aafd-4c07ec8a5808" providerId="AD" clId="Web-{2063E352-C5B3-558B-5410-E08CFD5FE6CD}" dt="2024-04-05T03:26:25.849" v="741"/>
          <ac:spMkLst>
            <pc:docMk/>
            <pc:sldMk cId="3734246531" sldId="278"/>
            <ac:spMk id="13" creationId="{535742DD-1B16-4E9D-B715-0D74B4574A68}"/>
          </ac:spMkLst>
        </pc:spChg>
        <pc:picChg chg="add mod ord">
          <ac:chgData name="Nguyen, Quang" userId="S::nguyenqm@dickinson.edu::503cbd8f-856c-4527-aafd-4c07ec8a5808" providerId="AD" clId="Web-{2063E352-C5B3-558B-5410-E08CFD5FE6CD}" dt="2024-04-05T03:26:25.849" v="741"/>
          <ac:picMkLst>
            <pc:docMk/>
            <pc:sldMk cId="3734246531" sldId="278"/>
            <ac:picMk id="4" creationId="{372FD05C-8436-169B-3448-A382BA7CF261}"/>
          </ac:picMkLst>
        </pc:picChg>
      </pc:sldChg>
      <pc:sldChg chg="addSp delSp modSp new mod setBg">
        <pc:chgData name="Nguyen, Quang" userId="S::nguyenqm@dickinson.edu::503cbd8f-856c-4527-aafd-4c07ec8a5808" providerId="AD" clId="Web-{2063E352-C5B3-558B-5410-E08CFD5FE6CD}" dt="2024-04-05T03:31:35.530" v="828" actId="20577"/>
        <pc:sldMkLst>
          <pc:docMk/>
          <pc:sldMk cId="81609497" sldId="279"/>
        </pc:sldMkLst>
        <pc:spChg chg="mod">
          <ac:chgData name="Nguyen, Quang" userId="S::nguyenqm@dickinson.edu::503cbd8f-856c-4527-aafd-4c07ec8a5808" providerId="AD" clId="Web-{2063E352-C5B3-558B-5410-E08CFD5FE6CD}" dt="2024-04-05T03:28:49.807" v="783"/>
          <ac:spMkLst>
            <pc:docMk/>
            <pc:sldMk cId="81609497" sldId="279"/>
            <ac:spMk id="2" creationId="{75AD7A55-2AF4-3A20-E66D-EC1D19555C70}"/>
          </ac:spMkLst>
        </pc:spChg>
        <pc:spChg chg="del">
          <ac:chgData name="Nguyen, Quang" userId="S::nguyenqm@dickinson.edu::503cbd8f-856c-4527-aafd-4c07ec8a5808" providerId="AD" clId="Web-{2063E352-C5B3-558B-5410-E08CFD5FE6CD}" dt="2024-04-05T03:28:43.744" v="782"/>
          <ac:spMkLst>
            <pc:docMk/>
            <pc:sldMk cId="81609497" sldId="279"/>
            <ac:spMk id="3" creationId="{68CF356A-F17E-9D81-D769-F7073DA41DDF}"/>
          </ac:spMkLst>
        </pc:spChg>
        <pc:spChg chg="add mod">
          <ac:chgData name="Nguyen, Quang" userId="S::nguyenqm@dickinson.edu::503cbd8f-856c-4527-aafd-4c07ec8a5808" providerId="AD" clId="Web-{2063E352-C5B3-558B-5410-E08CFD5FE6CD}" dt="2024-04-05T03:31:35.530" v="828" actId="20577"/>
          <ac:spMkLst>
            <pc:docMk/>
            <pc:sldMk cId="81609497" sldId="279"/>
            <ac:spMk id="8" creationId="{7D9EB9CE-15AD-9EE3-F9DE-AE55206CDFC0}"/>
          </ac:spMkLst>
        </pc:spChg>
        <pc:spChg chg="add">
          <ac:chgData name="Nguyen, Quang" userId="S::nguyenqm@dickinson.edu::503cbd8f-856c-4527-aafd-4c07ec8a5808" providerId="AD" clId="Web-{2063E352-C5B3-558B-5410-E08CFD5FE6CD}" dt="2024-04-05T03:28:49.807" v="783"/>
          <ac:spMkLst>
            <pc:docMk/>
            <pc:sldMk cId="81609497" sldId="279"/>
            <ac:spMk id="11" creationId="{743AA782-23D1-4521-8CAD-47662984AA08}"/>
          </ac:spMkLst>
        </pc:spChg>
        <pc:spChg chg="add">
          <ac:chgData name="Nguyen, Quang" userId="S::nguyenqm@dickinson.edu::503cbd8f-856c-4527-aafd-4c07ec8a5808" providerId="AD" clId="Web-{2063E352-C5B3-558B-5410-E08CFD5FE6CD}" dt="2024-04-05T03:28:49.807" v="783"/>
          <ac:spMkLst>
            <pc:docMk/>
            <pc:sldMk cId="81609497" sldId="279"/>
            <ac:spMk id="13" creationId="{71877DBC-BB60-40F0-AC93-2ACDBAAE60CE}"/>
          </ac:spMkLst>
        </pc:spChg>
        <pc:picChg chg="add mod ord">
          <ac:chgData name="Nguyen, Quang" userId="S::nguyenqm@dickinson.edu::503cbd8f-856c-4527-aafd-4c07ec8a5808" providerId="AD" clId="Web-{2063E352-C5B3-558B-5410-E08CFD5FE6CD}" dt="2024-04-05T03:28:49.807" v="783"/>
          <ac:picMkLst>
            <pc:docMk/>
            <pc:sldMk cId="81609497" sldId="279"/>
            <ac:picMk id="4" creationId="{2B650951-ECB3-CA19-E906-DB7CC91FB9FE}"/>
          </ac:picMkLst>
        </pc:picChg>
      </pc:sldChg>
      <pc:sldChg chg="addSp delSp modSp new mod setBg">
        <pc:chgData name="Nguyen, Quang" userId="S::nguyenqm@dickinson.edu::503cbd8f-856c-4527-aafd-4c07ec8a5808" providerId="AD" clId="Web-{2063E352-C5B3-558B-5410-E08CFD5FE6CD}" dt="2024-04-05T03:36:01.177" v="875" actId="1076"/>
        <pc:sldMkLst>
          <pc:docMk/>
          <pc:sldMk cId="1474228707" sldId="280"/>
        </pc:sldMkLst>
        <pc:spChg chg="mod">
          <ac:chgData name="Nguyen, Quang" userId="S::nguyenqm@dickinson.edu::503cbd8f-856c-4527-aafd-4c07ec8a5808" providerId="AD" clId="Web-{2063E352-C5B3-558B-5410-E08CFD5FE6CD}" dt="2024-04-05T03:34:32.331" v="850" actId="20577"/>
          <ac:spMkLst>
            <pc:docMk/>
            <pc:sldMk cId="1474228707" sldId="280"/>
            <ac:spMk id="2" creationId="{E5DF1088-B697-E2D5-2F3F-D08C94007536}"/>
          </ac:spMkLst>
        </pc:spChg>
        <pc:spChg chg="del">
          <ac:chgData name="Nguyen, Quang" userId="S::nguyenqm@dickinson.edu::503cbd8f-856c-4527-aafd-4c07ec8a5808" providerId="AD" clId="Web-{2063E352-C5B3-558B-5410-E08CFD5FE6CD}" dt="2024-04-05T03:34:06.206" v="840"/>
          <ac:spMkLst>
            <pc:docMk/>
            <pc:sldMk cId="1474228707" sldId="280"/>
            <ac:spMk id="3" creationId="{248B5718-0E66-E902-339B-1650C7216039}"/>
          </ac:spMkLst>
        </pc:spChg>
        <pc:spChg chg="add del">
          <ac:chgData name="Nguyen, Quang" userId="S::nguyenqm@dickinson.edu::503cbd8f-856c-4527-aafd-4c07ec8a5808" providerId="AD" clId="Web-{2063E352-C5B3-558B-5410-E08CFD5FE6CD}" dt="2024-04-05T03:34:13.596" v="842"/>
          <ac:spMkLst>
            <pc:docMk/>
            <pc:sldMk cId="1474228707" sldId="280"/>
            <ac:spMk id="8" creationId="{965CDEBB-6DAE-2C90-921E-A6ED6A3B488B}"/>
          </ac:spMkLst>
        </pc:spChg>
        <pc:spChg chg="add del">
          <ac:chgData name="Nguyen, Quang" userId="S::nguyenqm@dickinson.edu::503cbd8f-856c-4527-aafd-4c07ec8a5808" providerId="AD" clId="Web-{2063E352-C5B3-558B-5410-E08CFD5FE6CD}" dt="2024-04-05T03:34:13.596" v="842"/>
          <ac:spMkLst>
            <pc:docMk/>
            <pc:sldMk cId="1474228707" sldId="280"/>
            <ac:spMk id="11" creationId="{2B97F24A-32CE-4C1C-A50D-3016B394DCFB}"/>
          </ac:spMkLst>
        </pc:spChg>
        <pc:spChg chg="add del">
          <ac:chgData name="Nguyen, Quang" userId="S::nguyenqm@dickinson.edu::503cbd8f-856c-4527-aafd-4c07ec8a5808" providerId="AD" clId="Web-{2063E352-C5B3-558B-5410-E08CFD5FE6CD}" dt="2024-04-05T03:34:13.596" v="842"/>
          <ac:spMkLst>
            <pc:docMk/>
            <pc:sldMk cId="1474228707" sldId="280"/>
            <ac:spMk id="13" creationId="{CD8B4F24-440B-49E9-B85D-733523DC064B}"/>
          </ac:spMkLst>
        </pc:spChg>
        <pc:spChg chg="add del">
          <ac:chgData name="Nguyen, Quang" userId="S::nguyenqm@dickinson.edu::503cbd8f-856c-4527-aafd-4c07ec8a5808" providerId="AD" clId="Web-{2063E352-C5B3-558B-5410-E08CFD5FE6CD}" dt="2024-04-05T03:34:14.800" v="844"/>
          <ac:spMkLst>
            <pc:docMk/>
            <pc:sldMk cId="1474228707" sldId="280"/>
            <ac:spMk id="15" creationId="{2B97F24A-32CE-4C1C-A50D-3016B394DCFB}"/>
          </ac:spMkLst>
        </pc:spChg>
        <pc:spChg chg="add del">
          <ac:chgData name="Nguyen, Quang" userId="S::nguyenqm@dickinson.edu::503cbd8f-856c-4527-aafd-4c07ec8a5808" providerId="AD" clId="Web-{2063E352-C5B3-558B-5410-E08CFD5FE6CD}" dt="2024-04-05T03:34:14.800" v="844"/>
          <ac:spMkLst>
            <pc:docMk/>
            <pc:sldMk cId="1474228707" sldId="280"/>
            <ac:spMk id="16" creationId="{6357EC4F-235E-4222-A36F-C7878ACE37F2}"/>
          </ac:spMkLst>
        </pc:spChg>
        <pc:spChg chg="add del">
          <ac:chgData name="Nguyen, Quang" userId="S::nguyenqm@dickinson.edu::503cbd8f-856c-4527-aafd-4c07ec8a5808" providerId="AD" clId="Web-{2063E352-C5B3-558B-5410-E08CFD5FE6CD}" dt="2024-04-05T03:34:14.800" v="844"/>
          <ac:spMkLst>
            <pc:docMk/>
            <pc:sldMk cId="1474228707" sldId="280"/>
            <ac:spMk id="17" creationId="{40EA6182-87CC-20D2-094B-EC80DDE8C517}"/>
          </ac:spMkLst>
        </pc:spChg>
        <pc:spChg chg="add">
          <ac:chgData name="Nguyen, Quang" userId="S::nguyenqm@dickinson.edu::503cbd8f-856c-4527-aafd-4c07ec8a5808" providerId="AD" clId="Web-{2063E352-C5B3-558B-5410-E08CFD5FE6CD}" dt="2024-04-05T03:34:14.815" v="845"/>
          <ac:spMkLst>
            <pc:docMk/>
            <pc:sldMk cId="1474228707" sldId="280"/>
            <ac:spMk id="19" creationId="{743AA782-23D1-4521-8CAD-47662984AA08}"/>
          </ac:spMkLst>
        </pc:spChg>
        <pc:spChg chg="add">
          <ac:chgData name="Nguyen, Quang" userId="S::nguyenqm@dickinson.edu::503cbd8f-856c-4527-aafd-4c07ec8a5808" providerId="AD" clId="Web-{2063E352-C5B3-558B-5410-E08CFD5FE6CD}" dt="2024-04-05T03:34:14.815" v="845"/>
          <ac:spMkLst>
            <pc:docMk/>
            <pc:sldMk cId="1474228707" sldId="280"/>
            <ac:spMk id="20" creationId="{71877DBC-BB60-40F0-AC93-2ACDBAAE60CE}"/>
          </ac:spMkLst>
        </pc:spChg>
        <pc:spChg chg="add mod">
          <ac:chgData name="Nguyen, Quang" userId="S::nguyenqm@dickinson.edu::503cbd8f-856c-4527-aafd-4c07ec8a5808" providerId="AD" clId="Web-{2063E352-C5B3-558B-5410-E08CFD5FE6CD}" dt="2024-04-05T03:35:47.302" v="872" actId="20577"/>
          <ac:spMkLst>
            <pc:docMk/>
            <pc:sldMk cId="1474228707" sldId="280"/>
            <ac:spMk id="21" creationId="{C30827FC-27DC-E414-8A5C-1B67785A7C21}"/>
          </ac:spMkLst>
        </pc:spChg>
        <pc:picChg chg="add mod ord">
          <ac:chgData name="Nguyen, Quang" userId="S::nguyenqm@dickinson.edu::503cbd8f-856c-4527-aafd-4c07ec8a5808" providerId="AD" clId="Web-{2063E352-C5B3-558B-5410-E08CFD5FE6CD}" dt="2024-04-05T03:36:01.177" v="875" actId="1076"/>
          <ac:picMkLst>
            <pc:docMk/>
            <pc:sldMk cId="1474228707" sldId="280"/>
            <ac:picMk id="4" creationId="{E47AACDE-48A0-92CD-9542-60103E4F2FE2}"/>
          </ac:picMkLst>
        </pc:picChg>
      </pc:sldChg>
      <pc:sldChg chg="addSp delSp modSp new mod setBg">
        <pc:chgData name="Nguyen, Quang" userId="S::nguyenqm@dickinson.edu::503cbd8f-856c-4527-aafd-4c07ec8a5808" providerId="AD" clId="Web-{2063E352-C5B3-558B-5410-E08CFD5FE6CD}" dt="2024-04-05T03:39:12.823" v="928" actId="20577"/>
        <pc:sldMkLst>
          <pc:docMk/>
          <pc:sldMk cId="229617277" sldId="281"/>
        </pc:sldMkLst>
        <pc:spChg chg="mod">
          <ac:chgData name="Nguyen, Quang" userId="S::nguyenqm@dickinson.edu::503cbd8f-856c-4527-aafd-4c07ec8a5808" providerId="AD" clId="Web-{2063E352-C5B3-558B-5410-E08CFD5FE6CD}" dt="2024-04-05T03:37:35.946" v="898"/>
          <ac:spMkLst>
            <pc:docMk/>
            <pc:sldMk cId="229617277" sldId="281"/>
            <ac:spMk id="2" creationId="{6D33FD15-595C-CFBF-A13F-ADFE8AF7FBBB}"/>
          </ac:spMkLst>
        </pc:spChg>
        <pc:spChg chg="del">
          <ac:chgData name="Nguyen, Quang" userId="S::nguyenqm@dickinson.edu::503cbd8f-856c-4527-aafd-4c07ec8a5808" providerId="AD" clId="Web-{2063E352-C5B3-558B-5410-E08CFD5FE6CD}" dt="2024-04-05T03:36:47.163" v="892"/>
          <ac:spMkLst>
            <pc:docMk/>
            <pc:sldMk cId="229617277" sldId="281"/>
            <ac:spMk id="3" creationId="{07A91C75-EB38-945C-786D-7B7D2BD17B9E}"/>
          </ac:spMkLst>
        </pc:spChg>
        <pc:spChg chg="add mod">
          <ac:chgData name="Nguyen, Quang" userId="S::nguyenqm@dickinson.edu::503cbd8f-856c-4527-aafd-4c07ec8a5808" providerId="AD" clId="Web-{2063E352-C5B3-558B-5410-E08CFD5FE6CD}" dt="2024-04-05T03:39:12.823" v="928" actId="20577"/>
          <ac:spMkLst>
            <pc:docMk/>
            <pc:sldMk cId="229617277" sldId="281"/>
            <ac:spMk id="8" creationId="{9AF37A92-1143-EA25-46A6-F4FE350DFA4E}"/>
          </ac:spMkLst>
        </pc:spChg>
        <pc:spChg chg="add">
          <ac:chgData name="Nguyen, Quang" userId="S::nguyenqm@dickinson.edu::503cbd8f-856c-4527-aafd-4c07ec8a5808" providerId="AD" clId="Web-{2063E352-C5B3-558B-5410-E08CFD5FE6CD}" dt="2024-04-05T03:37:35.946" v="898"/>
          <ac:spMkLst>
            <pc:docMk/>
            <pc:sldMk cId="229617277" sldId="281"/>
            <ac:spMk id="11" creationId="{743AA782-23D1-4521-8CAD-47662984AA08}"/>
          </ac:spMkLst>
        </pc:spChg>
        <pc:spChg chg="add">
          <ac:chgData name="Nguyen, Quang" userId="S::nguyenqm@dickinson.edu::503cbd8f-856c-4527-aafd-4c07ec8a5808" providerId="AD" clId="Web-{2063E352-C5B3-558B-5410-E08CFD5FE6CD}" dt="2024-04-05T03:37:35.946" v="898"/>
          <ac:spMkLst>
            <pc:docMk/>
            <pc:sldMk cId="229617277" sldId="281"/>
            <ac:spMk id="13" creationId="{650D18FE-0824-4A46-B22C-A86B52E5780A}"/>
          </ac:spMkLst>
        </pc:spChg>
        <pc:picChg chg="add mod ord">
          <ac:chgData name="Nguyen, Quang" userId="S::nguyenqm@dickinson.edu::503cbd8f-856c-4527-aafd-4c07ec8a5808" providerId="AD" clId="Web-{2063E352-C5B3-558B-5410-E08CFD5FE6CD}" dt="2024-04-05T03:37:35.946" v="898"/>
          <ac:picMkLst>
            <pc:docMk/>
            <pc:sldMk cId="229617277" sldId="281"/>
            <ac:picMk id="4" creationId="{82D94698-4E22-2950-F4B7-0CEAAE8BEC22}"/>
          </ac:picMkLst>
        </pc:picChg>
      </pc:sldChg>
      <pc:sldChg chg="addSp delSp modSp new mod setBg">
        <pc:chgData name="Nguyen, Quang" userId="S::nguyenqm@dickinson.edu::503cbd8f-856c-4527-aafd-4c07ec8a5808" providerId="AD" clId="Web-{2063E352-C5B3-558B-5410-E08CFD5FE6CD}" dt="2024-04-05T03:51:00.063" v="1118"/>
        <pc:sldMkLst>
          <pc:docMk/>
          <pc:sldMk cId="1789585823" sldId="282"/>
        </pc:sldMkLst>
        <pc:spChg chg="mod">
          <ac:chgData name="Nguyen, Quang" userId="S::nguyenqm@dickinson.edu::503cbd8f-856c-4527-aafd-4c07ec8a5808" providerId="AD" clId="Web-{2063E352-C5B3-558B-5410-E08CFD5FE6CD}" dt="2024-04-05T03:51:00.063" v="1118"/>
          <ac:spMkLst>
            <pc:docMk/>
            <pc:sldMk cId="1789585823" sldId="282"/>
            <ac:spMk id="2" creationId="{D09A6010-D32E-BA1F-19EE-E3E072536746}"/>
          </ac:spMkLst>
        </pc:spChg>
        <pc:spChg chg="del">
          <ac:chgData name="Nguyen, Quang" userId="S::nguyenqm@dickinson.edu::503cbd8f-856c-4527-aafd-4c07ec8a5808" providerId="AD" clId="Web-{2063E352-C5B3-558B-5410-E08CFD5FE6CD}" dt="2024-04-05T03:40:23.591" v="944"/>
          <ac:spMkLst>
            <pc:docMk/>
            <pc:sldMk cId="1789585823" sldId="282"/>
            <ac:spMk id="3" creationId="{B6F5DA73-250F-4F31-75F1-C39C9A4E4882}"/>
          </ac:spMkLst>
        </pc:spChg>
        <pc:spChg chg="add del">
          <ac:chgData name="Nguyen, Quang" userId="S::nguyenqm@dickinson.edu::503cbd8f-856c-4527-aafd-4c07ec8a5808" providerId="AD" clId="Web-{2063E352-C5B3-558B-5410-E08CFD5FE6CD}" dt="2024-04-05T03:41:48.577" v="955"/>
          <ac:spMkLst>
            <pc:docMk/>
            <pc:sldMk cId="1789585823" sldId="282"/>
            <ac:spMk id="8" creationId="{27BFD169-AA4B-B3B6-30B4-3F080F106BF5}"/>
          </ac:spMkLst>
        </pc:spChg>
        <pc:spChg chg="add del">
          <ac:chgData name="Nguyen, Quang" userId="S::nguyenqm@dickinson.edu::503cbd8f-856c-4527-aafd-4c07ec8a5808" providerId="AD" clId="Web-{2063E352-C5B3-558B-5410-E08CFD5FE6CD}" dt="2024-04-05T03:41:48.577" v="955"/>
          <ac:spMkLst>
            <pc:docMk/>
            <pc:sldMk cId="1789585823" sldId="282"/>
            <ac:spMk id="11" creationId="{84ECDE7A-6944-466D-8FFE-149A29BA6BAE}"/>
          </ac:spMkLst>
        </pc:spChg>
        <pc:spChg chg="add del">
          <ac:chgData name="Nguyen, Quang" userId="S::nguyenqm@dickinson.edu::503cbd8f-856c-4527-aafd-4c07ec8a5808" providerId="AD" clId="Web-{2063E352-C5B3-558B-5410-E08CFD5FE6CD}" dt="2024-04-05T03:41:48.577" v="955"/>
          <ac:spMkLst>
            <pc:docMk/>
            <pc:sldMk cId="1789585823" sldId="282"/>
            <ac:spMk id="13" creationId="{B3420082-9415-44EC-802E-C77D71D59C57}"/>
          </ac:spMkLst>
        </pc:spChg>
        <pc:spChg chg="add del">
          <ac:chgData name="Nguyen, Quang" userId="S::nguyenqm@dickinson.edu::503cbd8f-856c-4527-aafd-4c07ec8a5808" providerId="AD" clId="Web-{2063E352-C5B3-558B-5410-E08CFD5FE6CD}" dt="2024-04-05T03:41:48.577" v="955"/>
          <ac:spMkLst>
            <pc:docMk/>
            <pc:sldMk cId="1789585823" sldId="282"/>
            <ac:spMk id="15" creationId="{55A52C45-1FCB-4636-A80F-2849B8226C01}"/>
          </ac:spMkLst>
        </pc:spChg>
        <pc:spChg chg="add del">
          <ac:chgData name="Nguyen, Quang" userId="S::nguyenqm@dickinson.edu::503cbd8f-856c-4527-aafd-4c07ec8a5808" providerId="AD" clId="Web-{2063E352-C5B3-558B-5410-E08CFD5FE6CD}" dt="2024-04-05T03:41:48.577" v="955"/>
          <ac:spMkLst>
            <pc:docMk/>
            <pc:sldMk cId="1789585823" sldId="282"/>
            <ac:spMk id="17" creationId="{768EB4DD-3704-43AD-92B3-C4E0C6EA92CB}"/>
          </ac:spMkLst>
        </pc:spChg>
        <pc:spChg chg="add mod ord">
          <ac:chgData name="Nguyen, Quang" userId="S::nguyenqm@dickinson.edu::503cbd8f-856c-4527-aafd-4c07ec8a5808" providerId="AD" clId="Web-{2063E352-C5B3-558B-5410-E08CFD5FE6CD}" dt="2024-04-05T03:51:00.063" v="1118"/>
          <ac:spMkLst>
            <pc:docMk/>
            <pc:sldMk cId="1789585823" sldId="282"/>
            <ac:spMk id="19" creationId="{F2CBDB8E-8AD5-E58C-FD10-6E0B4281B1A1}"/>
          </ac:spMkLst>
        </pc:spChg>
        <pc:spChg chg="add del">
          <ac:chgData name="Nguyen, Quang" userId="S::nguyenqm@dickinson.edu::503cbd8f-856c-4527-aafd-4c07ec8a5808" providerId="AD" clId="Web-{2063E352-C5B3-558B-5410-E08CFD5FE6CD}" dt="2024-04-05T03:42:56.157" v="974"/>
          <ac:spMkLst>
            <pc:docMk/>
            <pc:sldMk cId="1789585823" sldId="282"/>
            <ac:spMk id="26" creationId="{2B97F24A-32CE-4C1C-A50D-3016B394DCFB}"/>
          </ac:spMkLst>
        </pc:spChg>
        <pc:spChg chg="add del">
          <ac:chgData name="Nguyen, Quang" userId="S::nguyenqm@dickinson.edu::503cbd8f-856c-4527-aafd-4c07ec8a5808" providerId="AD" clId="Web-{2063E352-C5B3-558B-5410-E08CFD5FE6CD}" dt="2024-04-05T03:42:56.157" v="974"/>
          <ac:spMkLst>
            <pc:docMk/>
            <pc:sldMk cId="1789585823" sldId="282"/>
            <ac:spMk id="28" creationId="{6357EC4F-235E-4222-A36F-C7878ACE37F2}"/>
          </ac:spMkLst>
        </pc:spChg>
        <pc:spChg chg="add del">
          <ac:chgData name="Nguyen, Quang" userId="S::nguyenqm@dickinson.edu::503cbd8f-856c-4527-aafd-4c07ec8a5808" providerId="AD" clId="Web-{2063E352-C5B3-558B-5410-E08CFD5FE6CD}" dt="2024-04-05T03:42:56.157" v="973"/>
          <ac:spMkLst>
            <pc:docMk/>
            <pc:sldMk cId="1789585823" sldId="282"/>
            <ac:spMk id="33" creationId="{2B97F24A-32CE-4C1C-A50D-3016B394DCFB}"/>
          </ac:spMkLst>
        </pc:spChg>
        <pc:spChg chg="add del">
          <ac:chgData name="Nguyen, Quang" userId="S::nguyenqm@dickinson.edu::503cbd8f-856c-4527-aafd-4c07ec8a5808" providerId="AD" clId="Web-{2063E352-C5B3-558B-5410-E08CFD5FE6CD}" dt="2024-04-05T03:42:56.157" v="973"/>
          <ac:spMkLst>
            <pc:docMk/>
            <pc:sldMk cId="1789585823" sldId="282"/>
            <ac:spMk id="35" creationId="{6357EC4F-235E-4222-A36F-C7878ACE37F2}"/>
          </ac:spMkLst>
        </pc:spChg>
        <pc:spChg chg="add del">
          <ac:chgData name="Nguyen, Quang" userId="S::nguyenqm@dickinson.edu::503cbd8f-856c-4527-aafd-4c07ec8a5808" providerId="AD" clId="Web-{2063E352-C5B3-558B-5410-E08CFD5FE6CD}" dt="2024-04-05T03:50:20.247" v="1114"/>
          <ac:spMkLst>
            <pc:docMk/>
            <pc:sldMk cId="1789585823" sldId="282"/>
            <ac:spMk id="37" creationId="{2B97F24A-32CE-4C1C-A50D-3016B394DCFB}"/>
          </ac:spMkLst>
        </pc:spChg>
        <pc:spChg chg="add del">
          <ac:chgData name="Nguyen, Quang" userId="S::nguyenqm@dickinson.edu::503cbd8f-856c-4527-aafd-4c07ec8a5808" providerId="AD" clId="Web-{2063E352-C5B3-558B-5410-E08CFD5FE6CD}" dt="2024-04-05T03:50:20.247" v="1114"/>
          <ac:spMkLst>
            <pc:docMk/>
            <pc:sldMk cId="1789585823" sldId="282"/>
            <ac:spMk id="38" creationId="{CD8B4F24-440B-49E9-B85D-733523DC064B}"/>
          </ac:spMkLst>
        </pc:spChg>
        <pc:spChg chg="add del">
          <ac:chgData name="Nguyen, Quang" userId="S::nguyenqm@dickinson.edu::503cbd8f-856c-4527-aafd-4c07ec8a5808" providerId="AD" clId="Web-{2063E352-C5B3-558B-5410-E08CFD5FE6CD}" dt="2024-04-05T03:51:00.063" v="1118"/>
          <ac:spMkLst>
            <pc:docMk/>
            <pc:sldMk cId="1789585823" sldId="282"/>
            <ac:spMk id="43" creationId="{7B831B6F-405A-4B47-B9BB-5CA88F285844}"/>
          </ac:spMkLst>
        </pc:spChg>
        <pc:spChg chg="add del">
          <ac:chgData name="Nguyen, Quang" userId="S::nguyenqm@dickinson.edu::503cbd8f-856c-4527-aafd-4c07ec8a5808" providerId="AD" clId="Web-{2063E352-C5B3-558B-5410-E08CFD5FE6CD}" dt="2024-04-05T03:51:00.063" v="1118"/>
          <ac:spMkLst>
            <pc:docMk/>
            <pc:sldMk cId="1789585823" sldId="282"/>
            <ac:spMk id="45" creationId="{953EE71A-6488-4203-A7C4-77102FD0DCCA}"/>
          </ac:spMkLst>
        </pc:spChg>
        <pc:spChg chg="add">
          <ac:chgData name="Nguyen, Quang" userId="S::nguyenqm@dickinson.edu::503cbd8f-856c-4527-aafd-4c07ec8a5808" providerId="AD" clId="Web-{2063E352-C5B3-558B-5410-E08CFD5FE6CD}" dt="2024-04-05T03:51:00.063" v="1118"/>
          <ac:spMkLst>
            <pc:docMk/>
            <pc:sldMk cId="1789585823" sldId="282"/>
            <ac:spMk id="50" creationId="{743AA782-23D1-4521-8CAD-47662984AA08}"/>
          </ac:spMkLst>
        </pc:spChg>
        <pc:spChg chg="add">
          <ac:chgData name="Nguyen, Quang" userId="S::nguyenqm@dickinson.edu::503cbd8f-856c-4527-aafd-4c07ec8a5808" providerId="AD" clId="Web-{2063E352-C5B3-558B-5410-E08CFD5FE6CD}" dt="2024-04-05T03:51:00.063" v="1118"/>
          <ac:spMkLst>
            <pc:docMk/>
            <pc:sldMk cId="1789585823" sldId="282"/>
            <ac:spMk id="52" creationId="{71877DBC-BB60-40F0-AC93-2ACDBAAE60CE}"/>
          </ac:spMkLst>
        </pc:spChg>
        <pc:grpChg chg="add del">
          <ac:chgData name="Nguyen, Quang" userId="S::nguyenqm@dickinson.edu::503cbd8f-856c-4527-aafd-4c07ec8a5808" providerId="AD" clId="Web-{2063E352-C5B3-558B-5410-E08CFD5FE6CD}" dt="2024-04-05T03:42:44.063" v="970"/>
          <ac:grpSpMkLst>
            <pc:docMk/>
            <pc:sldMk cId="1789585823" sldId="282"/>
            <ac:grpSpMk id="20" creationId="{6258F736-B256-8039-9DC6-F4E49A5C5AD5}"/>
          </ac:grpSpMkLst>
        </pc:grpChg>
        <pc:picChg chg="add mod ord">
          <ac:chgData name="Nguyen, Quang" userId="S::nguyenqm@dickinson.edu::503cbd8f-856c-4527-aafd-4c07ec8a5808" providerId="AD" clId="Web-{2063E352-C5B3-558B-5410-E08CFD5FE6CD}" dt="2024-04-05T03:51:00.063" v="1118"/>
          <ac:picMkLst>
            <pc:docMk/>
            <pc:sldMk cId="1789585823" sldId="282"/>
            <ac:picMk id="4" creationId="{C1CA1655-56F2-990D-A5EA-6C90A562BF4E}"/>
          </ac:picMkLst>
        </pc:picChg>
      </pc:sldChg>
      <pc:sldChg chg="addSp delSp modSp new mod setBg">
        <pc:chgData name="Nguyen, Quang" userId="S::nguyenqm@dickinson.edu::503cbd8f-856c-4527-aafd-4c07ec8a5808" providerId="AD" clId="Web-{2063E352-C5B3-558B-5410-E08CFD5FE6CD}" dt="2024-04-05T03:51:13.032" v="1119" actId="20577"/>
        <pc:sldMkLst>
          <pc:docMk/>
          <pc:sldMk cId="2821011883" sldId="283"/>
        </pc:sldMkLst>
        <pc:spChg chg="mod">
          <ac:chgData name="Nguyen, Quang" userId="S::nguyenqm@dickinson.edu::503cbd8f-856c-4527-aafd-4c07ec8a5808" providerId="AD" clId="Web-{2063E352-C5B3-558B-5410-E08CFD5FE6CD}" dt="2024-04-05T03:50:49.250" v="1115"/>
          <ac:spMkLst>
            <pc:docMk/>
            <pc:sldMk cId="2821011883" sldId="283"/>
            <ac:spMk id="2" creationId="{FEA7B8FD-6425-E4CF-7A4F-96A83071EF4C}"/>
          </ac:spMkLst>
        </pc:spChg>
        <pc:spChg chg="del">
          <ac:chgData name="Nguyen, Quang" userId="S::nguyenqm@dickinson.edu::503cbd8f-856c-4527-aafd-4c07ec8a5808" providerId="AD" clId="Web-{2063E352-C5B3-558B-5410-E08CFD5FE6CD}" dt="2024-04-05T03:47:09.554" v="1071"/>
          <ac:spMkLst>
            <pc:docMk/>
            <pc:sldMk cId="2821011883" sldId="283"/>
            <ac:spMk id="3" creationId="{4DFF0DBA-A40E-40EF-FAF6-3A4171BDC613}"/>
          </ac:spMkLst>
        </pc:spChg>
        <pc:spChg chg="add mod ord">
          <ac:chgData name="Nguyen, Quang" userId="S::nguyenqm@dickinson.edu::503cbd8f-856c-4527-aafd-4c07ec8a5808" providerId="AD" clId="Web-{2063E352-C5B3-558B-5410-E08CFD5FE6CD}" dt="2024-04-05T03:51:13.032" v="1119" actId="20577"/>
          <ac:spMkLst>
            <pc:docMk/>
            <pc:sldMk cId="2821011883" sldId="283"/>
            <ac:spMk id="8" creationId="{1487E5D8-1DF9-DA34-82BC-A4D7E0441D22}"/>
          </ac:spMkLst>
        </pc:spChg>
        <pc:spChg chg="add del">
          <ac:chgData name="Nguyen, Quang" userId="S::nguyenqm@dickinson.edu::503cbd8f-856c-4527-aafd-4c07ec8a5808" providerId="AD" clId="Web-{2063E352-C5B3-558B-5410-E08CFD5FE6CD}" dt="2024-04-05T03:50:49.250" v="1115"/>
          <ac:spMkLst>
            <pc:docMk/>
            <pc:sldMk cId="2821011883" sldId="283"/>
            <ac:spMk id="11" creationId="{2B97F24A-32CE-4C1C-A50D-3016B394DCFB}"/>
          </ac:spMkLst>
        </pc:spChg>
        <pc:spChg chg="add del">
          <ac:chgData name="Nguyen, Quang" userId="S::nguyenqm@dickinson.edu::503cbd8f-856c-4527-aafd-4c07ec8a5808" providerId="AD" clId="Web-{2063E352-C5B3-558B-5410-E08CFD5FE6CD}" dt="2024-04-05T03:50:49.250" v="1115"/>
          <ac:spMkLst>
            <pc:docMk/>
            <pc:sldMk cId="2821011883" sldId="283"/>
            <ac:spMk id="13" creationId="{CD8B4F24-440B-49E9-B85D-733523DC064B}"/>
          </ac:spMkLst>
        </pc:spChg>
        <pc:spChg chg="add">
          <ac:chgData name="Nguyen, Quang" userId="S::nguyenqm@dickinson.edu::503cbd8f-856c-4527-aafd-4c07ec8a5808" providerId="AD" clId="Web-{2063E352-C5B3-558B-5410-E08CFD5FE6CD}" dt="2024-04-05T03:50:49.250" v="1115"/>
          <ac:spMkLst>
            <pc:docMk/>
            <pc:sldMk cId="2821011883" sldId="283"/>
            <ac:spMk id="18" creationId="{7B831B6F-405A-4B47-B9BB-5CA88F285844}"/>
          </ac:spMkLst>
        </pc:spChg>
        <pc:spChg chg="add">
          <ac:chgData name="Nguyen, Quang" userId="S::nguyenqm@dickinson.edu::503cbd8f-856c-4527-aafd-4c07ec8a5808" providerId="AD" clId="Web-{2063E352-C5B3-558B-5410-E08CFD5FE6CD}" dt="2024-04-05T03:50:49.250" v="1115"/>
          <ac:spMkLst>
            <pc:docMk/>
            <pc:sldMk cId="2821011883" sldId="283"/>
            <ac:spMk id="20" creationId="{953EE71A-6488-4203-A7C4-77102FD0DCCA}"/>
          </ac:spMkLst>
        </pc:spChg>
        <pc:picChg chg="add mod ord">
          <ac:chgData name="Nguyen, Quang" userId="S::nguyenqm@dickinson.edu::503cbd8f-856c-4527-aafd-4c07ec8a5808" providerId="AD" clId="Web-{2063E352-C5B3-558B-5410-E08CFD5FE6CD}" dt="2024-04-05T03:50:49.250" v="1115"/>
          <ac:picMkLst>
            <pc:docMk/>
            <pc:sldMk cId="2821011883" sldId="283"/>
            <ac:picMk id="4" creationId="{552D9918-F12D-164C-0598-DB291C44847C}"/>
          </ac:picMkLst>
        </pc:picChg>
      </pc:sldChg>
      <pc:sldChg chg="addSp delSp modSp new mod setBg">
        <pc:chgData name="Nguyen, Quang" userId="S::nguyenqm@dickinson.edu::503cbd8f-856c-4527-aafd-4c07ec8a5808" providerId="AD" clId="Web-{2063E352-C5B3-558B-5410-E08CFD5FE6CD}" dt="2024-04-05T03:54:22.212" v="1177" actId="20577"/>
        <pc:sldMkLst>
          <pc:docMk/>
          <pc:sldMk cId="2202210316" sldId="284"/>
        </pc:sldMkLst>
        <pc:spChg chg="mod">
          <ac:chgData name="Nguyen, Quang" userId="S::nguyenqm@dickinson.edu::503cbd8f-856c-4527-aafd-4c07ec8a5808" providerId="AD" clId="Web-{2063E352-C5B3-558B-5410-E08CFD5FE6CD}" dt="2024-04-05T03:52:25.128" v="1136" actId="20577"/>
          <ac:spMkLst>
            <pc:docMk/>
            <pc:sldMk cId="2202210316" sldId="284"/>
            <ac:spMk id="2" creationId="{E9C33341-23C0-D7C4-01CB-AD0145F934F5}"/>
          </ac:spMkLst>
        </pc:spChg>
        <pc:spChg chg="del">
          <ac:chgData name="Nguyen, Quang" userId="S::nguyenqm@dickinson.edu::503cbd8f-856c-4527-aafd-4c07ec8a5808" providerId="AD" clId="Web-{2063E352-C5B3-558B-5410-E08CFD5FE6CD}" dt="2024-04-05T03:52:04.018" v="1133"/>
          <ac:spMkLst>
            <pc:docMk/>
            <pc:sldMk cId="2202210316" sldId="284"/>
            <ac:spMk id="3" creationId="{36A6CDA7-B1A4-A78C-51E4-11D4845BC8B1}"/>
          </ac:spMkLst>
        </pc:spChg>
        <pc:spChg chg="add mod">
          <ac:chgData name="Nguyen, Quang" userId="S::nguyenqm@dickinson.edu::503cbd8f-856c-4527-aafd-4c07ec8a5808" providerId="AD" clId="Web-{2063E352-C5B3-558B-5410-E08CFD5FE6CD}" dt="2024-04-05T03:54:22.212" v="1177" actId="20577"/>
          <ac:spMkLst>
            <pc:docMk/>
            <pc:sldMk cId="2202210316" sldId="284"/>
            <ac:spMk id="8" creationId="{2F4721DC-03FD-2D42-C699-92B57A0562B0}"/>
          </ac:spMkLst>
        </pc:spChg>
        <pc:spChg chg="add">
          <ac:chgData name="Nguyen, Quang" userId="S::nguyenqm@dickinson.edu::503cbd8f-856c-4527-aafd-4c07ec8a5808" providerId="AD" clId="Web-{2063E352-C5B3-558B-5410-E08CFD5FE6CD}" dt="2024-04-05T03:52:10.159" v="1134"/>
          <ac:spMkLst>
            <pc:docMk/>
            <pc:sldMk cId="2202210316" sldId="284"/>
            <ac:spMk id="11" creationId="{7B831B6F-405A-4B47-B9BB-5CA88F285844}"/>
          </ac:spMkLst>
        </pc:spChg>
        <pc:spChg chg="add">
          <ac:chgData name="Nguyen, Quang" userId="S::nguyenqm@dickinson.edu::503cbd8f-856c-4527-aafd-4c07ec8a5808" providerId="AD" clId="Web-{2063E352-C5B3-558B-5410-E08CFD5FE6CD}" dt="2024-04-05T03:52:10.159" v="1134"/>
          <ac:spMkLst>
            <pc:docMk/>
            <pc:sldMk cId="2202210316" sldId="284"/>
            <ac:spMk id="13" creationId="{953EE71A-6488-4203-A7C4-77102FD0DCCA}"/>
          </ac:spMkLst>
        </pc:spChg>
        <pc:picChg chg="add mod ord">
          <ac:chgData name="Nguyen, Quang" userId="S::nguyenqm@dickinson.edu::503cbd8f-856c-4527-aafd-4c07ec8a5808" providerId="AD" clId="Web-{2063E352-C5B3-558B-5410-E08CFD5FE6CD}" dt="2024-04-05T03:52:35.550" v="1137" actId="14100"/>
          <ac:picMkLst>
            <pc:docMk/>
            <pc:sldMk cId="2202210316" sldId="284"/>
            <ac:picMk id="4" creationId="{148EF551-D9CB-38AF-71CA-14E94B9242AA}"/>
          </ac:picMkLst>
        </pc:picChg>
      </pc:sldChg>
      <pc:sldChg chg="addSp delSp modSp new mod setBg">
        <pc:chgData name="Nguyen, Quang" userId="S::nguyenqm@dickinson.edu::503cbd8f-856c-4527-aafd-4c07ec8a5808" providerId="AD" clId="Web-{2063E352-C5B3-558B-5410-E08CFD5FE6CD}" dt="2024-04-05T04:02:08.794" v="1261" actId="20577"/>
        <pc:sldMkLst>
          <pc:docMk/>
          <pc:sldMk cId="71896056" sldId="285"/>
        </pc:sldMkLst>
        <pc:spChg chg="mod">
          <ac:chgData name="Nguyen, Quang" userId="S::nguyenqm@dickinson.edu::503cbd8f-856c-4527-aafd-4c07ec8a5808" providerId="AD" clId="Web-{2063E352-C5B3-558B-5410-E08CFD5FE6CD}" dt="2024-04-05T03:57:34.217" v="1213"/>
          <ac:spMkLst>
            <pc:docMk/>
            <pc:sldMk cId="71896056" sldId="285"/>
            <ac:spMk id="2" creationId="{10B04337-4B33-9C58-78A3-B7D082CC3CA2}"/>
          </ac:spMkLst>
        </pc:spChg>
        <pc:spChg chg="del">
          <ac:chgData name="Nguyen, Quang" userId="S::nguyenqm@dickinson.edu::503cbd8f-856c-4527-aafd-4c07ec8a5808" providerId="AD" clId="Web-{2063E352-C5B3-558B-5410-E08CFD5FE6CD}" dt="2024-04-05T03:55:21.714" v="1195"/>
          <ac:spMkLst>
            <pc:docMk/>
            <pc:sldMk cId="71896056" sldId="285"/>
            <ac:spMk id="3" creationId="{EE71DD09-0FDC-827E-16D5-37059233645F}"/>
          </ac:spMkLst>
        </pc:spChg>
        <pc:spChg chg="add del">
          <ac:chgData name="Nguyen, Quang" userId="S::nguyenqm@dickinson.edu::503cbd8f-856c-4527-aafd-4c07ec8a5808" providerId="AD" clId="Web-{2063E352-C5B3-558B-5410-E08CFD5FE6CD}" dt="2024-04-05T03:56:07.684" v="1200"/>
          <ac:spMkLst>
            <pc:docMk/>
            <pc:sldMk cId="71896056" sldId="285"/>
            <ac:spMk id="8" creationId="{0992D8D0-3EF2-E421-49E5-17FE170A0E00}"/>
          </ac:spMkLst>
        </pc:spChg>
        <pc:spChg chg="add del">
          <ac:chgData name="Nguyen, Quang" userId="S::nguyenqm@dickinson.edu::503cbd8f-856c-4527-aafd-4c07ec8a5808" providerId="AD" clId="Web-{2063E352-C5B3-558B-5410-E08CFD5FE6CD}" dt="2024-04-05T03:56:07.684" v="1200"/>
          <ac:spMkLst>
            <pc:docMk/>
            <pc:sldMk cId="71896056" sldId="285"/>
            <ac:spMk id="11" creationId="{743AA782-23D1-4521-8CAD-47662984AA08}"/>
          </ac:spMkLst>
        </pc:spChg>
        <pc:spChg chg="add del">
          <ac:chgData name="Nguyen, Quang" userId="S::nguyenqm@dickinson.edu::503cbd8f-856c-4527-aafd-4c07ec8a5808" providerId="AD" clId="Web-{2063E352-C5B3-558B-5410-E08CFD5FE6CD}" dt="2024-04-05T03:56:07.684" v="1200"/>
          <ac:spMkLst>
            <pc:docMk/>
            <pc:sldMk cId="71896056" sldId="285"/>
            <ac:spMk id="13" creationId="{650D18FE-0824-4A46-B22C-A86B52E5780A}"/>
          </ac:spMkLst>
        </pc:spChg>
        <pc:spChg chg="add del">
          <ac:chgData name="Nguyen, Quang" userId="S::nguyenqm@dickinson.edu::503cbd8f-856c-4527-aafd-4c07ec8a5808" providerId="AD" clId="Web-{2063E352-C5B3-558B-5410-E08CFD5FE6CD}" dt="2024-04-05T03:56:52.201" v="1202"/>
          <ac:spMkLst>
            <pc:docMk/>
            <pc:sldMk cId="71896056" sldId="285"/>
            <ac:spMk id="15" creationId="{2B97F24A-32CE-4C1C-A50D-3016B394DCFB}"/>
          </ac:spMkLst>
        </pc:spChg>
        <pc:spChg chg="add del">
          <ac:chgData name="Nguyen, Quang" userId="S::nguyenqm@dickinson.edu::503cbd8f-856c-4527-aafd-4c07ec8a5808" providerId="AD" clId="Web-{2063E352-C5B3-558B-5410-E08CFD5FE6CD}" dt="2024-04-05T03:56:52.201" v="1202"/>
          <ac:spMkLst>
            <pc:docMk/>
            <pc:sldMk cId="71896056" sldId="285"/>
            <ac:spMk id="16" creationId="{6357EC4F-235E-4222-A36F-C7878ACE37F2}"/>
          </ac:spMkLst>
        </pc:spChg>
        <pc:spChg chg="add del">
          <ac:chgData name="Nguyen, Quang" userId="S::nguyenqm@dickinson.edu::503cbd8f-856c-4527-aafd-4c07ec8a5808" providerId="AD" clId="Web-{2063E352-C5B3-558B-5410-E08CFD5FE6CD}" dt="2024-04-05T03:56:52.201" v="1202"/>
          <ac:spMkLst>
            <pc:docMk/>
            <pc:sldMk cId="71896056" sldId="285"/>
            <ac:spMk id="17" creationId="{894C091E-52A9-BC6B-892C-DA72417A2B07}"/>
          </ac:spMkLst>
        </pc:spChg>
        <pc:spChg chg="add del">
          <ac:chgData name="Nguyen, Quang" userId="S::nguyenqm@dickinson.edu::503cbd8f-856c-4527-aafd-4c07ec8a5808" providerId="AD" clId="Web-{2063E352-C5B3-558B-5410-E08CFD5FE6CD}" dt="2024-04-05T03:56:55.716" v="1204"/>
          <ac:spMkLst>
            <pc:docMk/>
            <pc:sldMk cId="71896056" sldId="285"/>
            <ac:spMk id="19" creationId="{A8908DB7-C3A6-4FCB-9820-CEE02B398C4A}"/>
          </ac:spMkLst>
        </pc:spChg>
        <pc:spChg chg="add del">
          <ac:chgData name="Nguyen, Quang" userId="S::nguyenqm@dickinson.edu::503cbd8f-856c-4527-aafd-4c07ec8a5808" providerId="AD" clId="Web-{2063E352-C5B3-558B-5410-E08CFD5FE6CD}" dt="2024-04-05T03:56:55.716" v="1204"/>
          <ac:spMkLst>
            <pc:docMk/>
            <pc:sldMk cId="71896056" sldId="285"/>
            <ac:spMk id="20" creationId="{535742DD-1B16-4E9D-B715-0D74B4574A68}"/>
          </ac:spMkLst>
        </pc:spChg>
        <pc:spChg chg="add del">
          <ac:chgData name="Nguyen, Quang" userId="S::nguyenqm@dickinson.edu::503cbd8f-856c-4527-aafd-4c07ec8a5808" providerId="AD" clId="Web-{2063E352-C5B3-558B-5410-E08CFD5FE6CD}" dt="2024-04-05T03:56:55.716" v="1204"/>
          <ac:spMkLst>
            <pc:docMk/>
            <pc:sldMk cId="71896056" sldId="285"/>
            <ac:spMk id="21" creationId="{C5E7D516-99EB-A8E2-064B-38928797AD26}"/>
          </ac:spMkLst>
        </pc:spChg>
        <pc:spChg chg="add del">
          <ac:chgData name="Nguyen, Quang" userId="S::nguyenqm@dickinson.edu::503cbd8f-856c-4527-aafd-4c07ec8a5808" providerId="AD" clId="Web-{2063E352-C5B3-558B-5410-E08CFD5FE6CD}" dt="2024-04-05T03:57:34.217" v="1213"/>
          <ac:spMkLst>
            <pc:docMk/>
            <pc:sldMk cId="71896056" sldId="285"/>
            <ac:spMk id="23" creationId="{2B97F24A-32CE-4C1C-A50D-3016B394DCFB}"/>
          </ac:spMkLst>
        </pc:spChg>
        <pc:spChg chg="add del">
          <ac:chgData name="Nguyen, Quang" userId="S::nguyenqm@dickinson.edu::503cbd8f-856c-4527-aafd-4c07ec8a5808" providerId="AD" clId="Web-{2063E352-C5B3-558B-5410-E08CFD5FE6CD}" dt="2024-04-05T03:57:34.217" v="1213"/>
          <ac:spMkLst>
            <pc:docMk/>
            <pc:sldMk cId="71896056" sldId="285"/>
            <ac:spMk id="24" creationId="{6357EC4F-235E-4222-A36F-C7878ACE37F2}"/>
          </ac:spMkLst>
        </pc:spChg>
        <pc:spChg chg="add mod">
          <ac:chgData name="Nguyen, Quang" userId="S::nguyenqm@dickinson.edu::503cbd8f-856c-4527-aafd-4c07ec8a5808" providerId="AD" clId="Web-{2063E352-C5B3-558B-5410-E08CFD5FE6CD}" dt="2024-04-05T04:02:08.794" v="1261" actId="20577"/>
          <ac:spMkLst>
            <pc:docMk/>
            <pc:sldMk cId="71896056" sldId="285"/>
            <ac:spMk id="25" creationId="{894C091E-52A9-BC6B-892C-DA72417A2B07}"/>
          </ac:spMkLst>
        </pc:spChg>
        <pc:spChg chg="add del">
          <ac:chgData name="Nguyen, Quang" userId="S::nguyenqm@dickinson.edu::503cbd8f-856c-4527-aafd-4c07ec8a5808" providerId="AD" clId="Web-{2063E352-C5B3-558B-5410-E08CFD5FE6CD}" dt="2024-04-05T03:57:32.405" v="1210"/>
          <ac:spMkLst>
            <pc:docMk/>
            <pc:sldMk cId="71896056" sldId="285"/>
            <ac:spMk id="30" creationId="{743AA782-23D1-4521-8CAD-47662984AA08}"/>
          </ac:spMkLst>
        </pc:spChg>
        <pc:spChg chg="add del">
          <ac:chgData name="Nguyen, Quang" userId="S::nguyenqm@dickinson.edu::503cbd8f-856c-4527-aafd-4c07ec8a5808" providerId="AD" clId="Web-{2063E352-C5B3-558B-5410-E08CFD5FE6CD}" dt="2024-04-05T03:57:32.405" v="1210"/>
          <ac:spMkLst>
            <pc:docMk/>
            <pc:sldMk cId="71896056" sldId="285"/>
            <ac:spMk id="32" creationId="{650D18FE-0824-4A46-B22C-A86B52E5780A}"/>
          </ac:spMkLst>
        </pc:spChg>
        <pc:spChg chg="add del">
          <ac:chgData name="Nguyen, Quang" userId="S::nguyenqm@dickinson.edu::503cbd8f-856c-4527-aafd-4c07ec8a5808" providerId="AD" clId="Web-{2063E352-C5B3-558B-5410-E08CFD5FE6CD}" dt="2024-04-05T03:57:34.217" v="1212"/>
          <ac:spMkLst>
            <pc:docMk/>
            <pc:sldMk cId="71896056" sldId="285"/>
            <ac:spMk id="34" creationId="{2B97F24A-32CE-4C1C-A50D-3016B394DCFB}"/>
          </ac:spMkLst>
        </pc:spChg>
        <pc:spChg chg="add del">
          <ac:chgData name="Nguyen, Quang" userId="S::nguyenqm@dickinson.edu::503cbd8f-856c-4527-aafd-4c07ec8a5808" providerId="AD" clId="Web-{2063E352-C5B3-558B-5410-E08CFD5FE6CD}" dt="2024-04-05T03:57:34.217" v="1212"/>
          <ac:spMkLst>
            <pc:docMk/>
            <pc:sldMk cId="71896056" sldId="285"/>
            <ac:spMk id="35" creationId="{CD8B4F24-440B-49E9-B85D-733523DC064B}"/>
          </ac:spMkLst>
        </pc:spChg>
        <pc:spChg chg="add">
          <ac:chgData name="Nguyen, Quang" userId="S::nguyenqm@dickinson.edu::503cbd8f-856c-4527-aafd-4c07ec8a5808" providerId="AD" clId="Web-{2063E352-C5B3-558B-5410-E08CFD5FE6CD}" dt="2024-04-05T03:57:34.217" v="1213"/>
          <ac:spMkLst>
            <pc:docMk/>
            <pc:sldMk cId="71896056" sldId="285"/>
            <ac:spMk id="37" creationId="{743AA782-23D1-4521-8CAD-47662984AA08}"/>
          </ac:spMkLst>
        </pc:spChg>
        <pc:spChg chg="add">
          <ac:chgData name="Nguyen, Quang" userId="S::nguyenqm@dickinson.edu::503cbd8f-856c-4527-aafd-4c07ec8a5808" providerId="AD" clId="Web-{2063E352-C5B3-558B-5410-E08CFD5FE6CD}" dt="2024-04-05T03:57:34.217" v="1213"/>
          <ac:spMkLst>
            <pc:docMk/>
            <pc:sldMk cId="71896056" sldId="285"/>
            <ac:spMk id="38" creationId="{650D18FE-0824-4A46-B22C-A86B52E5780A}"/>
          </ac:spMkLst>
        </pc:spChg>
        <pc:picChg chg="add mod ord">
          <ac:chgData name="Nguyen, Quang" userId="S::nguyenqm@dickinson.edu::503cbd8f-856c-4527-aafd-4c07ec8a5808" providerId="AD" clId="Web-{2063E352-C5B3-558B-5410-E08CFD5FE6CD}" dt="2024-04-05T03:57:55.077" v="1215" actId="1076"/>
          <ac:picMkLst>
            <pc:docMk/>
            <pc:sldMk cId="71896056" sldId="285"/>
            <ac:picMk id="4" creationId="{60AB2BB8-A1C1-79D7-748D-64F32DD59BD7}"/>
          </ac:picMkLst>
        </pc:picChg>
      </pc:sldChg>
      <pc:sldChg chg="addSp delSp modSp new mod setBg">
        <pc:chgData name="Nguyen, Quang" userId="S::nguyenqm@dickinson.edu::503cbd8f-856c-4527-aafd-4c07ec8a5808" providerId="AD" clId="Web-{2063E352-C5B3-558B-5410-E08CFD5FE6CD}" dt="2024-04-05T04:05:05.439" v="1330" actId="20577"/>
        <pc:sldMkLst>
          <pc:docMk/>
          <pc:sldMk cId="3802448966" sldId="286"/>
        </pc:sldMkLst>
        <pc:spChg chg="mod">
          <ac:chgData name="Nguyen, Quang" userId="S::nguyenqm@dickinson.edu::503cbd8f-856c-4527-aafd-4c07ec8a5808" providerId="AD" clId="Web-{2063E352-C5B3-558B-5410-E08CFD5FE6CD}" dt="2024-04-05T04:03:12.483" v="1273" actId="20577"/>
          <ac:spMkLst>
            <pc:docMk/>
            <pc:sldMk cId="3802448966" sldId="286"/>
            <ac:spMk id="2" creationId="{8BEBEB67-2207-1310-78E9-F998BF8D9ADB}"/>
          </ac:spMkLst>
        </pc:spChg>
        <pc:spChg chg="del">
          <ac:chgData name="Nguyen, Quang" userId="S::nguyenqm@dickinson.edu::503cbd8f-856c-4527-aafd-4c07ec8a5808" providerId="AD" clId="Web-{2063E352-C5B3-558B-5410-E08CFD5FE6CD}" dt="2024-04-05T04:02:38.076" v="1262"/>
          <ac:spMkLst>
            <pc:docMk/>
            <pc:sldMk cId="3802448966" sldId="286"/>
            <ac:spMk id="3" creationId="{006A00DC-5493-DBA3-4EDE-8FB28DEB0AE9}"/>
          </ac:spMkLst>
        </pc:spChg>
        <pc:spChg chg="add del">
          <ac:chgData name="Nguyen, Quang" userId="S::nguyenqm@dickinson.edu::503cbd8f-856c-4527-aafd-4c07ec8a5808" providerId="AD" clId="Web-{2063E352-C5B3-558B-5410-E08CFD5FE6CD}" dt="2024-04-05T04:02:48.060" v="1264"/>
          <ac:spMkLst>
            <pc:docMk/>
            <pc:sldMk cId="3802448966" sldId="286"/>
            <ac:spMk id="8" creationId="{3DDE9CF1-4799-00E6-CCDB-7AF6DD470F6E}"/>
          </ac:spMkLst>
        </pc:spChg>
        <pc:spChg chg="add del">
          <ac:chgData name="Nguyen, Quang" userId="S::nguyenqm@dickinson.edu::503cbd8f-856c-4527-aafd-4c07ec8a5808" providerId="AD" clId="Web-{2063E352-C5B3-558B-5410-E08CFD5FE6CD}" dt="2024-04-05T04:02:48.060" v="1264"/>
          <ac:spMkLst>
            <pc:docMk/>
            <pc:sldMk cId="3802448966" sldId="286"/>
            <ac:spMk id="11" creationId="{743AA782-23D1-4521-8CAD-47662984AA08}"/>
          </ac:spMkLst>
        </pc:spChg>
        <pc:spChg chg="add del">
          <ac:chgData name="Nguyen, Quang" userId="S::nguyenqm@dickinson.edu::503cbd8f-856c-4527-aafd-4c07ec8a5808" providerId="AD" clId="Web-{2063E352-C5B3-558B-5410-E08CFD5FE6CD}" dt="2024-04-05T04:02:48.060" v="1264"/>
          <ac:spMkLst>
            <pc:docMk/>
            <pc:sldMk cId="3802448966" sldId="286"/>
            <ac:spMk id="13" creationId="{650D18FE-0824-4A46-B22C-A86B52E5780A}"/>
          </ac:spMkLst>
        </pc:spChg>
        <pc:spChg chg="add del">
          <ac:chgData name="Nguyen, Quang" userId="S::nguyenqm@dickinson.edu::503cbd8f-856c-4527-aafd-4c07ec8a5808" providerId="AD" clId="Web-{2063E352-C5B3-558B-5410-E08CFD5FE6CD}" dt="2024-04-05T04:02:49.607" v="1266"/>
          <ac:spMkLst>
            <pc:docMk/>
            <pc:sldMk cId="3802448966" sldId="286"/>
            <ac:spMk id="15" creationId="{743AA782-23D1-4521-8CAD-47662984AA08}"/>
          </ac:spMkLst>
        </pc:spChg>
        <pc:spChg chg="add del">
          <ac:chgData name="Nguyen, Quang" userId="S::nguyenqm@dickinson.edu::503cbd8f-856c-4527-aafd-4c07ec8a5808" providerId="AD" clId="Web-{2063E352-C5B3-558B-5410-E08CFD5FE6CD}" dt="2024-04-05T04:02:49.607" v="1266"/>
          <ac:spMkLst>
            <pc:docMk/>
            <pc:sldMk cId="3802448966" sldId="286"/>
            <ac:spMk id="16" creationId="{71877DBC-BB60-40F0-AC93-2ACDBAAE60CE}"/>
          </ac:spMkLst>
        </pc:spChg>
        <pc:spChg chg="add del">
          <ac:chgData name="Nguyen, Quang" userId="S::nguyenqm@dickinson.edu::503cbd8f-856c-4527-aafd-4c07ec8a5808" providerId="AD" clId="Web-{2063E352-C5B3-558B-5410-E08CFD5FE6CD}" dt="2024-04-05T04:02:49.607" v="1266"/>
          <ac:spMkLst>
            <pc:docMk/>
            <pc:sldMk cId="3802448966" sldId="286"/>
            <ac:spMk id="17" creationId="{30D828EC-09B4-D8B1-FA86-33FBCCF50193}"/>
          </ac:spMkLst>
        </pc:spChg>
        <pc:spChg chg="add del">
          <ac:chgData name="Nguyen, Quang" userId="S::nguyenqm@dickinson.edu::503cbd8f-856c-4527-aafd-4c07ec8a5808" providerId="AD" clId="Web-{2063E352-C5B3-558B-5410-E08CFD5FE6CD}" dt="2024-04-05T04:02:51.107" v="1268"/>
          <ac:spMkLst>
            <pc:docMk/>
            <pc:sldMk cId="3802448966" sldId="286"/>
            <ac:spMk id="19" creationId="{2B97F24A-32CE-4C1C-A50D-3016B394DCFB}"/>
          </ac:spMkLst>
        </pc:spChg>
        <pc:spChg chg="add del">
          <ac:chgData name="Nguyen, Quang" userId="S::nguyenqm@dickinson.edu::503cbd8f-856c-4527-aafd-4c07ec8a5808" providerId="AD" clId="Web-{2063E352-C5B3-558B-5410-E08CFD5FE6CD}" dt="2024-04-05T04:02:51.107" v="1268"/>
          <ac:spMkLst>
            <pc:docMk/>
            <pc:sldMk cId="3802448966" sldId="286"/>
            <ac:spMk id="20" creationId="{CD8B4F24-440B-49E9-B85D-733523DC064B}"/>
          </ac:spMkLst>
        </pc:spChg>
        <pc:spChg chg="add del">
          <ac:chgData name="Nguyen, Quang" userId="S::nguyenqm@dickinson.edu::503cbd8f-856c-4527-aafd-4c07ec8a5808" providerId="AD" clId="Web-{2063E352-C5B3-558B-5410-E08CFD5FE6CD}" dt="2024-04-05T04:02:51.107" v="1268"/>
          <ac:spMkLst>
            <pc:docMk/>
            <pc:sldMk cId="3802448966" sldId="286"/>
            <ac:spMk id="21" creationId="{6FF0C0F1-98C3-7A87-64CD-54A56937A10D}"/>
          </ac:spMkLst>
        </pc:spChg>
        <pc:spChg chg="add del">
          <ac:chgData name="Nguyen, Quang" userId="S::nguyenqm@dickinson.edu::503cbd8f-856c-4527-aafd-4c07ec8a5808" providerId="AD" clId="Web-{2063E352-C5B3-558B-5410-E08CFD5FE6CD}" dt="2024-04-05T04:02:52.201" v="1270"/>
          <ac:spMkLst>
            <pc:docMk/>
            <pc:sldMk cId="3802448966" sldId="286"/>
            <ac:spMk id="23" creationId="{743AA782-23D1-4521-8CAD-47662984AA08}"/>
          </ac:spMkLst>
        </pc:spChg>
        <pc:spChg chg="add del">
          <ac:chgData name="Nguyen, Quang" userId="S::nguyenqm@dickinson.edu::503cbd8f-856c-4527-aafd-4c07ec8a5808" providerId="AD" clId="Web-{2063E352-C5B3-558B-5410-E08CFD5FE6CD}" dt="2024-04-05T04:02:52.201" v="1270"/>
          <ac:spMkLst>
            <pc:docMk/>
            <pc:sldMk cId="3802448966" sldId="286"/>
            <ac:spMk id="24" creationId="{71877DBC-BB60-40F0-AC93-2ACDBAAE60CE}"/>
          </ac:spMkLst>
        </pc:spChg>
        <pc:spChg chg="add del">
          <ac:chgData name="Nguyen, Quang" userId="S::nguyenqm@dickinson.edu::503cbd8f-856c-4527-aafd-4c07ec8a5808" providerId="AD" clId="Web-{2063E352-C5B3-558B-5410-E08CFD5FE6CD}" dt="2024-04-05T04:02:52.201" v="1270"/>
          <ac:spMkLst>
            <pc:docMk/>
            <pc:sldMk cId="3802448966" sldId="286"/>
            <ac:spMk id="25" creationId="{30D828EC-09B4-D8B1-FA86-33FBCCF50193}"/>
          </ac:spMkLst>
        </pc:spChg>
        <pc:spChg chg="add">
          <ac:chgData name="Nguyen, Quang" userId="S::nguyenqm@dickinson.edu::503cbd8f-856c-4527-aafd-4c07ec8a5808" providerId="AD" clId="Web-{2063E352-C5B3-558B-5410-E08CFD5FE6CD}" dt="2024-04-05T04:02:52.217" v="1271"/>
          <ac:spMkLst>
            <pc:docMk/>
            <pc:sldMk cId="3802448966" sldId="286"/>
            <ac:spMk id="27" creationId="{743AA782-23D1-4521-8CAD-47662984AA08}"/>
          </ac:spMkLst>
        </pc:spChg>
        <pc:spChg chg="add">
          <ac:chgData name="Nguyen, Quang" userId="S::nguyenqm@dickinson.edu::503cbd8f-856c-4527-aafd-4c07ec8a5808" providerId="AD" clId="Web-{2063E352-C5B3-558B-5410-E08CFD5FE6CD}" dt="2024-04-05T04:02:52.217" v="1271"/>
          <ac:spMkLst>
            <pc:docMk/>
            <pc:sldMk cId="3802448966" sldId="286"/>
            <ac:spMk id="28" creationId="{650D18FE-0824-4A46-B22C-A86B52E5780A}"/>
          </ac:spMkLst>
        </pc:spChg>
        <pc:spChg chg="add mod">
          <ac:chgData name="Nguyen, Quang" userId="S::nguyenqm@dickinson.edu::503cbd8f-856c-4527-aafd-4c07ec8a5808" providerId="AD" clId="Web-{2063E352-C5B3-558B-5410-E08CFD5FE6CD}" dt="2024-04-05T04:05:05.439" v="1330" actId="20577"/>
          <ac:spMkLst>
            <pc:docMk/>
            <pc:sldMk cId="3802448966" sldId="286"/>
            <ac:spMk id="29" creationId="{3DDE9CF1-4799-00E6-CCDB-7AF6DD470F6E}"/>
          </ac:spMkLst>
        </pc:spChg>
        <pc:picChg chg="add mod ord">
          <ac:chgData name="Nguyen, Quang" userId="S::nguyenqm@dickinson.edu::503cbd8f-856c-4527-aafd-4c07ec8a5808" providerId="AD" clId="Web-{2063E352-C5B3-558B-5410-E08CFD5FE6CD}" dt="2024-04-05T04:03:18.717" v="1274" actId="14100"/>
          <ac:picMkLst>
            <pc:docMk/>
            <pc:sldMk cId="3802448966" sldId="286"/>
            <ac:picMk id="4" creationId="{17AD8295-A630-B558-803E-8614A50C57DA}"/>
          </ac:picMkLst>
        </pc:picChg>
      </pc:sldChg>
      <pc:sldChg chg="addSp delSp modSp new mod setBg">
        <pc:chgData name="Nguyen, Quang" userId="S::nguyenqm@dickinson.edu::503cbd8f-856c-4527-aafd-4c07ec8a5808" providerId="AD" clId="Web-{2063E352-C5B3-558B-5410-E08CFD5FE6CD}" dt="2024-04-05T04:07:52.459" v="1377" actId="14100"/>
        <pc:sldMkLst>
          <pc:docMk/>
          <pc:sldMk cId="3256239445" sldId="287"/>
        </pc:sldMkLst>
        <pc:spChg chg="mod">
          <ac:chgData name="Nguyen, Quang" userId="S::nguyenqm@dickinson.edu::503cbd8f-856c-4527-aafd-4c07ec8a5808" providerId="AD" clId="Web-{2063E352-C5B3-558B-5410-E08CFD5FE6CD}" dt="2024-04-05T04:07:34.146" v="1374" actId="20577"/>
          <ac:spMkLst>
            <pc:docMk/>
            <pc:sldMk cId="3256239445" sldId="287"/>
            <ac:spMk id="2" creationId="{9C51F22B-8A98-8F8B-12F1-4A7E486DA335}"/>
          </ac:spMkLst>
        </pc:spChg>
        <pc:spChg chg="del">
          <ac:chgData name="Nguyen, Quang" userId="S::nguyenqm@dickinson.edu::503cbd8f-856c-4527-aafd-4c07ec8a5808" providerId="AD" clId="Web-{2063E352-C5B3-558B-5410-E08CFD5FE6CD}" dt="2024-04-05T04:05:50.065" v="1347"/>
          <ac:spMkLst>
            <pc:docMk/>
            <pc:sldMk cId="3256239445" sldId="287"/>
            <ac:spMk id="3" creationId="{24AE4ABA-6406-4217-9F70-697E47B876B4}"/>
          </ac:spMkLst>
        </pc:spChg>
        <pc:spChg chg="add mod">
          <ac:chgData name="Nguyen, Quang" userId="S::nguyenqm@dickinson.edu::503cbd8f-856c-4527-aafd-4c07ec8a5808" providerId="AD" clId="Web-{2063E352-C5B3-558B-5410-E08CFD5FE6CD}" dt="2024-04-05T04:07:52.459" v="1377" actId="14100"/>
          <ac:spMkLst>
            <pc:docMk/>
            <pc:sldMk cId="3256239445" sldId="287"/>
            <ac:spMk id="8" creationId="{70EB2A03-0858-F235-165A-759A092D93C7}"/>
          </ac:spMkLst>
        </pc:spChg>
        <pc:spChg chg="add del">
          <ac:chgData name="Nguyen, Quang" userId="S::nguyenqm@dickinson.edu::503cbd8f-856c-4527-aafd-4c07ec8a5808" providerId="AD" clId="Web-{2063E352-C5B3-558B-5410-E08CFD5FE6CD}" dt="2024-04-05T04:07:25.240" v="1372"/>
          <ac:spMkLst>
            <pc:docMk/>
            <pc:sldMk cId="3256239445" sldId="287"/>
            <ac:spMk id="11" creationId="{7B831B6F-405A-4B47-B9BB-5CA88F285844}"/>
          </ac:spMkLst>
        </pc:spChg>
        <pc:spChg chg="add del">
          <ac:chgData name="Nguyen, Quang" userId="S::nguyenqm@dickinson.edu::503cbd8f-856c-4527-aafd-4c07ec8a5808" providerId="AD" clId="Web-{2063E352-C5B3-558B-5410-E08CFD5FE6CD}" dt="2024-04-05T04:07:25.240" v="1372"/>
          <ac:spMkLst>
            <pc:docMk/>
            <pc:sldMk cId="3256239445" sldId="287"/>
            <ac:spMk id="13" creationId="{953EE71A-6488-4203-A7C4-77102FD0DCCA}"/>
          </ac:spMkLst>
        </pc:spChg>
        <pc:spChg chg="add del">
          <ac:chgData name="Nguyen, Quang" userId="S::nguyenqm@dickinson.edu::503cbd8f-856c-4527-aafd-4c07ec8a5808" providerId="AD" clId="Web-{2063E352-C5B3-558B-5410-E08CFD5FE6CD}" dt="2024-04-05T04:07:25.224" v="1371"/>
          <ac:spMkLst>
            <pc:docMk/>
            <pc:sldMk cId="3256239445" sldId="287"/>
            <ac:spMk id="18" creationId="{743AA782-23D1-4521-8CAD-47662984AA08}"/>
          </ac:spMkLst>
        </pc:spChg>
        <pc:spChg chg="add del">
          <ac:chgData name="Nguyen, Quang" userId="S::nguyenqm@dickinson.edu::503cbd8f-856c-4527-aafd-4c07ec8a5808" providerId="AD" clId="Web-{2063E352-C5B3-558B-5410-E08CFD5FE6CD}" dt="2024-04-05T04:07:25.224" v="1371"/>
          <ac:spMkLst>
            <pc:docMk/>
            <pc:sldMk cId="3256239445" sldId="287"/>
            <ac:spMk id="20" creationId="{650D18FE-0824-4A46-B22C-A86B52E5780A}"/>
          </ac:spMkLst>
        </pc:spChg>
        <pc:spChg chg="add">
          <ac:chgData name="Nguyen, Quang" userId="S::nguyenqm@dickinson.edu::503cbd8f-856c-4527-aafd-4c07ec8a5808" providerId="AD" clId="Web-{2063E352-C5B3-558B-5410-E08CFD5FE6CD}" dt="2024-04-05T04:07:25.240" v="1372"/>
          <ac:spMkLst>
            <pc:docMk/>
            <pc:sldMk cId="3256239445" sldId="287"/>
            <ac:spMk id="22" creationId="{743AA782-23D1-4521-8CAD-47662984AA08}"/>
          </ac:spMkLst>
        </pc:spChg>
        <pc:spChg chg="add">
          <ac:chgData name="Nguyen, Quang" userId="S::nguyenqm@dickinson.edu::503cbd8f-856c-4527-aafd-4c07ec8a5808" providerId="AD" clId="Web-{2063E352-C5B3-558B-5410-E08CFD5FE6CD}" dt="2024-04-05T04:07:25.240" v="1372"/>
          <ac:spMkLst>
            <pc:docMk/>
            <pc:sldMk cId="3256239445" sldId="287"/>
            <ac:spMk id="23" creationId="{71877DBC-BB60-40F0-AC93-2ACDBAAE60CE}"/>
          </ac:spMkLst>
        </pc:spChg>
        <pc:picChg chg="add mod ord">
          <ac:chgData name="Nguyen, Quang" userId="S::nguyenqm@dickinson.edu::503cbd8f-856c-4527-aafd-4c07ec8a5808" providerId="AD" clId="Web-{2063E352-C5B3-558B-5410-E08CFD5FE6CD}" dt="2024-04-05T04:07:25.240" v="1372"/>
          <ac:picMkLst>
            <pc:docMk/>
            <pc:sldMk cId="3256239445" sldId="287"/>
            <ac:picMk id="4" creationId="{2A86F18C-ECA1-C201-BB3B-0AB29F562193}"/>
          </ac:picMkLst>
        </pc:picChg>
      </pc:sldChg>
      <pc:sldChg chg="modSp new">
        <pc:chgData name="Nguyen, Quang" userId="S::nguyenqm@dickinson.edu::503cbd8f-856c-4527-aafd-4c07ec8a5808" providerId="AD" clId="Web-{2063E352-C5B3-558B-5410-E08CFD5FE6CD}" dt="2024-04-05T04:09:44.571" v="1438" actId="20577"/>
        <pc:sldMkLst>
          <pc:docMk/>
          <pc:sldMk cId="2755412568" sldId="288"/>
        </pc:sldMkLst>
        <pc:spChg chg="mod">
          <ac:chgData name="Nguyen, Quang" userId="S::nguyenqm@dickinson.edu::503cbd8f-856c-4527-aafd-4c07ec8a5808" providerId="AD" clId="Web-{2063E352-C5B3-558B-5410-E08CFD5FE6CD}" dt="2024-04-05T04:08:35.601" v="1402" actId="20577"/>
          <ac:spMkLst>
            <pc:docMk/>
            <pc:sldMk cId="2755412568" sldId="288"/>
            <ac:spMk id="2" creationId="{936E5723-43F9-DE3D-DEED-FC64E21FC193}"/>
          </ac:spMkLst>
        </pc:spChg>
        <pc:spChg chg="mod">
          <ac:chgData name="Nguyen, Quang" userId="S::nguyenqm@dickinson.edu::503cbd8f-856c-4527-aafd-4c07ec8a5808" providerId="AD" clId="Web-{2063E352-C5B3-558B-5410-E08CFD5FE6CD}" dt="2024-04-05T04:09:44.571" v="1438" actId="20577"/>
          <ac:spMkLst>
            <pc:docMk/>
            <pc:sldMk cId="2755412568" sldId="288"/>
            <ac:spMk id="3" creationId="{5FA65EA0-0859-2E93-5B46-B95BE19A165A}"/>
          </ac:spMkLst>
        </pc:spChg>
      </pc:sldChg>
    </pc:docChg>
  </pc:docChgLst>
  <pc:docChgLst>
    <pc:chgData name="Tran, Suong" userId="2961cda8-487d-4baf-86e3-a135e8b0fc12" providerId="ADAL" clId="{1EE48FAF-831F-054D-A823-4BE3BC52D92E}"/>
    <pc:docChg chg="undo custSel addSld delSld modSld sldOrd">
      <pc:chgData name="Tran, Suong" userId="2961cda8-487d-4baf-86e3-a135e8b0fc12" providerId="ADAL" clId="{1EE48FAF-831F-054D-A823-4BE3BC52D92E}" dt="2024-04-05T03:59:58.583" v="1108" actId="20577"/>
      <pc:docMkLst>
        <pc:docMk/>
      </pc:docMkLst>
      <pc:sldChg chg="addSp delSp modSp mod setBg addAnim modAnim setClrOvrMap">
        <pc:chgData name="Tran, Suong" userId="2961cda8-487d-4baf-86e3-a135e8b0fc12" providerId="ADAL" clId="{1EE48FAF-831F-054D-A823-4BE3BC52D92E}" dt="2024-04-05T03:11:18.560" v="1073" actId="26606"/>
        <pc:sldMkLst>
          <pc:docMk/>
          <pc:sldMk cId="99094123" sldId="256"/>
        </pc:sldMkLst>
        <pc:spChg chg="mod">
          <ac:chgData name="Tran, Suong" userId="2961cda8-487d-4baf-86e3-a135e8b0fc12" providerId="ADAL" clId="{1EE48FAF-831F-054D-A823-4BE3BC52D92E}" dt="2024-04-05T03:11:18.560" v="1073" actId="26606"/>
          <ac:spMkLst>
            <pc:docMk/>
            <pc:sldMk cId="99094123" sldId="256"/>
            <ac:spMk id="2" creationId="{91EB1658-5D51-439A-1273-6984F31A9718}"/>
          </ac:spMkLst>
        </pc:spChg>
        <pc:spChg chg="mod">
          <ac:chgData name="Tran, Suong" userId="2961cda8-487d-4baf-86e3-a135e8b0fc12" providerId="ADAL" clId="{1EE48FAF-831F-054D-A823-4BE3BC52D92E}" dt="2024-04-05T03:11:18.560" v="1073" actId="26606"/>
          <ac:spMkLst>
            <pc:docMk/>
            <pc:sldMk cId="99094123" sldId="256"/>
            <ac:spMk id="3" creationId="{928AC0E5-FC60-FC71-1B1B-0D904C377EDD}"/>
          </ac:spMkLst>
        </pc:spChg>
        <pc:spChg chg="add del">
          <ac:chgData name="Tran, Suong" userId="2961cda8-487d-4baf-86e3-a135e8b0fc12" providerId="ADAL" clId="{1EE48FAF-831F-054D-A823-4BE3BC52D92E}" dt="2024-04-05T03:11:18.560" v="1073" actId="26606"/>
          <ac:spMkLst>
            <pc:docMk/>
            <pc:sldMk cId="99094123" sldId="256"/>
            <ac:spMk id="9" creationId="{6CCA5F87-1D1E-45CB-8D83-FC7EEFAD9935}"/>
          </ac:spMkLst>
        </pc:spChg>
        <pc:spChg chg="add del">
          <ac:chgData name="Tran, Suong" userId="2961cda8-487d-4baf-86e3-a135e8b0fc12" providerId="ADAL" clId="{1EE48FAF-831F-054D-A823-4BE3BC52D92E}" dt="2024-04-05T03:11:18.560" v="1073" actId="26606"/>
          <ac:spMkLst>
            <pc:docMk/>
            <pc:sldMk cId="99094123" sldId="256"/>
            <ac:spMk id="11" creationId="{7CCFC2C6-6238-4A2F-93DE-2ADF74AF635E}"/>
          </ac:spMkLst>
        </pc:spChg>
        <pc:spChg chg="add del">
          <ac:chgData name="Tran, Suong" userId="2961cda8-487d-4baf-86e3-a135e8b0fc12" providerId="ADAL" clId="{1EE48FAF-831F-054D-A823-4BE3BC52D92E}" dt="2024-04-05T03:11:18.560" v="1073" actId="26606"/>
          <ac:spMkLst>
            <pc:docMk/>
            <pc:sldMk cId="99094123" sldId="256"/>
            <ac:spMk id="13" creationId="{AF2F604E-43BE-4DC3-B983-E071523364F8}"/>
          </ac:spMkLst>
        </pc:spChg>
        <pc:spChg chg="add del">
          <ac:chgData name="Tran, Suong" userId="2961cda8-487d-4baf-86e3-a135e8b0fc12" providerId="ADAL" clId="{1EE48FAF-831F-054D-A823-4BE3BC52D92E}" dt="2024-04-05T03:11:18.560" v="1073" actId="26606"/>
          <ac:spMkLst>
            <pc:docMk/>
            <pc:sldMk cId="99094123" sldId="256"/>
            <ac:spMk id="15" creationId="{08C9B587-E65E-4B52-B37C-ABEBB6E87928}"/>
          </ac:spMkLst>
        </pc:spChg>
        <pc:spChg chg="add">
          <ac:chgData name="Tran, Suong" userId="2961cda8-487d-4baf-86e3-a135e8b0fc12" providerId="ADAL" clId="{1EE48FAF-831F-054D-A823-4BE3BC52D92E}" dt="2024-04-05T03:11:18.560" v="1073" actId="26606"/>
          <ac:spMkLst>
            <pc:docMk/>
            <pc:sldMk cId="99094123" sldId="256"/>
            <ac:spMk id="20" creationId="{71B2258F-86CA-4D4D-8270-BC05FCDEBFB3}"/>
          </ac:spMkLst>
        </pc:spChg>
        <pc:picChg chg="add mod">
          <ac:chgData name="Tran, Suong" userId="2961cda8-487d-4baf-86e3-a135e8b0fc12" providerId="ADAL" clId="{1EE48FAF-831F-054D-A823-4BE3BC52D92E}" dt="2024-04-05T03:11:18.560" v="1073" actId="26606"/>
          <ac:picMkLst>
            <pc:docMk/>
            <pc:sldMk cId="99094123" sldId="256"/>
            <ac:picMk id="5" creationId="{430EF6A6-DDA9-1456-E4B8-A7C2B6C8DDE5}"/>
          </ac:picMkLst>
        </pc:picChg>
      </pc:sldChg>
      <pc:sldChg chg="addSp delSp modSp del mod setBg setClrOvrMap">
        <pc:chgData name="Tran, Suong" userId="2961cda8-487d-4baf-86e3-a135e8b0fc12" providerId="ADAL" clId="{1EE48FAF-831F-054D-A823-4BE3BC52D92E}" dt="2024-04-05T03:12:47.729" v="1080" actId="2696"/>
        <pc:sldMkLst>
          <pc:docMk/>
          <pc:sldMk cId="2347505006" sldId="257"/>
        </pc:sldMkLst>
        <pc:spChg chg="mod">
          <ac:chgData name="Tran, Suong" userId="2961cda8-487d-4baf-86e3-a135e8b0fc12" providerId="ADAL" clId="{1EE48FAF-831F-054D-A823-4BE3BC52D92E}" dt="2024-04-05T03:12:42.007" v="1079" actId="26606"/>
          <ac:spMkLst>
            <pc:docMk/>
            <pc:sldMk cId="2347505006" sldId="257"/>
            <ac:spMk id="2" creationId="{E11EE765-779D-D582-99EF-F1F7C6A07E00}"/>
          </ac:spMkLst>
        </pc:spChg>
        <pc:spChg chg="add del">
          <ac:chgData name="Tran, Suong" userId="2961cda8-487d-4baf-86e3-a135e8b0fc12" providerId="ADAL" clId="{1EE48FAF-831F-054D-A823-4BE3BC52D92E}" dt="2024-04-05T03:12:32.683" v="1076" actId="26606"/>
          <ac:spMkLst>
            <pc:docMk/>
            <pc:sldMk cId="2347505006" sldId="257"/>
            <ac:spMk id="22" creationId="{6D1A2CED-DA9B-4CCF-8215-CFC65FE71603}"/>
          </ac:spMkLst>
        </pc:spChg>
        <pc:spChg chg="add del">
          <ac:chgData name="Tran, Suong" userId="2961cda8-487d-4baf-86e3-a135e8b0fc12" providerId="ADAL" clId="{1EE48FAF-831F-054D-A823-4BE3BC52D92E}" dt="2024-04-05T03:12:41.931" v="1078" actId="26606"/>
          <ac:spMkLst>
            <pc:docMk/>
            <pc:sldMk cId="2347505006" sldId="257"/>
            <ac:spMk id="23" creationId="{9228552E-C8B1-4A80-8448-0787CE0FC704}"/>
          </ac:spMkLst>
        </pc:spChg>
        <pc:spChg chg="add del">
          <ac:chgData name="Tran, Suong" userId="2961cda8-487d-4baf-86e3-a135e8b0fc12" providerId="ADAL" clId="{1EE48FAF-831F-054D-A823-4BE3BC52D92E}" dt="2024-04-05T03:12:32.683" v="1076" actId="26606"/>
          <ac:spMkLst>
            <pc:docMk/>
            <pc:sldMk cId="2347505006" sldId="257"/>
            <ac:spMk id="24" creationId="{562DFC44-A40C-4573-9230-B3EDB3EC8EEB}"/>
          </ac:spMkLst>
        </pc:spChg>
        <pc:spChg chg="add del">
          <ac:chgData name="Tran, Suong" userId="2961cda8-487d-4baf-86e3-a135e8b0fc12" providerId="ADAL" clId="{1EE48FAF-831F-054D-A823-4BE3BC52D92E}" dt="2024-04-05T03:12:32.683" v="1076" actId="26606"/>
          <ac:spMkLst>
            <pc:docMk/>
            <pc:sldMk cId="2347505006" sldId="257"/>
            <ac:spMk id="26" creationId="{15589D35-CF9F-4DE9-A792-8571A09E9BC9}"/>
          </ac:spMkLst>
        </pc:spChg>
        <pc:spChg chg="add">
          <ac:chgData name="Tran, Suong" userId="2961cda8-487d-4baf-86e3-a135e8b0fc12" providerId="ADAL" clId="{1EE48FAF-831F-054D-A823-4BE3BC52D92E}" dt="2024-04-05T03:12:42.007" v="1079" actId="26606"/>
          <ac:spMkLst>
            <pc:docMk/>
            <pc:sldMk cId="2347505006" sldId="257"/>
            <ac:spMk id="27" creationId="{738F59A4-4431-460D-8E49-6E65C189A566}"/>
          </ac:spMkLst>
        </pc:spChg>
        <pc:grpChg chg="add">
          <ac:chgData name="Tran, Suong" userId="2961cda8-487d-4baf-86e3-a135e8b0fc12" providerId="ADAL" clId="{1EE48FAF-831F-054D-A823-4BE3BC52D92E}" dt="2024-04-05T03:12:42.007" v="1079" actId="26606"/>
          <ac:grpSpMkLst>
            <pc:docMk/>
            <pc:sldMk cId="2347505006" sldId="257"/>
            <ac:grpSpMk id="28" creationId="{8A919B9C-5C01-47E4-B2F2-45F589208ABF}"/>
          </ac:grpSpMkLst>
        </pc:grpChg>
        <pc:graphicFrameChg chg="mod modGraphic">
          <ac:chgData name="Tran, Suong" userId="2961cda8-487d-4baf-86e3-a135e8b0fc12" providerId="ADAL" clId="{1EE48FAF-831F-054D-A823-4BE3BC52D92E}" dt="2024-04-05T03:12:42.007" v="1079" actId="26606"/>
          <ac:graphicFrameMkLst>
            <pc:docMk/>
            <pc:sldMk cId="2347505006" sldId="257"/>
            <ac:graphicFrameMk id="17" creationId="{492DC299-39C6-1970-BC14-F10A946630AD}"/>
          </ac:graphicFrameMkLst>
        </pc:graphicFrameChg>
        <pc:picChg chg="add del">
          <ac:chgData name="Tran, Suong" userId="2961cda8-487d-4baf-86e3-a135e8b0fc12" providerId="ADAL" clId="{1EE48FAF-831F-054D-A823-4BE3BC52D92E}" dt="2024-04-05T03:12:41.931" v="1078" actId="26606"/>
          <ac:picMkLst>
            <pc:docMk/>
            <pc:sldMk cId="2347505006" sldId="257"/>
            <ac:picMk id="19" creationId="{73EF9BBA-4153-9504-8F60-95BF86698F37}"/>
          </ac:picMkLst>
        </pc:picChg>
      </pc:sldChg>
      <pc:sldChg chg="addSp delSp modSp mod setBg">
        <pc:chgData name="Tran, Suong" userId="2961cda8-487d-4baf-86e3-a135e8b0fc12" providerId="ADAL" clId="{1EE48FAF-831F-054D-A823-4BE3BC52D92E}" dt="2024-04-05T02:15:24.026" v="109" actId="14100"/>
        <pc:sldMkLst>
          <pc:docMk/>
          <pc:sldMk cId="199109932" sldId="258"/>
        </pc:sldMkLst>
        <pc:spChg chg="add del">
          <ac:chgData name="Tran, Suong" userId="2961cda8-487d-4baf-86e3-a135e8b0fc12" providerId="ADAL" clId="{1EE48FAF-831F-054D-A823-4BE3BC52D92E}" dt="2024-04-05T02:07:17.929" v="58" actId="22"/>
          <ac:spMkLst>
            <pc:docMk/>
            <pc:sldMk cId="199109932" sldId="258"/>
            <ac:spMk id="3" creationId="{1F86ED8C-7AF9-A248-C82E-EFDB47204FC1}"/>
          </ac:spMkLst>
        </pc:spChg>
        <pc:spChg chg="mod ord">
          <ac:chgData name="Tran, Suong" userId="2961cda8-487d-4baf-86e3-a135e8b0fc12" providerId="ADAL" clId="{1EE48FAF-831F-054D-A823-4BE3BC52D92E}" dt="2024-04-05T02:14:44.518" v="94" actId="26606"/>
          <ac:spMkLst>
            <pc:docMk/>
            <pc:sldMk cId="199109932" sldId="258"/>
            <ac:spMk id="5" creationId="{E432E244-5A5A-4FF8-B33A-7FA4A0D4C85D}"/>
          </ac:spMkLst>
        </pc:spChg>
        <pc:spChg chg="add del">
          <ac:chgData name="Tran, Suong" userId="2961cda8-487d-4baf-86e3-a135e8b0fc12" providerId="ADAL" clId="{1EE48FAF-831F-054D-A823-4BE3BC52D92E}" dt="2024-04-05T02:07:33.482" v="61" actId="22"/>
          <ac:spMkLst>
            <pc:docMk/>
            <pc:sldMk cId="199109932" sldId="258"/>
            <ac:spMk id="9" creationId="{13596BC6-64F0-CD96-E404-8A7C88B34EDA}"/>
          </ac:spMkLst>
        </pc:spChg>
        <pc:spChg chg="add del">
          <ac:chgData name="Tran, Suong" userId="2961cda8-487d-4baf-86e3-a135e8b0fc12" providerId="ADAL" clId="{1EE48FAF-831F-054D-A823-4BE3BC52D92E}" dt="2024-04-05T02:14:44.518" v="94" actId="26606"/>
          <ac:spMkLst>
            <pc:docMk/>
            <pc:sldMk cId="199109932" sldId="258"/>
            <ac:spMk id="3085" creationId="{A3C210E6-A35A-4F68-8D60-801A019C75B8}"/>
          </ac:spMkLst>
        </pc:spChg>
        <pc:spChg chg="add del">
          <ac:chgData name="Tran, Suong" userId="2961cda8-487d-4baf-86e3-a135e8b0fc12" providerId="ADAL" clId="{1EE48FAF-831F-054D-A823-4BE3BC52D92E}" dt="2024-04-05T02:14:44.518" v="94" actId="26606"/>
          <ac:spMkLst>
            <pc:docMk/>
            <pc:sldMk cId="199109932" sldId="258"/>
            <ac:spMk id="3087" creationId="{AC0D06B0-F19C-459E-B221-A34B506FB5E3}"/>
          </ac:spMkLst>
        </pc:spChg>
        <pc:spChg chg="add del">
          <ac:chgData name="Tran, Suong" userId="2961cda8-487d-4baf-86e3-a135e8b0fc12" providerId="ADAL" clId="{1EE48FAF-831F-054D-A823-4BE3BC52D92E}" dt="2024-04-05T02:14:44.518" v="94" actId="26606"/>
          <ac:spMkLst>
            <pc:docMk/>
            <pc:sldMk cId="199109932" sldId="258"/>
            <ac:spMk id="3089" creationId="{345B26DA-1C6B-4C66-81C9-9C1877FC2DB1}"/>
          </ac:spMkLst>
        </pc:spChg>
        <pc:spChg chg="add del">
          <ac:chgData name="Tran, Suong" userId="2961cda8-487d-4baf-86e3-a135e8b0fc12" providerId="ADAL" clId="{1EE48FAF-831F-054D-A823-4BE3BC52D92E}" dt="2024-04-05T02:14:44.518" v="94" actId="26606"/>
          <ac:spMkLst>
            <pc:docMk/>
            <pc:sldMk cId="199109932" sldId="258"/>
            <ac:spMk id="3091" creationId="{98DE6C44-43F8-4DE4-AB81-66853FFEA09A}"/>
          </ac:spMkLst>
        </pc:spChg>
        <pc:spChg chg="add del">
          <ac:chgData name="Tran, Suong" userId="2961cda8-487d-4baf-86e3-a135e8b0fc12" providerId="ADAL" clId="{1EE48FAF-831F-054D-A823-4BE3BC52D92E}" dt="2024-04-05T02:14:44.518" v="94" actId="26606"/>
          <ac:spMkLst>
            <pc:docMk/>
            <pc:sldMk cId="199109932" sldId="258"/>
            <ac:spMk id="3093" creationId="{2409529B-9B56-4F10-BE4D-F934DB89E57E}"/>
          </ac:spMkLst>
        </pc:spChg>
        <pc:picChg chg="del">
          <ac:chgData name="Tran, Suong" userId="2961cda8-487d-4baf-86e3-a135e8b0fc12" providerId="ADAL" clId="{1EE48FAF-831F-054D-A823-4BE3BC52D92E}" dt="2024-04-05T02:07:01.772" v="54" actId="478"/>
          <ac:picMkLst>
            <pc:docMk/>
            <pc:sldMk cId="199109932" sldId="258"/>
            <ac:picMk id="6" creationId="{453CF1EC-5ACE-8F42-03F8-4396D6B13BB2}"/>
          </ac:picMkLst>
        </pc:picChg>
        <pc:picChg chg="del">
          <ac:chgData name="Tran, Suong" userId="2961cda8-487d-4baf-86e3-a135e8b0fc12" providerId="ADAL" clId="{1EE48FAF-831F-054D-A823-4BE3BC52D92E}" dt="2024-04-05T02:07:00.823" v="52" actId="478"/>
          <ac:picMkLst>
            <pc:docMk/>
            <pc:sldMk cId="199109932" sldId="258"/>
            <ac:picMk id="7" creationId="{B09F45EB-3E58-9BE3-BCCF-9E2DF5A9F6EE}"/>
          </ac:picMkLst>
        </pc:picChg>
        <pc:picChg chg="del">
          <ac:chgData name="Tran, Suong" userId="2961cda8-487d-4baf-86e3-a135e8b0fc12" providerId="ADAL" clId="{1EE48FAF-831F-054D-A823-4BE3BC52D92E}" dt="2024-04-05T02:07:02.206" v="55" actId="478"/>
          <ac:picMkLst>
            <pc:docMk/>
            <pc:sldMk cId="199109932" sldId="258"/>
            <ac:picMk id="8" creationId="{007700F5-3D48-ECD4-FDD6-EC0862780BA5}"/>
          </ac:picMkLst>
        </pc:picChg>
        <pc:picChg chg="del">
          <ac:chgData name="Tran, Suong" userId="2961cda8-487d-4baf-86e3-a135e8b0fc12" providerId="ADAL" clId="{1EE48FAF-831F-054D-A823-4BE3BC52D92E}" dt="2024-04-05T02:07:01.281" v="53" actId="478"/>
          <ac:picMkLst>
            <pc:docMk/>
            <pc:sldMk cId="199109932" sldId="258"/>
            <ac:picMk id="11" creationId="{4BA2DB42-955A-36F5-D09B-8FC0031E5DD0}"/>
          </ac:picMkLst>
        </pc:picChg>
        <pc:picChg chg="add mod">
          <ac:chgData name="Tran, Suong" userId="2961cda8-487d-4baf-86e3-a135e8b0fc12" providerId="ADAL" clId="{1EE48FAF-831F-054D-A823-4BE3BC52D92E}" dt="2024-04-05T02:15:04.221" v="100" actId="14100"/>
          <ac:picMkLst>
            <pc:docMk/>
            <pc:sldMk cId="199109932" sldId="258"/>
            <ac:picMk id="3074" creationId="{B6032ABB-2703-D962-2A48-B0E225312CAE}"/>
          </ac:picMkLst>
        </pc:picChg>
        <pc:picChg chg="add mod">
          <ac:chgData name="Tran, Suong" userId="2961cda8-487d-4baf-86e3-a135e8b0fc12" providerId="ADAL" clId="{1EE48FAF-831F-054D-A823-4BE3BC52D92E}" dt="2024-04-05T02:15:24.026" v="109" actId="14100"/>
          <ac:picMkLst>
            <pc:docMk/>
            <pc:sldMk cId="199109932" sldId="258"/>
            <ac:picMk id="3076" creationId="{22F64950-B5A4-FAAE-D03F-DB1A736EE2B3}"/>
          </ac:picMkLst>
        </pc:picChg>
        <pc:picChg chg="add mod ord">
          <ac:chgData name="Tran, Suong" userId="2961cda8-487d-4baf-86e3-a135e8b0fc12" providerId="ADAL" clId="{1EE48FAF-831F-054D-A823-4BE3BC52D92E}" dt="2024-04-05T02:15:19.255" v="107" actId="14100"/>
          <ac:picMkLst>
            <pc:docMk/>
            <pc:sldMk cId="199109932" sldId="258"/>
            <ac:picMk id="3078" creationId="{26F328E1-4EF0-9562-FA2D-EDAF7BB6B332}"/>
          </ac:picMkLst>
        </pc:picChg>
        <pc:picChg chg="add mod">
          <ac:chgData name="Tran, Suong" userId="2961cda8-487d-4baf-86e3-a135e8b0fc12" providerId="ADAL" clId="{1EE48FAF-831F-054D-A823-4BE3BC52D92E}" dt="2024-04-05T02:15:02.467" v="99" actId="14100"/>
          <ac:picMkLst>
            <pc:docMk/>
            <pc:sldMk cId="199109932" sldId="258"/>
            <ac:picMk id="3080" creationId="{AFE3A168-C128-F31B-3D81-8DE037B03E2C}"/>
          </ac:picMkLst>
        </pc:picChg>
      </pc:sldChg>
      <pc:sldChg chg="addSp delSp modSp mod">
        <pc:chgData name="Tran, Suong" userId="2961cda8-487d-4baf-86e3-a135e8b0fc12" providerId="ADAL" clId="{1EE48FAF-831F-054D-A823-4BE3BC52D92E}" dt="2024-04-05T02:15:31.807" v="110" actId="1076"/>
        <pc:sldMkLst>
          <pc:docMk/>
          <pc:sldMk cId="908020965" sldId="259"/>
        </pc:sldMkLst>
        <pc:spChg chg="mod">
          <ac:chgData name="Tran, Suong" userId="2961cda8-487d-4baf-86e3-a135e8b0fc12" providerId="ADAL" clId="{1EE48FAF-831F-054D-A823-4BE3BC52D92E}" dt="2024-04-05T02:15:31.807" v="110" actId="1076"/>
          <ac:spMkLst>
            <pc:docMk/>
            <pc:sldMk cId="908020965" sldId="259"/>
            <ac:spMk id="5" creationId="{04701919-F3B2-DC43-A0D3-022E7278F3B6}"/>
          </ac:spMkLst>
        </pc:spChg>
        <pc:picChg chg="del">
          <ac:chgData name="Tran, Suong" userId="2961cda8-487d-4baf-86e3-a135e8b0fc12" providerId="ADAL" clId="{1EE48FAF-831F-054D-A823-4BE3BC52D92E}" dt="2024-04-05T02:13:35.008" v="71" actId="478"/>
          <ac:picMkLst>
            <pc:docMk/>
            <pc:sldMk cId="908020965" sldId="259"/>
            <ac:picMk id="6" creationId="{BA60B9C8-E378-79C0-EF9F-B57D253DF522}"/>
          </ac:picMkLst>
        </pc:picChg>
        <pc:picChg chg="del">
          <ac:chgData name="Tran, Suong" userId="2961cda8-487d-4baf-86e3-a135e8b0fc12" providerId="ADAL" clId="{1EE48FAF-831F-054D-A823-4BE3BC52D92E}" dt="2024-04-05T02:13:34.355" v="70" actId="478"/>
          <ac:picMkLst>
            <pc:docMk/>
            <pc:sldMk cId="908020965" sldId="259"/>
            <ac:picMk id="2056" creationId="{5C770819-3539-4529-147D-3613C5B48F4F}"/>
          </ac:picMkLst>
        </pc:picChg>
        <pc:picChg chg="del">
          <ac:chgData name="Tran, Suong" userId="2961cda8-487d-4baf-86e3-a135e8b0fc12" providerId="ADAL" clId="{1EE48FAF-831F-054D-A823-4BE3BC52D92E}" dt="2024-04-05T02:13:35.778" v="72" actId="478"/>
          <ac:picMkLst>
            <pc:docMk/>
            <pc:sldMk cId="908020965" sldId="259"/>
            <ac:picMk id="2060" creationId="{ADC461DB-237B-E1B7-F5D0-B13C754D6BF4}"/>
          </ac:picMkLst>
        </pc:picChg>
        <pc:picChg chg="del">
          <ac:chgData name="Tran, Suong" userId="2961cda8-487d-4baf-86e3-a135e8b0fc12" providerId="ADAL" clId="{1EE48FAF-831F-054D-A823-4BE3BC52D92E}" dt="2024-04-05T02:13:33.859" v="69" actId="478"/>
          <ac:picMkLst>
            <pc:docMk/>
            <pc:sldMk cId="908020965" sldId="259"/>
            <ac:picMk id="2062" creationId="{B0CE4CFA-ED04-B2D8-2B63-A946219F5C88}"/>
          </ac:picMkLst>
        </pc:picChg>
        <pc:picChg chg="add mod">
          <ac:chgData name="Tran, Suong" userId="2961cda8-487d-4baf-86e3-a135e8b0fc12" providerId="ADAL" clId="{1EE48FAF-831F-054D-A823-4BE3BC52D92E}" dt="2024-04-05T02:14:32.079" v="90" actId="1076"/>
          <ac:picMkLst>
            <pc:docMk/>
            <pc:sldMk cId="908020965" sldId="259"/>
            <ac:picMk id="4098" creationId="{A712B574-FDB5-1FF5-A7C5-25987C0B6317}"/>
          </ac:picMkLst>
        </pc:picChg>
        <pc:picChg chg="add mod">
          <ac:chgData name="Tran, Suong" userId="2961cda8-487d-4baf-86e3-a135e8b0fc12" providerId="ADAL" clId="{1EE48FAF-831F-054D-A823-4BE3BC52D92E}" dt="2024-04-05T02:14:34.274" v="91" actId="1076"/>
          <ac:picMkLst>
            <pc:docMk/>
            <pc:sldMk cId="908020965" sldId="259"/>
            <ac:picMk id="4100" creationId="{9396EF1A-9B35-DD58-2691-51DA8BC73F0A}"/>
          </ac:picMkLst>
        </pc:picChg>
        <pc:picChg chg="add mod">
          <ac:chgData name="Tran, Suong" userId="2961cda8-487d-4baf-86e3-a135e8b0fc12" providerId="ADAL" clId="{1EE48FAF-831F-054D-A823-4BE3BC52D92E}" dt="2024-04-05T02:14:08.986" v="82" actId="1076"/>
          <ac:picMkLst>
            <pc:docMk/>
            <pc:sldMk cId="908020965" sldId="259"/>
            <ac:picMk id="4102" creationId="{8A658C2C-1F20-59DC-C4FD-5C68D7B9AAC0}"/>
          </ac:picMkLst>
        </pc:picChg>
        <pc:picChg chg="add mod">
          <ac:chgData name="Tran, Suong" userId="2961cda8-487d-4baf-86e3-a135e8b0fc12" providerId="ADAL" clId="{1EE48FAF-831F-054D-A823-4BE3BC52D92E}" dt="2024-04-05T02:14:02.942" v="79" actId="14100"/>
          <ac:picMkLst>
            <pc:docMk/>
            <pc:sldMk cId="908020965" sldId="259"/>
            <ac:picMk id="4104" creationId="{77F1FEB2-6843-C0AE-05DC-4027951C4CF1}"/>
          </ac:picMkLst>
        </pc:picChg>
      </pc:sldChg>
      <pc:sldChg chg="del">
        <pc:chgData name="Tran, Suong" userId="2961cda8-487d-4baf-86e3-a135e8b0fc12" providerId="ADAL" clId="{1EE48FAF-831F-054D-A823-4BE3BC52D92E}" dt="2024-04-05T02:15:44.057" v="111" actId="2696"/>
        <pc:sldMkLst>
          <pc:docMk/>
          <pc:sldMk cId="3813253358" sldId="260"/>
        </pc:sldMkLst>
      </pc:sldChg>
      <pc:sldChg chg="addSp delSp modSp mod">
        <pc:chgData name="Tran, Suong" userId="2961cda8-487d-4baf-86e3-a135e8b0fc12" providerId="ADAL" clId="{1EE48FAF-831F-054D-A823-4BE3BC52D92E}" dt="2024-04-05T02:04:13.208" v="51" actId="1076"/>
        <pc:sldMkLst>
          <pc:docMk/>
          <pc:sldMk cId="1669034137" sldId="261"/>
        </pc:sldMkLst>
        <pc:spChg chg="mod">
          <ac:chgData name="Tran, Suong" userId="2961cda8-487d-4baf-86e3-a135e8b0fc12" providerId="ADAL" clId="{1EE48FAF-831F-054D-A823-4BE3BC52D92E}" dt="2024-04-05T02:02:08.426" v="38" actId="20577"/>
          <ac:spMkLst>
            <pc:docMk/>
            <pc:sldMk cId="1669034137" sldId="261"/>
            <ac:spMk id="5" creationId="{3BE90423-B5CE-5246-FFFC-7FE05DCE564B}"/>
          </ac:spMkLst>
        </pc:spChg>
        <pc:picChg chg="del mod">
          <ac:chgData name="Tran, Suong" userId="2961cda8-487d-4baf-86e3-a135e8b0fc12" providerId="ADAL" clId="{1EE48FAF-831F-054D-A823-4BE3BC52D92E}" dt="2024-04-05T02:01:14.240" v="30" actId="478"/>
          <ac:picMkLst>
            <pc:docMk/>
            <pc:sldMk cId="1669034137" sldId="261"/>
            <ac:picMk id="6" creationId="{0C49B143-DCB5-6D0E-C3F2-8019C409FCD9}"/>
          </ac:picMkLst>
        </pc:picChg>
        <pc:picChg chg="add mod">
          <ac:chgData name="Tran, Suong" userId="2961cda8-487d-4baf-86e3-a135e8b0fc12" providerId="ADAL" clId="{1EE48FAF-831F-054D-A823-4BE3BC52D92E}" dt="2024-04-05T02:02:13.125" v="41" actId="1076"/>
          <ac:picMkLst>
            <pc:docMk/>
            <pc:sldMk cId="1669034137" sldId="261"/>
            <ac:picMk id="2050" creationId="{9AAD412F-09F0-E7EA-E032-C1AF7F2E4B98}"/>
          </ac:picMkLst>
        </pc:picChg>
        <pc:picChg chg="add del mod">
          <ac:chgData name="Tran, Suong" userId="2961cda8-487d-4baf-86e3-a135e8b0fc12" providerId="ADAL" clId="{1EE48FAF-831F-054D-A823-4BE3BC52D92E}" dt="2024-04-05T02:03:41.964" v="43" actId="478"/>
          <ac:picMkLst>
            <pc:docMk/>
            <pc:sldMk cId="1669034137" sldId="261"/>
            <ac:picMk id="2052" creationId="{F7F30030-6053-28F9-177E-C730DB7FAD94}"/>
          </ac:picMkLst>
        </pc:picChg>
        <pc:picChg chg="add del mod">
          <ac:chgData name="Tran, Suong" userId="2961cda8-487d-4baf-86e3-a135e8b0fc12" providerId="ADAL" clId="{1EE48FAF-831F-054D-A823-4BE3BC52D92E}" dt="2024-04-05T02:04:08.746" v="49" actId="478"/>
          <ac:picMkLst>
            <pc:docMk/>
            <pc:sldMk cId="1669034137" sldId="261"/>
            <ac:picMk id="2054" creationId="{095B0177-C97D-6226-4896-C8A61E08774B}"/>
          </ac:picMkLst>
        </pc:picChg>
        <pc:picChg chg="add mod">
          <ac:chgData name="Tran, Suong" userId="2961cda8-487d-4baf-86e3-a135e8b0fc12" providerId="ADAL" clId="{1EE48FAF-831F-054D-A823-4BE3BC52D92E}" dt="2024-04-05T02:04:13.208" v="51" actId="1076"/>
          <ac:picMkLst>
            <pc:docMk/>
            <pc:sldMk cId="1669034137" sldId="261"/>
            <ac:picMk id="2056" creationId="{247C5890-C210-EBB4-0F8B-E33A97750590}"/>
          </ac:picMkLst>
        </pc:picChg>
        <pc:picChg chg="del">
          <ac:chgData name="Tran, Suong" userId="2961cda8-487d-4baf-86e3-a135e8b0fc12" providerId="ADAL" clId="{1EE48FAF-831F-054D-A823-4BE3BC52D92E}" dt="2024-04-05T02:02:00.458" v="35" actId="478"/>
          <ac:picMkLst>
            <pc:docMk/>
            <pc:sldMk cId="1669034137" sldId="261"/>
            <ac:picMk id="4098" creationId="{03F3D460-FDE9-AE15-1A4B-2879BE6E9D4D}"/>
          </ac:picMkLst>
        </pc:picChg>
      </pc:sldChg>
      <pc:sldChg chg="addSp delSp modSp mod modNotesTx">
        <pc:chgData name="Tran, Suong" userId="2961cda8-487d-4baf-86e3-a135e8b0fc12" providerId="ADAL" clId="{1EE48FAF-831F-054D-A823-4BE3BC52D92E}" dt="2024-04-05T02:55:01.649" v="582" actId="22"/>
        <pc:sldMkLst>
          <pc:docMk/>
          <pc:sldMk cId="735454348" sldId="265"/>
        </pc:sldMkLst>
        <pc:spChg chg="mod">
          <ac:chgData name="Tran, Suong" userId="2961cda8-487d-4baf-86e3-a135e8b0fc12" providerId="ADAL" clId="{1EE48FAF-831F-054D-A823-4BE3BC52D92E}" dt="2024-04-05T01:59:31.258" v="27" actId="1076"/>
          <ac:spMkLst>
            <pc:docMk/>
            <pc:sldMk cId="735454348" sldId="265"/>
            <ac:spMk id="5" creationId="{33D861B5-D2C2-6E05-EC9B-2DA28783EC2E}"/>
          </ac:spMkLst>
        </pc:spChg>
        <pc:spChg chg="add del">
          <ac:chgData name="Tran, Suong" userId="2961cda8-487d-4baf-86e3-a135e8b0fc12" providerId="ADAL" clId="{1EE48FAF-831F-054D-A823-4BE3BC52D92E}" dt="2024-04-05T02:55:01.649" v="582" actId="22"/>
          <ac:spMkLst>
            <pc:docMk/>
            <pc:sldMk cId="735454348" sldId="265"/>
            <ac:spMk id="7" creationId="{D96BB411-B18D-0A40-87EB-D884DBCD7B61}"/>
          </ac:spMkLst>
        </pc:spChg>
        <pc:picChg chg="del mod">
          <ac:chgData name="Tran, Suong" userId="2961cda8-487d-4baf-86e3-a135e8b0fc12" providerId="ADAL" clId="{1EE48FAF-831F-054D-A823-4BE3BC52D92E}" dt="2024-04-05T01:59:11.468" v="20" actId="478"/>
          <ac:picMkLst>
            <pc:docMk/>
            <pc:sldMk cId="735454348" sldId="265"/>
            <ac:picMk id="3" creationId="{57818D61-CC02-D1DD-DD8D-A6A73429FCC0}"/>
          </ac:picMkLst>
        </pc:picChg>
        <pc:picChg chg="del mod">
          <ac:chgData name="Tran, Suong" userId="2961cda8-487d-4baf-86e3-a135e8b0fc12" providerId="ADAL" clId="{1EE48FAF-831F-054D-A823-4BE3BC52D92E}" dt="2024-04-05T01:55:21.679" v="1" actId="478"/>
          <ac:picMkLst>
            <pc:docMk/>
            <pc:sldMk cId="735454348" sldId="265"/>
            <ac:picMk id="4" creationId="{DA75DF31-8045-7123-A2A7-110BAD4B6014}"/>
          </ac:picMkLst>
        </pc:picChg>
        <pc:picChg chg="del">
          <ac:chgData name="Tran, Suong" userId="2961cda8-487d-4baf-86e3-a135e8b0fc12" providerId="ADAL" clId="{1EE48FAF-831F-054D-A823-4BE3BC52D92E}" dt="2024-04-05T01:55:22.064" v="2" actId="478"/>
          <ac:picMkLst>
            <pc:docMk/>
            <pc:sldMk cId="735454348" sldId="265"/>
            <ac:picMk id="6" creationId="{B4ADCE39-5644-DF08-3187-6B498D862E33}"/>
          </ac:picMkLst>
        </pc:picChg>
        <pc:picChg chg="add mod">
          <ac:chgData name="Tran, Suong" userId="2961cda8-487d-4baf-86e3-a135e8b0fc12" providerId="ADAL" clId="{1EE48FAF-831F-054D-A823-4BE3BC52D92E}" dt="2024-04-05T01:59:33.145" v="28" actId="1076"/>
          <ac:picMkLst>
            <pc:docMk/>
            <pc:sldMk cId="735454348" sldId="265"/>
            <ac:picMk id="1026" creationId="{39DA5F5F-7E5B-6C05-899B-3077E5F21CC3}"/>
          </ac:picMkLst>
        </pc:picChg>
        <pc:picChg chg="add mod">
          <ac:chgData name="Tran, Suong" userId="2961cda8-487d-4baf-86e3-a135e8b0fc12" providerId="ADAL" clId="{1EE48FAF-831F-054D-A823-4BE3BC52D92E}" dt="2024-04-05T01:59:26.396" v="26" actId="1076"/>
          <ac:picMkLst>
            <pc:docMk/>
            <pc:sldMk cId="735454348" sldId="265"/>
            <ac:picMk id="1028" creationId="{A60CB65D-5538-DD12-95B9-E02CB6A9B61B}"/>
          </ac:picMkLst>
        </pc:picChg>
      </pc:sldChg>
      <pc:sldChg chg="modSp mod">
        <pc:chgData name="Tran, Suong" userId="2961cda8-487d-4baf-86e3-a135e8b0fc12" providerId="ADAL" clId="{1EE48FAF-831F-054D-A823-4BE3BC52D92E}" dt="2024-04-05T03:59:58.583" v="1108" actId="20577"/>
        <pc:sldMkLst>
          <pc:docMk/>
          <pc:sldMk cId="3694798070" sldId="266"/>
        </pc:sldMkLst>
        <pc:spChg chg="mod">
          <ac:chgData name="Tran, Suong" userId="2961cda8-487d-4baf-86e3-a135e8b0fc12" providerId="ADAL" clId="{1EE48FAF-831F-054D-A823-4BE3BC52D92E}" dt="2024-04-05T03:59:26.339" v="1100" actId="1076"/>
          <ac:spMkLst>
            <pc:docMk/>
            <pc:sldMk cId="3694798070" sldId="266"/>
            <ac:spMk id="2" creationId="{168724F1-6BD4-F15D-49A3-2B092C3BD961}"/>
          </ac:spMkLst>
        </pc:spChg>
        <pc:spChg chg="mod">
          <ac:chgData name="Tran, Suong" userId="2961cda8-487d-4baf-86e3-a135e8b0fc12" providerId="ADAL" clId="{1EE48FAF-831F-054D-A823-4BE3BC52D92E}" dt="2024-04-05T03:59:58.583" v="1108" actId="20577"/>
          <ac:spMkLst>
            <pc:docMk/>
            <pc:sldMk cId="3694798070" sldId="266"/>
            <ac:spMk id="22" creationId="{CE5167E2-F794-5552-96B1-49924AC2ED82}"/>
          </ac:spMkLst>
        </pc:spChg>
      </pc:sldChg>
      <pc:sldChg chg="addSp delSp modSp new mod">
        <pc:chgData name="Tran, Suong" userId="2961cda8-487d-4baf-86e3-a135e8b0fc12" providerId="ADAL" clId="{1EE48FAF-831F-054D-A823-4BE3BC52D92E}" dt="2024-04-05T02:49:18.750" v="391" actId="14100"/>
        <pc:sldMkLst>
          <pc:docMk/>
          <pc:sldMk cId="514217270" sldId="267"/>
        </pc:sldMkLst>
        <pc:spChg chg="del">
          <ac:chgData name="Tran, Suong" userId="2961cda8-487d-4baf-86e3-a135e8b0fc12" providerId="ADAL" clId="{1EE48FAF-831F-054D-A823-4BE3BC52D92E}" dt="2024-04-05T02:28:00.252" v="120" actId="478"/>
          <ac:spMkLst>
            <pc:docMk/>
            <pc:sldMk cId="514217270" sldId="267"/>
            <ac:spMk id="2" creationId="{C6767862-3802-7D1C-618A-9696506B2507}"/>
          </ac:spMkLst>
        </pc:spChg>
        <pc:spChg chg="del">
          <ac:chgData name="Tran, Suong" userId="2961cda8-487d-4baf-86e3-a135e8b0fc12" providerId="ADAL" clId="{1EE48FAF-831F-054D-A823-4BE3BC52D92E}" dt="2024-04-05T02:27:55.295" v="117"/>
          <ac:spMkLst>
            <pc:docMk/>
            <pc:sldMk cId="514217270" sldId="267"/>
            <ac:spMk id="3" creationId="{A8CAED83-EE19-D028-C844-1E5462403AB1}"/>
          </ac:spMkLst>
        </pc:spChg>
        <pc:spChg chg="add del mod">
          <ac:chgData name="Tran, Suong" userId="2961cda8-487d-4baf-86e3-a135e8b0fc12" providerId="ADAL" clId="{1EE48FAF-831F-054D-A823-4BE3BC52D92E}" dt="2024-04-05T02:27:57.174" v="118" actId="478"/>
          <ac:spMkLst>
            <pc:docMk/>
            <pc:sldMk cId="514217270" sldId="267"/>
            <ac:spMk id="4" creationId="{433C1789-AD08-CF31-6A74-F0033485BBE2}"/>
          </ac:spMkLst>
        </pc:spChg>
        <pc:spChg chg="add del mod">
          <ac:chgData name="Tran, Suong" userId="2961cda8-487d-4baf-86e3-a135e8b0fc12" providerId="ADAL" clId="{1EE48FAF-831F-054D-A823-4BE3BC52D92E}" dt="2024-04-05T02:27:59.535" v="119" actId="478"/>
          <ac:spMkLst>
            <pc:docMk/>
            <pc:sldMk cId="514217270" sldId="267"/>
            <ac:spMk id="6" creationId="{0A8BAEAE-F5EE-43A6-D9C1-49C448F11AD0}"/>
          </ac:spMkLst>
        </pc:spChg>
        <pc:spChg chg="add mod">
          <ac:chgData name="Tran, Suong" userId="2961cda8-487d-4baf-86e3-a135e8b0fc12" providerId="ADAL" clId="{1EE48FAF-831F-054D-A823-4BE3BC52D92E}" dt="2024-04-05T02:49:18.750" v="391" actId="14100"/>
          <ac:spMkLst>
            <pc:docMk/>
            <pc:sldMk cId="514217270" sldId="267"/>
            <ac:spMk id="7" creationId="{0F4B8CFE-72CE-FF3A-A980-A869B94648DA}"/>
          </ac:spMkLst>
        </pc:spChg>
        <pc:spChg chg="add del mod topLvl">
          <ac:chgData name="Tran, Suong" userId="2961cda8-487d-4baf-86e3-a135e8b0fc12" providerId="ADAL" clId="{1EE48FAF-831F-054D-A823-4BE3BC52D92E}" dt="2024-04-05T02:47:02.427" v="324" actId="478"/>
          <ac:spMkLst>
            <pc:docMk/>
            <pc:sldMk cId="514217270" sldId="267"/>
            <ac:spMk id="9" creationId="{5CAA0BAA-BF6C-3945-0D9F-D1A2B362ACAF}"/>
          </ac:spMkLst>
        </pc:spChg>
        <pc:spChg chg="add del mod topLvl">
          <ac:chgData name="Tran, Suong" userId="2961cda8-487d-4baf-86e3-a135e8b0fc12" providerId="ADAL" clId="{1EE48FAF-831F-054D-A823-4BE3BC52D92E}" dt="2024-04-05T02:46:59.835" v="323" actId="478"/>
          <ac:spMkLst>
            <pc:docMk/>
            <pc:sldMk cId="514217270" sldId="267"/>
            <ac:spMk id="10" creationId="{10C6A513-E6E0-F3A9-7089-FCF8B8BDA036}"/>
          </ac:spMkLst>
        </pc:spChg>
        <pc:spChg chg="add mod">
          <ac:chgData name="Tran, Suong" userId="2961cda8-487d-4baf-86e3-a135e8b0fc12" providerId="ADAL" clId="{1EE48FAF-831F-054D-A823-4BE3BC52D92E}" dt="2024-04-05T02:48:33.602" v="387" actId="1076"/>
          <ac:spMkLst>
            <pc:docMk/>
            <pc:sldMk cId="514217270" sldId="267"/>
            <ac:spMk id="11" creationId="{BFE9AEFA-8212-2CDC-4822-68DDE0603EFA}"/>
          </ac:spMkLst>
        </pc:spChg>
        <pc:grpChg chg="add del mod">
          <ac:chgData name="Tran, Suong" userId="2961cda8-487d-4baf-86e3-a135e8b0fc12" providerId="ADAL" clId="{1EE48FAF-831F-054D-A823-4BE3BC52D92E}" dt="2024-04-05T02:46:59.835" v="323" actId="478"/>
          <ac:grpSpMkLst>
            <pc:docMk/>
            <pc:sldMk cId="514217270" sldId="267"/>
            <ac:grpSpMk id="8" creationId="{8978C9B5-350B-1C7D-1B40-A661C90FBC29}"/>
          </ac:grpSpMkLst>
        </pc:grpChg>
        <pc:picChg chg="add mod">
          <ac:chgData name="Tran, Suong" userId="2961cda8-487d-4baf-86e3-a135e8b0fc12" providerId="ADAL" clId="{1EE48FAF-831F-054D-A823-4BE3BC52D92E}" dt="2024-04-05T02:48:35.280" v="388" actId="1076"/>
          <ac:picMkLst>
            <pc:docMk/>
            <pc:sldMk cId="514217270" sldId="267"/>
            <ac:picMk id="13" creationId="{FF625C78-A9E4-7733-ADC5-4F59F97272A2}"/>
          </ac:picMkLst>
        </pc:picChg>
      </pc:sldChg>
      <pc:sldChg chg="modSp mod">
        <pc:chgData name="Tran, Suong" userId="2961cda8-487d-4baf-86e3-a135e8b0fc12" providerId="ADAL" clId="{1EE48FAF-831F-054D-A823-4BE3BC52D92E}" dt="2024-04-05T03:59:30.752" v="1102" actId="1076"/>
        <pc:sldMkLst>
          <pc:docMk/>
          <pc:sldMk cId="461259817" sldId="268"/>
        </pc:sldMkLst>
        <pc:spChg chg="mod">
          <ac:chgData name="Tran, Suong" userId="2961cda8-487d-4baf-86e3-a135e8b0fc12" providerId="ADAL" clId="{1EE48FAF-831F-054D-A823-4BE3BC52D92E}" dt="2024-04-05T03:59:30.752" v="1102" actId="1076"/>
          <ac:spMkLst>
            <pc:docMk/>
            <pc:sldMk cId="461259817" sldId="268"/>
            <ac:spMk id="2" creationId="{E3D1346E-5517-7293-A038-A7604478E079}"/>
          </ac:spMkLst>
        </pc:spChg>
      </pc:sldChg>
      <pc:sldChg chg="new del">
        <pc:chgData name="Tran, Suong" userId="2961cda8-487d-4baf-86e3-a135e8b0fc12" providerId="ADAL" clId="{1EE48FAF-831F-054D-A823-4BE3BC52D92E}" dt="2024-04-05T02:55:23.206" v="588" actId="2696"/>
        <pc:sldMkLst>
          <pc:docMk/>
          <pc:sldMk cId="57004020" sldId="271"/>
        </pc:sldMkLst>
      </pc:sldChg>
      <pc:sldChg chg="add del ord">
        <pc:chgData name="Tran, Suong" userId="2961cda8-487d-4baf-86e3-a135e8b0fc12" providerId="ADAL" clId="{1EE48FAF-831F-054D-A823-4BE3BC52D92E}" dt="2024-04-05T02:55:17.436" v="585" actId="2696"/>
        <pc:sldMkLst>
          <pc:docMk/>
          <pc:sldMk cId="3206040147" sldId="271"/>
        </pc:sldMkLst>
      </pc:sldChg>
      <pc:sldChg chg="addSp delSp modSp add mod setBg">
        <pc:chgData name="Tran, Suong" userId="2961cda8-487d-4baf-86e3-a135e8b0fc12" providerId="ADAL" clId="{1EE48FAF-831F-054D-A823-4BE3BC52D92E}" dt="2024-04-05T03:14:19.600" v="1098" actId="20577"/>
        <pc:sldMkLst>
          <pc:docMk/>
          <pc:sldMk cId="2081733246" sldId="272"/>
        </pc:sldMkLst>
        <pc:spChg chg="add mod">
          <ac:chgData name="Tran, Suong" userId="2961cda8-487d-4baf-86e3-a135e8b0fc12" providerId="ADAL" clId="{1EE48FAF-831F-054D-A823-4BE3BC52D92E}" dt="2024-04-05T03:09:13.150" v="1068" actId="26606"/>
          <ac:spMkLst>
            <pc:docMk/>
            <pc:sldMk cId="2081733246" sldId="272"/>
            <ac:spMk id="2" creationId="{3ABDD500-BEEC-D7D0-2FE2-FC320C3C83D1}"/>
          </ac:spMkLst>
        </pc:spChg>
        <pc:spChg chg="add mod">
          <ac:chgData name="Tran, Suong" userId="2961cda8-487d-4baf-86e3-a135e8b0fc12" providerId="ADAL" clId="{1EE48FAF-831F-054D-A823-4BE3BC52D92E}" dt="2024-04-05T03:13:51.302" v="1088" actId="1076"/>
          <ac:spMkLst>
            <pc:docMk/>
            <pc:sldMk cId="2081733246" sldId="272"/>
            <ac:spMk id="3" creationId="{DDC2700D-B209-A163-A7AB-10BD2E517977}"/>
          </ac:spMkLst>
        </pc:spChg>
        <pc:spChg chg="add mod">
          <ac:chgData name="Tran, Suong" userId="2961cda8-487d-4baf-86e3-a135e8b0fc12" providerId="ADAL" clId="{1EE48FAF-831F-054D-A823-4BE3BC52D92E}" dt="2024-04-05T03:11:04.899" v="1072" actId="1076"/>
          <ac:spMkLst>
            <pc:docMk/>
            <pc:sldMk cId="2081733246" sldId="272"/>
            <ac:spMk id="4" creationId="{2075A7CE-B101-5C3C-923B-55C1437EFE1C}"/>
          </ac:spMkLst>
        </pc:spChg>
        <pc:spChg chg="mod">
          <ac:chgData name="Tran, Suong" userId="2961cda8-487d-4baf-86e3-a135e8b0fc12" providerId="ADAL" clId="{1EE48FAF-831F-054D-A823-4BE3BC52D92E}" dt="2024-04-05T03:09:27.324" v="1071" actId="1076"/>
          <ac:spMkLst>
            <pc:docMk/>
            <pc:sldMk cId="2081733246" sldId="272"/>
            <ac:spMk id="5" creationId="{33D861B5-D2C2-6E05-EC9B-2DA28783EC2E}"/>
          </ac:spMkLst>
        </pc:spChg>
        <pc:spChg chg="add mod">
          <ac:chgData name="Tran, Suong" userId="2961cda8-487d-4baf-86e3-a135e8b0fc12" providerId="ADAL" clId="{1EE48FAF-831F-054D-A823-4BE3BC52D92E}" dt="2024-04-05T03:14:19.600" v="1098" actId="20577"/>
          <ac:spMkLst>
            <pc:docMk/>
            <pc:sldMk cId="2081733246" sldId="272"/>
            <ac:spMk id="6" creationId="{48331A4A-6EBA-2178-9ADA-E48FFF1A73A7}"/>
          </ac:spMkLst>
        </pc:spChg>
        <pc:spChg chg="add">
          <ac:chgData name="Tran, Suong" userId="2961cda8-487d-4baf-86e3-a135e8b0fc12" providerId="ADAL" clId="{1EE48FAF-831F-054D-A823-4BE3BC52D92E}" dt="2024-04-05T03:09:13.150" v="1068" actId="26606"/>
          <ac:spMkLst>
            <pc:docMk/>
            <pc:sldMk cId="2081733246" sldId="272"/>
            <ac:spMk id="12" creationId="{6D1A2CED-DA9B-4CCF-8215-CFC65FE71603}"/>
          </ac:spMkLst>
        </pc:spChg>
        <pc:spChg chg="add">
          <ac:chgData name="Tran, Suong" userId="2961cda8-487d-4baf-86e3-a135e8b0fc12" providerId="ADAL" clId="{1EE48FAF-831F-054D-A823-4BE3BC52D92E}" dt="2024-04-05T03:09:13.150" v="1068" actId="26606"/>
          <ac:spMkLst>
            <pc:docMk/>
            <pc:sldMk cId="2081733246" sldId="272"/>
            <ac:spMk id="14" creationId="{562DFC44-A40C-4573-9230-B3EDB3EC8EEB}"/>
          </ac:spMkLst>
        </pc:spChg>
        <pc:spChg chg="add">
          <ac:chgData name="Tran, Suong" userId="2961cda8-487d-4baf-86e3-a135e8b0fc12" providerId="ADAL" clId="{1EE48FAF-831F-054D-A823-4BE3BC52D92E}" dt="2024-04-05T03:09:13.150" v="1068" actId="26606"/>
          <ac:spMkLst>
            <pc:docMk/>
            <pc:sldMk cId="2081733246" sldId="272"/>
            <ac:spMk id="16" creationId="{15589D35-CF9F-4DE9-A792-8571A09E9BC9}"/>
          </ac:spMkLst>
        </pc:spChg>
        <pc:picChg chg="del">
          <ac:chgData name="Tran, Suong" userId="2961cda8-487d-4baf-86e3-a135e8b0fc12" providerId="ADAL" clId="{1EE48FAF-831F-054D-A823-4BE3BC52D92E}" dt="2024-04-05T02:55:25.185" v="589" actId="478"/>
          <ac:picMkLst>
            <pc:docMk/>
            <pc:sldMk cId="2081733246" sldId="272"/>
            <ac:picMk id="1026" creationId="{39DA5F5F-7E5B-6C05-899B-3077E5F21CC3}"/>
          </ac:picMkLst>
        </pc:picChg>
        <pc:picChg chg="del">
          <ac:chgData name="Tran, Suong" userId="2961cda8-487d-4baf-86e3-a135e8b0fc12" providerId="ADAL" clId="{1EE48FAF-831F-054D-A823-4BE3BC52D92E}" dt="2024-04-05T02:55:25.678" v="590" actId="478"/>
          <ac:picMkLst>
            <pc:docMk/>
            <pc:sldMk cId="2081733246" sldId="272"/>
            <ac:picMk id="1028" creationId="{A60CB65D-5538-DD12-95B9-E02CB6A9B61B}"/>
          </ac:picMkLst>
        </pc:picChg>
      </pc:sldChg>
      <pc:sldChg chg="add">
        <pc:chgData name="Tran, Suong" userId="2961cda8-487d-4baf-86e3-a135e8b0fc12" providerId="ADAL" clId="{1EE48FAF-831F-054D-A823-4BE3BC52D92E}" dt="2024-04-05T03:12:24.598" v="1074"/>
        <pc:sldMkLst>
          <pc:docMk/>
          <pc:sldMk cId="1809818845"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5F2E1E-ABE9-456B-B510-CDAF132AF58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01A1C48-1450-4BC4-A952-9EB786832115}">
      <dgm:prSet/>
      <dgm:spPr>
        <a:solidFill>
          <a:schemeClr val="accent1">
            <a:lumMod val="20000"/>
            <a:lumOff val="80000"/>
          </a:schemeClr>
        </a:solidFill>
      </dgm:spPr>
      <dgm:t>
        <a:bodyPr/>
        <a:lstStyle/>
        <a:p>
          <a:r>
            <a:rPr lang="en-US" b="1" i="0">
              <a:solidFill>
                <a:schemeClr val="tx1"/>
              </a:solidFill>
            </a:rPr>
            <a:t>1) Demographic Factors:</a:t>
          </a:r>
          <a:endParaRPr lang="en-US">
            <a:solidFill>
              <a:schemeClr val="tx1"/>
            </a:solidFill>
          </a:endParaRPr>
        </a:p>
      </dgm:t>
    </dgm:pt>
    <dgm:pt modelId="{F600AF1C-4B45-4C12-AEF5-886CD5601346}" type="parTrans" cxnId="{FE1AE5B5-0877-4C30-98C9-AA9DD5344261}">
      <dgm:prSet/>
      <dgm:spPr/>
      <dgm:t>
        <a:bodyPr/>
        <a:lstStyle/>
        <a:p>
          <a:endParaRPr lang="en-US"/>
        </a:p>
      </dgm:t>
    </dgm:pt>
    <dgm:pt modelId="{C781678F-9E12-45EF-AE9A-C8A954F43C10}" type="sibTrans" cxnId="{FE1AE5B5-0877-4C30-98C9-AA9DD5344261}">
      <dgm:prSet/>
      <dgm:spPr/>
      <dgm:t>
        <a:bodyPr/>
        <a:lstStyle/>
        <a:p>
          <a:endParaRPr lang="en-US"/>
        </a:p>
      </dgm:t>
    </dgm:pt>
    <dgm:pt modelId="{C82BC7D0-8571-488B-AD9E-4B312AE8986F}">
      <dgm:prSet/>
      <dgm:spPr>
        <a:solidFill>
          <a:schemeClr val="accent1">
            <a:lumMod val="20000"/>
            <a:lumOff val="80000"/>
          </a:schemeClr>
        </a:solidFill>
      </dgm:spPr>
      <dgm:t>
        <a:bodyPr/>
        <a:lstStyle/>
        <a:p>
          <a:r>
            <a:rPr lang="en-US" b="0" i="0">
              <a:solidFill>
                <a:schemeClr val="tx1"/>
              </a:solidFill>
            </a:rPr>
            <a:t>Age (NACCAGE)</a:t>
          </a:r>
          <a:endParaRPr lang="en-US">
            <a:solidFill>
              <a:schemeClr val="tx1"/>
            </a:solidFill>
          </a:endParaRPr>
        </a:p>
      </dgm:t>
    </dgm:pt>
    <dgm:pt modelId="{3A09CDF7-6840-45F4-BE5B-A8260A3F7CE6}" type="parTrans" cxnId="{469D827B-A68A-4D63-B24F-5EFD6ECF9844}">
      <dgm:prSet/>
      <dgm:spPr/>
      <dgm:t>
        <a:bodyPr/>
        <a:lstStyle/>
        <a:p>
          <a:endParaRPr lang="en-US"/>
        </a:p>
      </dgm:t>
    </dgm:pt>
    <dgm:pt modelId="{3D1987A5-1E12-4C1D-B504-ABDA4A9393F3}" type="sibTrans" cxnId="{469D827B-A68A-4D63-B24F-5EFD6ECF9844}">
      <dgm:prSet/>
      <dgm:spPr/>
      <dgm:t>
        <a:bodyPr/>
        <a:lstStyle/>
        <a:p>
          <a:endParaRPr lang="en-US"/>
        </a:p>
      </dgm:t>
    </dgm:pt>
    <dgm:pt modelId="{AB838402-91E4-44B3-942D-2A10A128A7A1}">
      <dgm:prSet/>
      <dgm:spPr>
        <a:solidFill>
          <a:schemeClr val="accent1">
            <a:lumMod val="20000"/>
            <a:lumOff val="80000"/>
          </a:schemeClr>
        </a:solidFill>
      </dgm:spPr>
      <dgm:t>
        <a:bodyPr/>
        <a:lstStyle/>
        <a:p>
          <a:r>
            <a:rPr lang="en-US" b="0" i="0">
              <a:solidFill>
                <a:schemeClr val="tx1"/>
              </a:solidFill>
            </a:rPr>
            <a:t>Sex</a:t>
          </a:r>
          <a:endParaRPr lang="en-US">
            <a:solidFill>
              <a:schemeClr val="tx1"/>
            </a:solidFill>
          </a:endParaRPr>
        </a:p>
      </dgm:t>
    </dgm:pt>
    <dgm:pt modelId="{FA1B38B6-0B46-4C7D-82EF-6603F145BC8E}" type="parTrans" cxnId="{8FD49C32-5DDA-489F-8444-2F08EE89FAB2}">
      <dgm:prSet/>
      <dgm:spPr/>
      <dgm:t>
        <a:bodyPr/>
        <a:lstStyle/>
        <a:p>
          <a:endParaRPr lang="en-US"/>
        </a:p>
      </dgm:t>
    </dgm:pt>
    <dgm:pt modelId="{003B341B-6B3A-4721-8109-634AA2DFF3EE}" type="sibTrans" cxnId="{8FD49C32-5DDA-489F-8444-2F08EE89FAB2}">
      <dgm:prSet/>
      <dgm:spPr/>
      <dgm:t>
        <a:bodyPr/>
        <a:lstStyle/>
        <a:p>
          <a:endParaRPr lang="en-US"/>
        </a:p>
      </dgm:t>
    </dgm:pt>
    <dgm:pt modelId="{7BADFE4E-3C10-498A-90E5-5AB78A8121CC}">
      <dgm:prSet/>
      <dgm:spPr>
        <a:solidFill>
          <a:schemeClr val="accent1">
            <a:lumMod val="20000"/>
            <a:lumOff val="80000"/>
          </a:schemeClr>
        </a:solidFill>
      </dgm:spPr>
      <dgm:t>
        <a:bodyPr/>
        <a:lstStyle/>
        <a:p>
          <a:r>
            <a:rPr lang="en-US" b="1" i="0">
              <a:solidFill>
                <a:schemeClr val="tx1"/>
              </a:solidFill>
            </a:rPr>
            <a:t>2) Lifestyle Factors:</a:t>
          </a:r>
          <a:endParaRPr lang="en-US">
            <a:solidFill>
              <a:schemeClr val="tx1"/>
            </a:solidFill>
          </a:endParaRPr>
        </a:p>
      </dgm:t>
    </dgm:pt>
    <dgm:pt modelId="{D28291D9-60DE-45BA-98E5-A7026A20AE75}" type="parTrans" cxnId="{64AC0F9E-A71F-4170-A651-CC655EAFE7C1}">
      <dgm:prSet/>
      <dgm:spPr/>
      <dgm:t>
        <a:bodyPr/>
        <a:lstStyle/>
        <a:p>
          <a:endParaRPr lang="en-US"/>
        </a:p>
      </dgm:t>
    </dgm:pt>
    <dgm:pt modelId="{EC6A8F09-2971-4385-B3D1-E0E888AD1E02}" type="sibTrans" cxnId="{64AC0F9E-A71F-4170-A651-CC655EAFE7C1}">
      <dgm:prSet/>
      <dgm:spPr/>
      <dgm:t>
        <a:bodyPr/>
        <a:lstStyle/>
        <a:p>
          <a:endParaRPr lang="en-US"/>
        </a:p>
      </dgm:t>
    </dgm:pt>
    <dgm:pt modelId="{B7FD987E-8A9E-4FAE-9716-DA010DE655D3}">
      <dgm:prSet/>
      <dgm:spPr>
        <a:solidFill>
          <a:schemeClr val="accent1">
            <a:lumMod val="20000"/>
            <a:lumOff val="80000"/>
          </a:schemeClr>
        </a:solidFill>
      </dgm:spPr>
      <dgm:t>
        <a:bodyPr/>
        <a:lstStyle/>
        <a:p>
          <a:r>
            <a:rPr lang="en-US" b="0" i="0">
              <a:solidFill>
                <a:schemeClr val="tx1"/>
              </a:solidFill>
            </a:rPr>
            <a:t>BMI </a:t>
          </a:r>
          <a:endParaRPr lang="en-US">
            <a:solidFill>
              <a:schemeClr val="tx1"/>
            </a:solidFill>
          </a:endParaRPr>
        </a:p>
      </dgm:t>
    </dgm:pt>
    <dgm:pt modelId="{7FD460BD-72FC-4AAA-8B38-86B78FD4F076}" type="parTrans" cxnId="{52C9A8EB-337A-4AC8-845C-16903B2BE36F}">
      <dgm:prSet/>
      <dgm:spPr/>
      <dgm:t>
        <a:bodyPr/>
        <a:lstStyle/>
        <a:p>
          <a:endParaRPr lang="en-US"/>
        </a:p>
      </dgm:t>
    </dgm:pt>
    <dgm:pt modelId="{F42E059C-18E8-46DB-AE97-0A7B26E3714F}" type="sibTrans" cxnId="{52C9A8EB-337A-4AC8-845C-16903B2BE36F}">
      <dgm:prSet/>
      <dgm:spPr/>
      <dgm:t>
        <a:bodyPr/>
        <a:lstStyle/>
        <a:p>
          <a:endParaRPr lang="en-US"/>
        </a:p>
      </dgm:t>
    </dgm:pt>
    <dgm:pt modelId="{F1A5AD7D-D4FC-4066-AB99-1C5229234A4A}">
      <dgm:prSet/>
      <dgm:spPr>
        <a:solidFill>
          <a:schemeClr val="accent1">
            <a:lumMod val="20000"/>
            <a:lumOff val="80000"/>
          </a:schemeClr>
        </a:solidFill>
      </dgm:spPr>
      <dgm:t>
        <a:bodyPr/>
        <a:lstStyle/>
        <a:p>
          <a:r>
            <a:rPr lang="en-US" b="0" i="0">
              <a:solidFill>
                <a:schemeClr val="tx1"/>
              </a:solidFill>
            </a:rPr>
            <a:t>Smoking Habits</a:t>
          </a:r>
          <a:endParaRPr lang="en-US">
            <a:solidFill>
              <a:schemeClr val="tx1"/>
            </a:solidFill>
          </a:endParaRPr>
        </a:p>
      </dgm:t>
    </dgm:pt>
    <dgm:pt modelId="{3262FD29-4476-490D-8C0D-EA7FFE6C4E36}" type="parTrans" cxnId="{88906FEB-1FF8-45E0-BC64-D159EABDCD1E}">
      <dgm:prSet/>
      <dgm:spPr/>
      <dgm:t>
        <a:bodyPr/>
        <a:lstStyle/>
        <a:p>
          <a:endParaRPr lang="en-US"/>
        </a:p>
      </dgm:t>
    </dgm:pt>
    <dgm:pt modelId="{CE8F89D7-B2E6-4B50-98C5-33752482247E}" type="sibTrans" cxnId="{88906FEB-1FF8-45E0-BC64-D159EABDCD1E}">
      <dgm:prSet/>
      <dgm:spPr/>
      <dgm:t>
        <a:bodyPr/>
        <a:lstStyle/>
        <a:p>
          <a:endParaRPr lang="en-US"/>
        </a:p>
      </dgm:t>
    </dgm:pt>
    <dgm:pt modelId="{C519BDD1-563D-4214-BB55-3093E3B15EBF}">
      <dgm:prSet/>
      <dgm:spPr>
        <a:solidFill>
          <a:schemeClr val="accent1">
            <a:lumMod val="20000"/>
            <a:lumOff val="80000"/>
          </a:schemeClr>
        </a:solidFill>
      </dgm:spPr>
      <dgm:t>
        <a:bodyPr/>
        <a:lstStyle/>
        <a:p>
          <a:r>
            <a:rPr lang="en-US" b="1" i="0">
              <a:solidFill>
                <a:schemeClr val="tx1"/>
              </a:solidFill>
            </a:rPr>
            <a:t>3) Health Conditions:</a:t>
          </a:r>
          <a:endParaRPr lang="en-US">
            <a:solidFill>
              <a:schemeClr val="tx1"/>
            </a:solidFill>
          </a:endParaRPr>
        </a:p>
      </dgm:t>
    </dgm:pt>
    <dgm:pt modelId="{789ACA48-754F-41CF-8F7A-65FC11CBAD5A}" type="parTrans" cxnId="{9F2415E7-8AD6-4EC2-B3EA-AAF13EC3FCBF}">
      <dgm:prSet/>
      <dgm:spPr/>
      <dgm:t>
        <a:bodyPr/>
        <a:lstStyle/>
        <a:p>
          <a:endParaRPr lang="en-US"/>
        </a:p>
      </dgm:t>
    </dgm:pt>
    <dgm:pt modelId="{69068D91-2060-488A-AC02-D742E84D7138}" type="sibTrans" cxnId="{9F2415E7-8AD6-4EC2-B3EA-AAF13EC3FCBF}">
      <dgm:prSet/>
      <dgm:spPr/>
      <dgm:t>
        <a:bodyPr/>
        <a:lstStyle/>
        <a:p>
          <a:endParaRPr lang="en-US"/>
        </a:p>
      </dgm:t>
    </dgm:pt>
    <dgm:pt modelId="{BCF65145-FDC8-40F8-9C72-807DCF8C149E}">
      <dgm:prSet/>
      <dgm:spPr>
        <a:solidFill>
          <a:schemeClr val="accent1">
            <a:lumMod val="20000"/>
            <a:lumOff val="80000"/>
          </a:schemeClr>
        </a:solidFill>
      </dgm:spPr>
      <dgm:t>
        <a:bodyPr/>
        <a:lstStyle/>
        <a:p>
          <a:r>
            <a:rPr lang="en-US" b="0" i="0">
              <a:solidFill>
                <a:schemeClr val="tx1"/>
              </a:solidFill>
            </a:rPr>
            <a:t>Alcohol-related issues</a:t>
          </a:r>
          <a:endParaRPr lang="en-US">
            <a:solidFill>
              <a:schemeClr val="tx1"/>
            </a:solidFill>
          </a:endParaRPr>
        </a:p>
      </dgm:t>
    </dgm:pt>
    <dgm:pt modelId="{DD1FF80D-A252-41DC-8ECD-8C1668E0A03B}" type="parTrans" cxnId="{66064399-DC23-48A4-AF80-E5C47BD43864}">
      <dgm:prSet/>
      <dgm:spPr/>
      <dgm:t>
        <a:bodyPr/>
        <a:lstStyle/>
        <a:p>
          <a:endParaRPr lang="en-US"/>
        </a:p>
      </dgm:t>
    </dgm:pt>
    <dgm:pt modelId="{503BFBC0-7729-4376-AC5A-103837F0E1D0}" type="sibTrans" cxnId="{66064399-DC23-48A4-AF80-E5C47BD43864}">
      <dgm:prSet/>
      <dgm:spPr/>
      <dgm:t>
        <a:bodyPr/>
        <a:lstStyle/>
        <a:p>
          <a:endParaRPr lang="en-US"/>
        </a:p>
      </dgm:t>
    </dgm:pt>
    <dgm:pt modelId="{A75AF6D8-E0AF-4412-9D24-F4930EC4B604}">
      <dgm:prSet/>
      <dgm:spPr>
        <a:solidFill>
          <a:schemeClr val="accent1">
            <a:lumMod val="20000"/>
            <a:lumOff val="80000"/>
          </a:schemeClr>
        </a:solidFill>
      </dgm:spPr>
      <dgm:t>
        <a:bodyPr/>
        <a:lstStyle/>
        <a:p>
          <a:r>
            <a:rPr lang="en-US" b="0" i="0">
              <a:solidFill>
                <a:schemeClr val="tx1"/>
              </a:solidFill>
            </a:rPr>
            <a:t>Diabetes (presence or absence)</a:t>
          </a:r>
          <a:endParaRPr lang="en-US">
            <a:solidFill>
              <a:schemeClr val="tx1"/>
            </a:solidFill>
          </a:endParaRPr>
        </a:p>
      </dgm:t>
    </dgm:pt>
    <dgm:pt modelId="{596CBE73-5A6D-473B-8802-F617539B06A1}" type="parTrans" cxnId="{25DC677E-DE25-44F7-863A-36DEEE974933}">
      <dgm:prSet/>
      <dgm:spPr/>
      <dgm:t>
        <a:bodyPr/>
        <a:lstStyle/>
        <a:p>
          <a:endParaRPr lang="en-US"/>
        </a:p>
      </dgm:t>
    </dgm:pt>
    <dgm:pt modelId="{F9FB3EB0-7887-4EE0-B42A-78F995422940}" type="sibTrans" cxnId="{25DC677E-DE25-44F7-863A-36DEEE974933}">
      <dgm:prSet/>
      <dgm:spPr/>
      <dgm:t>
        <a:bodyPr/>
        <a:lstStyle/>
        <a:p>
          <a:endParaRPr lang="en-US"/>
        </a:p>
      </dgm:t>
    </dgm:pt>
    <dgm:pt modelId="{1C1AFD16-8FCA-4476-B1D3-6F0E81F854B7}">
      <dgm:prSet/>
      <dgm:spPr>
        <a:solidFill>
          <a:schemeClr val="accent1">
            <a:lumMod val="20000"/>
            <a:lumOff val="80000"/>
          </a:schemeClr>
        </a:solidFill>
      </dgm:spPr>
      <dgm:t>
        <a:bodyPr/>
        <a:lstStyle/>
        <a:p>
          <a:r>
            <a:rPr lang="en-US" b="0" i="0">
              <a:solidFill>
                <a:schemeClr val="tx1"/>
              </a:solidFill>
            </a:rPr>
            <a:t>Hypertension (History/Presence)</a:t>
          </a:r>
          <a:endParaRPr lang="en-US">
            <a:solidFill>
              <a:schemeClr val="tx1"/>
            </a:solidFill>
          </a:endParaRPr>
        </a:p>
      </dgm:t>
    </dgm:pt>
    <dgm:pt modelId="{A6DD7A1A-6AFE-4402-9CDB-3CCBB7BDDE5E}" type="parTrans" cxnId="{E16FAAA8-2559-4F80-83BE-69691C6B8F87}">
      <dgm:prSet/>
      <dgm:spPr/>
      <dgm:t>
        <a:bodyPr/>
        <a:lstStyle/>
        <a:p>
          <a:endParaRPr lang="en-US"/>
        </a:p>
      </dgm:t>
    </dgm:pt>
    <dgm:pt modelId="{1347BB54-2BFA-4807-9DF0-803C3AEA3686}" type="sibTrans" cxnId="{E16FAAA8-2559-4F80-83BE-69691C6B8F87}">
      <dgm:prSet/>
      <dgm:spPr/>
      <dgm:t>
        <a:bodyPr/>
        <a:lstStyle/>
        <a:p>
          <a:endParaRPr lang="en-US"/>
        </a:p>
      </dgm:t>
    </dgm:pt>
    <dgm:pt modelId="{C5E8F0AA-63B3-4041-AACF-29A257978703}">
      <dgm:prSet/>
      <dgm:spPr>
        <a:solidFill>
          <a:schemeClr val="accent1">
            <a:lumMod val="20000"/>
            <a:lumOff val="80000"/>
          </a:schemeClr>
        </a:solidFill>
      </dgm:spPr>
      <dgm:t>
        <a:bodyPr/>
        <a:lstStyle/>
        <a:p>
          <a:r>
            <a:rPr lang="en-US" b="0" i="0">
              <a:solidFill>
                <a:schemeClr val="tx1"/>
              </a:solidFill>
            </a:rPr>
            <a:t>Cardiovascular Health (Heart attack or cardiac arrest)</a:t>
          </a:r>
          <a:endParaRPr lang="en-US">
            <a:solidFill>
              <a:schemeClr val="tx1"/>
            </a:solidFill>
          </a:endParaRPr>
        </a:p>
      </dgm:t>
    </dgm:pt>
    <dgm:pt modelId="{095F723C-9F47-4767-9102-A5BD0C549A2F}" type="parTrans" cxnId="{76728DE2-670B-41E3-9C45-DED0B5775BA8}">
      <dgm:prSet/>
      <dgm:spPr/>
      <dgm:t>
        <a:bodyPr/>
        <a:lstStyle/>
        <a:p>
          <a:endParaRPr lang="en-US"/>
        </a:p>
      </dgm:t>
    </dgm:pt>
    <dgm:pt modelId="{1EC83786-7681-4DCA-8F1C-C86CD0678095}" type="sibTrans" cxnId="{76728DE2-670B-41E3-9C45-DED0B5775BA8}">
      <dgm:prSet/>
      <dgm:spPr/>
      <dgm:t>
        <a:bodyPr/>
        <a:lstStyle/>
        <a:p>
          <a:endParaRPr lang="en-US"/>
        </a:p>
      </dgm:t>
    </dgm:pt>
    <dgm:pt modelId="{A647C2C0-AB1D-477D-897E-BAB86C1B798F}">
      <dgm:prSet/>
      <dgm:spPr>
        <a:solidFill>
          <a:schemeClr val="accent1">
            <a:lumMod val="20000"/>
            <a:lumOff val="80000"/>
          </a:schemeClr>
        </a:solidFill>
      </dgm:spPr>
      <dgm:t>
        <a:bodyPr/>
        <a:lstStyle/>
        <a:p>
          <a:r>
            <a:rPr lang="en-US" b="1" i="0">
              <a:solidFill>
                <a:schemeClr val="tx1"/>
              </a:solidFill>
            </a:rPr>
            <a:t>4) Cognitive Assessment:</a:t>
          </a:r>
          <a:endParaRPr lang="en-US">
            <a:solidFill>
              <a:schemeClr val="tx1"/>
            </a:solidFill>
          </a:endParaRPr>
        </a:p>
      </dgm:t>
    </dgm:pt>
    <dgm:pt modelId="{B8BBE951-62BE-4507-B7D8-3CD835ED69E6}" type="parTrans" cxnId="{0CB3F856-DB13-4E0C-933E-6C12E6824D43}">
      <dgm:prSet/>
      <dgm:spPr/>
      <dgm:t>
        <a:bodyPr/>
        <a:lstStyle/>
        <a:p>
          <a:endParaRPr lang="en-US"/>
        </a:p>
      </dgm:t>
    </dgm:pt>
    <dgm:pt modelId="{8989B8AD-BE0D-4202-8E2A-2E8E7AF584DF}" type="sibTrans" cxnId="{0CB3F856-DB13-4E0C-933E-6C12E6824D43}">
      <dgm:prSet/>
      <dgm:spPr/>
      <dgm:t>
        <a:bodyPr/>
        <a:lstStyle/>
        <a:p>
          <a:endParaRPr lang="en-US"/>
        </a:p>
      </dgm:t>
    </dgm:pt>
    <dgm:pt modelId="{666F00EE-DEA4-4A15-8CE1-8F453596FE9F}">
      <dgm:prSet/>
      <dgm:spPr>
        <a:solidFill>
          <a:schemeClr val="accent1">
            <a:lumMod val="20000"/>
            <a:lumOff val="80000"/>
          </a:schemeClr>
        </a:solidFill>
      </dgm:spPr>
      <dgm:t>
        <a:bodyPr/>
        <a:lstStyle/>
        <a:p>
          <a:r>
            <a:rPr lang="en-US" b="0" i="0">
              <a:solidFill>
                <a:schemeClr val="tx1"/>
              </a:solidFill>
            </a:rPr>
            <a:t>CDRSUM (Standard CDR sum of boxes)</a:t>
          </a:r>
          <a:endParaRPr lang="en-US">
            <a:solidFill>
              <a:schemeClr val="tx1"/>
            </a:solidFill>
          </a:endParaRPr>
        </a:p>
      </dgm:t>
    </dgm:pt>
    <dgm:pt modelId="{EC4597EA-6A2F-4EA6-9FA9-69B81B1995E1}" type="parTrans" cxnId="{F5F242B6-DB91-4731-A7AA-E17A4C14349C}">
      <dgm:prSet/>
      <dgm:spPr/>
      <dgm:t>
        <a:bodyPr/>
        <a:lstStyle/>
        <a:p>
          <a:endParaRPr lang="en-US"/>
        </a:p>
      </dgm:t>
    </dgm:pt>
    <dgm:pt modelId="{7D515DAF-9E27-4AF4-9F83-52D18EA5E9A9}" type="sibTrans" cxnId="{F5F242B6-DB91-4731-A7AA-E17A4C14349C}">
      <dgm:prSet/>
      <dgm:spPr/>
      <dgm:t>
        <a:bodyPr/>
        <a:lstStyle/>
        <a:p>
          <a:endParaRPr lang="en-US"/>
        </a:p>
      </dgm:t>
    </dgm:pt>
    <dgm:pt modelId="{1A73C150-0705-45BD-8F6C-140887507F0F}">
      <dgm:prSet/>
      <dgm:spPr>
        <a:solidFill>
          <a:schemeClr val="accent1">
            <a:lumMod val="20000"/>
            <a:lumOff val="80000"/>
          </a:schemeClr>
        </a:solidFill>
      </dgm:spPr>
      <dgm:t>
        <a:bodyPr/>
        <a:lstStyle/>
        <a:p>
          <a:r>
            <a:rPr lang="en-US" b="0" i="0">
              <a:solidFill>
                <a:schemeClr val="tx1"/>
              </a:solidFill>
            </a:rPr>
            <a:t>DECIN (Informant report of memory decline)</a:t>
          </a:r>
          <a:endParaRPr lang="en-US">
            <a:solidFill>
              <a:schemeClr val="tx1"/>
            </a:solidFill>
          </a:endParaRPr>
        </a:p>
      </dgm:t>
    </dgm:pt>
    <dgm:pt modelId="{CB6FD6E5-6475-47C9-A7FF-072DDAB70BA5}" type="parTrans" cxnId="{A44CCB55-BCF1-4522-B577-738B9542957F}">
      <dgm:prSet/>
      <dgm:spPr/>
      <dgm:t>
        <a:bodyPr/>
        <a:lstStyle/>
        <a:p>
          <a:endParaRPr lang="en-US"/>
        </a:p>
      </dgm:t>
    </dgm:pt>
    <dgm:pt modelId="{E4E46540-A3BD-4319-A5C7-08B775142857}" type="sibTrans" cxnId="{A44CCB55-BCF1-4522-B577-738B9542957F}">
      <dgm:prSet/>
      <dgm:spPr/>
      <dgm:t>
        <a:bodyPr/>
        <a:lstStyle/>
        <a:p>
          <a:endParaRPr lang="en-US"/>
        </a:p>
      </dgm:t>
    </dgm:pt>
    <dgm:pt modelId="{68F293D8-ACA4-4594-848D-B28FA9B6564B}">
      <dgm:prSet/>
      <dgm:spPr>
        <a:solidFill>
          <a:schemeClr val="accent1">
            <a:lumMod val="20000"/>
            <a:lumOff val="80000"/>
          </a:schemeClr>
        </a:solidFill>
      </dgm:spPr>
      <dgm:t>
        <a:bodyPr/>
        <a:lstStyle/>
        <a:p>
          <a:r>
            <a:rPr lang="en-US" b="0" i="0">
              <a:solidFill>
                <a:schemeClr val="tx1"/>
              </a:solidFill>
            </a:rPr>
            <a:t>MOSLOW (Observations of slowed movement, expression changes)</a:t>
          </a:r>
          <a:endParaRPr lang="en-US">
            <a:solidFill>
              <a:schemeClr val="tx1"/>
            </a:solidFill>
          </a:endParaRPr>
        </a:p>
      </dgm:t>
    </dgm:pt>
    <dgm:pt modelId="{F6A255A7-589B-402C-B7A0-C2CF56340A53}" type="parTrans" cxnId="{7FF33832-64E3-4DBD-944B-BF26023300E0}">
      <dgm:prSet/>
      <dgm:spPr/>
      <dgm:t>
        <a:bodyPr/>
        <a:lstStyle/>
        <a:p>
          <a:endParaRPr lang="en-US"/>
        </a:p>
      </dgm:t>
    </dgm:pt>
    <dgm:pt modelId="{BD71C4BA-F6FB-4D33-B48F-60CAAC3A5858}" type="sibTrans" cxnId="{7FF33832-64E3-4DBD-944B-BF26023300E0}">
      <dgm:prSet/>
      <dgm:spPr/>
      <dgm:t>
        <a:bodyPr/>
        <a:lstStyle/>
        <a:p>
          <a:endParaRPr lang="en-US"/>
        </a:p>
      </dgm:t>
    </dgm:pt>
    <dgm:pt modelId="{1039C5B3-FFF3-4069-B98A-0703297F6A19}">
      <dgm:prSet/>
      <dgm:spPr>
        <a:solidFill>
          <a:schemeClr val="accent1">
            <a:lumMod val="20000"/>
            <a:lumOff val="80000"/>
          </a:schemeClr>
        </a:solidFill>
      </dgm:spPr>
      <dgm:t>
        <a:bodyPr/>
        <a:lstStyle/>
        <a:p>
          <a:r>
            <a:rPr lang="en-US" b="0" i="0">
              <a:solidFill>
                <a:schemeClr val="tx1"/>
              </a:solidFill>
            </a:rPr>
            <a:t>Memory (CDR-based assessment)</a:t>
          </a:r>
          <a:endParaRPr lang="en-US">
            <a:solidFill>
              <a:schemeClr val="tx1"/>
            </a:solidFill>
          </a:endParaRPr>
        </a:p>
      </dgm:t>
    </dgm:pt>
    <dgm:pt modelId="{0D8FAB27-4DD1-4B83-B3A3-7025ED3FEE49}" type="parTrans" cxnId="{52B47DDC-E7FC-411F-9947-EACBCED6E08B}">
      <dgm:prSet/>
      <dgm:spPr/>
      <dgm:t>
        <a:bodyPr/>
        <a:lstStyle/>
        <a:p>
          <a:endParaRPr lang="en-US"/>
        </a:p>
      </dgm:t>
    </dgm:pt>
    <dgm:pt modelId="{D4208420-E02A-488D-9A64-3F5D7D8C38B3}" type="sibTrans" cxnId="{52B47DDC-E7FC-411F-9947-EACBCED6E08B}">
      <dgm:prSet/>
      <dgm:spPr/>
      <dgm:t>
        <a:bodyPr/>
        <a:lstStyle/>
        <a:p>
          <a:endParaRPr lang="en-US"/>
        </a:p>
      </dgm:t>
    </dgm:pt>
    <dgm:pt modelId="{580FAFF8-E3B8-474D-B60C-701EAD19E5FF}">
      <dgm:prSet/>
      <dgm:spPr>
        <a:solidFill>
          <a:schemeClr val="accent1">
            <a:lumMod val="20000"/>
            <a:lumOff val="80000"/>
          </a:schemeClr>
        </a:solidFill>
      </dgm:spPr>
      <dgm:t>
        <a:bodyPr/>
        <a:lstStyle/>
        <a:p>
          <a:r>
            <a:rPr lang="en-US" b="1" i="0">
              <a:solidFill>
                <a:schemeClr val="tx1"/>
              </a:solidFill>
            </a:rPr>
            <a:t>5) Functional Activities:</a:t>
          </a:r>
          <a:endParaRPr lang="en-US">
            <a:solidFill>
              <a:schemeClr val="tx1"/>
            </a:solidFill>
          </a:endParaRPr>
        </a:p>
      </dgm:t>
    </dgm:pt>
    <dgm:pt modelId="{19F478C4-9CD6-4759-9CD4-48D6F877A1C8}" type="parTrans" cxnId="{4D917B86-0A4C-4861-85FE-E94422EC2237}">
      <dgm:prSet/>
      <dgm:spPr/>
      <dgm:t>
        <a:bodyPr/>
        <a:lstStyle/>
        <a:p>
          <a:endParaRPr lang="en-US"/>
        </a:p>
      </dgm:t>
    </dgm:pt>
    <dgm:pt modelId="{5156CA6C-E5AF-4BFD-BBF7-67DF3235D2C2}" type="sibTrans" cxnId="{4D917B86-0A4C-4861-85FE-E94422EC2237}">
      <dgm:prSet/>
      <dgm:spPr/>
      <dgm:t>
        <a:bodyPr/>
        <a:lstStyle/>
        <a:p>
          <a:endParaRPr lang="en-US"/>
        </a:p>
      </dgm:t>
    </dgm:pt>
    <dgm:pt modelId="{EC56A485-4A17-4449-8BB9-8CBDC5486CCA}">
      <dgm:prSet/>
      <dgm:spPr>
        <a:solidFill>
          <a:schemeClr val="accent1">
            <a:lumMod val="20000"/>
            <a:lumOff val="80000"/>
          </a:schemeClr>
        </a:solidFill>
      </dgm:spPr>
      <dgm:t>
        <a:bodyPr/>
        <a:lstStyle/>
        <a:p>
          <a:r>
            <a:rPr lang="en-US" b="0" i="0">
              <a:solidFill>
                <a:schemeClr val="tx1"/>
              </a:solidFill>
            </a:rPr>
            <a:t>SPEECH (Speech impairment)</a:t>
          </a:r>
          <a:endParaRPr lang="en-US">
            <a:solidFill>
              <a:schemeClr val="tx1"/>
            </a:solidFill>
          </a:endParaRPr>
        </a:p>
      </dgm:t>
    </dgm:pt>
    <dgm:pt modelId="{56951197-0C07-46C5-B577-D7A531A2D7B3}" type="parTrans" cxnId="{3E86D460-1204-486D-8725-8DDD02B8B209}">
      <dgm:prSet/>
      <dgm:spPr/>
      <dgm:t>
        <a:bodyPr/>
        <a:lstStyle/>
        <a:p>
          <a:endParaRPr lang="en-US"/>
        </a:p>
      </dgm:t>
    </dgm:pt>
    <dgm:pt modelId="{83962E55-50DD-4A44-B063-767DDBCC43ED}" type="sibTrans" cxnId="{3E86D460-1204-486D-8725-8DDD02B8B209}">
      <dgm:prSet/>
      <dgm:spPr/>
      <dgm:t>
        <a:bodyPr/>
        <a:lstStyle/>
        <a:p>
          <a:endParaRPr lang="en-US"/>
        </a:p>
      </dgm:t>
    </dgm:pt>
    <dgm:pt modelId="{AFC37CDB-4DCA-4B8F-A10D-BDDBEE6A64AB}">
      <dgm:prSet/>
      <dgm:spPr>
        <a:solidFill>
          <a:schemeClr val="accent1">
            <a:lumMod val="20000"/>
            <a:lumOff val="80000"/>
          </a:schemeClr>
        </a:solidFill>
      </dgm:spPr>
      <dgm:t>
        <a:bodyPr/>
        <a:lstStyle/>
        <a:p>
          <a:r>
            <a:rPr lang="en-US" b="0" i="0">
              <a:solidFill>
                <a:schemeClr val="tx1"/>
              </a:solidFill>
            </a:rPr>
            <a:t>BILLS (Difficulty in handling bills)</a:t>
          </a:r>
          <a:endParaRPr lang="en-US">
            <a:solidFill>
              <a:schemeClr val="tx1"/>
            </a:solidFill>
          </a:endParaRPr>
        </a:p>
      </dgm:t>
    </dgm:pt>
    <dgm:pt modelId="{758881A4-764E-42F3-8FA8-8534216D472A}" type="parTrans" cxnId="{EE453A47-1D66-438E-8B52-CB36CA2ADC28}">
      <dgm:prSet/>
      <dgm:spPr/>
      <dgm:t>
        <a:bodyPr/>
        <a:lstStyle/>
        <a:p>
          <a:endParaRPr lang="en-US"/>
        </a:p>
      </dgm:t>
    </dgm:pt>
    <dgm:pt modelId="{6575297A-A61B-4AF6-846F-6C4AEB1A17B3}" type="sibTrans" cxnId="{EE453A47-1D66-438E-8B52-CB36CA2ADC28}">
      <dgm:prSet/>
      <dgm:spPr/>
      <dgm:t>
        <a:bodyPr/>
        <a:lstStyle/>
        <a:p>
          <a:endParaRPr lang="en-US"/>
        </a:p>
      </dgm:t>
    </dgm:pt>
    <dgm:pt modelId="{73DE5C13-C44F-464B-B94C-F47F369DD69A}">
      <dgm:prSet/>
      <dgm:spPr>
        <a:solidFill>
          <a:schemeClr val="accent1">
            <a:lumMod val="20000"/>
            <a:lumOff val="80000"/>
          </a:schemeClr>
        </a:solidFill>
      </dgm:spPr>
      <dgm:t>
        <a:bodyPr/>
        <a:lstStyle/>
        <a:p>
          <a:r>
            <a:rPr lang="en-US" b="0" i="0">
              <a:solidFill>
                <a:schemeClr val="tx1"/>
              </a:solidFill>
            </a:rPr>
            <a:t>TRAVEL (Difficulty in traveling)</a:t>
          </a:r>
          <a:endParaRPr lang="en-US">
            <a:solidFill>
              <a:schemeClr val="tx1"/>
            </a:solidFill>
          </a:endParaRPr>
        </a:p>
      </dgm:t>
    </dgm:pt>
    <dgm:pt modelId="{D2723A23-C78C-444C-8182-BFFCC5CE3D28}" type="parTrans" cxnId="{579D14B8-449B-4AFE-B75E-EE6AAAC8D272}">
      <dgm:prSet/>
      <dgm:spPr/>
      <dgm:t>
        <a:bodyPr/>
        <a:lstStyle/>
        <a:p>
          <a:endParaRPr lang="en-US"/>
        </a:p>
      </dgm:t>
    </dgm:pt>
    <dgm:pt modelId="{BAB8CF11-1498-4918-BC10-581DB70B3178}" type="sibTrans" cxnId="{579D14B8-449B-4AFE-B75E-EE6AAAC8D272}">
      <dgm:prSet/>
      <dgm:spPr/>
      <dgm:t>
        <a:bodyPr/>
        <a:lstStyle/>
        <a:p>
          <a:endParaRPr lang="en-US"/>
        </a:p>
      </dgm:t>
    </dgm:pt>
    <dgm:pt modelId="{9ABB90DA-E56A-4E1F-8B8C-533952E9D36F}">
      <dgm:prSet/>
      <dgm:spPr>
        <a:solidFill>
          <a:schemeClr val="accent1">
            <a:lumMod val="20000"/>
            <a:lumOff val="80000"/>
          </a:schemeClr>
        </a:solidFill>
      </dgm:spPr>
      <dgm:t>
        <a:bodyPr/>
        <a:lstStyle/>
        <a:p>
          <a:r>
            <a:rPr lang="en-US" b="0" i="0">
              <a:solidFill>
                <a:schemeClr val="tx1"/>
              </a:solidFill>
            </a:rPr>
            <a:t>MOFALLS (Frequency of falls)</a:t>
          </a:r>
          <a:endParaRPr lang="en-US">
            <a:solidFill>
              <a:schemeClr val="tx1"/>
            </a:solidFill>
          </a:endParaRPr>
        </a:p>
      </dgm:t>
    </dgm:pt>
    <dgm:pt modelId="{580BECDC-F9CB-420A-B5B2-303A95381DAA}" type="parTrans" cxnId="{E2CFCACA-C95A-4731-9EE7-BA5307A7AA86}">
      <dgm:prSet/>
      <dgm:spPr/>
      <dgm:t>
        <a:bodyPr/>
        <a:lstStyle/>
        <a:p>
          <a:endParaRPr lang="en-US"/>
        </a:p>
      </dgm:t>
    </dgm:pt>
    <dgm:pt modelId="{FD47C89D-4CAB-4047-BF86-7301272E874A}" type="sibTrans" cxnId="{E2CFCACA-C95A-4731-9EE7-BA5307A7AA86}">
      <dgm:prSet/>
      <dgm:spPr/>
      <dgm:t>
        <a:bodyPr/>
        <a:lstStyle/>
        <a:p>
          <a:endParaRPr lang="en-US"/>
        </a:p>
      </dgm:t>
    </dgm:pt>
    <dgm:pt modelId="{D5B0418D-A9C4-4CE5-83EE-6F258639184A}">
      <dgm:prSet/>
      <dgm:spPr>
        <a:solidFill>
          <a:schemeClr val="accent1">
            <a:lumMod val="20000"/>
            <a:lumOff val="80000"/>
          </a:schemeClr>
        </a:solidFill>
      </dgm:spPr>
      <dgm:t>
        <a:bodyPr/>
        <a:lstStyle/>
        <a:p>
          <a:r>
            <a:rPr lang="en-US" b="0" i="0">
              <a:solidFill>
                <a:schemeClr val="tx1"/>
              </a:solidFill>
            </a:rPr>
            <a:t>MOTREM (Rhythmic shaking)</a:t>
          </a:r>
          <a:endParaRPr lang="en-US">
            <a:solidFill>
              <a:schemeClr val="tx1"/>
            </a:solidFill>
          </a:endParaRPr>
        </a:p>
      </dgm:t>
    </dgm:pt>
    <dgm:pt modelId="{CDA76CF9-C757-4ACC-A33A-5ABD3D321D0B}" type="parTrans" cxnId="{6118C994-B12B-49B8-B376-1DF9FDDA239D}">
      <dgm:prSet/>
      <dgm:spPr/>
      <dgm:t>
        <a:bodyPr/>
        <a:lstStyle/>
        <a:p>
          <a:endParaRPr lang="en-US"/>
        </a:p>
      </dgm:t>
    </dgm:pt>
    <dgm:pt modelId="{D9322145-93AF-411C-B49F-B981F88E50E1}" type="sibTrans" cxnId="{6118C994-B12B-49B8-B376-1DF9FDDA239D}">
      <dgm:prSet/>
      <dgm:spPr/>
      <dgm:t>
        <a:bodyPr/>
        <a:lstStyle/>
        <a:p>
          <a:endParaRPr lang="en-US"/>
        </a:p>
      </dgm:t>
    </dgm:pt>
    <dgm:pt modelId="{B783D8FF-7E55-2A41-B5E5-FC209C506DB4}" type="pres">
      <dgm:prSet presAssocID="{B05F2E1E-ABE9-456B-B510-CDAF132AF582}" presName="diagram" presStyleCnt="0">
        <dgm:presLayoutVars>
          <dgm:dir/>
          <dgm:resizeHandles val="exact"/>
        </dgm:presLayoutVars>
      </dgm:prSet>
      <dgm:spPr/>
    </dgm:pt>
    <dgm:pt modelId="{DCF4936F-5C88-184D-B7E9-EED36DA92BD3}" type="pres">
      <dgm:prSet presAssocID="{901A1C48-1450-4BC4-A952-9EB786832115}" presName="node" presStyleLbl="node1" presStyleIdx="0" presStyleCnt="5" custLinFactNeighborY="2061">
        <dgm:presLayoutVars>
          <dgm:bulletEnabled val="1"/>
        </dgm:presLayoutVars>
      </dgm:prSet>
      <dgm:spPr/>
    </dgm:pt>
    <dgm:pt modelId="{07BC1B7B-0B47-0A42-ACDB-6F55ACFEF1F4}" type="pres">
      <dgm:prSet presAssocID="{C781678F-9E12-45EF-AE9A-C8A954F43C10}" presName="sibTrans" presStyleCnt="0"/>
      <dgm:spPr/>
    </dgm:pt>
    <dgm:pt modelId="{2F2D8235-0293-0641-9374-2C6D4AFE55EA}" type="pres">
      <dgm:prSet presAssocID="{7BADFE4E-3C10-498A-90E5-5AB78A8121CC}" presName="node" presStyleLbl="node1" presStyleIdx="1" presStyleCnt="5" custLinFactNeighborY="2061">
        <dgm:presLayoutVars>
          <dgm:bulletEnabled val="1"/>
        </dgm:presLayoutVars>
      </dgm:prSet>
      <dgm:spPr/>
    </dgm:pt>
    <dgm:pt modelId="{49461B14-2977-3A41-BF66-267CF236CEBB}" type="pres">
      <dgm:prSet presAssocID="{EC6A8F09-2971-4385-B3D1-E0E888AD1E02}" presName="sibTrans" presStyleCnt="0"/>
      <dgm:spPr/>
    </dgm:pt>
    <dgm:pt modelId="{58A9D25E-CF2F-A841-9B83-D3E8D00460C3}" type="pres">
      <dgm:prSet presAssocID="{C519BDD1-563D-4214-BB55-3093E3B15EBF}" presName="node" presStyleLbl="node1" presStyleIdx="2" presStyleCnt="5" custLinFactNeighborY="2061">
        <dgm:presLayoutVars>
          <dgm:bulletEnabled val="1"/>
        </dgm:presLayoutVars>
      </dgm:prSet>
      <dgm:spPr/>
    </dgm:pt>
    <dgm:pt modelId="{4B587E95-16E0-4040-A7FC-FEA90E2EA5F7}" type="pres">
      <dgm:prSet presAssocID="{69068D91-2060-488A-AC02-D742E84D7138}" presName="sibTrans" presStyleCnt="0"/>
      <dgm:spPr/>
    </dgm:pt>
    <dgm:pt modelId="{F6B496E7-FCCF-5C40-B009-52BC7035263F}" type="pres">
      <dgm:prSet presAssocID="{A647C2C0-AB1D-477D-897E-BAB86C1B798F}" presName="node" presStyleLbl="node1" presStyleIdx="3" presStyleCnt="5" custLinFactNeighborY="2061">
        <dgm:presLayoutVars>
          <dgm:bulletEnabled val="1"/>
        </dgm:presLayoutVars>
      </dgm:prSet>
      <dgm:spPr/>
    </dgm:pt>
    <dgm:pt modelId="{7105FE78-1BF5-1845-B6B5-F1D8062356BB}" type="pres">
      <dgm:prSet presAssocID="{8989B8AD-BE0D-4202-8E2A-2E8E7AF584DF}" presName="sibTrans" presStyleCnt="0"/>
      <dgm:spPr/>
    </dgm:pt>
    <dgm:pt modelId="{F56A2496-B4E6-E845-BB14-37A5A87CF06A}" type="pres">
      <dgm:prSet presAssocID="{580FAFF8-E3B8-474D-B60C-701EAD19E5FF}" presName="node" presStyleLbl="node1" presStyleIdx="4" presStyleCnt="5" custLinFactNeighborY="2061">
        <dgm:presLayoutVars>
          <dgm:bulletEnabled val="1"/>
        </dgm:presLayoutVars>
      </dgm:prSet>
      <dgm:spPr/>
    </dgm:pt>
  </dgm:ptLst>
  <dgm:cxnLst>
    <dgm:cxn modelId="{3F705E0C-F12B-364C-A77B-FBFBB60954CF}" type="presOf" srcId="{D5B0418D-A9C4-4CE5-83EE-6F258639184A}" destId="{F56A2496-B4E6-E845-BB14-37A5A87CF06A}" srcOrd="0" destOrd="5" presId="urn:microsoft.com/office/officeart/2005/8/layout/default"/>
    <dgm:cxn modelId="{A284111E-168D-654E-A476-AB0C87731F1D}" type="presOf" srcId="{C5E8F0AA-63B3-4041-AACF-29A257978703}" destId="{58A9D25E-CF2F-A841-9B83-D3E8D00460C3}" srcOrd="0" destOrd="4" presId="urn:microsoft.com/office/officeart/2005/8/layout/default"/>
    <dgm:cxn modelId="{0B2F8E22-6249-5440-BA2A-6803C454C249}" type="presOf" srcId="{A75AF6D8-E0AF-4412-9D24-F4930EC4B604}" destId="{58A9D25E-CF2F-A841-9B83-D3E8D00460C3}" srcOrd="0" destOrd="2" presId="urn:microsoft.com/office/officeart/2005/8/layout/default"/>
    <dgm:cxn modelId="{7FF33832-64E3-4DBD-944B-BF26023300E0}" srcId="{A647C2C0-AB1D-477D-897E-BAB86C1B798F}" destId="{68F293D8-ACA4-4594-848D-B28FA9B6564B}" srcOrd="2" destOrd="0" parTransId="{F6A255A7-589B-402C-B7A0-C2CF56340A53}" sibTransId="{BD71C4BA-F6FB-4D33-B48F-60CAAC3A5858}"/>
    <dgm:cxn modelId="{8FD49C32-5DDA-489F-8444-2F08EE89FAB2}" srcId="{901A1C48-1450-4BC4-A952-9EB786832115}" destId="{AB838402-91E4-44B3-942D-2A10A128A7A1}" srcOrd="1" destOrd="0" parTransId="{FA1B38B6-0B46-4C7D-82EF-6603F145BC8E}" sibTransId="{003B341B-6B3A-4721-8109-634AA2DFF3EE}"/>
    <dgm:cxn modelId="{1FA29A34-4A72-BD48-B74B-19998E1E8F86}" type="presOf" srcId="{B05F2E1E-ABE9-456B-B510-CDAF132AF582}" destId="{B783D8FF-7E55-2A41-B5E5-FC209C506DB4}" srcOrd="0" destOrd="0" presId="urn:microsoft.com/office/officeart/2005/8/layout/default"/>
    <dgm:cxn modelId="{2EF39F3B-F5CF-8C4C-9A73-0AF7FA663F78}" type="presOf" srcId="{1039C5B3-FFF3-4069-B98A-0703297F6A19}" destId="{F6B496E7-FCCF-5C40-B009-52BC7035263F}" srcOrd="0" destOrd="4" presId="urn:microsoft.com/office/officeart/2005/8/layout/default"/>
    <dgm:cxn modelId="{B95E343D-4A55-574B-B298-49978A76A037}" type="presOf" srcId="{666F00EE-DEA4-4A15-8CE1-8F453596FE9F}" destId="{F6B496E7-FCCF-5C40-B009-52BC7035263F}" srcOrd="0" destOrd="1" presId="urn:microsoft.com/office/officeart/2005/8/layout/default"/>
    <dgm:cxn modelId="{57B42F3F-3A9D-E64F-8134-3CEA48CFE259}" type="presOf" srcId="{9ABB90DA-E56A-4E1F-8B8C-533952E9D36F}" destId="{F56A2496-B4E6-E845-BB14-37A5A87CF06A}" srcOrd="0" destOrd="4" presId="urn:microsoft.com/office/officeart/2005/8/layout/default"/>
    <dgm:cxn modelId="{3E86D460-1204-486D-8725-8DDD02B8B209}" srcId="{580FAFF8-E3B8-474D-B60C-701EAD19E5FF}" destId="{EC56A485-4A17-4449-8BB9-8CBDC5486CCA}" srcOrd="0" destOrd="0" parTransId="{56951197-0C07-46C5-B577-D7A531A2D7B3}" sibTransId="{83962E55-50DD-4A44-B063-767DDBCC43ED}"/>
    <dgm:cxn modelId="{0456AE62-0CE5-B844-AA3B-D2E573F4AEB0}" type="presOf" srcId="{580FAFF8-E3B8-474D-B60C-701EAD19E5FF}" destId="{F56A2496-B4E6-E845-BB14-37A5A87CF06A}" srcOrd="0" destOrd="0" presId="urn:microsoft.com/office/officeart/2005/8/layout/default"/>
    <dgm:cxn modelId="{EE453A47-1D66-438E-8B52-CB36CA2ADC28}" srcId="{580FAFF8-E3B8-474D-B60C-701EAD19E5FF}" destId="{AFC37CDB-4DCA-4B8F-A10D-BDDBEE6A64AB}" srcOrd="1" destOrd="0" parTransId="{758881A4-764E-42F3-8FA8-8534216D472A}" sibTransId="{6575297A-A61B-4AF6-846F-6C4AEB1A17B3}"/>
    <dgm:cxn modelId="{1E7E4347-EDD4-4B4F-97B2-F2E23494B751}" type="presOf" srcId="{1A73C150-0705-45BD-8F6C-140887507F0F}" destId="{F6B496E7-FCCF-5C40-B009-52BC7035263F}" srcOrd="0" destOrd="2" presId="urn:microsoft.com/office/officeart/2005/8/layout/default"/>
    <dgm:cxn modelId="{8BC6FC49-6D8B-3144-8254-28AA7D22E15D}" type="presOf" srcId="{F1A5AD7D-D4FC-4066-AB99-1C5229234A4A}" destId="{2F2D8235-0293-0641-9374-2C6D4AFE55EA}" srcOrd="0" destOrd="2" presId="urn:microsoft.com/office/officeart/2005/8/layout/default"/>
    <dgm:cxn modelId="{A44CCB55-BCF1-4522-B577-738B9542957F}" srcId="{A647C2C0-AB1D-477D-897E-BAB86C1B798F}" destId="{1A73C150-0705-45BD-8F6C-140887507F0F}" srcOrd="1" destOrd="0" parTransId="{CB6FD6E5-6475-47C9-A7FF-072DDAB70BA5}" sibTransId="{E4E46540-A3BD-4319-A5C7-08B775142857}"/>
    <dgm:cxn modelId="{0CB3F856-DB13-4E0C-933E-6C12E6824D43}" srcId="{B05F2E1E-ABE9-456B-B510-CDAF132AF582}" destId="{A647C2C0-AB1D-477D-897E-BAB86C1B798F}" srcOrd="3" destOrd="0" parTransId="{B8BBE951-62BE-4507-B7D8-3CD835ED69E6}" sibTransId="{8989B8AD-BE0D-4202-8E2A-2E8E7AF584DF}"/>
    <dgm:cxn modelId="{85994678-2EFA-C44B-9784-85AB6B404546}" type="presOf" srcId="{901A1C48-1450-4BC4-A952-9EB786832115}" destId="{DCF4936F-5C88-184D-B7E9-EED36DA92BD3}" srcOrd="0" destOrd="0" presId="urn:microsoft.com/office/officeart/2005/8/layout/default"/>
    <dgm:cxn modelId="{469D827B-A68A-4D63-B24F-5EFD6ECF9844}" srcId="{901A1C48-1450-4BC4-A952-9EB786832115}" destId="{C82BC7D0-8571-488B-AD9E-4B312AE8986F}" srcOrd="0" destOrd="0" parTransId="{3A09CDF7-6840-45F4-BE5B-A8260A3F7CE6}" sibTransId="{3D1987A5-1E12-4C1D-B504-ABDA4A9393F3}"/>
    <dgm:cxn modelId="{25DC677E-DE25-44F7-863A-36DEEE974933}" srcId="{C519BDD1-563D-4214-BB55-3093E3B15EBF}" destId="{A75AF6D8-E0AF-4412-9D24-F4930EC4B604}" srcOrd="1" destOrd="0" parTransId="{596CBE73-5A6D-473B-8802-F617539B06A1}" sibTransId="{F9FB3EB0-7887-4EE0-B42A-78F995422940}"/>
    <dgm:cxn modelId="{D5251084-E1B0-9943-B8FA-BF114E4AA4B8}" type="presOf" srcId="{B7FD987E-8A9E-4FAE-9716-DA010DE655D3}" destId="{2F2D8235-0293-0641-9374-2C6D4AFE55EA}" srcOrd="0" destOrd="1" presId="urn:microsoft.com/office/officeart/2005/8/layout/default"/>
    <dgm:cxn modelId="{000D8684-F91C-504E-9F2F-FA636FE84C00}" type="presOf" srcId="{68F293D8-ACA4-4594-848D-B28FA9B6564B}" destId="{F6B496E7-FCCF-5C40-B009-52BC7035263F}" srcOrd="0" destOrd="3" presId="urn:microsoft.com/office/officeart/2005/8/layout/default"/>
    <dgm:cxn modelId="{4D917B86-0A4C-4861-85FE-E94422EC2237}" srcId="{B05F2E1E-ABE9-456B-B510-CDAF132AF582}" destId="{580FAFF8-E3B8-474D-B60C-701EAD19E5FF}" srcOrd="4" destOrd="0" parTransId="{19F478C4-9CD6-4759-9CD4-48D6F877A1C8}" sibTransId="{5156CA6C-E5AF-4BFD-BBF7-67DF3235D2C2}"/>
    <dgm:cxn modelId="{62D04492-4341-4B49-BB0E-16A3F8F33AE0}" type="presOf" srcId="{C519BDD1-563D-4214-BB55-3093E3B15EBF}" destId="{58A9D25E-CF2F-A841-9B83-D3E8D00460C3}" srcOrd="0" destOrd="0" presId="urn:microsoft.com/office/officeart/2005/8/layout/default"/>
    <dgm:cxn modelId="{6118C994-B12B-49B8-B376-1DF9FDDA239D}" srcId="{580FAFF8-E3B8-474D-B60C-701EAD19E5FF}" destId="{D5B0418D-A9C4-4CE5-83EE-6F258639184A}" srcOrd="4" destOrd="0" parTransId="{CDA76CF9-C757-4ACC-A33A-5ABD3D321D0B}" sibTransId="{D9322145-93AF-411C-B49F-B981F88E50E1}"/>
    <dgm:cxn modelId="{66064399-DC23-48A4-AF80-E5C47BD43864}" srcId="{C519BDD1-563D-4214-BB55-3093E3B15EBF}" destId="{BCF65145-FDC8-40F8-9C72-807DCF8C149E}" srcOrd="0" destOrd="0" parTransId="{DD1FF80D-A252-41DC-8ECD-8C1668E0A03B}" sibTransId="{503BFBC0-7729-4376-AC5A-103837F0E1D0}"/>
    <dgm:cxn modelId="{64AC0F9E-A71F-4170-A651-CC655EAFE7C1}" srcId="{B05F2E1E-ABE9-456B-B510-CDAF132AF582}" destId="{7BADFE4E-3C10-498A-90E5-5AB78A8121CC}" srcOrd="1" destOrd="0" parTransId="{D28291D9-60DE-45BA-98E5-A7026A20AE75}" sibTransId="{EC6A8F09-2971-4385-B3D1-E0E888AD1E02}"/>
    <dgm:cxn modelId="{A84A68A6-E5B1-CF4D-B258-E4DAD9B73742}" type="presOf" srcId="{1C1AFD16-8FCA-4476-B1D3-6F0E81F854B7}" destId="{58A9D25E-CF2F-A841-9B83-D3E8D00460C3}" srcOrd="0" destOrd="3" presId="urn:microsoft.com/office/officeart/2005/8/layout/default"/>
    <dgm:cxn modelId="{E16FAAA8-2559-4F80-83BE-69691C6B8F87}" srcId="{C519BDD1-563D-4214-BB55-3093E3B15EBF}" destId="{1C1AFD16-8FCA-4476-B1D3-6F0E81F854B7}" srcOrd="2" destOrd="0" parTransId="{A6DD7A1A-6AFE-4402-9CDB-3CCBB7BDDE5E}" sibTransId="{1347BB54-2BFA-4807-9DF0-803C3AEA3686}"/>
    <dgm:cxn modelId="{1329AFA9-70C8-9D4B-B610-1EFCBBFB4B51}" type="presOf" srcId="{73DE5C13-C44F-464B-B94C-F47F369DD69A}" destId="{F56A2496-B4E6-E845-BB14-37A5A87CF06A}" srcOrd="0" destOrd="3" presId="urn:microsoft.com/office/officeart/2005/8/layout/default"/>
    <dgm:cxn modelId="{F6AAB5AD-1FC4-7343-AE19-792475B062D2}" type="presOf" srcId="{A647C2C0-AB1D-477D-897E-BAB86C1B798F}" destId="{F6B496E7-FCCF-5C40-B009-52BC7035263F}" srcOrd="0" destOrd="0" presId="urn:microsoft.com/office/officeart/2005/8/layout/default"/>
    <dgm:cxn modelId="{FE1AE5B5-0877-4C30-98C9-AA9DD5344261}" srcId="{B05F2E1E-ABE9-456B-B510-CDAF132AF582}" destId="{901A1C48-1450-4BC4-A952-9EB786832115}" srcOrd="0" destOrd="0" parTransId="{F600AF1C-4B45-4C12-AEF5-886CD5601346}" sibTransId="{C781678F-9E12-45EF-AE9A-C8A954F43C10}"/>
    <dgm:cxn modelId="{F5F242B6-DB91-4731-A7AA-E17A4C14349C}" srcId="{A647C2C0-AB1D-477D-897E-BAB86C1B798F}" destId="{666F00EE-DEA4-4A15-8CE1-8F453596FE9F}" srcOrd="0" destOrd="0" parTransId="{EC4597EA-6A2F-4EA6-9FA9-69B81B1995E1}" sibTransId="{7D515DAF-9E27-4AF4-9F83-52D18EA5E9A9}"/>
    <dgm:cxn modelId="{579D14B8-449B-4AFE-B75E-EE6AAAC8D272}" srcId="{580FAFF8-E3B8-474D-B60C-701EAD19E5FF}" destId="{73DE5C13-C44F-464B-B94C-F47F369DD69A}" srcOrd="2" destOrd="0" parTransId="{D2723A23-C78C-444C-8182-BFFCC5CE3D28}" sibTransId="{BAB8CF11-1498-4918-BC10-581DB70B3178}"/>
    <dgm:cxn modelId="{E2CFCACA-C95A-4731-9EE7-BA5307A7AA86}" srcId="{580FAFF8-E3B8-474D-B60C-701EAD19E5FF}" destId="{9ABB90DA-E56A-4E1F-8B8C-533952E9D36F}" srcOrd="3" destOrd="0" parTransId="{580BECDC-F9CB-420A-B5B2-303A95381DAA}" sibTransId="{FD47C89D-4CAB-4047-BF86-7301272E874A}"/>
    <dgm:cxn modelId="{E3FFC0CF-59CB-E448-8CF1-CCEF847D784C}" type="presOf" srcId="{C82BC7D0-8571-488B-AD9E-4B312AE8986F}" destId="{DCF4936F-5C88-184D-B7E9-EED36DA92BD3}" srcOrd="0" destOrd="1" presId="urn:microsoft.com/office/officeart/2005/8/layout/default"/>
    <dgm:cxn modelId="{628AD9D7-923F-DD42-AD60-A071066EF60F}" type="presOf" srcId="{AFC37CDB-4DCA-4B8F-A10D-BDDBEE6A64AB}" destId="{F56A2496-B4E6-E845-BB14-37A5A87CF06A}" srcOrd="0" destOrd="2" presId="urn:microsoft.com/office/officeart/2005/8/layout/default"/>
    <dgm:cxn modelId="{4EA168D8-AD37-1049-9E8D-07C47175B8B3}" type="presOf" srcId="{EC56A485-4A17-4449-8BB9-8CBDC5486CCA}" destId="{F56A2496-B4E6-E845-BB14-37A5A87CF06A}" srcOrd="0" destOrd="1" presId="urn:microsoft.com/office/officeart/2005/8/layout/default"/>
    <dgm:cxn modelId="{52B47DDC-E7FC-411F-9947-EACBCED6E08B}" srcId="{A647C2C0-AB1D-477D-897E-BAB86C1B798F}" destId="{1039C5B3-FFF3-4069-B98A-0703297F6A19}" srcOrd="3" destOrd="0" parTransId="{0D8FAB27-4DD1-4B83-B3A3-7025ED3FEE49}" sibTransId="{D4208420-E02A-488D-9A64-3F5D7D8C38B3}"/>
    <dgm:cxn modelId="{4E07F7DD-CFB6-014C-80DA-8E65FF11F5CA}" type="presOf" srcId="{7BADFE4E-3C10-498A-90E5-5AB78A8121CC}" destId="{2F2D8235-0293-0641-9374-2C6D4AFE55EA}" srcOrd="0" destOrd="0" presId="urn:microsoft.com/office/officeart/2005/8/layout/default"/>
    <dgm:cxn modelId="{76728DE2-670B-41E3-9C45-DED0B5775BA8}" srcId="{C519BDD1-563D-4214-BB55-3093E3B15EBF}" destId="{C5E8F0AA-63B3-4041-AACF-29A257978703}" srcOrd="3" destOrd="0" parTransId="{095F723C-9F47-4767-9102-A5BD0C549A2F}" sibTransId="{1EC83786-7681-4DCA-8F1C-C86CD0678095}"/>
    <dgm:cxn modelId="{9F2415E7-8AD6-4EC2-B3EA-AAF13EC3FCBF}" srcId="{B05F2E1E-ABE9-456B-B510-CDAF132AF582}" destId="{C519BDD1-563D-4214-BB55-3093E3B15EBF}" srcOrd="2" destOrd="0" parTransId="{789ACA48-754F-41CF-8F7A-65FC11CBAD5A}" sibTransId="{69068D91-2060-488A-AC02-D742E84D7138}"/>
    <dgm:cxn modelId="{88906FEB-1FF8-45E0-BC64-D159EABDCD1E}" srcId="{7BADFE4E-3C10-498A-90E5-5AB78A8121CC}" destId="{F1A5AD7D-D4FC-4066-AB99-1C5229234A4A}" srcOrd="1" destOrd="0" parTransId="{3262FD29-4476-490D-8C0D-EA7FFE6C4E36}" sibTransId="{CE8F89D7-B2E6-4B50-98C5-33752482247E}"/>
    <dgm:cxn modelId="{52C9A8EB-337A-4AC8-845C-16903B2BE36F}" srcId="{7BADFE4E-3C10-498A-90E5-5AB78A8121CC}" destId="{B7FD987E-8A9E-4FAE-9716-DA010DE655D3}" srcOrd="0" destOrd="0" parTransId="{7FD460BD-72FC-4AAA-8B38-86B78FD4F076}" sibTransId="{F42E059C-18E8-46DB-AE97-0A7B26E3714F}"/>
    <dgm:cxn modelId="{ABC848EC-C7C0-CA46-9AB6-A082B35FA447}" type="presOf" srcId="{AB838402-91E4-44B3-942D-2A10A128A7A1}" destId="{DCF4936F-5C88-184D-B7E9-EED36DA92BD3}" srcOrd="0" destOrd="2" presId="urn:microsoft.com/office/officeart/2005/8/layout/default"/>
    <dgm:cxn modelId="{0CFD3CEE-0555-B44A-BE37-6740869013D8}" type="presOf" srcId="{BCF65145-FDC8-40F8-9C72-807DCF8C149E}" destId="{58A9D25E-CF2F-A841-9B83-D3E8D00460C3}" srcOrd="0" destOrd="1" presId="urn:microsoft.com/office/officeart/2005/8/layout/default"/>
    <dgm:cxn modelId="{9FBD73FB-1A42-D444-957C-40A4C4B7150E}" type="presParOf" srcId="{B783D8FF-7E55-2A41-B5E5-FC209C506DB4}" destId="{DCF4936F-5C88-184D-B7E9-EED36DA92BD3}" srcOrd="0" destOrd="0" presId="urn:microsoft.com/office/officeart/2005/8/layout/default"/>
    <dgm:cxn modelId="{E2834167-755F-1241-8AA4-657A8B11698B}" type="presParOf" srcId="{B783D8FF-7E55-2A41-B5E5-FC209C506DB4}" destId="{07BC1B7B-0B47-0A42-ACDB-6F55ACFEF1F4}" srcOrd="1" destOrd="0" presId="urn:microsoft.com/office/officeart/2005/8/layout/default"/>
    <dgm:cxn modelId="{E34BF086-8A9B-2949-8E06-DE5A264E3B34}" type="presParOf" srcId="{B783D8FF-7E55-2A41-B5E5-FC209C506DB4}" destId="{2F2D8235-0293-0641-9374-2C6D4AFE55EA}" srcOrd="2" destOrd="0" presId="urn:microsoft.com/office/officeart/2005/8/layout/default"/>
    <dgm:cxn modelId="{98698055-9007-0242-A5EB-BDDC2B16EC69}" type="presParOf" srcId="{B783D8FF-7E55-2A41-B5E5-FC209C506DB4}" destId="{49461B14-2977-3A41-BF66-267CF236CEBB}" srcOrd="3" destOrd="0" presId="urn:microsoft.com/office/officeart/2005/8/layout/default"/>
    <dgm:cxn modelId="{2EA4035C-7F9A-1847-989D-CC9B0D86A146}" type="presParOf" srcId="{B783D8FF-7E55-2A41-B5E5-FC209C506DB4}" destId="{58A9D25E-CF2F-A841-9B83-D3E8D00460C3}" srcOrd="4" destOrd="0" presId="urn:microsoft.com/office/officeart/2005/8/layout/default"/>
    <dgm:cxn modelId="{14F6B043-25C1-7742-8EB5-CFB76303951D}" type="presParOf" srcId="{B783D8FF-7E55-2A41-B5E5-FC209C506DB4}" destId="{4B587E95-16E0-4040-A7FC-FEA90E2EA5F7}" srcOrd="5" destOrd="0" presId="urn:microsoft.com/office/officeart/2005/8/layout/default"/>
    <dgm:cxn modelId="{0D5B8628-0BE2-6C4A-91C5-92C733D91291}" type="presParOf" srcId="{B783D8FF-7E55-2A41-B5E5-FC209C506DB4}" destId="{F6B496E7-FCCF-5C40-B009-52BC7035263F}" srcOrd="6" destOrd="0" presId="urn:microsoft.com/office/officeart/2005/8/layout/default"/>
    <dgm:cxn modelId="{113DF276-7C0E-B541-AFC0-1A73D45DED8F}" type="presParOf" srcId="{B783D8FF-7E55-2A41-B5E5-FC209C506DB4}" destId="{7105FE78-1BF5-1845-B6B5-F1D8062356BB}" srcOrd="7" destOrd="0" presId="urn:microsoft.com/office/officeart/2005/8/layout/default"/>
    <dgm:cxn modelId="{014D9CFA-A1E7-0747-9AA5-E6B4418B8F34}" type="presParOf" srcId="{B783D8FF-7E55-2A41-B5E5-FC209C506DB4}" destId="{F56A2496-B4E6-E845-BB14-37A5A87CF06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4936F-5C88-184D-B7E9-EED36DA92BD3}">
      <dsp:nvSpPr>
        <dsp:cNvPr id="0" name=""/>
        <dsp:cNvSpPr/>
      </dsp:nvSpPr>
      <dsp:spPr>
        <a:xfrm>
          <a:off x="0" y="80323"/>
          <a:ext cx="3286125" cy="1971675"/>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solidFill>
                <a:schemeClr val="tx1"/>
              </a:solidFill>
            </a:rPr>
            <a:t>1) Demographic Factors:</a:t>
          </a:r>
          <a:endParaRPr lang="en-US" sz="19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Age (NACCAGE)</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Sex</a:t>
          </a:r>
          <a:endParaRPr lang="en-US" sz="1500" kern="1200">
            <a:solidFill>
              <a:schemeClr val="tx1"/>
            </a:solidFill>
          </a:endParaRPr>
        </a:p>
      </dsp:txBody>
      <dsp:txXfrm>
        <a:off x="0" y="80323"/>
        <a:ext cx="3286125" cy="1971675"/>
      </dsp:txXfrm>
    </dsp:sp>
    <dsp:sp modelId="{2F2D8235-0293-0641-9374-2C6D4AFE55EA}">
      <dsp:nvSpPr>
        <dsp:cNvPr id="0" name=""/>
        <dsp:cNvSpPr/>
      </dsp:nvSpPr>
      <dsp:spPr>
        <a:xfrm>
          <a:off x="3614737" y="80323"/>
          <a:ext cx="3286125" cy="1971675"/>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solidFill>
                <a:schemeClr val="tx1"/>
              </a:solidFill>
            </a:rPr>
            <a:t>2) Lifestyle Factors:</a:t>
          </a:r>
          <a:endParaRPr lang="en-US" sz="19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BMI </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Smoking Habits</a:t>
          </a:r>
          <a:endParaRPr lang="en-US" sz="1500" kern="1200">
            <a:solidFill>
              <a:schemeClr val="tx1"/>
            </a:solidFill>
          </a:endParaRPr>
        </a:p>
      </dsp:txBody>
      <dsp:txXfrm>
        <a:off x="3614737" y="80323"/>
        <a:ext cx="3286125" cy="1971675"/>
      </dsp:txXfrm>
    </dsp:sp>
    <dsp:sp modelId="{58A9D25E-CF2F-A841-9B83-D3E8D00460C3}">
      <dsp:nvSpPr>
        <dsp:cNvPr id="0" name=""/>
        <dsp:cNvSpPr/>
      </dsp:nvSpPr>
      <dsp:spPr>
        <a:xfrm>
          <a:off x="7229475" y="80323"/>
          <a:ext cx="3286125" cy="1971675"/>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solidFill>
                <a:schemeClr val="tx1"/>
              </a:solidFill>
            </a:rPr>
            <a:t>3) Health Conditions:</a:t>
          </a:r>
          <a:endParaRPr lang="en-US" sz="19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Alcohol-related issues</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Diabetes (presence or absence)</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Hypertension (History/Presence)</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Cardiovascular Health (Heart attack or cardiac arrest)</a:t>
          </a:r>
          <a:endParaRPr lang="en-US" sz="1500" kern="1200">
            <a:solidFill>
              <a:schemeClr val="tx1"/>
            </a:solidFill>
          </a:endParaRPr>
        </a:p>
      </dsp:txBody>
      <dsp:txXfrm>
        <a:off x="7229475" y="80323"/>
        <a:ext cx="3286125" cy="1971675"/>
      </dsp:txXfrm>
    </dsp:sp>
    <dsp:sp modelId="{F6B496E7-FCCF-5C40-B009-52BC7035263F}">
      <dsp:nvSpPr>
        <dsp:cNvPr id="0" name=""/>
        <dsp:cNvSpPr/>
      </dsp:nvSpPr>
      <dsp:spPr>
        <a:xfrm>
          <a:off x="1807368" y="2379663"/>
          <a:ext cx="3286125" cy="1971675"/>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solidFill>
                <a:schemeClr val="tx1"/>
              </a:solidFill>
            </a:rPr>
            <a:t>4) Cognitive Assessment:</a:t>
          </a:r>
          <a:endParaRPr lang="en-US" sz="19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CDRSUM (Standard CDR sum of boxes)</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DECIN (Informant report of memory decline)</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MOSLOW (Observations of slowed movement, expression changes)</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Memory (CDR-based assessment)</a:t>
          </a:r>
          <a:endParaRPr lang="en-US" sz="1500" kern="1200">
            <a:solidFill>
              <a:schemeClr val="tx1"/>
            </a:solidFill>
          </a:endParaRPr>
        </a:p>
      </dsp:txBody>
      <dsp:txXfrm>
        <a:off x="1807368" y="2379663"/>
        <a:ext cx="3286125" cy="1971675"/>
      </dsp:txXfrm>
    </dsp:sp>
    <dsp:sp modelId="{F56A2496-B4E6-E845-BB14-37A5A87CF06A}">
      <dsp:nvSpPr>
        <dsp:cNvPr id="0" name=""/>
        <dsp:cNvSpPr/>
      </dsp:nvSpPr>
      <dsp:spPr>
        <a:xfrm>
          <a:off x="5422106" y="2379663"/>
          <a:ext cx="3286125" cy="1971675"/>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solidFill>
                <a:schemeClr val="tx1"/>
              </a:solidFill>
            </a:rPr>
            <a:t>5) Functional Activities:</a:t>
          </a:r>
          <a:endParaRPr lang="en-US" sz="19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SPEECH (Speech impairment)</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BILLS (Difficulty in handling bills)</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TRAVEL (Difficulty in traveling)</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MOFALLS (Frequency of falls)</a:t>
          </a:r>
          <a:endParaRPr lang="en-US" sz="1500" kern="1200">
            <a:solidFill>
              <a:schemeClr val="tx1"/>
            </a:solidFill>
          </a:endParaRPr>
        </a:p>
        <a:p>
          <a:pPr marL="114300" lvl="1" indent="-114300" algn="l" defTabSz="666750">
            <a:lnSpc>
              <a:spcPct val="90000"/>
            </a:lnSpc>
            <a:spcBef>
              <a:spcPct val="0"/>
            </a:spcBef>
            <a:spcAft>
              <a:spcPct val="15000"/>
            </a:spcAft>
            <a:buChar char="•"/>
          </a:pPr>
          <a:r>
            <a:rPr lang="en-US" sz="1500" b="0" i="0" kern="1200">
              <a:solidFill>
                <a:schemeClr val="tx1"/>
              </a:solidFill>
            </a:rPr>
            <a:t>MOTREM (Rhythmic shaking)</a:t>
          </a:r>
          <a:endParaRPr lang="en-US" sz="1500" kern="1200">
            <a:solidFill>
              <a:schemeClr val="tx1"/>
            </a:solidFill>
          </a:endParaRPr>
        </a:p>
      </dsp:txBody>
      <dsp:txXfrm>
        <a:off x="5422106" y="2379663"/>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7A9BE-121E-D04E-A569-0F1648CAB5CB}"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7DCB9-7D70-BE4C-8FE4-B2C91F848EC4}" type="slidenum">
              <a:rPr lang="en-US" smtClean="0"/>
              <a:t>‹#›</a:t>
            </a:fld>
            <a:endParaRPr lang="en-US"/>
          </a:p>
        </p:txBody>
      </p:sp>
    </p:spTree>
    <p:extLst>
      <p:ext uri="{BB962C8B-B14F-4D97-AF65-F5344CB8AC3E}">
        <p14:creationId xmlns:p14="http://schemas.microsoft.com/office/powerpoint/2010/main" val="13917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Salmon </a:t>
            </a:r>
            <a:r>
              <a:rPr lang="en-US" err="1"/>
              <a:t>lightseagreen</a:t>
            </a:r>
            <a:endParaRPr lang="en-US"/>
          </a:p>
        </p:txBody>
      </p:sp>
      <p:sp>
        <p:nvSpPr>
          <p:cNvPr id="4" name="Slide Number Placeholder 3"/>
          <p:cNvSpPr>
            <a:spLocks noGrp="1"/>
          </p:cNvSpPr>
          <p:nvPr>
            <p:ph type="sldNum" sz="quarter" idx="5"/>
          </p:nvPr>
        </p:nvSpPr>
        <p:spPr/>
        <p:txBody>
          <a:bodyPr/>
          <a:lstStyle/>
          <a:p>
            <a:fld id="{2807DCB9-7D70-BE4C-8FE4-B2C91F848EC4}" type="slidenum">
              <a:rPr lang="en-US" smtClean="0"/>
              <a:t>7</a:t>
            </a:fld>
            <a:endParaRPr lang="en-US"/>
          </a:p>
        </p:txBody>
      </p:sp>
    </p:spTree>
    <p:extLst>
      <p:ext uri="{BB962C8B-B14F-4D97-AF65-F5344CB8AC3E}">
        <p14:creationId xmlns:p14="http://schemas.microsoft.com/office/powerpoint/2010/main" val="170244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Salmon </a:t>
            </a:r>
            <a:r>
              <a:rPr lang="en-US" err="1"/>
              <a:t>lightseagreen</a:t>
            </a:r>
            <a:endParaRPr lang="en-US"/>
          </a:p>
        </p:txBody>
      </p:sp>
      <p:sp>
        <p:nvSpPr>
          <p:cNvPr id="4" name="Slide Number Placeholder 3"/>
          <p:cNvSpPr>
            <a:spLocks noGrp="1"/>
          </p:cNvSpPr>
          <p:nvPr>
            <p:ph type="sldNum" sz="quarter" idx="5"/>
          </p:nvPr>
        </p:nvSpPr>
        <p:spPr/>
        <p:txBody>
          <a:bodyPr/>
          <a:lstStyle/>
          <a:p>
            <a:fld id="{2807DCB9-7D70-BE4C-8FE4-B2C91F848EC4}" type="slidenum">
              <a:rPr lang="en-US" smtClean="0"/>
              <a:t>27</a:t>
            </a:fld>
            <a:endParaRPr lang="en-US"/>
          </a:p>
        </p:txBody>
      </p:sp>
    </p:spTree>
    <p:extLst>
      <p:ext uri="{BB962C8B-B14F-4D97-AF65-F5344CB8AC3E}">
        <p14:creationId xmlns:p14="http://schemas.microsoft.com/office/powerpoint/2010/main" val="375284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5EF9-3B85-8386-3230-CAFFBD02B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42147-73E5-AA5C-6169-6AB236F65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1EDB38-9176-5B29-C6D3-697481223AB8}"/>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53FB57A4-3EB1-9BB9-0E27-5847CD4F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C9B2-E16C-A413-DF42-F1F1F613BC02}"/>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285595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06AB-5085-4C22-04E1-CF0F34002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FA440A-0FF7-671A-9BA3-3239554DC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47DD7-1143-FE0D-60F0-D2F79F719608}"/>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1F4D3A71-FF4C-B46B-308F-9954D8AF8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1852A-BDE0-B3D6-6384-5D4273EC5676}"/>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362841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72AD6-1744-C82A-0969-1BEF4882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E9595E-E054-F41A-D526-6E47B9105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D639A-00EA-4262-1AD2-611499E5FB7E}"/>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72C2F7F6-038A-849E-87D9-A04FBBFE8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2D0F2-5157-F05E-650E-F4028DCC0E3E}"/>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248658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0DCC-B932-03CB-D978-87C35C5A6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D5575-CECD-B1D2-4AB2-EBAC427A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C1BC5-2873-9052-5BE3-6449AF1A64DD}"/>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C3462089-3D2D-52AE-A39B-CAEC9FE4E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E059C-3FC3-CE87-1E7B-6BF06C4B6DFA}"/>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408358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0C46-321A-CBE2-DD11-228B54AC6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154DC-69AE-791A-4B9D-4E97D0C75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44F5E-5518-36B5-10E0-015582964CD4}"/>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3D29013D-3256-425E-4094-1A9BEF2D6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982F1-C4CD-41AA-A193-868657AFDB50}"/>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347579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05B2-9236-C88F-777D-DD57AB135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CB432-8B90-5430-C286-D6B5D762C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0F54CC-4BE8-1BC2-1622-3BB707E8B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3D9A0-A3F4-D057-BE2D-EBECA406CD20}"/>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6" name="Footer Placeholder 5">
            <a:extLst>
              <a:ext uri="{FF2B5EF4-FFF2-40B4-BE49-F238E27FC236}">
                <a16:creationId xmlns:a16="http://schemas.microsoft.com/office/drawing/2014/main" id="{53CE0156-9BE7-7521-770D-988006820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AFBAD-19CB-A028-FFE7-B7ECB8BCF434}"/>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70502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9F88-F21F-0D69-9D06-1DF673D54F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6D7521-7128-E710-526E-04893AB32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46DF3-6419-E5F1-C5BC-A51D388C7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E5D49-80B3-AF0D-3209-9F9F0B5A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FE6574-91CC-E4AA-8326-5ECE995E7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7521BB-C158-2F2E-1110-D368D56C6DB2}"/>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8" name="Footer Placeholder 7">
            <a:extLst>
              <a:ext uri="{FF2B5EF4-FFF2-40B4-BE49-F238E27FC236}">
                <a16:creationId xmlns:a16="http://schemas.microsoft.com/office/drawing/2014/main" id="{CCEF6C3B-ED3B-9943-23B3-0BA6E28FA2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D1181-8EB6-C5E9-C5CF-C73ABD185DF0}"/>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358144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9375-B94A-7411-60D8-F5BDB0B68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F4D97-9CA1-FCC6-6FEB-4E0DBD24B28B}"/>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4" name="Footer Placeholder 3">
            <a:extLst>
              <a:ext uri="{FF2B5EF4-FFF2-40B4-BE49-F238E27FC236}">
                <a16:creationId xmlns:a16="http://schemas.microsoft.com/office/drawing/2014/main" id="{F081CA8A-57CF-AD08-ADA3-1E0E89C930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D84187-AEBA-C307-F2CC-8435C2B715C2}"/>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123243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54789-45A6-C4D1-5459-F48044EC4E14}"/>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3" name="Footer Placeholder 2">
            <a:extLst>
              <a:ext uri="{FF2B5EF4-FFF2-40B4-BE49-F238E27FC236}">
                <a16:creationId xmlns:a16="http://schemas.microsoft.com/office/drawing/2014/main" id="{58DE91B3-327B-9636-1837-0A12F1B505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5D26A-AE95-85F8-2598-70F6A1CAA589}"/>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346320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F05A-6B58-0EAA-E214-EA1A3B635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155D3-EF5B-8E12-4793-E0D9E451D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EFAEC-686D-543A-6842-F48B48185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A0F4C-79BF-852A-E96F-D9E4A9F75100}"/>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6" name="Footer Placeholder 5">
            <a:extLst>
              <a:ext uri="{FF2B5EF4-FFF2-40B4-BE49-F238E27FC236}">
                <a16:creationId xmlns:a16="http://schemas.microsoft.com/office/drawing/2014/main" id="{AD948CF9-4213-3F81-9B42-6B47CE9BE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92712-432C-4891-AC7F-661417607582}"/>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262512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47AF-F99B-4CC2-ADEA-B46FD9BBA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E7EA8-BB7A-516E-83BC-CC2E3F15C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F6657-DE1C-CCCA-FF4A-6EB8D2328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7075D-41CD-62A8-CE0F-34DFEC2612C8}"/>
              </a:ext>
            </a:extLst>
          </p:cNvPr>
          <p:cNvSpPr>
            <a:spLocks noGrp="1"/>
          </p:cNvSpPr>
          <p:nvPr>
            <p:ph type="dt" sz="half" idx="10"/>
          </p:nvPr>
        </p:nvSpPr>
        <p:spPr/>
        <p:txBody>
          <a:bodyPr/>
          <a:lstStyle/>
          <a:p>
            <a:fld id="{EFCDD044-FE10-F240-895F-0950A8508CC1}" type="datetimeFigureOut">
              <a:rPr lang="en-US" smtClean="0"/>
              <a:t>4/4/2024</a:t>
            </a:fld>
            <a:endParaRPr lang="en-US"/>
          </a:p>
        </p:txBody>
      </p:sp>
      <p:sp>
        <p:nvSpPr>
          <p:cNvPr id="6" name="Footer Placeholder 5">
            <a:extLst>
              <a:ext uri="{FF2B5EF4-FFF2-40B4-BE49-F238E27FC236}">
                <a16:creationId xmlns:a16="http://schemas.microsoft.com/office/drawing/2014/main" id="{68903BEE-D175-28D5-1EE5-54A9E179A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94D6-0E67-CA79-A02E-B5594FC0C95A}"/>
              </a:ext>
            </a:extLst>
          </p:cNvPr>
          <p:cNvSpPr>
            <a:spLocks noGrp="1"/>
          </p:cNvSpPr>
          <p:nvPr>
            <p:ph type="sldNum" sz="quarter" idx="12"/>
          </p:nvPr>
        </p:nvSpPr>
        <p:spPr/>
        <p:txBody>
          <a:bodyPr/>
          <a:lstStyle/>
          <a:p>
            <a:fld id="{60046E3E-B4C9-5545-974B-0B348CE7D4BE}" type="slidenum">
              <a:rPr lang="en-US" smtClean="0"/>
              <a:t>‹#›</a:t>
            </a:fld>
            <a:endParaRPr lang="en-US"/>
          </a:p>
        </p:txBody>
      </p:sp>
    </p:spTree>
    <p:extLst>
      <p:ext uri="{BB962C8B-B14F-4D97-AF65-F5344CB8AC3E}">
        <p14:creationId xmlns:p14="http://schemas.microsoft.com/office/powerpoint/2010/main" val="293742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A5C2A-20E6-2782-5125-26CDFCAF1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A5A4A-8D71-FEE4-C83C-F0AD4FAFF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E784A-671D-EB98-0449-9564A7886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DD044-FE10-F240-895F-0950A8508CC1}" type="datetimeFigureOut">
              <a:rPr lang="en-US" smtClean="0"/>
              <a:t>4/4/2024</a:t>
            </a:fld>
            <a:endParaRPr lang="en-US"/>
          </a:p>
        </p:txBody>
      </p:sp>
      <p:sp>
        <p:nvSpPr>
          <p:cNvPr id="5" name="Footer Placeholder 4">
            <a:extLst>
              <a:ext uri="{FF2B5EF4-FFF2-40B4-BE49-F238E27FC236}">
                <a16:creationId xmlns:a16="http://schemas.microsoft.com/office/drawing/2014/main" id="{196528FD-3E53-E24D-0C25-4101755D6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04373D-E41C-2121-B460-16E780E3C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46E3E-B4C9-5545-974B-0B348CE7D4BE}" type="slidenum">
              <a:rPr lang="en-US" smtClean="0"/>
              <a:t>‹#›</a:t>
            </a:fld>
            <a:endParaRPr lang="en-US"/>
          </a:p>
        </p:txBody>
      </p:sp>
    </p:spTree>
    <p:extLst>
      <p:ext uri="{BB962C8B-B14F-4D97-AF65-F5344CB8AC3E}">
        <p14:creationId xmlns:p14="http://schemas.microsoft.com/office/powerpoint/2010/main" val="203447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Generated Lights">
            <a:extLst>
              <a:ext uri="{FF2B5EF4-FFF2-40B4-BE49-F238E27FC236}">
                <a16:creationId xmlns:a16="http://schemas.microsoft.com/office/drawing/2014/main" id="{430EF6A6-DDA9-1456-E4B8-A7C2B6C8DDE5}"/>
              </a:ext>
            </a:extLst>
          </p:cNvPr>
          <p:cNvPicPr>
            <a:picLocks noChangeAspect="1"/>
          </p:cNvPicPr>
          <p:nvPr/>
        </p:nvPicPr>
        <p:blipFill rotWithShape="1">
          <a:blip r:embed="rId2">
            <a:alphaModFix amt="50000"/>
          </a:blip>
          <a:srcRect t="11993" b="11993"/>
          <a:stretch/>
        </p:blipFill>
        <p:spPr>
          <a:xfrm>
            <a:off x="20" y="1"/>
            <a:ext cx="12191980" cy="6857999"/>
          </a:xfrm>
          <a:prstGeom prst="rect">
            <a:avLst/>
          </a:prstGeom>
        </p:spPr>
      </p:pic>
      <p:sp>
        <p:nvSpPr>
          <p:cNvPr id="2" name="Title 1">
            <a:extLst>
              <a:ext uri="{FF2B5EF4-FFF2-40B4-BE49-F238E27FC236}">
                <a16:creationId xmlns:a16="http://schemas.microsoft.com/office/drawing/2014/main" id="{91EB1658-5D51-439A-1273-6984F31A9718}"/>
              </a:ext>
            </a:extLst>
          </p:cNvPr>
          <p:cNvSpPr>
            <a:spLocks noGrp="1"/>
          </p:cNvSpPr>
          <p:nvPr>
            <p:ph type="ctrTitle"/>
          </p:nvPr>
        </p:nvSpPr>
        <p:spPr>
          <a:xfrm>
            <a:off x="1524000" y="1122362"/>
            <a:ext cx="9144000" cy="2900518"/>
          </a:xfrm>
        </p:spPr>
        <p:txBody>
          <a:bodyPr>
            <a:normAutofit/>
          </a:bodyPr>
          <a:lstStyle/>
          <a:p>
            <a:r>
              <a:rPr lang="en-US" sz="5100">
                <a:solidFill>
                  <a:srgbClr val="FFFFFF"/>
                </a:solidFill>
                <a:latin typeface="Arial" panose="020B0604020202020204" pitchFamily="34" charset="0"/>
                <a:cs typeface="Arial" panose="020B0604020202020204" pitchFamily="34" charset="0"/>
              </a:rPr>
              <a:t>Unsupervised Learning on </a:t>
            </a:r>
            <a:r>
              <a:rPr lang="en-US" sz="5100" i="0" u="none" strike="noStrike">
                <a:solidFill>
                  <a:srgbClr val="FFFFFF"/>
                </a:solidFill>
                <a:effectLst/>
                <a:latin typeface="Arial" panose="020B0604020202020204" pitchFamily="34" charset="0"/>
                <a:cs typeface="Arial" panose="020B0604020202020204" pitchFamily="34" charset="0"/>
              </a:rPr>
              <a:t>Alzheimer’s Disease data with easy-to-understand features</a:t>
            </a:r>
            <a:endParaRPr lang="en-US" sz="510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28AC0E5-FC60-FC71-1B1B-0D904C377EDD}"/>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Suong Tran &amp; Quang Nguyen</a:t>
            </a:r>
          </a:p>
        </p:txBody>
      </p:sp>
    </p:spTree>
    <p:extLst>
      <p:ext uri="{BB962C8B-B14F-4D97-AF65-F5344CB8AC3E}">
        <p14:creationId xmlns:p14="http://schemas.microsoft.com/office/powerpoint/2010/main" val="990941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7F8FFA-241D-9E37-353B-79B78E319837}"/>
              </a:ext>
            </a:extLst>
          </p:cNvPr>
          <p:cNvSpPr>
            <a:spLocks noGrp="1"/>
          </p:cNvSpPr>
          <p:nvPr>
            <p:ph type="title"/>
          </p:nvPr>
        </p:nvSpPr>
        <p:spPr>
          <a:xfrm>
            <a:off x="876693" y="741391"/>
            <a:ext cx="3546535" cy="790704"/>
          </a:xfrm>
        </p:spPr>
        <p:txBody>
          <a:bodyPr anchor="b">
            <a:normAutofit/>
          </a:bodyPr>
          <a:lstStyle/>
          <a:p>
            <a:r>
              <a:rPr lang="vi-VN" sz="3200" err="1">
                <a:latin typeface="Calibri"/>
                <a:ea typeface="Calibri"/>
                <a:cs typeface="Times New Roman"/>
              </a:rPr>
              <a:t>Lifestyle</a:t>
            </a:r>
            <a:r>
              <a:rPr lang="vi-VN" sz="3200">
                <a:latin typeface="Calibri"/>
                <a:ea typeface="Calibri"/>
                <a:cs typeface="Times New Roman"/>
              </a:rPr>
              <a:t> </a:t>
            </a:r>
            <a:r>
              <a:rPr lang="vi-VN" sz="3200" err="1">
                <a:latin typeface="Calibri"/>
                <a:ea typeface="Calibri"/>
                <a:cs typeface="Times New Roman"/>
              </a:rPr>
              <a:t>Factor</a:t>
            </a:r>
            <a:endParaRPr lang="vi-VN" sz="3200" err="1">
              <a:latin typeface="Calibri"/>
              <a:ea typeface="Calibri"/>
            </a:endParaRPr>
          </a:p>
        </p:txBody>
      </p:sp>
      <p:sp>
        <p:nvSpPr>
          <p:cNvPr id="8" name="Content Placeholder 7">
            <a:extLst>
              <a:ext uri="{FF2B5EF4-FFF2-40B4-BE49-F238E27FC236}">
                <a16:creationId xmlns:a16="http://schemas.microsoft.com/office/drawing/2014/main" id="{CB9EBB63-55B2-32A4-8FEE-05228DF7ADCD}"/>
              </a:ext>
            </a:extLst>
          </p:cNvPr>
          <p:cNvSpPr>
            <a:spLocks noGrp="1"/>
          </p:cNvSpPr>
          <p:nvPr>
            <p:ph idx="1"/>
          </p:nvPr>
        </p:nvSpPr>
        <p:spPr>
          <a:xfrm>
            <a:off x="876693" y="1717048"/>
            <a:ext cx="3410464" cy="4409402"/>
          </a:xfrm>
        </p:spPr>
        <p:txBody>
          <a:bodyPr anchor="t">
            <a:normAutofit/>
          </a:bodyPr>
          <a:lstStyle/>
          <a:p>
            <a:pPr algn="just"/>
            <a:r>
              <a:rPr lang="en-US" sz="2000">
                <a:ea typeface="Calibri"/>
                <a:cs typeface="Calibri"/>
              </a:rPr>
              <a:t>Class A: </a:t>
            </a:r>
            <a:r>
              <a:rPr lang="en-US" sz="1100">
                <a:ea typeface="+mn-lt"/>
                <a:cs typeface="+mn-lt"/>
              </a:rPr>
              <a:t> </a:t>
            </a:r>
            <a:r>
              <a:rPr lang="en-US" sz="2000">
                <a:ea typeface="+mn-lt"/>
                <a:cs typeface="+mn-lt"/>
              </a:rPr>
              <a:t>the data distribution is roughly normal with a mean of 26.98. The IQR is from 23.4 to 29.6. This suggests that a majority of participants are within the normal range / slightly overweight.</a:t>
            </a:r>
          </a:p>
          <a:p>
            <a:pPr algn="just"/>
            <a:r>
              <a:rPr lang="en-US" sz="2000">
                <a:ea typeface="Calibri"/>
                <a:cs typeface="Calibri"/>
              </a:rPr>
              <a:t>Class B: </a:t>
            </a:r>
            <a:r>
              <a:rPr lang="en-US" sz="2000">
                <a:ea typeface="+mn-lt"/>
                <a:cs typeface="+mn-lt"/>
              </a:rPr>
              <a:t>the mean BMI among 80 year old individuals is approximately 26.49. A BMI of 26.49 falls into the normal/overweight category according to the standard BMI categories.</a:t>
            </a:r>
            <a:endParaRPr lang="en-US" sz="2000">
              <a:ea typeface="Calibri"/>
              <a:cs typeface="Calibri"/>
            </a:endParaRPr>
          </a:p>
        </p:txBody>
      </p:sp>
      <p:pic>
        <p:nvPicPr>
          <p:cNvPr id="4" name="Chỗ dành sẵn cho Nội dung 3" descr="Ảnh có chứa văn bản, biểu đồ, ảnh chụp màn hình, bản đồ&#10;&#10;Mô tả được tự động tạo">
            <a:extLst>
              <a:ext uri="{FF2B5EF4-FFF2-40B4-BE49-F238E27FC236}">
                <a16:creationId xmlns:a16="http://schemas.microsoft.com/office/drawing/2014/main" id="{ACD5320F-FD58-879F-1FB6-7D0499D68AAE}"/>
              </a:ext>
            </a:extLst>
          </p:cNvPr>
          <p:cNvPicPr>
            <a:picLocks noChangeAspect="1"/>
          </p:cNvPicPr>
          <p:nvPr/>
        </p:nvPicPr>
        <p:blipFill>
          <a:blip r:embed="rId2"/>
          <a:stretch>
            <a:fillRect/>
          </a:stretch>
        </p:blipFill>
        <p:spPr>
          <a:xfrm>
            <a:off x="4987672" y="1005704"/>
            <a:ext cx="6389346" cy="5118973"/>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713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234C4FD-4E8F-763A-F226-3105F179AF67}"/>
              </a:ext>
            </a:extLst>
          </p:cNvPr>
          <p:cNvSpPr>
            <a:spLocks noGrp="1"/>
          </p:cNvSpPr>
          <p:nvPr>
            <p:ph type="title"/>
          </p:nvPr>
        </p:nvSpPr>
        <p:spPr>
          <a:xfrm>
            <a:off x="630936" y="457200"/>
            <a:ext cx="4343400" cy="1929384"/>
          </a:xfrm>
        </p:spPr>
        <p:txBody>
          <a:bodyPr anchor="ctr">
            <a:normAutofit/>
          </a:bodyPr>
          <a:lstStyle/>
          <a:p>
            <a:r>
              <a:rPr lang="vi-VN" sz="4800">
                <a:latin typeface="Calibri"/>
                <a:ea typeface="Calibri"/>
                <a:cs typeface="Times New Roman"/>
              </a:rPr>
              <a:t>Lifestyle Factor</a:t>
            </a:r>
            <a:endParaRPr lang="vi-VN" sz="4800">
              <a:latin typeface="Calibri"/>
              <a:ea typeface="Calibri"/>
            </a:endParaRPr>
          </a:p>
        </p:txBody>
      </p:sp>
      <p:sp>
        <p:nvSpPr>
          <p:cNvPr id="8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8">
            <a:extLst>
              <a:ext uri="{FF2B5EF4-FFF2-40B4-BE49-F238E27FC236}">
                <a16:creationId xmlns:a16="http://schemas.microsoft.com/office/drawing/2014/main" id="{534497DF-B62E-AFA7-7FA1-A396E458956B}"/>
              </a:ext>
            </a:extLst>
          </p:cNvPr>
          <p:cNvSpPr>
            <a:spLocks noGrp="1"/>
          </p:cNvSpPr>
          <p:nvPr>
            <p:ph idx="1"/>
          </p:nvPr>
        </p:nvSpPr>
        <p:spPr>
          <a:xfrm>
            <a:off x="5541263" y="457200"/>
            <a:ext cx="6007608" cy="1929384"/>
          </a:xfrm>
        </p:spPr>
        <p:txBody>
          <a:bodyPr vert="horz" lIns="91440" tIns="45720" rIns="91440" bIns="45720" rtlCol="0" anchor="ctr">
            <a:normAutofit/>
          </a:bodyPr>
          <a:lstStyle/>
          <a:p>
            <a:r>
              <a:rPr lang="en-US" sz="2200">
                <a:ea typeface="Calibri"/>
                <a:cs typeface="Calibri"/>
              </a:rPr>
              <a:t>Almost all participants in both classes didn't smoke in the last 30 days.</a:t>
            </a:r>
          </a:p>
          <a:p>
            <a:r>
              <a:rPr lang="en-US" sz="2200">
                <a:ea typeface="Calibri"/>
                <a:cs typeface="Calibri"/>
              </a:rPr>
              <a:t>Of those who smoke, all participants in both classes did smoke more than 100 cigarettes in their lifetime.</a:t>
            </a:r>
          </a:p>
        </p:txBody>
      </p:sp>
      <p:pic>
        <p:nvPicPr>
          <p:cNvPr id="5" name="Hình ảnh 4" descr="Ảnh có chứa văn bản, ảnh chụp màn hình, biểu đồ, Sơ đồ&#10;&#10;Mô tả được tự động tạo">
            <a:extLst>
              <a:ext uri="{FF2B5EF4-FFF2-40B4-BE49-F238E27FC236}">
                <a16:creationId xmlns:a16="http://schemas.microsoft.com/office/drawing/2014/main" id="{4F6FC60D-8E40-B373-8D72-174D3D189E4A}"/>
              </a:ext>
            </a:extLst>
          </p:cNvPr>
          <p:cNvPicPr>
            <a:picLocks noChangeAspect="1"/>
          </p:cNvPicPr>
          <p:nvPr/>
        </p:nvPicPr>
        <p:blipFill rotWithShape="1">
          <a:blip r:embed="rId2"/>
          <a:srcRect r="357"/>
          <a:stretch/>
        </p:blipFill>
        <p:spPr>
          <a:xfrm>
            <a:off x="466344" y="2694025"/>
            <a:ext cx="5468112" cy="3429814"/>
          </a:xfrm>
          <a:prstGeom prst="rect">
            <a:avLst/>
          </a:prstGeom>
        </p:spPr>
      </p:pic>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5A4670DC-79D3-7668-3399-9C44831C14BC}"/>
              </a:ext>
            </a:extLst>
          </p:cNvPr>
          <p:cNvPicPr>
            <a:picLocks noChangeAspect="1"/>
          </p:cNvPicPr>
          <p:nvPr/>
        </p:nvPicPr>
        <p:blipFill rotWithShape="1">
          <a:blip r:embed="rId3"/>
          <a:srcRect r="662" b="345"/>
          <a:stretch/>
        </p:blipFill>
        <p:spPr>
          <a:xfrm>
            <a:off x="6254496" y="2701551"/>
            <a:ext cx="5468112" cy="3414761"/>
          </a:xfrm>
          <a:prstGeom prst="rect">
            <a:avLst/>
          </a:prstGeom>
        </p:spPr>
      </p:pic>
    </p:spTree>
    <p:extLst>
      <p:ext uri="{BB962C8B-B14F-4D97-AF65-F5344CB8AC3E}">
        <p14:creationId xmlns:p14="http://schemas.microsoft.com/office/powerpoint/2010/main" val="5292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156E5F8-16B3-D43E-3E06-E2E704ED4350}"/>
              </a:ext>
            </a:extLst>
          </p:cNvPr>
          <p:cNvSpPr>
            <a:spLocks noGrp="1"/>
          </p:cNvSpPr>
          <p:nvPr>
            <p:ph type="title"/>
          </p:nvPr>
        </p:nvSpPr>
        <p:spPr>
          <a:xfrm>
            <a:off x="630936" y="457200"/>
            <a:ext cx="4343400" cy="1929384"/>
          </a:xfrm>
        </p:spPr>
        <p:txBody>
          <a:bodyPr anchor="ctr">
            <a:normAutofit/>
          </a:bodyPr>
          <a:lstStyle/>
          <a:p>
            <a:r>
              <a:rPr lang="vi-VN" sz="4800" err="1">
                <a:latin typeface="Calibri"/>
                <a:ea typeface="Calibri"/>
                <a:cs typeface="Times New Roman"/>
              </a:rPr>
              <a:t>Lifestyle</a:t>
            </a:r>
            <a:r>
              <a:rPr lang="vi-VN" sz="4800">
                <a:latin typeface="Calibri"/>
                <a:ea typeface="Calibri"/>
                <a:cs typeface="Times New Roman"/>
              </a:rPr>
              <a:t> </a:t>
            </a:r>
            <a:r>
              <a:rPr lang="vi-VN" sz="4800" err="1">
                <a:latin typeface="Calibri"/>
                <a:ea typeface="Calibri"/>
                <a:cs typeface="Times New Roman"/>
              </a:rPr>
              <a:t>Factor</a:t>
            </a:r>
            <a:endParaRPr lang="vi-VN" sz="4800" err="1">
              <a:latin typeface="Calibri"/>
              <a:ea typeface="Calibri"/>
            </a:endParaRP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8743CC0-59C7-DE45-B960-FB7A766E6E3B}"/>
              </a:ext>
            </a:extLst>
          </p:cNvPr>
          <p:cNvSpPr>
            <a:spLocks noGrp="1"/>
          </p:cNvSpPr>
          <p:nvPr>
            <p:ph idx="1"/>
          </p:nvPr>
        </p:nvSpPr>
        <p:spPr>
          <a:xfrm>
            <a:off x="5541263" y="457200"/>
            <a:ext cx="6007608" cy="1929384"/>
          </a:xfrm>
        </p:spPr>
        <p:txBody>
          <a:bodyPr anchor="ctr">
            <a:normAutofit/>
          </a:bodyPr>
          <a:lstStyle/>
          <a:p>
            <a:pPr algn="just"/>
            <a:r>
              <a:rPr lang="en-US" sz="1400">
                <a:ea typeface="Calibri"/>
                <a:cs typeface="Calibri"/>
              </a:rPr>
              <a:t>Class A:</a:t>
            </a:r>
            <a:r>
              <a:rPr lang="en-US" sz="2200">
                <a:ea typeface="Calibri"/>
                <a:cs typeface="Calibri"/>
              </a:rPr>
              <a:t> </a:t>
            </a:r>
            <a:r>
              <a:rPr lang="en-US" sz="1400">
                <a:ea typeface="+mn-lt"/>
                <a:cs typeface="+mn-lt"/>
              </a:rPr>
              <a:t>the mean number of smoking years among the individuals is approximately 18.24 years. Participants of this cluster quit smoking at various ages, but quitting is most popular at the mid 30s and early 50s.</a:t>
            </a:r>
            <a:endParaRPr lang="en-US" sz="1400">
              <a:ea typeface="Calibri"/>
              <a:cs typeface="Calibri"/>
            </a:endParaRPr>
          </a:p>
          <a:p>
            <a:pPr algn="just"/>
            <a:r>
              <a:rPr lang="en-US" sz="1400">
                <a:ea typeface="Calibri"/>
                <a:cs typeface="Calibri"/>
              </a:rPr>
              <a:t>Class B: </a:t>
            </a:r>
            <a:r>
              <a:rPr lang="en-US" sz="1400">
                <a:ea typeface="+mn-lt"/>
                <a:cs typeface="+mn-lt"/>
              </a:rPr>
              <a:t>the majority of people in this group smoked for about 20 years, and almost all people smoked for about 40 years or less. Also, most people in this group quit smoking at age 40 or less.</a:t>
            </a:r>
          </a:p>
          <a:p>
            <a:endParaRPr lang="en-US" sz="2200">
              <a:ea typeface="Calibri"/>
              <a:cs typeface="Calibri"/>
            </a:endParaRPr>
          </a:p>
        </p:txBody>
      </p:sp>
      <p:pic>
        <p:nvPicPr>
          <p:cNvPr id="4" name="Chỗ dành sẵn cho Nội dung 3" descr="Ảnh có chứa văn bản, ảnh chụp màn hình, biểu đồ, Sơ đồ&#10;&#10;Mô tả được tự động tạo">
            <a:extLst>
              <a:ext uri="{FF2B5EF4-FFF2-40B4-BE49-F238E27FC236}">
                <a16:creationId xmlns:a16="http://schemas.microsoft.com/office/drawing/2014/main" id="{2E66A424-5191-4BD7-7B97-C9C68C6CFD87}"/>
              </a:ext>
            </a:extLst>
          </p:cNvPr>
          <p:cNvPicPr>
            <a:picLocks noChangeAspect="1"/>
          </p:cNvPicPr>
          <p:nvPr/>
        </p:nvPicPr>
        <p:blipFill>
          <a:blip r:embed="rId2"/>
          <a:stretch>
            <a:fillRect/>
          </a:stretch>
        </p:blipFill>
        <p:spPr>
          <a:xfrm>
            <a:off x="6568199" y="2569464"/>
            <a:ext cx="4840705" cy="3678936"/>
          </a:xfrm>
          <a:prstGeom prst="rect">
            <a:avLst/>
          </a:prstGeom>
        </p:spPr>
      </p:pic>
      <p:pic>
        <p:nvPicPr>
          <p:cNvPr id="7" name="Hình ảnh 6" descr="Ảnh có chứa văn bản, ảnh chụp màn hình, biểu đồ, Sơ đồ&#10;&#10;Mô tả được tự động tạo">
            <a:extLst>
              <a:ext uri="{FF2B5EF4-FFF2-40B4-BE49-F238E27FC236}">
                <a16:creationId xmlns:a16="http://schemas.microsoft.com/office/drawing/2014/main" id="{B6773B99-6FA3-684A-48C1-FA13243C0D90}"/>
              </a:ext>
            </a:extLst>
          </p:cNvPr>
          <p:cNvPicPr>
            <a:picLocks noChangeAspect="1"/>
          </p:cNvPicPr>
          <p:nvPr/>
        </p:nvPicPr>
        <p:blipFill>
          <a:blip r:embed="rId3"/>
          <a:stretch>
            <a:fillRect/>
          </a:stretch>
        </p:blipFill>
        <p:spPr>
          <a:xfrm>
            <a:off x="432027" y="2569708"/>
            <a:ext cx="5114018" cy="3678011"/>
          </a:xfrm>
          <a:prstGeom prst="rect">
            <a:avLst/>
          </a:prstGeom>
        </p:spPr>
      </p:pic>
    </p:spTree>
    <p:extLst>
      <p:ext uri="{BB962C8B-B14F-4D97-AF65-F5344CB8AC3E}">
        <p14:creationId xmlns:p14="http://schemas.microsoft.com/office/powerpoint/2010/main" val="266702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2B5DCDA-1885-6057-F08F-2B2F83578D4A}"/>
              </a:ext>
            </a:extLst>
          </p:cNvPr>
          <p:cNvSpPr>
            <a:spLocks noGrp="1"/>
          </p:cNvSpPr>
          <p:nvPr>
            <p:ph type="title"/>
          </p:nvPr>
        </p:nvSpPr>
        <p:spPr>
          <a:xfrm>
            <a:off x="630936" y="640823"/>
            <a:ext cx="3419856" cy="5583148"/>
          </a:xfrm>
        </p:spPr>
        <p:txBody>
          <a:bodyPr anchor="ctr">
            <a:normAutofit/>
          </a:bodyPr>
          <a:lstStyle/>
          <a:p>
            <a:r>
              <a:rPr lang="vi-VN" sz="5400">
                <a:latin typeface="Calibri"/>
                <a:ea typeface="Calibri"/>
                <a:cs typeface="Times New Roman"/>
              </a:rPr>
              <a:t>Health Conditions</a:t>
            </a:r>
            <a:endParaRPr lang="vi-VN" sz="5400">
              <a:latin typeface="Calibri"/>
              <a:ea typeface="Calibri"/>
            </a:endParaRPr>
          </a:p>
        </p:txBody>
      </p:sp>
      <p:sp>
        <p:nvSpPr>
          <p:cNvPr id="3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49F156E2-26E1-6DCD-DF62-0F71BAA3B4CF}"/>
              </a:ext>
            </a:extLst>
          </p:cNvPr>
          <p:cNvPicPr>
            <a:picLocks noChangeAspect="1"/>
          </p:cNvPicPr>
          <p:nvPr/>
        </p:nvPicPr>
        <p:blipFill>
          <a:blip r:embed="rId2"/>
          <a:stretch>
            <a:fillRect/>
          </a:stretch>
        </p:blipFill>
        <p:spPr>
          <a:xfrm>
            <a:off x="4654296" y="460489"/>
            <a:ext cx="6577534" cy="3803343"/>
          </a:xfrm>
          <a:prstGeom prst="rect">
            <a:avLst/>
          </a:prstGeom>
        </p:spPr>
      </p:pic>
      <p:sp>
        <p:nvSpPr>
          <p:cNvPr id="8" name="Content Placeholder 7">
            <a:extLst>
              <a:ext uri="{FF2B5EF4-FFF2-40B4-BE49-F238E27FC236}">
                <a16:creationId xmlns:a16="http://schemas.microsoft.com/office/drawing/2014/main" id="{CB9D5274-91D5-B20E-F974-6C3BF83B1904}"/>
              </a:ext>
            </a:extLst>
          </p:cNvPr>
          <p:cNvSpPr>
            <a:spLocks noGrp="1"/>
          </p:cNvSpPr>
          <p:nvPr>
            <p:ph idx="1"/>
          </p:nvPr>
        </p:nvSpPr>
        <p:spPr>
          <a:xfrm>
            <a:off x="4654296" y="4659641"/>
            <a:ext cx="6685933" cy="1812351"/>
          </a:xfrm>
        </p:spPr>
        <p:txBody>
          <a:bodyPr anchor="t">
            <a:normAutofit/>
          </a:bodyPr>
          <a:lstStyle/>
          <a:p>
            <a:pPr algn="just"/>
            <a:r>
              <a:rPr lang="en-US" sz="2000">
                <a:ea typeface="+mn-lt"/>
                <a:cs typeface="+mn-lt"/>
              </a:rPr>
              <a:t>Most people in both groups didn't have a history of abusing alcohol in the last 12 months or had been inactive. However, there are still a few cases that were reported to have actively/inactively abused alcohol in the last 12 months.</a:t>
            </a:r>
            <a:endParaRPr lang="en-US" sz="2000">
              <a:ea typeface="Calibri"/>
              <a:cs typeface="Calibri"/>
            </a:endParaRPr>
          </a:p>
        </p:txBody>
      </p:sp>
    </p:spTree>
    <p:extLst>
      <p:ext uri="{BB962C8B-B14F-4D97-AF65-F5344CB8AC3E}">
        <p14:creationId xmlns:p14="http://schemas.microsoft.com/office/powerpoint/2010/main" val="212608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A8F07CE-8829-6303-5546-7F93A6E07781}"/>
              </a:ext>
            </a:extLst>
          </p:cNvPr>
          <p:cNvSpPr>
            <a:spLocks noGrp="1"/>
          </p:cNvSpPr>
          <p:nvPr>
            <p:ph type="title"/>
          </p:nvPr>
        </p:nvSpPr>
        <p:spPr>
          <a:xfrm>
            <a:off x="630936" y="640823"/>
            <a:ext cx="3419856" cy="5583148"/>
          </a:xfrm>
        </p:spPr>
        <p:txBody>
          <a:bodyPr anchor="ctr">
            <a:normAutofit/>
          </a:bodyPr>
          <a:lstStyle/>
          <a:p>
            <a:r>
              <a:rPr lang="vi-VN" sz="5400" err="1">
                <a:latin typeface="Calibri"/>
                <a:ea typeface="Calibri"/>
                <a:cs typeface="Times New Roman"/>
              </a:rPr>
              <a:t>Health</a:t>
            </a:r>
            <a:r>
              <a:rPr lang="vi-VN" sz="5400">
                <a:latin typeface="Calibri"/>
                <a:ea typeface="Calibri"/>
                <a:cs typeface="Times New Roman"/>
              </a:rPr>
              <a:t> Conditions</a:t>
            </a:r>
            <a:endParaRPr lang="vi-VN" sz="5400">
              <a:latin typeface="Calibri"/>
              <a:ea typeface="Calibri"/>
            </a:endParaRP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BEE784E3-5B53-25C4-A7A2-347A19590513}"/>
              </a:ext>
            </a:extLst>
          </p:cNvPr>
          <p:cNvPicPr>
            <a:picLocks noChangeAspect="1"/>
          </p:cNvPicPr>
          <p:nvPr/>
        </p:nvPicPr>
        <p:blipFill>
          <a:blip r:embed="rId2"/>
          <a:stretch>
            <a:fillRect/>
          </a:stretch>
        </p:blipFill>
        <p:spPr>
          <a:xfrm>
            <a:off x="4654296" y="630936"/>
            <a:ext cx="6550011" cy="3913632"/>
          </a:xfrm>
          <a:prstGeom prst="rect">
            <a:avLst/>
          </a:prstGeom>
        </p:spPr>
      </p:pic>
      <p:sp>
        <p:nvSpPr>
          <p:cNvPr id="17" name="Content Placeholder 7">
            <a:extLst>
              <a:ext uri="{FF2B5EF4-FFF2-40B4-BE49-F238E27FC236}">
                <a16:creationId xmlns:a16="http://schemas.microsoft.com/office/drawing/2014/main" id="{A75DC18B-2602-FB12-96EC-F66BF6B1CA02}"/>
              </a:ext>
            </a:extLst>
          </p:cNvPr>
          <p:cNvSpPr>
            <a:spLocks noGrp="1"/>
          </p:cNvSpPr>
          <p:nvPr>
            <p:ph idx="1"/>
          </p:nvPr>
        </p:nvSpPr>
        <p:spPr>
          <a:xfrm>
            <a:off x="4654296" y="4798577"/>
            <a:ext cx="6894576" cy="1428487"/>
          </a:xfrm>
        </p:spPr>
        <p:txBody>
          <a:bodyPr anchor="t">
            <a:normAutofit/>
          </a:bodyPr>
          <a:lstStyle/>
          <a:p>
            <a:r>
              <a:rPr lang="en-US" sz="2000">
                <a:ea typeface="+mn-lt"/>
                <a:cs typeface="+mn-lt"/>
              </a:rPr>
              <a:t>Almost all participants in both groups did not have diabetes or inactive diabetes with a few cases currently having diabetes.</a:t>
            </a:r>
            <a:endParaRPr lang="en-US" sz="2000">
              <a:ea typeface="Calibri"/>
              <a:cs typeface="Calibri"/>
            </a:endParaRPr>
          </a:p>
        </p:txBody>
      </p:sp>
    </p:spTree>
    <p:extLst>
      <p:ext uri="{BB962C8B-B14F-4D97-AF65-F5344CB8AC3E}">
        <p14:creationId xmlns:p14="http://schemas.microsoft.com/office/powerpoint/2010/main" val="296545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26A5D1C-8FF1-3BA2-DD19-4056F7D3D7B1}"/>
              </a:ext>
            </a:extLst>
          </p:cNvPr>
          <p:cNvSpPr>
            <a:spLocks noGrp="1"/>
          </p:cNvSpPr>
          <p:nvPr>
            <p:ph type="title"/>
          </p:nvPr>
        </p:nvSpPr>
        <p:spPr>
          <a:xfrm>
            <a:off x="630936" y="640823"/>
            <a:ext cx="3419856" cy="5583148"/>
          </a:xfrm>
        </p:spPr>
        <p:txBody>
          <a:bodyPr anchor="ctr">
            <a:normAutofit/>
          </a:bodyPr>
          <a:lstStyle/>
          <a:p>
            <a:r>
              <a:rPr lang="vi-VN" sz="5400" err="1">
                <a:latin typeface="Calibri"/>
                <a:ea typeface="Calibri"/>
                <a:cs typeface="Times New Roman"/>
              </a:rPr>
              <a:t>Health</a:t>
            </a:r>
            <a:r>
              <a:rPr lang="vi-VN" sz="5400">
                <a:latin typeface="Calibri"/>
                <a:ea typeface="Calibri"/>
                <a:cs typeface="Times New Roman"/>
              </a:rPr>
              <a:t> Conditions</a:t>
            </a:r>
            <a:endParaRPr lang="vi-VN" sz="5400" err="1">
              <a:latin typeface="Calibri"/>
              <a:ea typeface="Calibri"/>
              <a:cs typeface="Calibri"/>
            </a:endParaRPr>
          </a:p>
        </p:txBody>
      </p:sp>
      <p:sp>
        <p:nvSpPr>
          <p:cNvPr id="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25DA7BCE-DBF5-D097-AC90-90CF2177809D}"/>
              </a:ext>
            </a:extLst>
          </p:cNvPr>
          <p:cNvPicPr>
            <a:picLocks noChangeAspect="1"/>
          </p:cNvPicPr>
          <p:nvPr/>
        </p:nvPicPr>
        <p:blipFill>
          <a:blip r:embed="rId2"/>
          <a:stretch>
            <a:fillRect/>
          </a:stretch>
        </p:blipFill>
        <p:spPr>
          <a:xfrm>
            <a:off x="4654296" y="630936"/>
            <a:ext cx="6550011" cy="3913632"/>
          </a:xfrm>
          <a:prstGeom prst="rect">
            <a:avLst/>
          </a:prstGeom>
        </p:spPr>
      </p:pic>
      <p:sp>
        <p:nvSpPr>
          <p:cNvPr id="9" name="Content Placeholder 7">
            <a:extLst>
              <a:ext uri="{FF2B5EF4-FFF2-40B4-BE49-F238E27FC236}">
                <a16:creationId xmlns:a16="http://schemas.microsoft.com/office/drawing/2014/main" id="{6BDF5696-68B7-92F7-903D-2E5C56EADACD}"/>
              </a:ext>
            </a:extLst>
          </p:cNvPr>
          <p:cNvSpPr>
            <a:spLocks noGrp="1"/>
          </p:cNvSpPr>
          <p:nvPr>
            <p:ph idx="1"/>
          </p:nvPr>
        </p:nvSpPr>
        <p:spPr>
          <a:xfrm>
            <a:off x="4654296" y="4798577"/>
            <a:ext cx="6894576" cy="1600844"/>
          </a:xfrm>
        </p:spPr>
        <p:txBody>
          <a:bodyPr anchor="t">
            <a:normAutofit fontScale="92500"/>
          </a:bodyPr>
          <a:lstStyle/>
          <a:p>
            <a:r>
              <a:rPr lang="en-US" sz="2000">
                <a:ea typeface="+mn-lt"/>
                <a:cs typeface="+mn-lt"/>
              </a:rPr>
              <a:t>Half of the participants from class A do not have hypertension, the other half do but this can be explained because of their old age. </a:t>
            </a:r>
          </a:p>
          <a:p>
            <a:r>
              <a:rPr lang="en-US" sz="2000">
                <a:ea typeface="Calibri"/>
                <a:cs typeface="Calibri"/>
              </a:rPr>
              <a:t>The distribution of class B is somewhat similar to class A; however, </a:t>
            </a:r>
            <a:r>
              <a:rPr lang="en-US" sz="1900">
                <a:ea typeface="+mn-lt"/>
                <a:cs typeface="+mn-lt"/>
              </a:rPr>
              <a:t>there are less people without hypertension than class A.</a:t>
            </a:r>
            <a:endParaRPr lang="en-US" sz="19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271195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8EF2457-4DF4-0C09-E453-76876C191CB0}"/>
              </a:ext>
            </a:extLst>
          </p:cNvPr>
          <p:cNvSpPr>
            <a:spLocks noGrp="1"/>
          </p:cNvSpPr>
          <p:nvPr>
            <p:ph type="title"/>
          </p:nvPr>
        </p:nvSpPr>
        <p:spPr>
          <a:xfrm>
            <a:off x="630936" y="640823"/>
            <a:ext cx="3419856" cy="5583148"/>
          </a:xfrm>
        </p:spPr>
        <p:txBody>
          <a:bodyPr anchor="ctr">
            <a:normAutofit/>
          </a:bodyPr>
          <a:lstStyle/>
          <a:p>
            <a:r>
              <a:rPr lang="vi-VN" sz="5400">
                <a:latin typeface="Calibri"/>
                <a:ea typeface="Calibri"/>
                <a:cs typeface="Calibri"/>
              </a:rPr>
              <a:t>Health Conditions</a:t>
            </a:r>
            <a:endParaRPr lang="vi-VN" sz="5400"/>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372FD05C-8436-169B-3448-A382BA7CF261}"/>
              </a:ext>
            </a:extLst>
          </p:cNvPr>
          <p:cNvPicPr>
            <a:picLocks noChangeAspect="1"/>
          </p:cNvPicPr>
          <p:nvPr/>
        </p:nvPicPr>
        <p:blipFill>
          <a:blip r:embed="rId2"/>
          <a:stretch>
            <a:fillRect/>
          </a:stretch>
        </p:blipFill>
        <p:spPr>
          <a:xfrm>
            <a:off x="4654296" y="630936"/>
            <a:ext cx="6522720" cy="3913632"/>
          </a:xfrm>
          <a:prstGeom prst="rect">
            <a:avLst/>
          </a:prstGeom>
        </p:spPr>
      </p:pic>
      <p:sp>
        <p:nvSpPr>
          <p:cNvPr id="8" name="Content Placeholder 7">
            <a:extLst>
              <a:ext uri="{FF2B5EF4-FFF2-40B4-BE49-F238E27FC236}">
                <a16:creationId xmlns:a16="http://schemas.microsoft.com/office/drawing/2014/main" id="{30F45E0D-10C5-3B93-AC58-3C2BF48F8915}"/>
              </a:ext>
            </a:extLst>
          </p:cNvPr>
          <p:cNvSpPr>
            <a:spLocks noGrp="1"/>
          </p:cNvSpPr>
          <p:nvPr>
            <p:ph idx="1"/>
          </p:nvPr>
        </p:nvSpPr>
        <p:spPr>
          <a:xfrm>
            <a:off x="4654296" y="4798577"/>
            <a:ext cx="6894576" cy="1428487"/>
          </a:xfrm>
        </p:spPr>
        <p:txBody>
          <a:bodyPr anchor="t">
            <a:normAutofit/>
          </a:bodyPr>
          <a:lstStyle/>
          <a:p>
            <a:r>
              <a:rPr lang="en-US" sz="2000">
                <a:ea typeface="+mn-lt"/>
                <a:cs typeface="+mn-lt"/>
              </a:rPr>
              <a:t>Almost all participants from both groups did not have heart attack/cardiac arrest or inactive heart attack/cardiac arrest.</a:t>
            </a:r>
            <a:endParaRPr lang="en-US" sz="2000"/>
          </a:p>
        </p:txBody>
      </p:sp>
    </p:spTree>
    <p:extLst>
      <p:ext uri="{BB962C8B-B14F-4D97-AF65-F5344CB8AC3E}">
        <p14:creationId xmlns:p14="http://schemas.microsoft.com/office/powerpoint/2010/main" val="373424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5AD7A55-2AF4-3A20-E66D-EC1D19555C70}"/>
              </a:ext>
            </a:extLst>
          </p:cNvPr>
          <p:cNvSpPr>
            <a:spLocks noGrp="1"/>
          </p:cNvSpPr>
          <p:nvPr>
            <p:ph type="title"/>
          </p:nvPr>
        </p:nvSpPr>
        <p:spPr>
          <a:xfrm>
            <a:off x="630936" y="640080"/>
            <a:ext cx="4818888" cy="1481328"/>
          </a:xfrm>
        </p:spPr>
        <p:txBody>
          <a:bodyPr anchor="b">
            <a:normAutofit/>
          </a:bodyPr>
          <a:lstStyle/>
          <a:p>
            <a:r>
              <a:rPr lang="vi-VN" sz="5000">
                <a:latin typeface="Calibri"/>
                <a:ea typeface="Calibri"/>
                <a:cs typeface="Times New Roman"/>
              </a:rPr>
              <a:t>Cognitive Assesment</a:t>
            </a:r>
            <a:endParaRPr lang="vi-VN" sz="5000">
              <a:latin typeface="Calibri"/>
              <a:ea typeface="Calibri"/>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D9EB9CE-15AD-9EE3-F9DE-AE55206CDFC0}"/>
              </a:ext>
            </a:extLst>
          </p:cNvPr>
          <p:cNvSpPr>
            <a:spLocks noGrp="1"/>
          </p:cNvSpPr>
          <p:nvPr>
            <p:ph idx="1"/>
          </p:nvPr>
        </p:nvSpPr>
        <p:spPr>
          <a:xfrm>
            <a:off x="630936" y="2660904"/>
            <a:ext cx="4818888" cy="3547872"/>
          </a:xfrm>
        </p:spPr>
        <p:txBody>
          <a:bodyPr anchor="t">
            <a:normAutofit/>
          </a:bodyPr>
          <a:lstStyle/>
          <a:p>
            <a:pPr algn="just"/>
            <a:r>
              <a:rPr lang="en-US" sz="2000">
                <a:ea typeface="Calibri"/>
                <a:cs typeface="Calibri"/>
              </a:rPr>
              <a:t>Class A: </a:t>
            </a:r>
            <a:r>
              <a:rPr lang="en-US" sz="1100">
                <a:ea typeface="+mn-lt"/>
                <a:cs typeface="+mn-lt"/>
              </a:rPr>
              <a:t> </a:t>
            </a:r>
            <a:r>
              <a:rPr lang="en-US" sz="2000">
                <a:ea typeface="+mn-lt"/>
                <a:cs typeface="+mn-lt"/>
              </a:rPr>
              <a:t>a majority of this class is in the normal category in the clinical rating scale.</a:t>
            </a:r>
            <a:endParaRPr lang="vi-VN"/>
          </a:p>
          <a:p>
            <a:pPr algn="just"/>
            <a:r>
              <a:rPr lang="en-US" sz="2000">
                <a:ea typeface="Calibri"/>
                <a:cs typeface="Calibri"/>
              </a:rPr>
              <a:t>Class B: </a:t>
            </a:r>
            <a:r>
              <a:rPr lang="en-US" sz="2000">
                <a:ea typeface="+mn-lt"/>
                <a:cs typeface="+mn-lt"/>
              </a:rPr>
              <a:t>more than half of this class have normal or questionable impairment. However, in this class, there are more people with mild to moderate dementia than class A.</a:t>
            </a:r>
            <a:endParaRPr lang="en-US" sz="2000">
              <a:ea typeface="Calibri"/>
              <a:cs typeface="Calibri"/>
            </a:endParaRPr>
          </a:p>
        </p:txBody>
      </p:sp>
      <p:pic>
        <p:nvPicPr>
          <p:cNvPr id="4" name="Chỗ dành sẵn cho Nội dung 3" descr="Ảnh có chứa văn bản, ảnh chụp màn hình, màn hình, biểu đồ&#10;&#10;Mô tả được tự động tạo">
            <a:extLst>
              <a:ext uri="{FF2B5EF4-FFF2-40B4-BE49-F238E27FC236}">
                <a16:creationId xmlns:a16="http://schemas.microsoft.com/office/drawing/2014/main" id="{2B650951-ECB3-CA19-E906-DB7CC91FB9FE}"/>
              </a:ext>
            </a:extLst>
          </p:cNvPr>
          <p:cNvPicPr>
            <a:picLocks noChangeAspect="1"/>
          </p:cNvPicPr>
          <p:nvPr/>
        </p:nvPicPr>
        <p:blipFill>
          <a:blip r:embed="rId2"/>
          <a:stretch>
            <a:fillRect/>
          </a:stretch>
        </p:blipFill>
        <p:spPr>
          <a:xfrm>
            <a:off x="6099048" y="1395535"/>
            <a:ext cx="5458968" cy="4066930"/>
          </a:xfrm>
          <a:prstGeom prst="rect">
            <a:avLst/>
          </a:prstGeom>
        </p:spPr>
      </p:pic>
    </p:spTree>
    <p:extLst>
      <p:ext uri="{BB962C8B-B14F-4D97-AF65-F5344CB8AC3E}">
        <p14:creationId xmlns:p14="http://schemas.microsoft.com/office/powerpoint/2010/main" val="8160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5DF1088-B697-E2D5-2F3F-D08C94007536}"/>
              </a:ext>
            </a:extLst>
          </p:cNvPr>
          <p:cNvSpPr>
            <a:spLocks noGrp="1"/>
          </p:cNvSpPr>
          <p:nvPr>
            <p:ph type="title"/>
          </p:nvPr>
        </p:nvSpPr>
        <p:spPr>
          <a:xfrm>
            <a:off x="630936" y="640080"/>
            <a:ext cx="4818888" cy="1481328"/>
          </a:xfrm>
        </p:spPr>
        <p:txBody>
          <a:bodyPr anchor="b">
            <a:normAutofit/>
          </a:bodyPr>
          <a:lstStyle/>
          <a:p>
            <a:r>
              <a:rPr lang="vi-VN" sz="5000" err="1">
                <a:latin typeface="Calibri"/>
                <a:ea typeface="Calibri"/>
                <a:cs typeface="Times New Roman"/>
              </a:rPr>
              <a:t>Cognitive</a:t>
            </a:r>
            <a:r>
              <a:rPr lang="vi-VN" sz="5000">
                <a:latin typeface="Calibri"/>
                <a:ea typeface="Calibri"/>
                <a:cs typeface="Times New Roman"/>
              </a:rPr>
              <a:t> </a:t>
            </a:r>
            <a:r>
              <a:rPr lang="vi-VN" sz="5000" err="1">
                <a:latin typeface="Calibri"/>
                <a:ea typeface="Calibri"/>
                <a:cs typeface="Times New Roman"/>
              </a:rPr>
              <a:t>Assesment</a:t>
            </a:r>
            <a:endParaRPr lang="vi-VN" sz="5000" err="1">
              <a:latin typeface="Calibri"/>
              <a:ea typeface="Calibri"/>
            </a:endParaRP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7">
            <a:extLst>
              <a:ext uri="{FF2B5EF4-FFF2-40B4-BE49-F238E27FC236}">
                <a16:creationId xmlns:a16="http://schemas.microsoft.com/office/drawing/2014/main" id="{C30827FC-27DC-E414-8A5C-1B67785A7C21}"/>
              </a:ext>
            </a:extLst>
          </p:cNvPr>
          <p:cNvSpPr>
            <a:spLocks noGrp="1"/>
          </p:cNvSpPr>
          <p:nvPr>
            <p:ph idx="1"/>
          </p:nvPr>
        </p:nvSpPr>
        <p:spPr>
          <a:xfrm>
            <a:off x="630936" y="2660904"/>
            <a:ext cx="4818888" cy="3547872"/>
          </a:xfrm>
        </p:spPr>
        <p:txBody>
          <a:bodyPr anchor="t">
            <a:normAutofit/>
          </a:bodyPr>
          <a:lstStyle/>
          <a:p>
            <a:pPr algn="just"/>
            <a:r>
              <a:rPr lang="en-US" sz="2000">
                <a:ea typeface="Calibri"/>
                <a:cs typeface="Calibri"/>
              </a:rPr>
              <a:t>Class A:</a:t>
            </a:r>
            <a:r>
              <a:rPr lang="en-US" sz="2200">
                <a:ea typeface="Calibri"/>
                <a:cs typeface="Calibri"/>
              </a:rPr>
              <a:t> </a:t>
            </a:r>
            <a:r>
              <a:rPr lang="en-US" sz="1100">
                <a:ea typeface="+mn-lt"/>
                <a:cs typeface="+mn-lt"/>
              </a:rPr>
              <a:t> </a:t>
            </a:r>
            <a:r>
              <a:rPr lang="en-US" sz="2000">
                <a:ea typeface="+mn-lt"/>
                <a:cs typeface="+mn-lt"/>
              </a:rPr>
              <a:t>a majority of this group wasn't reported to have a decline in memory. However, there are still cases were reported to have a decline in memory or unknown.</a:t>
            </a:r>
          </a:p>
          <a:p>
            <a:pPr algn="just"/>
            <a:r>
              <a:rPr lang="en-US" sz="2000">
                <a:ea typeface="Calibri" panose="020F0502020204030204"/>
                <a:cs typeface="Calibri" panose="020F0502020204030204"/>
              </a:rPr>
              <a:t>Class B: </a:t>
            </a:r>
            <a:r>
              <a:rPr lang="en-US" sz="2000">
                <a:ea typeface="+mn-lt"/>
                <a:cs typeface="+mn-lt"/>
              </a:rPr>
              <a:t>almost all participants in this cluster are reported to have a decline in memory.</a:t>
            </a:r>
            <a:endParaRPr lang="en-US" sz="2000">
              <a:ea typeface="Calibri" panose="020F0502020204030204"/>
              <a:cs typeface="Calibri" panose="020F0502020204030204"/>
            </a:endParaRPr>
          </a:p>
        </p:txBody>
      </p:sp>
      <p:pic>
        <p:nvPicPr>
          <p:cNvPr id="4" name="Chỗ dành sẵn cho Nội dung 3" descr="Ảnh có chứa văn bản, ảnh chụp màn hình, biểu đồ, Nhiều màu sắc&#10;&#10;Mô tả được tự động tạo">
            <a:extLst>
              <a:ext uri="{FF2B5EF4-FFF2-40B4-BE49-F238E27FC236}">
                <a16:creationId xmlns:a16="http://schemas.microsoft.com/office/drawing/2014/main" id="{E47AACDE-48A0-92CD-9542-60103E4F2FE2}"/>
              </a:ext>
            </a:extLst>
          </p:cNvPr>
          <p:cNvPicPr>
            <a:picLocks noChangeAspect="1"/>
          </p:cNvPicPr>
          <p:nvPr/>
        </p:nvPicPr>
        <p:blipFill>
          <a:blip r:embed="rId2"/>
          <a:stretch>
            <a:fillRect/>
          </a:stretch>
        </p:blipFill>
        <p:spPr>
          <a:xfrm>
            <a:off x="6099048" y="1517242"/>
            <a:ext cx="5939753" cy="3823514"/>
          </a:xfrm>
          <a:prstGeom prst="rect">
            <a:avLst/>
          </a:prstGeom>
        </p:spPr>
      </p:pic>
    </p:spTree>
    <p:extLst>
      <p:ext uri="{BB962C8B-B14F-4D97-AF65-F5344CB8AC3E}">
        <p14:creationId xmlns:p14="http://schemas.microsoft.com/office/powerpoint/2010/main" val="147422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D33FD15-595C-CFBF-A13F-ADFE8AF7FBBB}"/>
              </a:ext>
            </a:extLst>
          </p:cNvPr>
          <p:cNvSpPr>
            <a:spLocks noGrp="1"/>
          </p:cNvSpPr>
          <p:nvPr>
            <p:ph type="title"/>
          </p:nvPr>
        </p:nvSpPr>
        <p:spPr>
          <a:xfrm>
            <a:off x="630936" y="640080"/>
            <a:ext cx="4818888" cy="1481328"/>
          </a:xfrm>
        </p:spPr>
        <p:txBody>
          <a:bodyPr anchor="b">
            <a:normAutofit/>
          </a:bodyPr>
          <a:lstStyle/>
          <a:p>
            <a:r>
              <a:rPr lang="vi-VN" sz="5000">
                <a:latin typeface="Calibri"/>
                <a:ea typeface="Calibri"/>
                <a:cs typeface="Times New Roman"/>
              </a:rPr>
              <a:t>Cognitive Assesment</a:t>
            </a:r>
            <a:endParaRPr lang="vi-VN" sz="5000">
              <a:latin typeface="Calibri"/>
              <a:ea typeface="Calibri"/>
            </a:endParaRP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AF37A92-1143-EA25-46A6-F4FE350DFA4E}"/>
              </a:ext>
            </a:extLst>
          </p:cNvPr>
          <p:cNvSpPr>
            <a:spLocks noGrp="1"/>
          </p:cNvSpPr>
          <p:nvPr>
            <p:ph idx="1"/>
          </p:nvPr>
        </p:nvSpPr>
        <p:spPr>
          <a:xfrm>
            <a:off x="630936" y="2660904"/>
            <a:ext cx="4818888" cy="3547872"/>
          </a:xfrm>
        </p:spPr>
        <p:txBody>
          <a:bodyPr anchor="t">
            <a:normAutofit/>
          </a:bodyPr>
          <a:lstStyle/>
          <a:p>
            <a:pPr algn="just"/>
            <a:r>
              <a:rPr lang="en-US" sz="2000">
                <a:ea typeface="Calibri"/>
                <a:cs typeface="Calibri"/>
              </a:rPr>
              <a:t>Class A: </a:t>
            </a:r>
            <a:r>
              <a:rPr lang="en-US" sz="2000">
                <a:ea typeface="+mn-lt"/>
                <a:cs typeface="+mn-lt"/>
              </a:rPr>
              <a:t>almost all participants were reported to have no meaningful changes in motor function.</a:t>
            </a:r>
          </a:p>
          <a:p>
            <a:pPr algn="just"/>
            <a:r>
              <a:rPr lang="en-US" sz="2000">
                <a:ea typeface="Calibri"/>
                <a:cs typeface="Calibri"/>
              </a:rPr>
              <a:t>Class B: </a:t>
            </a:r>
            <a:r>
              <a:rPr lang="en-US" sz="2000">
                <a:ea typeface="+mn-lt"/>
                <a:cs typeface="+mn-lt"/>
              </a:rPr>
              <a:t>many participants were not reported to experience slowness. However, there is a significant increase in reported cases of experienced slowness.</a:t>
            </a:r>
            <a:endParaRPr lang="en-US" sz="2000">
              <a:ea typeface="Calibri"/>
              <a:cs typeface="Calibri"/>
            </a:endParaRPr>
          </a:p>
        </p:txBody>
      </p:sp>
      <p:pic>
        <p:nvPicPr>
          <p:cNvPr id="4" name="Chỗ dành sẵn cho Nội dung 3" descr="Ảnh có chứa văn bản, ảnh chụp màn hình, biểu đồ, Sơ đồ&#10;&#10;Mô tả được tự động tạo">
            <a:extLst>
              <a:ext uri="{FF2B5EF4-FFF2-40B4-BE49-F238E27FC236}">
                <a16:creationId xmlns:a16="http://schemas.microsoft.com/office/drawing/2014/main" id="{82D94698-4E22-2950-F4B7-0CEAAE8BEC22}"/>
              </a:ext>
            </a:extLst>
          </p:cNvPr>
          <p:cNvPicPr>
            <a:picLocks noChangeAspect="1"/>
          </p:cNvPicPr>
          <p:nvPr/>
        </p:nvPicPr>
        <p:blipFill>
          <a:blip r:embed="rId2"/>
          <a:stretch>
            <a:fillRect/>
          </a:stretch>
        </p:blipFill>
        <p:spPr>
          <a:xfrm>
            <a:off x="6099048" y="1682131"/>
            <a:ext cx="5458968" cy="3493738"/>
          </a:xfrm>
          <a:prstGeom prst="rect">
            <a:avLst/>
          </a:prstGeom>
        </p:spPr>
      </p:pic>
    </p:spTree>
    <p:extLst>
      <p:ext uri="{BB962C8B-B14F-4D97-AF65-F5344CB8AC3E}">
        <p14:creationId xmlns:p14="http://schemas.microsoft.com/office/powerpoint/2010/main" val="22961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F4B8CFE-72CE-FF3A-A980-A869B94648DA}"/>
              </a:ext>
            </a:extLst>
          </p:cNvPr>
          <p:cNvSpPr>
            <a:spLocks noGrp="1"/>
          </p:cNvSpPr>
          <p:nvPr>
            <p:ph type="title"/>
          </p:nvPr>
        </p:nvSpPr>
        <p:spPr>
          <a:xfrm>
            <a:off x="751840" y="-166443"/>
            <a:ext cx="10791818" cy="1325563"/>
          </a:xfrm>
        </p:spPr>
        <p:txBody>
          <a:bodyPr>
            <a:normAutofit/>
          </a:bodyPr>
          <a:lstStyle/>
          <a:p>
            <a:pPr algn="ctr"/>
            <a:r>
              <a:rPr lang="en-US" sz="3200" b="1" i="0" u="none" strike="noStrike">
                <a:effectLst/>
                <a:latin typeface="Arial" panose="020B0604020202020204" pitchFamily="34" charset="0"/>
                <a:cs typeface="Arial" panose="020B0604020202020204" pitchFamily="34" charset="0"/>
              </a:rPr>
              <a:t>National Alzheimer’s Coordinating Center (</a:t>
            </a:r>
            <a:r>
              <a:rPr lang="en-US" sz="3200" b="1">
                <a:latin typeface="Arial" panose="020B0604020202020204" pitchFamily="34" charset="0"/>
                <a:cs typeface="Arial" panose="020B0604020202020204" pitchFamily="34" charset="0"/>
              </a:rPr>
              <a:t>NACC) data</a:t>
            </a:r>
          </a:p>
        </p:txBody>
      </p:sp>
      <p:sp>
        <p:nvSpPr>
          <p:cNvPr id="11" name="TextBox 10">
            <a:extLst>
              <a:ext uri="{FF2B5EF4-FFF2-40B4-BE49-F238E27FC236}">
                <a16:creationId xmlns:a16="http://schemas.microsoft.com/office/drawing/2014/main" id="{BFE9AEFA-8212-2CDC-4822-68DDE0603EFA}"/>
              </a:ext>
            </a:extLst>
          </p:cNvPr>
          <p:cNvSpPr txBox="1"/>
          <p:nvPr/>
        </p:nvSpPr>
        <p:spPr>
          <a:xfrm>
            <a:off x="1028058" y="4870622"/>
            <a:ext cx="10515600" cy="1855893"/>
          </a:xfrm>
          <a:prstGeom prst="rect">
            <a:avLst/>
          </a:prstGeom>
          <a:noFill/>
        </p:spPr>
        <p:txBody>
          <a:bodyPr wrap="square" rtlCol="0">
            <a:spAutoFit/>
          </a:bodyPr>
          <a:lstStyle/>
          <a:p>
            <a:pPr marL="0" lvl="0" indent="0" algn="l" defTabSz="844550">
              <a:lnSpc>
                <a:spcPct val="90000"/>
              </a:lnSpc>
              <a:spcBef>
                <a:spcPct val="0"/>
              </a:spcBef>
              <a:spcAft>
                <a:spcPct val="35000"/>
              </a:spcAft>
              <a:buNone/>
            </a:pPr>
            <a:r>
              <a:rPr lang="en-US" sz="2400" b="1" i="0" kern="1200">
                <a:solidFill>
                  <a:schemeClr val="tx1"/>
                </a:solidFill>
              </a:rPr>
              <a:t>Data used in our projects:</a:t>
            </a:r>
          </a:p>
          <a:p>
            <a:pPr marL="0" lvl="0" indent="0" algn="l" defTabSz="844550">
              <a:lnSpc>
                <a:spcPct val="90000"/>
              </a:lnSpc>
              <a:spcBef>
                <a:spcPct val="0"/>
              </a:spcBef>
              <a:spcAft>
                <a:spcPct val="35000"/>
              </a:spcAft>
              <a:buNone/>
            </a:pPr>
            <a:r>
              <a:rPr lang="en-US" sz="2400" b="1" i="0" kern="1200">
                <a:solidFill>
                  <a:schemeClr val="tx1"/>
                </a:solidFill>
              </a:rPr>
              <a:t>- </a:t>
            </a:r>
            <a:r>
              <a:rPr lang="en-US" sz="1800"/>
              <a:t>13689 patients’ data </a:t>
            </a:r>
            <a:r>
              <a:rPr lang="en-US" sz="1800" b="0" i="0" u="none" strike="noStrike">
                <a:solidFill>
                  <a:srgbClr val="333333"/>
                </a:solidFill>
                <a:effectLst/>
                <a:latin typeface="Roboto" panose="02000000000000000000" pitchFamily="2" charset="0"/>
              </a:rPr>
              <a:t>collected since 2005 during standardized annual evaluations conducted at the NIA-funded Alzheimer’s Disease Research Centers (ADRCs) across the country. </a:t>
            </a:r>
            <a:endParaRPr lang="en-US" sz="1800"/>
          </a:p>
          <a:p>
            <a:pPr marL="0" lvl="0" indent="0" algn="l" defTabSz="844550">
              <a:lnSpc>
                <a:spcPct val="90000"/>
              </a:lnSpc>
              <a:spcBef>
                <a:spcPct val="0"/>
              </a:spcBef>
              <a:spcAft>
                <a:spcPct val="35000"/>
              </a:spcAft>
              <a:buNone/>
            </a:pPr>
            <a:r>
              <a:rPr lang="en-US" sz="1800" kern="1200">
                <a:solidFill>
                  <a:schemeClr val="tx1"/>
                </a:solidFill>
              </a:rPr>
              <a:t>- 22 features selected based on literature review and easiness-to-understand for normal people</a:t>
            </a:r>
          </a:p>
          <a:p>
            <a:endParaRPr lang="en-US"/>
          </a:p>
        </p:txBody>
      </p:sp>
      <p:pic>
        <p:nvPicPr>
          <p:cNvPr id="13" name="Picture 12">
            <a:extLst>
              <a:ext uri="{FF2B5EF4-FFF2-40B4-BE49-F238E27FC236}">
                <a16:creationId xmlns:a16="http://schemas.microsoft.com/office/drawing/2014/main" id="{FF625C78-A9E4-7733-ADC5-4F59F97272A2}"/>
              </a:ext>
            </a:extLst>
          </p:cNvPr>
          <p:cNvPicPr>
            <a:picLocks noChangeAspect="1"/>
          </p:cNvPicPr>
          <p:nvPr/>
        </p:nvPicPr>
        <p:blipFill>
          <a:blip r:embed="rId2"/>
          <a:stretch>
            <a:fillRect/>
          </a:stretch>
        </p:blipFill>
        <p:spPr>
          <a:xfrm>
            <a:off x="3441372" y="1159120"/>
            <a:ext cx="5688972" cy="3155599"/>
          </a:xfrm>
          <a:prstGeom prst="rect">
            <a:avLst/>
          </a:prstGeom>
        </p:spPr>
      </p:pic>
    </p:spTree>
    <p:extLst>
      <p:ext uri="{BB962C8B-B14F-4D97-AF65-F5344CB8AC3E}">
        <p14:creationId xmlns:p14="http://schemas.microsoft.com/office/powerpoint/2010/main" val="514217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09A6010-D32E-BA1F-19EE-E3E072536746}"/>
              </a:ext>
            </a:extLst>
          </p:cNvPr>
          <p:cNvSpPr>
            <a:spLocks noGrp="1"/>
          </p:cNvSpPr>
          <p:nvPr>
            <p:ph type="title"/>
          </p:nvPr>
        </p:nvSpPr>
        <p:spPr>
          <a:xfrm>
            <a:off x="630936" y="640080"/>
            <a:ext cx="4818888" cy="1481328"/>
          </a:xfrm>
        </p:spPr>
        <p:txBody>
          <a:bodyPr anchor="b">
            <a:normAutofit/>
          </a:bodyPr>
          <a:lstStyle/>
          <a:p>
            <a:r>
              <a:rPr lang="vi-VN" sz="5000">
                <a:latin typeface="Calibri"/>
                <a:ea typeface="Calibri"/>
                <a:cs typeface="Times New Roman"/>
              </a:rPr>
              <a:t>Cognitive Assesment</a:t>
            </a:r>
            <a:endParaRPr lang="vi-VN" sz="5000">
              <a:latin typeface="Calibri"/>
              <a:ea typeface="Calibri"/>
            </a:endParaRPr>
          </a:p>
        </p:txBody>
      </p:sp>
      <p:sp>
        <p:nvSpPr>
          <p:cNvPr id="5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7">
            <a:extLst>
              <a:ext uri="{FF2B5EF4-FFF2-40B4-BE49-F238E27FC236}">
                <a16:creationId xmlns:a16="http://schemas.microsoft.com/office/drawing/2014/main" id="{F2CBDB8E-8AD5-E58C-FD10-6E0B4281B1A1}"/>
              </a:ext>
            </a:extLst>
          </p:cNvPr>
          <p:cNvSpPr>
            <a:spLocks noGrp="1"/>
          </p:cNvSpPr>
          <p:nvPr>
            <p:ph idx="1"/>
          </p:nvPr>
        </p:nvSpPr>
        <p:spPr>
          <a:xfrm>
            <a:off x="630936" y="2660904"/>
            <a:ext cx="4818888" cy="3547872"/>
          </a:xfrm>
        </p:spPr>
        <p:txBody>
          <a:bodyPr anchor="t">
            <a:normAutofit/>
          </a:bodyPr>
          <a:lstStyle/>
          <a:p>
            <a:r>
              <a:rPr lang="en-US" sz="2000">
                <a:ea typeface="Calibri"/>
                <a:cs typeface="Calibri"/>
              </a:rPr>
              <a:t>Class A: </a:t>
            </a:r>
            <a:r>
              <a:rPr lang="en-US" sz="2000">
                <a:ea typeface="+mn-lt"/>
                <a:cs typeface="+mn-lt"/>
              </a:rPr>
              <a:t>a majority of this group has no memory impairment. However, there are still cases that have questionable impairment and a few number of cases have mild/moderate impairment.</a:t>
            </a:r>
            <a:endParaRPr lang="vi-VN" sz="2000"/>
          </a:p>
          <a:p>
            <a:r>
              <a:rPr lang="en-US" sz="2000">
                <a:ea typeface="Calibri" panose="020F0502020204030204"/>
                <a:cs typeface="Calibri" panose="020F0502020204030204"/>
              </a:rPr>
              <a:t>Class B: </a:t>
            </a:r>
            <a:r>
              <a:rPr lang="en-US" sz="2000">
                <a:ea typeface="+mn-lt"/>
                <a:cs typeface="+mn-lt"/>
              </a:rPr>
              <a:t>most participants in this group were reported to have some type of memory impairment, with almost all participants reported to have questionable/mild/moderate/severe impairment.</a:t>
            </a:r>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4" name="Chỗ dành sẵn cho Nội dung 3" descr="Ảnh có chứa văn bản, ảnh chụp màn hình, biểu đồ, Nhiều màu sắc&#10;&#10;Mô tả được tự động tạo">
            <a:extLst>
              <a:ext uri="{FF2B5EF4-FFF2-40B4-BE49-F238E27FC236}">
                <a16:creationId xmlns:a16="http://schemas.microsoft.com/office/drawing/2014/main" id="{C1CA1655-56F2-990D-A5EA-6C90A562BF4E}"/>
              </a:ext>
            </a:extLst>
          </p:cNvPr>
          <p:cNvPicPr>
            <a:picLocks noChangeAspect="1"/>
          </p:cNvPicPr>
          <p:nvPr/>
        </p:nvPicPr>
        <p:blipFill>
          <a:blip r:embed="rId2"/>
          <a:stretch>
            <a:fillRect/>
          </a:stretch>
        </p:blipFill>
        <p:spPr>
          <a:xfrm>
            <a:off x="6099048" y="1920960"/>
            <a:ext cx="5458968" cy="3016079"/>
          </a:xfrm>
          <a:prstGeom prst="rect">
            <a:avLst/>
          </a:prstGeom>
        </p:spPr>
      </p:pic>
    </p:spTree>
    <p:extLst>
      <p:ext uri="{BB962C8B-B14F-4D97-AF65-F5344CB8AC3E}">
        <p14:creationId xmlns:p14="http://schemas.microsoft.com/office/powerpoint/2010/main" val="178958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EA7B8FD-6425-E4CF-7A4F-96A83071EF4C}"/>
              </a:ext>
            </a:extLst>
          </p:cNvPr>
          <p:cNvSpPr>
            <a:spLocks noGrp="1"/>
          </p:cNvSpPr>
          <p:nvPr>
            <p:ph type="title"/>
          </p:nvPr>
        </p:nvSpPr>
        <p:spPr>
          <a:xfrm>
            <a:off x="6739128" y="638089"/>
            <a:ext cx="4818888" cy="1476801"/>
          </a:xfrm>
        </p:spPr>
        <p:txBody>
          <a:bodyPr anchor="b">
            <a:normAutofit/>
          </a:bodyPr>
          <a:lstStyle/>
          <a:p>
            <a:r>
              <a:rPr lang="vi-VN" sz="4200">
                <a:latin typeface="Calibri"/>
                <a:ea typeface="Calibri"/>
                <a:cs typeface="Times New Roman"/>
              </a:rPr>
              <a:t>Functional Activities</a:t>
            </a:r>
            <a:endParaRPr lang="vi-VN" sz="4200">
              <a:latin typeface="Calibri"/>
              <a:ea typeface="Calibri"/>
            </a:endParaRPr>
          </a:p>
        </p:txBody>
      </p:sp>
      <p:pic>
        <p:nvPicPr>
          <p:cNvPr id="4" name="Chỗ dành sẵn cho Nội dung 3" descr="Ảnh có chứa văn bản, ảnh chụp màn hình, biểu đồ, Nhiều màu sắc&#10;&#10;Mô tả được tự động tạo">
            <a:extLst>
              <a:ext uri="{FF2B5EF4-FFF2-40B4-BE49-F238E27FC236}">
                <a16:creationId xmlns:a16="http://schemas.microsoft.com/office/drawing/2014/main" id="{552D9918-F12D-164C-0598-DB291C44847C}"/>
              </a:ext>
            </a:extLst>
          </p:cNvPr>
          <p:cNvPicPr>
            <a:picLocks noChangeAspect="1"/>
          </p:cNvPicPr>
          <p:nvPr/>
        </p:nvPicPr>
        <p:blipFill>
          <a:blip r:embed="rId2"/>
          <a:stretch>
            <a:fillRect/>
          </a:stretch>
        </p:blipFill>
        <p:spPr>
          <a:xfrm>
            <a:off x="630936" y="1900489"/>
            <a:ext cx="5458968" cy="3057022"/>
          </a:xfrm>
          <a:prstGeom prst="rect">
            <a:avLst/>
          </a:prstGeom>
        </p:spPr>
      </p:pic>
      <p:sp>
        <p:nvSpPr>
          <p:cNvPr id="2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487E5D8-1DF9-DA34-82BC-A4D7E0441D22}"/>
              </a:ext>
            </a:extLst>
          </p:cNvPr>
          <p:cNvSpPr>
            <a:spLocks noGrp="1"/>
          </p:cNvSpPr>
          <p:nvPr>
            <p:ph idx="1"/>
          </p:nvPr>
        </p:nvSpPr>
        <p:spPr>
          <a:xfrm>
            <a:off x="6739128" y="2664886"/>
            <a:ext cx="4818888" cy="3550789"/>
          </a:xfrm>
        </p:spPr>
        <p:txBody>
          <a:bodyPr anchor="t">
            <a:normAutofit/>
          </a:bodyPr>
          <a:lstStyle/>
          <a:p>
            <a:pPr algn="just"/>
            <a:r>
              <a:rPr lang="en-US" sz="2200">
                <a:ea typeface="Calibri"/>
                <a:cs typeface="Calibri"/>
              </a:rPr>
              <a:t>Class A: </a:t>
            </a:r>
            <a:r>
              <a:rPr lang="en-US" sz="2200">
                <a:ea typeface="+mn-lt"/>
                <a:cs typeface="+mn-lt"/>
              </a:rPr>
              <a:t>no severe cases were reported, a majority of participants have normal speech and a few cases were reported to have slight loss of expression, diction, and/or volume; or not available.</a:t>
            </a:r>
            <a:endParaRPr lang="vi-VN"/>
          </a:p>
          <a:p>
            <a:pPr algn="just"/>
            <a:r>
              <a:rPr lang="en-US" sz="2200">
                <a:ea typeface="Calibri" panose="020F0502020204030204"/>
                <a:cs typeface="Calibri" panose="020F0502020204030204"/>
              </a:rPr>
              <a:t>Class B: </a:t>
            </a:r>
            <a:r>
              <a:rPr lang="en-US" sz="2200">
                <a:ea typeface="+mn-lt"/>
                <a:cs typeface="+mn-lt"/>
              </a:rPr>
              <a:t> more people were reported to have a slight loss of expression, diction, and/or volume than class 0.</a:t>
            </a:r>
            <a:endParaRPr lang="en-US" sz="2200">
              <a:ea typeface="Calibri" panose="020F0502020204030204"/>
              <a:cs typeface="Calibri" panose="020F0502020204030204"/>
            </a:endParaRPr>
          </a:p>
        </p:txBody>
      </p:sp>
    </p:spTree>
    <p:extLst>
      <p:ext uri="{BB962C8B-B14F-4D97-AF65-F5344CB8AC3E}">
        <p14:creationId xmlns:p14="http://schemas.microsoft.com/office/powerpoint/2010/main" val="282101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9C33341-23C0-D7C4-01CB-AD0145F934F5}"/>
              </a:ext>
            </a:extLst>
          </p:cNvPr>
          <p:cNvSpPr>
            <a:spLocks noGrp="1"/>
          </p:cNvSpPr>
          <p:nvPr>
            <p:ph type="title"/>
          </p:nvPr>
        </p:nvSpPr>
        <p:spPr>
          <a:xfrm>
            <a:off x="6739128" y="638089"/>
            <a:ext cx="4818888" cy="1476801"/>
          </a:xfrm>
        </p:spPr>
        <p:txBody>
          <a:bodyPr anchor="b">
            <a:normAutofit/>
          </a:bodyPr>
          <a:lstStyle/>
          <a:p>
            <a:r>
              <a:rPr lang="vi-VN" sz="4200" err="1">
                <a:latin typeface="Calibri"/>
                <a:ea typeface="Calibri"/>
                <a:cs typeface="Times New Roman"/>
              </a:rPr>
              <a:t>Functional</a:t>
            </a:r>
            <a:r>
              <a:rPr lang="vi-VN" sz="4200">
                <a:latin typeface="Calibri"/>
                <a:ea typeface="Calibri"/>
                <a:cs typeface="Times New Roman"/>
              </a:rPr>
              <a:t> </a:t>
            </a:r>
            <a:r>
              <a:rPr lang="vi-VN" sz="4200" err="1">
                <a:latin typeface="Calibri"/>
                <a:ea typeface="Calibri"/>
                <a:cs typeface="Times New Roman"/>
              </a:rPr>
              <a:t>Activities</a:t>
            </a:r>
            <a:endParaRPr lang="vi-VN" sz="4200" err="1">
              <a:latin typeface="Calibri"/>
              <a:ea typeface="Calibri"/>
            </a:endParaRPr>
          </a:p>
        </p:txBody>
      </p:sp>
      <p:pic>
        <p:nvPicPr>
          <p:cNvPr id="4" name="Chỗ dành sẵn cho Nội dung 3" descr="Ảnh có chứa văn bản, ảnh chụp màn hình, Nhiều màu sắc, biểu đồ&#10;&#10;Mô tả được tự động tạo">
            <a:extLst>
              <a:ext uri="{FF2B5EF4-FFF2-40B4-BE49-F238E27FC236}">
                <a16:creationId xmlns:a16="http://schemas.microsoft.com/office/drawing/2014/main" id="{148EF551-D9CB-38AF-71CA-14E94B9242AA}"/>
              </a:ext>
            </a:extLst>
          </p:cNvPr>
          <p:cNvPicPr>
            <a:picLocks noChangeAspect="1"/>
          </p:cNvPicPr>
          <p:nvPr/>
        </p:nvPicPr>
        <p:blipFill>
          <a:blip r:embed="rId2"/>
          <a:stretch>
            <a:fillRect/>
          </a:stretch>
        </p:blipFill>
        <p:spPr>
          <a:xfrm>
            <a:off x="630936" y="1968726"/>
            <a:ext cx="5468039" cy="3002190"/>
          </a:xfrm>
          <a:prstGeom prst="rect">
            <a:avLst/>
          </a:prstGeom>
        </p:spPr>
      </p:pic>
      <p:sp>
        <p:nvSpPr>
          <p:cNvPr id="1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F4721DC-03FD-2D42-C699-92B57A0562B0}"/>
              </a:ext>
            </a:extLst>
          </p:cNvPr>
          <p:cNvSpPr>
            <a:spLocks noGrp="1"/>
          </p:cNvSpPr>
          <p:nvPr>
            <p:ph idx="1"/>
          </p:nvPr>
        </p:nvSpPr>
        <p:spPr>
          <a:xfrm>
            <a:off x="6739128" y="2664886"/>
            <a:ext cx="4818888" cy="3550789"/>
          </a:xfrm>
        </p:spPr>
        <p:txBody>
          <a:bodyPr anchor="t">
            <a:normAutofit/>
          </a:bodyPr>
          <a:lstStyle/>
          <a:p>
            <a:pPr algn="just"/>
            <a:r>
              <a:rPr lang="en-US" sz="2200">
                <a:ea typeface="Calibri"/>
                <a:cs typeface="Calibri"/>
              </a:rPr>
              <a:t>Class A:</a:t>
            </a:r>
            <a:r>
              <a:rPr lang="en-US" sz="2200">
                <a:ea typeface="+mn-lt"/>
                <a:cs typeface="+mn-lt"/>
              </a:rPr>
              <a:t> </a:t>
            </a:r>
            <a:r>
              <a:rPr lang="en-US" sz="2000">
                <a:ea typeface="+mn-lt"/>
                <a:cs typeface="+mn-lt"/>
              </a:rPr>
              <a:t>a majority of this group encountered no difficulties in writing checks, paying bills, or balancing a checkbook. However, there are still a few cases that encounter some difficulties but do it by themselves.</a:t>
            </a:r>
          </a:p>
          <a:p>
            <a:pPr algn="just"/>
            <a:r>
              <a:rPr lang="en-US" sz="2000">
                <a:ea typeface="Calibri" panose="020F0502020204030204"/>
                <a:cs typeface="Calibri" panose="020F0502020204030204"/>
              </a:rPr>
              <a:t>Class B: </a:t>
            </a:r>
            <a:r>
              <a:rPr lang="en-US" sz="2000">
                <a:ea typeface="+mn-lt"/>
                <a:cs typeface="+mn-lt"/>
              </a:rPr>
              <a:t>most people in this group encountered difficulties at some levels when writing checks, paying bills, or balancing a checkbook.</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20221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0B04337-4B33-9C58-78A3-B7D082CC3CA2}"/>
              </a:ext>
            </a:extLst>
          </p:cNvPr>
          <p:cNvSpPr>
            <a:spLocks noGrp="1"/>
          </p:cNvSpPr>
          <p:nvPr>
            <p:ph type="title"/>
          </p:nvPr>
        </p:nvSpPr>
        <p:spPr>
          <a:xfrm>
            <a:off x="630936" y="640080"/>
            <a:ext cx="4818888" cy="1481328"/>
          </a:xfrm>
        </p:spPr>
        <p:txBody>
          <a:bodyPr anchor="b">
            <a:normAutofit/>
          </a:bodyPr>
          <a:lstStyle/>
          <a:p>
            <a:r>
              <a:rPr lang="vi-VN" sz="4200" err="1">
                <a:latin typeface="Calibri"/>
                <a:ea typeface="Calibri"/>
                <a:cs typeface="Times New Roman"/>
              </a:rPr>
              <a:t>Functional</a:t>
            </a:r>
            <a:r>
              <a:rPr lang="vi-VN" sz="4200">
                <a:latin typeface="Calibri"/>
                <a:ea typeface="Calibri"/>
                <a:cs typeface="Times New Roman"/>
              </a:rPr>
              <a:t> </a:t>
            </a:r>
            <a:r>
              <a:rPr lang="vi-VN" sz="4200" err="1">
                <a:latin typeface="Calibri"/>
                <a:ea typeface="Calibri"/>
                <a:cs typeface="Times New Roman"/>
              </a:rPr>
              <a:t>Activities</a:t>
            </a:r>
            <a:endParaRPr lang="vi-VN" sz="4200" err="1">
              <a:latin typeface="Calibri"/>
              <a:ea typeface="Calibri"/>
            </a:endParaRPr>
          </a:p>
        </p:txBody>
      </p:sp>
      <p:sp>
        <p:nvSpPr>
          <p:cNvPr id="3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7">
            <a:extLst>
              <a:ext uri="{FF2B5EF4-FFF2-40B4-BE49-F238E27FC236}">
                <a16:creationId xmlns:a16="http://schemas.microsoft.com/office/drawing/2014/main" id="{894C091E-52A9-BC6B-892C-DA72417A2B07}"/>
              </a:ext>
            </a:extLst>
          </p:cNvPr>
          <p:cNvSpPr>
            <a:spLocks noGrp="1"/>
          </p:cNvSpPr>
          <p:nvPr>
            <p:ph idx="1"/>
          </p:nvPr>
        </p:nvSpPr>
        <p:spPr>
          <a:xfrm>
            <a:off x="640007" y="2660904"/>
            <a:ext cx="5245245" cy="3547872"/>
          </a:xfrm>
        </p:spPr>
        <p:txBody>
          <a:bodyPr anchor="t">
            <a:normAutofit/>
          </a:bodyPr>
          <a:lstStyle/>
          <a:p>
            <a:pPr algn="just"/>
            <a:r>
              <a:rPr lang="en-US" sz="2200">
                <a:ea typeface="Calibri"/>
                <a:cs typeface="Calibri"/>
              </a:rPr>
              <a:t>Class A:</a:t>
            </a:r>
            <a:r>
              <a:rPr lang="en-US" sz="2200">
                <a:ea typeface="+mn-lt"/>
                <a:cs typeface="+mn-lt"/>
              </a:rPr>
              <a:t> </a:t>
            </a:r>
            <a:r>
              <a:rPr lang="en-US" sz="2000">
                <a:ea typeface="+mn-lt"/>
                <a:cs typeface="+mn-lt"/>
              </a:rPr>
              <a:t>a majority of this group encountered no difficulties in traveling out of the neighborhood, driving, or arranging to take public transportation. However, there are still a few cases that encounter some difficulties but do by themselves.</a:t>
            </a:r>
          </a:p>
          <a:p>
            <a:pPr algn="just"/>
            <a:r>
              <a:rPr lang="en-US" sz="2000">
                <a:ea typeface="Calibri" panose="020F0502020204030204"/>
                <a:cs typeface="Calibri" panose="020F0502020204030204"/>
              </a:rPr>
              <a:t>Class B: </a:t>
            </a:r>
            <a:r>
              <a:rPr lang="en-US" sz="2000">
                <a:ea typeface="+mn-lt"/>
                <a:cs typeface="+mn-lt"/>
              </a:rPr>
              <a:t>most people in this group encountered difficulties at some levels when traveling out of the neighborhood, driving, or arranging to take public transportation.</a:t>
            </a:r>
            <a:endParaRPr lang="en-US" sz="2000">
              <a:ea typeface="Calibri" panose="020F0502020204030204"/>
              <a:cs typeface="Calibri" panose="020F0502020204030204"/>
            </a:endParaRPr>
          </a:p>
        </p:txBody>
      </p:sp>
      <p:pic>
        <p:nvPicPr>
          <p:cNvPr id="4" name="Chỗ dành sẵn cho Nội dung 3" descr="Ảnh có chứa văn bản, ảnh chụp màn hình, biểu đồ, Nhiều màu sắc&#10;&#10;Mô tả được tự động tạo">
            <a:extLst>
              <a:ext uri="{FF2B5EF4-FFF2-40B4-BE49-F238E27FC236}">
                <a16:creationId xmlns:a16="http://schemas.microsoft.com/office/drawing/2014/main" id="{60AB2BB8-A1C1-79D7-748D-64F32DD59BD7}"/>
              </a:ext>
            </a:extLst>
          </p:cNvPr>
          <p:cNvPicPr>
            <a:picLocks noChangeAspect="1"/>
          </p:cNvPicPr>
          <p:nvPr/>
        </p:nvPicPr>
        <p:blipFill>
          <a:blip r:embed="rId2"/>
          <a:stretch>
            <a:fillRect/>
          </a:stretch>
        </p:blipFill>
        <p:spPr>
          <a:xfrm>
            <a:off x="5999262" y="2120693"/>
            <a:ext cx="6084896" cy="3215328"/>
          </a:xfrm>
          <a:prstGeom prst="rect">
            <a:avLst/>
          </a:prstGeom>
        </p:spPr>
      </p:pic>
    </p:spTree>
    <p:extLst>
      <p:ext uri="{BB962C8B-B14F-4D97-AF65-F5344CB8AC3E}">
        <p14:creationId xmlns:p14="http://schemas.microsoft.com/office/powerpoint/2010/main" val="7189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BEBEB67-2207-1310-78E9-F998BF8D9ADB}"/>
              </a:ext>
            </a:extLst>
          </p:cNvPr>
          <p:cNvSpPr>
            <a:spLocks noGrp="1"/>
          </p:cNvSpPr>
          <p:nvPr>
            <p:ph type="title"/>
          </p:nvPr>
        </p:nvSpPr>
        <p:spPr>
          <a:xfrm>
            <a:off x="630936" y="640080"/>
            <a:ext cx="4818888" cy="1481328"/>
          </a:xfrm>
        </p:spPr>
        <p:txBody>
          <a:bodyPr anchor="b">
            <a:normAutofit/>
          </a:bodyPr>
          <a:lstStyle/>
          <a:p>
            <a:r>
              <a:rPr lang="vi-VN" sz="4200" err="1">
                <a:latin typeface="Calibri"/>
                <a:ea typeface="Calibri"/>
                <a:cs typeface="Times New Roman"/>
              </a:rPr>
              <a:t>Functional</a:t>
            </a:r>
            <a:r>
              <a:rPr lang="vi-VN" sz="4200">
                <a:latin typeface="Calibri"/>
                <a:ea typeface="Calibri"/>
                <a:cs typeface="Times New Roman"/>
              </a:rPr>
              <a:t> </a:t>
            </a:r>
            <a:r>
              <a:rPr lang="vi-VN" sz="4200" err="1">
                <a:latin typeface="Calibri"/>
                <a:ea typeface="Calibri"/>
                <a:cs typeface="Times New Roman"/>
              </a:rPr>
              <a:t>Activities</a:t>
            </a:r>
            <a:endParaRPr lang="vi-VN" sz="4200" err="1">
              <a:latin typeface="Calibri"/>
              <a:ea typeface="Calibri"/>
            </a:endParaRPr>
          </a:p>
        </p:txBody>
      </p:sp>
      <p:sp>
        <p:nvSpPr>
          <p:cNvPr id="2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7">
            <a:extLst>
              <a:ext uri="{FF2B5EF4-FFF2-40B4-BE49-F238E27FC236}">
                <a16:creationId xmlns:a16="http://schemas.microsoft.com/office/drawing/2014/main" id="{3DDE9CF1-4799-00E6-CCDB-7AF6DD470F6E}"/>
              </a:ext>
            </a:extLst>
          </p:cNvPr>
          <p:cNvSpPr>
            <a:spLocks noGrp="1"/>
          </p:cNvSpPr>
          <p:nvPr>
            <p:ph idx="1"/>
          </p:nvPr>
        </p:nvSpPr>
        <p:spPr>
          <a:xfrm>
            <a:off x="630936" y="2660904"/>
            <a:ext cx="4818888" cy="3547872"/>
          </a:xfrm>
        </p:spPr>
        <p:txBody>
          <a:bodyPr anchor="t">
            <a:normAutofit/>
          </a:bodyPr>
          <a:lstStyle/>
          <a:p>
            <a:pPr algn="just"/>
            <a:r>
              <a:rPr lang="en-US" sz="2000">
                <a:ea typeface="+mn-lt"/>
                <a:cs typeface="+mn-lt"/>
              </a:rPr>
              <a:t>Most people in both groups weren't reported to fall more; however, more people experienced falls in group B than in group A.</a:t>
            </a:r>
            <a:endParaRPr lang="en-US" sz="2000">
              <a:ea typeface="Calibri" panose="020F0502020204030204"/>
              <a:cs typeface="Calibri" panose="020F0502020204030204"/>
            </a:endParaRPr>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17AD8295-A630-B558-803E-8614A50C57DA}"/>
              </a:ext>
            </a:extLst>
          </p:cNvPr>
          <p:cNvPicPr>
            <a:picLocks noChangeAspect="1"/>
          </p:cNvPicPr>
          <p:nvPr/>
        </p:nvPicPr>
        <p:blipFill>
          <a:blip r:embed="rId2"/>
          <a:stretch>
            <a:fillRect/>
          </a:stretch>
        </p:blipFill>
        <p:spPr>
          <a:xfrm>
            <a:off x="6099048" y="1711754"/>
            <a:ext cx="5458968" cy="3606848"/>
          </a:xfrm>
          <a:prstGeom prst="rect">
            <a:avLst/>
          </a:prstGeom>
        </p:spPr>
      </p:pic>
    </p:spTree>
    <p:extLst>
      <p:ext uri="{BB962C8B-B14F-4D97-AF65-F5344CB8AC3E}">
        <p14:creationId xmlns:p14="http://schemas.microsoft.com/office/powerpoint/2010/main" val="380244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C51F22B-8A98-8F8B-12F1-4A7E486DA335}"/>
              </a:ext>
            </a:extLst>
          </p:cNvPr>
          <p:cNvSpPr>
            <a:spLocks noGrp="1"/>
          </p:cNvSpPr>
          <p:nvPr>
            <p:ph type="title"/>
          </p:nvPr>
        </p:nvSpPr>
        <p:spPr>
          <a:xfrm>
            <a:off x="630936" y="640080"/>
            <a:ext cx="4818888" cy="1481328"/>
          </a:xfrm>
        </p:spPr>
        <p:txBody>
          <a:bodyPr anchor="b">
            <a:normAutofit/>
          </a:bodyPr>
          <a:lstStyle/>
          <a:p>
            <a:r>
              <a:rPr lang="vi-VN" sz="4200" err="1">
                <a:latin typeface="Calibri"/>
                <a:ea typeface="Calibri"/>
                <a:cs typeface="Times New Roman"/>
              </a:rPr>
              <a:t>Functional</a:t>
            </a:r>
            <a:r>
              <a:rPr lang="vi-VN" sz="4200">
                <a:latin typeface="Calibri"/>
                <a:ea typeface="Calibri"/>
                <a:cs typeface="Times New Roman"/>
              </a:rPr>
              <a:t> </a:t>
            </a:r>
            <a:r>
              <a:rPr lang="vi-VN" sz="4200" err="1">
                <a:latin typeface="Calibri"/>
                <a:ea typeface="Calibri"/>
                <a:cs typeface="Times New Roman"/>
              </a:rPr>
              <a:t>Activities</a:t>
            </a:r>
            <a:endParaRPr lang="vi-VN" sz="4200" err="1">
              <a:latin typeface="Calibri"/>
              <a:ea typeface="Calibri"/>
            </a:endParaRP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0EB2A03-0858-F235-165A-759A092D93C7}"/>
              </a:ext>
            </a:extLst>
          </p:cNvPr>
          <p:cNvSpPr>
            <a:spLocks noGrp="1"/>
          </p:cNvSpPr>
          <p:nvPr>
            <p:ph idx="1"/>
          </p:nvPr>
        </p:nvSpPr>
        <p:spPr>
          <a:xfrm>
            <a:off x="640007" y="2660904"/>
            <a:ext cx="5163602" cy="3547872"/>
          </a:xfrm>
        </p:spPr>
        <p:txBody>
          <a:bodyPr anchor="t">
            <a:normAutofit/>
          </a:bodyPr>
          <a:lstStyle/>
          <a:p>
            <a:pPr algn="just"/>
            <a:r>
              <a:rPr lang="en-US" sz="2200">
                <a:ea typeface="Calibri"/>
                <a:cs typeface="Calibri"/>
              </a:rPr>
              <a:t>Most people in both groups weren't reported to have more tremors; however, more people experienced tremors in group B than in group A.</a:t>
            </a:r>
            <a:endParaRPr lang="vi-VN"/>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2A86F18C-ECA1-C201-BB3B-0AB29F562193}"/>
              </a:ext>
            </a:extLst>
          </p:cNvPr>
          <p:cNvPicPr>
            <a:picLocks noChangeAspect="1"/>
          </p:cNvPicPr>
          <p:nvPr/>
        </p:nvPicPr>
        <p:blipFill>
          <a:blip r:embed="rId2"/>
          <a:stretch>
            <a:fillRect/>
          </a:stretch>
        </p:blipFill>
        <p:spPr>
          <a:xfrm>
            <a:off x="6099048" y="1723073"/>
            <a:ext cx="5458968" cy="3411854"/>
          </a:xfrm>
          <a:prstGeom prst="rect">
            <a:avLst/>
          </a:prstGeom>
        </p:spPr>
      </p:pic>
    </p:spTree>
    <p:extLst>
      <p:ext uri="{BB962C8B-B14F-4D97-AF65-F5344CB8AC3E}">
        <p14:creationId xmlns:p14="http://schemas.microsoft.com/office/powerpoint/2010/main" val="325623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6E5723-43F9-DE3D-DEED-FC64E21FC193}"/>
              </a:ext>
            </a:extLst>
          </p:cNvPr>
          <p:cNvSpPr>
            <a:spLocks noGrp="1"/>
          </p:cNvSpPr>
          <p:nvPr>
            <p:ph type="title"/>
          </p:nvPr>
        </p:nvSpPr>
        <p:spPr/>
        <p:txBody>
          <a:bodyPr/>
          <a:lstStyle/>
          <a:p>
            <a:r>
              <a:rPr lang="vi-VN" err="1">
                <a:latin typeface="Calibri"/>
                <a:ea typeface="Calibri"/>
                <a:cs typeface="Times New Roman"/>
              </a:rPr>
              <a:t>General</a:t>
            </a:r>
            <a:r>
              <a:rPr lang="vi-VN">
                <a:latin typeface="Calibri"/>
                <a:ea typeface="Calibri"/>
                <a:cs typeface="Times New Roman"/>
              </a:rPr>
              <a:t> </a:t>
            </a:r>
            <a:r>
              <a:rPr lang="vi-VN" err="1">
                <a:latin typeface="Calibri"/>
                <a:ea typeface="Calibri"/>
                <a:cs typeface="Times New Roman"/>
              </a:rPr>
              <a:t>conclusion</a:t>
            </a:r>
            <a:endParaRPr lang="vi-VN" err="1">
              <a:latin typeface="Calibri"/>
              <a:ea typeface="Calibri"/>
            </a:endParaRPr>
          </a:p>
        </p:txBody>
      </p:sp>
      <p:sp>
        <p:nvSpPr>
          <p:cNvPr id="3" name="Chỗ dành sẵn cho Nội dung 2">
            <a:extLst>
              <a:ext uri="{FF2B5EF4-FFF2-40B4-BE49-F238E27FC236}">
                <a16:creationId xmlns:a16="http://schemas.microsoft.com/office/drawing/2014/main" id="{5FA65EA0-0859-2E93-5B46-B95BE19A165A}"/>
              </a:ext>
            </a:extLst>
          </p:cNvPr>
          <p:cNvSpPr>
            <a:spLocks noGrp="1"/>
          </p:cNvSpPr>
          <p:nvPr>
            <p:ph idx="1"/>
          </p:nvPr>
        </p:nvSpPr>
        <p:spPr/>
        <p:txBody>
          <a:bodyPr vert="horz" lIns="91440" tIns="45720" rIns="91440" bIns="45720" rtlCol="0" anchor="t">
            <a:normAutofit/>
          </a:bodyPr>
          <a:lstStyle/>
          <a:p>
            <a:r>
              <a:rPr lang="vi-VN" sz="2000" err="1">
                <a:latin typeface="Calibri"/>
                <a:ea typeface="+mn-lt"/>
                <a:cs typeface="Arial"/>
              </a:rPr>
              <a:t>Class</a:t>
            </a:r>
            <a:r>
              <a:rPr lang="vi-VN" sz="2000">
                <a:latin typeface="Calibri"/>
                <a:ea typeface="+mn-lt"/>
                <a:cs typeface="Arial"/>
              </a:rPr>
              <a:t> A </a:t>
            </a:r>
            <a:r>
              <a:rPr lang="vi-VN" sz="2000" err="1">
                <a:latin typeface="Calibri"/>
                <a:ea typeface="+mn-lt"/>
                <a:cs typeface="Arial"/>
              </a:rPr>
              <a:t>appears</a:t>
            </a:r>
            <a:r>
              <a:rPr lang="vi-VN" sz="2000">
                <a:latin typeface="Calibri"/>
                <a:ea typeface="+mn-lt"/>
                <a:cs typeface="Arial"/>
              </a:rPr>
              <a:t> to </a:t>
            </a:r>
            <a:r>
              <a:rPr lang="vi-VN" sz="2000" err="1">
                <a:latin typeface="Calibri"/>
                <a:ea typeface="+mn-lt"/>
                <a:cs typeface="Arial"/>
              </a:rPr>
              <a:t>consist</a:t>
            </a:r>
            <a:r>
              <a:rPr lang="vi-VN" sz="2000">
                <a:latin typeface="Calibri"/>
                <a:ea typeface="+mn-lt"/>
                <a:cs typeface="Arial"/>
              </a:rPr>
              <a:t> </a:t>
            </a:r>
            <a:r>
              <a:rPr lang="vi-VN" sz="2000" err="1">
                <a:latin typeface="Calibri"/>
                <a:ea typeface="+mn-lt"/>
                <a:cs typeface="Arial"/>
              </a:rPr>
              <a:t>of</a:t>
            </a:r>
            <a:r>
              <a:rPr lang="vi-VN" sz="2000">
                <a:latin typeface="Calibri"/>
                <a:ea typeface="+mn-lt"/>
                <a:cs typeface="Arial"/>
              </a:rPr>
              <a:t> </a:t>
            </a:r>
            <a:r>
              <a:rPr lang="vi-VN" sz="2000" err="1">
                <a:latin typeface="Calibri"/>
                <a:ea typeface="+mn-lt"/>
                <a:cs typeface="Arial"/>
              </a:rPr>
              <a:t>individuals</a:t>
            </a:r>
            <a:r>
              <a:rPr lang="vi-VN" sz="2000">
                <a:latin typeface="Calibri"/>
                <a:ea typeface="+mn-lt"/>
                <a:cs typeface="Arial"/>
              </a:rPr>
              <a:t> </a:t>
            </a:r>
            <a:r>
              <a:rPr lang="vi-VN" sz="2000" err="1">
                <a:latin typeface="Calibri"/>
                <a:ea typeface="+mn-lt"/>
                <a:cs typeface="Arial"/>
              </a:rPr>
              <a:t>who</a:t>
            </a:r>
            <a:r>
              <a:rPr lang="vi-VN" sz="2000">
                <a:latin typeface="Calibri"/>
                <a:ea typeface="+mn-lt"/>
                <a:cs typeface="Arial"/>
              </a:rPr>
              <a:t> </a:t>
            </a:r>
            <a:r>
              <a:rPr lang="vi-VN" sz="2000" err="1">
                <a:latin typeface="Calibri"/>
                <a:ea typeface="+mn-lt"/>
                <a:cs typeface="Arial"/>
              </a:rPr>
              <a:t>are</a:t>
            </a:r>
            <a:r>
              <a:rPr lang="vi-VN" sz="2000">
                <a:latin typeface="Calibri"/>
                <a:ea typeface="+mn-lt"/>
                <a:cs typeface="Arial"/>
              </a:rPr>
              <a:t> </a:t>
            </a:r>
            <a:r>
              <a:rPr lang="vi-VN" sz="2000" err="1">
                <a:latin typeface="Calibri"/>
                <a:ea typeface="+mn-lt"/>
                <a:cs typeface="Arial"/>
              </a:rPr>
              <a:t>generally</a:t>
            </a:r>
            <a:r>
              <a:rPr lang="vi-VN" sz="2000">
                <a:latin typeface="Calibri"/>
                <a:ea typeface="+mn-lt"/>
                <a:cs typeface="Arial"/>
              </a:rPr>
              <a:t> </a:t>
            </a:r>
            <a:r>
              <a:rPr lang="vi-VN" sz="2000" err="1">
                <a:latin typeface="Calibri"/>
                <a:ea typeface="+mn-lt"/>
                <a:cs typeface="Arial"/>
              </a:rPr>
              <a:t>healthier</a:t>
            </a:r>
            <a:r>
              <a:rPr lang="vi-VN" sz="2000">
                <a:latin typeface="Calibri"/>
                <a:ea typeface="+mn-lt"/>
                <a:cs typeface="Arial"/>
              </a:rPr>
              <a:t>, </a:t>
            </a:r>
            <a:r>
              <a:rPr lang="vi-VN" sz="2000" err="1">
                <a:latin typeface="Calibri"/>
                <a:ea typeface="+mn-lt"/>
                <a:cs typeface="Arial"/>
              </a:rPr>
              <a:t>with</a:t>
            </a:r>
            <a:r>
              <a:rPr lang="vi-VN" sz="2000">
                <a:latin typeface="Calibri"/>
                <a:ea typeface="+mn-lt"/>
                <a:cs typeface="Arial"/>
              </a:rPr>
              <a:t> </a:t>
            </a:r>
            <a:r>
              <a:rPr lang="vi-VN" sz="2000" err="1">
                <a:latin typeface="Calibri"/>
                <a:ea typeface="+mn-lt"/>
                <a:cs typeface="Arial"/>
              </a:rPr>
              <a:t>fewer</a:t>
            </a:r>
            <a:r>
              <a:rPr lang="vi-VN" sz="2000">
                <a:latin typeface="Calibri"/>
                <a:ea typeface="+mn-lt"/>
                <a:cs typeface="Arial"/>
              </a:rPr>
              <a:t> </a:t>
            </a:r>
            <a:r>
              <a:rPr lang="vi-VN" sz="2000" err="1">
                <a:latin typeface="Calibri"/>
                <a:ea typeface="+mn-lt"/>
                <a:cs typeface="Arial"/>
              </a:rPr>
              <a:t>reported</a:t>
            </a:r>
            <a:r>
              <a:rPr lang="vi-VN" sz="2000">
                <a:latin typeface="Calibri"/>
                <a:ea typeface="+mn-lt"/>
                <a:cs typeface="Arial"/>
              </a:rPr>
              <a:t> </a:t>
            </a:r>
            <a:r>
              <a:rPr lang="vi-VN" sz="2000" err="1">
                <a:latin typeface="Calibri"/>
                <a:ea typeface="+mn-lt"/>
                <a:cs typeface="Arial"/>
              </a:rPr>
              <a:t>impairments</a:t>
            </a:r>
            <a:r>
              <a:rPr lang="vi-VN" sz="2000">
                <a:latin typeface="Calibri"/>
                <a:ea typeface="+mn-lt"/>
                <a:cs typeface="Arial"/>
              </a:rPr>
              <a:t> in </a:t>
            </a:r>
            <a:r>
              <a:rPr lang="vi-VN" sz="2000" err="1">
                <a:latin typeface="Calibri"/>
                <a:ea typeface="+mn-lt"/>
                <a:cs typeface="Arial"/>
              </a:rPr>
              <a:t>memory</a:t>
            </a:r>
            <a:r>
              <a:rPr lang="vi-VN" sz="2000">
                <a:latin typeface="Calibri"/>
                <a:ea typeface="+mn-lt"/>
                <a:cs typeface="Arial"/>
              </a:rPr>
              <a:t>, </a:t>
            </a:r>
            <a:r>
              <a:rPr lang="vi-VN" sz="2000" err="1">
                <a:latin typeface="Calibri"/>
                <a:ea typeface="+mn-lt"/>
                <a:cs typeface="Arial"/>
              </a:rPr>
              <a:t>motor</a:t>
            </a:r>
            <a:r>
              <a:rPr lang="vi-VN" sz="2000">
                <a:latin typeface="Calibri"/>
                <a:ea typeface="+mn-lt"/>
                <a:cs typeface="Arial"/>
              </a:rPr>
              <a:t> </a:t>
            </a:r>
            <a:r>
              <a:rPr lang="vi-VN" sz="2000" err="1">
                <a:latin typeface="Calibri"/>
                <a:ea typeface="+mn-lt"/>
                <a:cs typeface="Arial"/>
              </a:rPr>
              <a:t>function</a:t>
            </a:r>
            <a:r>
              <a:rPr lang="vi-VN" sz="2000">
                <a:latin typeface="Calibri"/>
                <a:ea typeface="+mn-lt"/>
                <a:cs typeface="Arial"/>
              </a:rPr>
              <a:t>, </a:t>
            </a:r>
            <a:r>
              <a:rPr lang="vi-VN" sz="2000" err="1">
                <a:latin typeface="Calibri"/>
                <a:ea typeface="+mn-lt"/>
                <a:cs typeface="Arial"/>
              </a:rPr>
              <a:t>speech</a:t>
            </a:r>
            <a:r>
              <a:rPr lang="vi-VN" sz="2000">
                <a:latin typeface="Calibri"/>
                <a:ea typeface="+mn-lt"/>
                <a:cs typeface="Arial"/>
              </a:rPr>
              <a:t>, </a:t>
            </a:r>
            <a:r>
              <a:rPr lang="vi-VN" sz="2000" err="1">
                <a:latin typeface="Calibri"/>
                <a:ea typeface="+mn-lt"/>
                <a:cs typeface="Arial"/>
              </a:rPr>
              <a:t>and</a:t>
            </a:r>
            <a:r>
              <a:rPr lang="vi-VN" sz="2000">
                <a:latin typeface="Calibri"/>
                <a:ea typeface="+mn-lt"/>
                <a:cs typeface="Arial"/>
              </a:rPr>
              <a:t> </a:t>
            </a:r>
            <a:r>
              <a:rPr lang="vi-VN" sz="2000" err="1">
                <a:latin typeface="Calibri"/>
                <a:ea typeface="+mn-lt"/>
                <a:cs typeface="Arial"/>
              </a:rPr>
              <a:t>activities</a:t>
            </a:r>
            <a:r>
              <a:rPr lang="vi-VN" sz="2000">
                <a:latin typeface="Calibri"/>
                <a:ea typeface="+mn-lt"/>
                <a:cs typeface="Arial"/>
              </a:rPr>
              <a:t> </a:t>
            </a:r>
            <a:r>
              <a:rPr lang="vi-VN" sz="2000" err="1">
                <a:latin typeface="Calibri"/>
                <a:ea typeface="+mn-lt"/>
                <a:cs typeface="Arial"/>
              </a:rPr>
              <a:t>of</a:t>
            </a:r>
            <a:r>
              <a:rPr lang="vi-VN" sz="2000">
                <a:latin typeface="Calibri"/>
                <a:ea typeface="+mn-lt"/>
                <a:cs typeface="Arial"/>
              </a:rPr>
              <a:t> </a:t>
            </a:r>
            <a:r>
              <a:rPr lang="vi-VN" sz="2000" err="1">
                <a:latin typeface="Calibri"/>
                <a:ea typeface="+mn-lt"/>
                <a:cs typeface="Arial"/>
              </a:rPr>
              <a:t>daily</a:t>
            </a:r>
            <a:r>
              <a:rPr lang="vi-VN" sz="2000">
                <a:latin typeface="Calibri"/>
                <a:ea typeface="+mn-lt"/>
                <a:cs typeface="Arial"/>
              </a:rPr>
              <a:t> </a:t>
            </a:r>
            <a:r>
              <a:rPr lang="vi-VN" sz="2000" err="1">
                <a:latin typeface="Calibri"/>
                <a:ea typeface="+mn-lt"/>
                <a:cs typeface="Arial"/>
              </a:rPr>
              <a:t>living</a:t>
            </a:r>
            <a:r>
              <a:rPr lang="vi-VN" sz="2000">
                <a:latin typeface="Calibri"/>
                <a:ea typeface="+mn-lt"/>
                <a:cs typeface="Arial"/>
              </a:rPr>
              <a:t>.</a:t>
            </a:r>
            <a:endParaRPr lang="vi-VN" sz="2000">
              <a:latin typeface="Arial"/>
              <a:ea typeface="Calibri"/>
              <a:cs typeface="Arial"/>
            </a:endParaRPr>
          </a:p>
          <a:p>
            <a:r>
              <a:rPr lang="vi-VN" sz="2000" err="1">
                <a:latin typeface="Calibri"/>
                <a:ea typeface="+mn-lt"/>
                <a:cs typeface="Arial"/>
              </a:rPr>
              <a:t>Class</a:t>
            </a:r>
            <a:r>
              <a:rPr lang="vi-VN" sz="2000">
                <a:latin typeface="Calibri"/>
                <a:ea typeface="+mn-lt"/>
                <a:cs typeface="Arial"/>
              </a:rPr>
              <a:t> B, </a:t>
            </a:r>
            <a:r>
              <a:rPr lang="vi-VN" sz="2000" err="1">
                <a:latin typeface="Calibri"/>
                <a:ea typeface="+mn-lt"/>
                <a:cs typeface="Arial"/>
              </a:rPr>
              <a:t>on</a:t>
            </a:r>
            <a:r>
              <a:rPr lang="vi-VN" sz="2000">
                <a:latin typeface="Calibri"/>
                <a:ea typeface="+mn-lt"/>
                <a:cs typeface="Arial"/>
              </a:rPr>
              <a:t> the </a:t>
            </a:r>
            <a:r>
              <a:rPr lang="vi-VN" sz="2000" err="1">
                <a:latin typeface="Calibri"/>
                <a:ea typeface="+mn-lt"/>
                <a:cs typeface="Arial"/>
              </a:rPr>
              <a:t>other</a:t>
            </a:r>
            <a:r>
              <a:rPr lang="vi-VN" sz="2000">
                <a:latin typeface="Calibri"/>
                <a:ea typeface="+mn-lt"/>
                <a:cs typeface="Arial"/>
              </a:rPr>
              <a:t> </a:t>
            </a:r>
            <a:r>
              <a:rPr lang="vi-VN" sz="2000" err="1">
                <a:latin typeface="Calibri"/>
                <a:ea typeface="+mn-lt"/>
                <a:cs typeface="Arial"/>
              </a:rPr>
              <a:t>hand</a:t>
            </a:r>
            <a:r>
              <a:rPr lang="vi-VN" sz="2000">
                <a:latin typeface="Calibri"/>
                <a:ea typeface="+mn-lt"/>
                <a:cs typeface="Arial"/>
              </a:rPr>
              <a:t>, </a:t>
            </a:r>
            <a:r>
              <a:rPr lang="vi-VN" sz="2000" err="1">
                <a:latin typeface="Calibri"/>
                <a:ea typeface="+mn-lt"/>
                <a:cs typeface="Arial"/>
              </a:rPr>
              <a:t>seems</a:t>
            </a:r>
            <a:r>
              <a:rPr lang="vi-VN" sz="2000">
                <a:latin typeface="Calibri"/>
                <a:ea typeface="+mn-lt"/>
                <a:cs typeface="Arial"/>
              </a:rPr>
              <a:t> to </a:t>
            </a:r>
            <a:r>
              <a:rPr lang="vi-VN" sz="2000" err="1">
                <a:latin typeface="Calibri"/>
                <a:ea typeface="+mn-lt"/>
                <a:cs typeface="Arial"/>
              </a:rPr>
              <a:t>have</a:t>
            </a:r>
            <a:r>
              <a:rPr lang="vi-VN" sz="2000">
                <a:latin typeface="Calibri"/>
                <a:ea typeface="+mn-lt"/>
                <a:cs typeface="Arial"/>
              </a:rPr>
              <a:t> a </a:t>
            </a:r>
            <a:r>
              <a:rPr lang="vi-VN" sz="2000" err="1">
                <a:latin typeface="Calibri"/>
                <a:ea typeface="+mn-lt"/>
                <a:cs typeface="Arial"/>
              </a:rPr>
              <a:t>higher</a:t>
            </a:r>
            <a:r>
              <a:rPr lang="vi-VN" sz="2000">
                <a:latin typeface="Calibri"/>
                <a:ea typeface="+mn-lt"/>
                <a:cs typeface="Arial"/>
              </a:rPr>
              <a:t> </a:t>
            </a:r>
            <a:r>
              <a:rPr lang="vi-VN" sz="2000" err="1">
                <a:latin typeface="Calibri"/>
                <a:ea typeface="+mn-lt"/>
                <a:cs typeface="Arial"/>
              </a:rPr>
              <a:t>prevalence</a:t>
            </a:r>
            <a:r>
              <a:rPr lang="vi-VN" sz="2000">
                <a:latin typeface="Calibri"/>
                <a:ea typeface="+mn-lt"/>
                <a:cs typeface="Arial"/>
              </a:rPr>
              <a:t> </a:t>
            </a:r>
            <a:r>
              <a:rPr lang="vi-VN" sz="2000" err="1">
                <a:latin typeface="Calibri"/>
                <a:ea typeface="+mn-lt"/>
                <a:cs typeface="Arial"/>
              </a:rPr>
              <a:t>of</a:t>
            </a:r>
            <a:r>
              <a:rPr lang="vi-VN" sz="2000">
                <a:latin typeface="Calibri"/>
                <a:ea typeface="+mn-lt"/>
                <a:cs typeface="Arial"/>
              </a:rPr>
              <a:t> </a:t>
            </a:r>
            <a:r>
              <a:rPr lang="vi-VN" sz="2000" err="1">
                <a:latin typeface="Calibri"/>
                <a:ea typeface="+mn-lt"/>
                <a:cs typeface="Arial"/>
              </a:rPr>
              <a:t>memory</a:t>
            </a:r>
            <a:r>
              <a:rPr lang="vi-VN" sz="2000">
                <a:latin typeface="Calibri"/>
                <a:ea typeface="+mn-lt"/>
                <a:cs typeface="Arial"/>
              </a:rPr>
              <a:t> </a:t>
            </a:r>
            <a:r>
              <a:rPr lang="vi-VN" sz="2000" err="1">
                <a:latin typeface="Calibri"/>
                <a:ea typeface="+mn-lt"/>
                <a:cs typeface="Arial"/>
              </a:rPr>
              <a:t>decline</a:t>
            </a:r>
            <a:r>
              <a:rPr lang="vi-VN" sz="2000">
                <a:latin typeface="Calibri"/>
                <a:ea typeface="+mn-lt"/>
                <a:cs typeface="Arial"/>
              </a:rPr>
              <a:t>, </a:t>
            </a:r>
            <a:r>
              <a:rPr lang="vi-VN" sz="2000" err="1">
                <a:latin typeface="Calibri"/>
                <a:ea typeface="+mn-lt"/>
                <a:cs typeface="Arial"/>
              </a:rPr>
              <a:t>motor</a:t>
            </a:r>
            <a:r>
              <a:rPr lang="vi-VN" sz="2000">
                <a:latin typeface="Calibri"/>
                <a:ea typeface="+mn-lt"/>
                <a:cs typeface="Arial"/>
              </a:rPr>
              <a:t> </a:t>
            </a:r>
            <a:r>
              <a:rPr lang="vi-VN" sz="2000" err="1">
                <a:latin typeface="Calibri"/>
                <a:ea typeface="+mn-lt"/>
                <a:cs typeface="Arial"/>
              </a:rPr>
              <a:t>function</a:t>
            </a:r>
            <a:r>
              <a:rPr lang="vi-VN" sz="2000">
                <a:latin typeface="Calibri"/>
                <a:ea typeface="+mn-lt"/>
                <a:cs typeface="Arial"/>
              </a:rPr>
              <a:t> </a:t>
            </a:r>
            <a:r>
              <a:rPr lang="vi-VN" sz="2000" err="1">
                <a:latin typeface="Calibri"/>
                <a:ea typeface="+mn-lt"/>
                <a:cs typeface="Arial"/>
              </a:rPr>
              <a:t>issues</a:t>
            </a:r>
            <a:r>
              <a:rPr lang="vi-VN" sz="2000">
                <a:latin typeface="Calibri"/>
                <a:ea typeface="+mn-lt"/>
                <a:cs typeface="Arial"/>
              </a:rPr>
              <a:t>, </a:t>
            </a:r>
            <a:r>
              <a:rPr lang="vi-VN" sz="2000" err="1">
                <a:latin typeface="Calibri"/>
                <a:ea typeface="+mn-lt"/>
                <a:cs typeface="Arial"/>
              </a:rPr>
              <a:t>falls</a:t>
            </a:r>
            <a:r>
              <a:rPr lang="vi-VN" sz="2000">
                <a:latin typeface="Calibri"/>
                <a:ea typeface="+mn-lt"/>
                <a:cs typeface="Arial"/>
              </a:rPr>
              <a:t>, </a:t>
            </a:r>
            <a:r>
              <a:rPr lang="vi-VN" sz="2000" err="1">
                <a:latin typeface="Calibri"/>
                <a:ea typeface="+mn-lt"/>
                <a:cs typeface="Arial"/>
              </a:rPr>
              <a:t>tremors</a:t>
            </a:r>
            <a:r>
              <a:rPr lang="vi-VN" sz="2000">
                <a:latin typeface="Calibri"/>
                <a:ea typeface="+mn-lt"/>
                <a:cs typeface="Arial"/>
              </a:rPr>
              <a:t>, </a:t>
            </a:r>
            <a:r>
              <a:rPr lang="vi-VN" sz="2000" err="1">
                <a:latin typeface="Calibri"/>
                <a:ea typeface="+mn-lt"/>
                <a:cs typeface="Arial"/>
              </a:rPr>
              <a:t>and</a:t>
            </a:r>
            <a:r>
              <a:rPr lang="vi-VN" sz="2000">
                <a:latin typeface="Calibri"/>
                <a:ea typeface="+mn-lt"/>
                <a:cs typeface="Arial"/>
              </a:rPr>
              <a:t> </a:t>
            </a:r>
            <a:r>
              <a:rPr lang="vi-VN" sz="2000" err="1">
                <a:latin typeface="Calibri"/>
                <a:ea typeface="+mn-lt"/>
                <a:cs typeface="Arial"/>
              </a:rPr>
              <a:t>difficulties</a:t>
            </a:r>
            <a:r>
              <a:rPr lang="vi-VN" sz="2000">
                <a:latin typeface="Calibri"/>
                <a:ea typeface="+mn-lt"/>
                <a:cs typeface="Arial"/>
              </a:rPr>
              <a:t> </a:t>
            </a:r>
            <a:r>
              <a:rPr lang="vi-VN" sz="2000" err="1">
                <a:latin typeface="Calibri"/>
                <a:ea typeface="+mn-lt"/>
                <a:cs typeface="Arial"/>
              </a:rPr>
              <a:t>with</a:t>
            </a:r>
            <a:r>
              <a:rPr lang="vi-VN" sz="2000">
                <a:latin typeface="Calibri"/>
                <a:ea typeface="+mn-lt"/>
                <a:cs typeface="Arial"/>
              </a:rPr>
              <a:t> </a:t>
            </a:r>
            <a:r>
              <a:rPr lang="vi-VN" sz="2000" err="1">
                <a:latin typeface="Calibri"/>
                <a:ea typeface="+mn-lt"/>
                <a:cs typeface="Arial"/>
              </a:rPr>
              <a:t>daily</a:t>
            </a:r>
            <a:r>
              <a:rPr lang="vi-VN" sz="2000">
                <a:latin typeface="Calibri"/>
                <a:ea typeface="+mn-lt"/>
                <a:cs typeface="Arial"/>
              </a:rPr>
              <a:t> </a:t>
            </a:r>
            <a:r>
              <a:rPr lang="vi-VN" sz="2000" err="1">
                <a:latin typeface="Calibri"/>
                <a:ea typeface="+mn-lt"/>
                <a:cs typeface="Arial"/>
              </a:rPr>
              <a:t>activities</a:t>
            </a:r>
            <a:r>
              <a:rPr lang="vi-VN" sz="2000">
                <a:latin typeface="Calibri"/>
                <a:ea typeface="+mn-lt"/>
                <a:cs typeface="Arial"/>
              </a:rPr>
              <a:t>.</a:t>
            </a:r>
            <a:endParaRPr lang="vi-VN" sz="2000">
              <a:latin typeface="Arial"/>
              <a:ea typeface="Calibri"/>
              <a:cs typeface="Arial"/>
            </a:endParaRPr>
          </a:p>
          <a:p>
            <a:r>
              <a:rPr lang="vi-VN" sz="2000" err="1">
                <a:latin typeface="Calibri"/>
                <a:ea typeface="+mn-lt"/>
                <a:cs typeface="Arial"/>
              </a:rPr>
              <a:t>Both</a:t>
            </a:r>
            <a:r>
              <a:rPr lang="vi-VN" sz="2000">
                <a:latin typeface="Calibri"/>
                <a:ea typeface="+mn-lt"/>
                <a:cs typeface="Arial"/>
              </a:rPr>
              <a:t> </a:t>
            </a:r>
            <a:r>
              <a:rPr lang="vi-VN" sz="2000" err="1">
                <a:latin typeface="Calibri"/>
                <a:ea typeface="+mn-lt"/>
                <a:cs typeface="Arial"/>
              </a:rPr>
              <a:t>groups</a:t>
            </a:r>
            <a:r>
              <a:rPr lang="vi-VN" sz="2000">
                <a:latin typeface="Calibri"/>
                <a:ea typeface="+mn-lt"/>
                <a:cs typeface="Arial"/>
              </a:rPr>
              <a:t> </a:t>
            </a:r>
            <a:r>
              <a:rPr lang="vi-VN" sz="2000" err="1">
                <a:latin typeface="Calibri"/>
                <a:ea typeface="+mn-lt"/>
                <a:cs typeface="Arial"/>
              </a:rPr>
              <a:t>have</a:t>
            </a:r>
            <a:r>
              <a:rPr lang="vi-VN" sz="2000">
                <a:latin typeface="Calibri"/>
                <a:ea typeface="+mn-lt"/>
                <a:cs typeface="Arial"/>
              </a:rPr>
              <a:t> </a:t>
            </a:r>
            <a:r>
              <a:rPr lang="vi-VN" sz="2000" err="1">
                <a:latin typeface="Calibri"/>
                <a:ea typeface="+mn-lt"/>
                <a:cs typeface="Arial"/>
              </a:rPr>
              <a:t>similar</a:t>
            </a:r>
            <a:r>
              <a:rPr lang="vi-VN" sz="2000">
                <a:latin typeface="Calibri"/>
                <a:ea typeface="+mn-lt"/>
                <a:cs typeface="Arial"/>
              </a:rPr>
              <a:t> </a:t>
            </a:r>
            <a:r>
              <a:rPr lang="vi-VN" sz="2000" err="1">
                <a:latin typeface="Calibri"/>
                <a:ea typeface="+mn-lt"/>
                <a:cs typeface="Arial"/>
              </a:rPr>
              <a:t>patterns</a:t>
            </a:r>
            <a:r>
              <a:rPr lang="vi-VN" sz="2000">
                <a:latin typeface="Calibri"/>
                <a:ea typeface="+mn-lt"/>
                <a:cs typeface="Arial"/>
              </a:rPr>
              <a:t> in </a:t>
            </a:r>
            <a:r>
              <a:rPr lang="vi-VN" sz="2000" err="1">
                <a:latin typeface="Calibri"/>
                <a:ea typeface="+mn-lt"/>
                <a:cs typeface="Arial"/>
              </a:rPr>
              <a:t>terms</a:t>
            </a:r>
            <a:r>
              <a:rPr lang="vi-VN" sz="2000">
                <a:latin typeface="Calibri"/>
                <a:ea typeface="+mn-lt"/>
                <a:cs typeface="Arial"/>
              </a:rPr>
              <a:t> </a:t>
            </a:r>
            <a:r>
              <a:rPr lang="vi-VN" sz="2000" err="1">
                <a:latin typeface="Calibri"/>
                <a:ea typeface="+mn-lt"/>
                <a:cs typeface="Arial"/>
              </a:rPr>
              <a:t>of</a:t>
            </a:r>
            <a:r>
              <a:rPr lang="vi-VN" sz="2000">
                <a:latin typeface="Calibri"/>
                <a:ea typeface="+mn-lt"/>
                <a:cs typeface="Arial"/>
              </a:rPr>
              <a:t> </a:t>
            </a:r>
            <a:r>
              <a:rPr lang="vi-VN" sz="2000" err="1">
                <a:latin typeface="Calibri"/>
                <a:ea typeface="+mn-lt"/>
                <a:cs typeface="Arial"/>
              </a:rPr>
              <a:t>smoking</a:t>
            </a:r>
            <a:r>
              <a:rPr lang="vi-VN" sz="2000">
                <a:latin typeface="Calibri"/>
                <a:ea typeface="+mn-lt"/>
                <a:cs typeface="Arial"/>
              </a:rPr>
              <a:t> </a:t>
            </a:r>
            <a:r>
              <a:rPr lang="vi-VN" sz="2000" err="1">
                <a:latin typeface="Calibri"/>
                <a:ea typeface="+mn-lt"/>
                <a:cs typeface="Arial"/>
              </a:rPr>
              <a:t>habits</a:t>
            </a:r>
            <a:r>
              <a:rPr lang="vi-VN" sz="2000">
                <a:latin typeface="Calibri"/>
                <a:ea typeface="+mn-lt"/>
                <a:cs typeface="Arial"/>
              </a:rPr>
              <a:t>, </a:t>
            </a:r>
            <a:r>
              <a:rPr lang="vi-VN" sz="2000" err="1">
                <a:latin typeface="Calibri"/>
                <a:ea typeface="+mn-lt"/>
                <a:cs typeface="Arial"/>
              </a:rPr>
              <a:t>alcohol</a:t>
            </a:r>
            <a:r>
              <a:rPr lang="vi-VN" sz="2000">
                <a:latin typeface="Calibri"/>
                <a:ea typeface="+mn-lt"/>
                <a:cs typeface="Arial"/>
              </a:rPr>
              <a:t> </a:t>
            </a:r>
            <a:r>
              <a:rPr lang="vi-VN" sz="2000" err="1">
                <a:latin typeface="Calibri"/>
                <a:ea typeface="+mn-lt"/>
                <a:cs typeface="Arial"/>
              </a:rPr>
              <a:t>abuse</a:t>
            </a:r>
            <a:r>
              <a:rPr lang="vi-VN" sz="2000">
                <a:latin typeface="Calibri"/>
                <a:ea typeface="+mn-lt"/>
                <a:cs typeface="Arial"/>
              </a:rPr>
              <a:t>, </a:t>
            </a:r>
            <a:r>
              <a:rPr lang="vi-VN" sz="2000" err="1">
                <a:latin typeface="Calibri"/>
                <a:ea typeface="+mn-lt"/>
                <a:cs typeface="Arial"/>
              </a:rPr>
              <a:t>diabetes</a:t>
            </a:r>
            <a:r>
              <a:rPr lang="vi-VN" sz="2000">
                <a:latin typeface="Calibri"/>
                <a:ea typeface="+mn-lt"/>
                <a:cs typeface="Arial"/>
              </a:rPr>
              <a:t>, </a:t>
            </a:r>
            <a:r>
              <a:rPr lang="vi-VN" sz="2000" err="1">
                <a:latin typeface="Calibri"/>
                <a:ea typeface="+mn-lt"/>
                <a:cs typeface="Arial"/>
              </a:rPr>
              <a:t>and</a:t>
            </a:r>
            <a:r>
              <a:rPr lang="vi-VN" sz="2000">
                <a:latin typeface="Calibri"/>
                <a:ea typeface="+mn-lt"/>
                <a:cs typeface="Arial"/>
              </a:rPr>
              <a:t> </a:t>
            </a:r>
            <a:r>
              <a:rPr lang="vi-VN" sz="2000" err="1">
                <a:latin typeface="Calibri"/>
                <a:ea typeface="+mn-lt"/>
                <a:cs typeface="Arial"/>
              </a:rPr>
              <a:t>heart</a:t>
            </a:r>
            <a:r>
              <a:rPr lang="vi-VN" sz="2000">
                <a:latin typeface="Calibri"/>
                <a:ea typeface="+mn-lt"/>
                <a:cs typeface="Arial"/>
              </a:rPr>
              <a:t> </a:t>
            </a:r>
            <a:r>
              <a:rPr lang="vi-VN" sz="2000" err="1">
                <a:latin typeface="Calibri"/>
                <a:ea typeface="+mn-lt"/>
                <a:cs typeface="Arial"/>
              </a:rPr>
              <a:t>health</a:t>
            </a:r>
            <a:r>
              <a:rPr lang="vi-VN" sz="2000">
                <a:latin typeface="Calibri"/>
                <a:ea typeface="+mn-lt"/>
                <a:cs typeface="Arial"/>
              </a:rPr>
              <a:t>, but </a:t>
            </a:r>
            <a:r>
              <a:rPr lang="vi-VN" sz="2000">
                <a:latin typeface="Arial"/>
                <a:ea typeface="Calibri"/>
                <a:cs typeface="Arial"/>
              </a:rPr>
              <a:t>c</a:t>
            </a:r>
            <a:r>
              <a:rPr lang="vi-VN" sz="2000">
                <a:latin typeface="Calibri"/>
                <a:ea typeface="Calibri"/>
                <a:cs typeface="Calibri"/>
              </a:rPr>
              <a:t>lass B</a:t>
            </a:r>
            <a:r>
              <a:rPr lang="vi-VN" sz="2000">
                <a:latin typeface="Calibri"/>
                <a:ea typeface="+mn-lt"/>
                <a:cs typeface="Arial"/>
              </a:rPr>
              <a:t> tends to </a:t>
            </a:r>
            <a:r>
              <a:rPr lang="vi-VN" sz="2000" err="1">
                <a:latin typeface="Calibri"/>
                <a:ea typeface="+mn-lt"/>
                <a:cs typeface="Arial"/>
              </a:rPr>
              <a:t>have</a:t>
            </a:r>
            <a:r>
              <a:rPr lang="vi-VN" sz="2000">
                <a:latin typeface="Calibri"/>
                <a:ea typeface="+mn-lt"/>
                <a:cs typeface="Arial"/>
              </a:rPr>
              <a:t> </a:t>
            </a:r>
            <a:r>
              <a:rPr lang="vi-VN" sz="2000" err="1">
                <a:latin typeface="Calibri"/>
                <a:ea typeface="+mn-lt"/>
                <a:cs typeface="Arial"/>
              </a:rPr>
              <a:t>slightly</a:t>
            </a:r>
            <a:r>
              <a:rPr lang="vi-VN" sz="2000">
                <a:latin typeface="Calibri"/>
                <a:ea typeface="+mn-lt"/>
                <a:cs typeface="Arial"/>
              </a:rPr>
              <a:t> </a:t>
            </a:r>
            <a:r>
              <a:rPr lang="vi-VN" sz="2000" err="1">
                <a:latin typeface="Calibri"/>
                <a:ea typeface="+mn-lt"/>
                <a:cs typeface="Arial"/>
              </a:rPr>
              <a:t>worse</a:t>
            </a:r>
            <a:r>
              <a:rPr lang="vi-VN" sz="2000">
                <a:latin typeface="Calibri"/>
                <a:ea typeface="+mn-lt"/>
                <a:cs typeface="Arial"/>
              </a:rPr>
              <a:t> </a:t>
            </a:r>
            <a:r>
              <a:rPr lang="vi-VN" sz="2000" err="1">
                <a:latin typeface="Calibri"/>
                <a:ea typeface="+mn-lt"/>
                <a:cs typeface="Arial"/>
              </a:rPr>
              <a:t>health</a:t>
            </a:r>
            <a:r>
              <a:rPr lang="vi-VN" sz="2000">
                <a:latin typeface="Calibri"/>
                <a:ea typeface="+mn-lt"/>
                <a:cs typeface="Arial"/>
              </a:rPr>
              <a:t> </a:t>
            </a:r>
            <a:r>
              <a:rPr lang="vi-VN" sz="2000" err="1">
                <a:latin typeface="Calibri"/>
                <a:ea typeface="+mn-lt"/>
                <a:cs typeface="Arial"/>
              </a:rPr>
              <a:t>outcomes</a:t>
            </a:r>
            <a:r>
              <a:rPr lang="vi-VN" sz="2000">
                <a:latin typeface="Calibri"/>
                <a:ea typeface="+mn-lt"/>
                <a:cs typeface="Arial"/>
              </a:rPr>
              <a:t> </a:t>
            </a:r>
            <a:r>
              <a:rPr lang="vi-VN" sz="2000" err="1">
                <a:latin typeface="Calibri"/>
                <a:ea typeface="+mn-lt"/>
                <a:cs typeface="Arial"/>
              </a:rPr>
              <a:t>overall</a:t>
            </a:r>
            <a:r>
              <a:rPr lang="vi-VN" sz="2000">
                <a:latin typeface="Calibri"/>
                <a:ea typeface="+mn-lt"/>
                <a:cs typeface="Arial"/>
              </a:rPr>
              <a:t>.</a:t>
            </a:r>
            <a:endParaRPr lang="vi-VN" sz="2000">
              <a:latin typeface="Arial"/>
              <a:ea typeface="Calibri"/>
              <a:cs typeface="Arial"/>
            </a:endParaRPr>
          </a:p>
          <a:p>
            <a:r>
              <a:rPr lang="vi-VN" sz="2000" err="1">
                <a:latin typeface="Calibri"/>
                <a:ea typeface="+mn-lt"/>
                <a:cs typeface="Arial"/>
              </a:rPr>
              <a:t>Age</a:t>
            </a:r>
            <a:r>
              <a:rPr lang="vi-VN" sz="2000">
                <a:latin typeface="Calibri"/>
                <a:ea typeface="+mn-lt"/>
                <a:cs typeface="Arial"/>
              </a:rPr>
              <a:t> </a:t>
            </a:r>
            <a:r>
              <a:rPr lang="vi-VN" sz="2000" err="1">
                <a:latin typeface="Calibri"/>
                <a:ea typeface="+mn-lt"/>
                <a:cs typeface="Arial"/>
              </a:rPr>
              <a:t>distribution</a:t>
            </a:r>
            <a:r>
              <a:rPr lang="vi-VN" sz="2000">
                <a:latin typeface="Calibri"/>
                <a:ea typeface="+mn-lt"/>
                <a:cs typeface="Arial"/>
              </a:rPr>
              <a:t> </a:t>
            </a:r>
            <a:r>
              <a:rPr lang="vi-VN" sz="2000" err="1">
                <a:latin typeface="Calibri"/>
                <a:ea typeface="+mn-lt"/>
                <a:cs typeface="Arial"/>
              </a:rPr>
              <a:t>differs</a:t>
            </a:r>
            <a:r>
              <a:rPr lang="vi-VN" sz="2000">
                <a:latin typeface="Calibri"/>
                <a:ea typeface="+mn-lt"/>
                <a:cs typeface="Arial"/>
              </a:rPr>
              <a:t>, with c</a:t>
            </a:r>
            <a:r>
              <a:rPr lang="vi-VN" sz="2000">
                <a:latin typeface="Calibri"/>
                <a:ea typeface="Calibri"/>
                <a:cs typeface="Calibri"/>
              </a:rPr>
              <a:t>lass B</a:t>
            </a:r>
            <a:r>
              <a:rPr lang="vi-VN" sz="2000">
                <a:latin typeface="Calibri"/>
                <a:ea typeface="+mn-lt"/>
                <a:cs typeface="Arial"/>
              </a:rPr>
              <a:t> consisting </a:t>
            </a:r>
            <a:r>
              <a:rPr lang="vi-VN" sz="2000" err="1">
                <a:latin typeface="Calibri"/>
                <a:ea typeface="+mn-lt"/>
                <a:cs typeface="Arial"/>
              </a:rPr>
              <a:t>of</a:t>
            </a:r>
            <a:r>
              <a:rPr lang="vi-VN" sz="2000">
                <a:latin typeface="Calibri"/>
                <a:ea typeface="+mn-lt"/>
                <a:cs typeface="Arial"/>
              </a:rPr>
              <a:t> </a:t>
            </a:r>
            <a:r>
              <a:rPr lang="vi-VN" sz="2000" err="1">
                <a:latin typeface="Calibri"/>
                <a:ea typeface="+mn-lt"/>
                <a:cs typeface="Arial"/>
              </a:rPr>
              <a:t>older</a:t>
            </a:r>
            <a:r>
              <a:rPr lang="vi-VN" sz="2000">
                <a:latin typeface="Calibri"/>
                <a:ea typeface="+mn-lt"/>
                <a:cs typeface="Arial"/>
              </a:rPr>
              <a:t> </a:t>
            </a:r>
            <a:r>
              <a:rPr lang="vi-VN" sz="2000" err="1">
                <a:latin typeface="Calibri"/>
                <a:ea typeface="+mn-lt"/>
                <a:cs typeface="Arial"/>
              </a:rPr>
              <a:t>individuals</a:t>
            </a:r>
            <a:r>
              <a:rPr lang="vi-VN" sz="2000">
                <a:latin typeface="Calibri"/>
                <a:ea typeface="+mn-lt"/>
                <a:cs typeface="Arial"/>
              </a:rPr>
              <a:t> </a:t>
            </a:r>
            <a:r>
              <a:rPr lang="vi-VN" sz="2000" err="1">
                <a:latin typeface="Calibri"/>
                <a:ea typeface="+mn-lt"/>
                <a:cs typeface="Arial"/>
              </a:rPr>
              <a:t>on</a:t>
            </a:r>
            <a:r>
              <a:rPr lang="vi-VN" sz="2000">
                <a:latin typeface="Calibri"/>
                <a:ea typeface="+mn-lt"/>
                <a:cs typeface="Arial"/>
              </a:rPr>
              <a:t> </a:t>
            </a:r>
            <a:r>
              <a:rPr lang="vi-VN" sz="2000" err="1">
                <a:latin typeface="Calibri"/>
                <a:ea typeface="+mn-lt"/>
                <a:cs typeface="Arial"/>
              </a:rPr>
              <a:t>average</a:t>
            </a:r>
            <a:r>
              <a:rPr lang="vi-VN" sz="2000">
                <a:latin typeface="Calibri"/>
                <a:ea typeface="+mn-lt"/>
                <a:cs typeface="Arial"/>
              </a:rPr>
              <a:t>.</a:t>
            </a:r>
            <a:endParaRPr lang="vi-VN" sz="2000">
              <a:latin typeface="Arial"/>
              <a:ea typeface="Calibri"/>
              <a:cs typeface="Arial"/>
            </a:endParaRPr>
          </a:p>
          <a:p>
            <a:r>
              <a:rPr lang="vi-VN" sz="2000" err="1">
                <a:latin typeface="Calibri"/>
                <a:ea typeface="+mn-lt"/>
                <a:cs typeface="Arial"/>
              </a:rPr>
              <a:t>There's</a:t>
            </a:r>
            <a:r>
              <a:rPr lang="vi-VN" sz="2000">
                <a:latin typeface="Calibri"/>
                <a:ea typeface="+mn-lt"/>
                <a:cs typeface="Arial"/>
              </a:rPr>
              <a:t> </a:t>
            </a:r>
            <a:r>
              <a:rPr lang="vi-VN" sz="2000" err="1">
                <a:latin typeface="Calibri"/>
                <a:ea typeface="+mn-lt"/>
                <a:cs typeface="Arial"/>
              </a:rPr>
              <a:t>also</a:t>
            </a:r>
            <a:r>
              <a:rPr lang="vi-VN" sz="2000">
                <a:latin typeface="Calibri"/>
                <a:ea typeface="+mn-lt"/>
                <a:cs typeface="Arial"/>
              </a:rPr>
              <a:t> a </a:t>
            </a:r>
            <a:r>
              <a:rPr lang="vi-VN" sz="2000" err="1">
                <a:latin typeface="Calibri"/>
                <a:ea typeface="+mn-lt"/>
                <a:cs typeface="Arial"/>
              </a:rPr>
              <a:t>slight</a:t>
            </a:r>
            <a:r>
              <a:rPr lang="vi-VN" sz="2000">
                <a:latin typeface="Calibri"/>
                <a:ea typeface="+mn-lt"/>
                <a:cs typeface="Arial"/>
              </a:rPr>
              <a:t> </a:t>
            </a:r>
            <a:r>
              <a:rPr lang="vi-VN" sz="2000" err="1">
                <a:latin typeface="Calibri"/>
                <a:ea typeface="+mn-lt"/>
                <a:cs typeface="Arial"/>
              </a:rPr>
              <a:t>difference</a:t>
            </a:r>
            <a:r>
              <a:rPr lang="vi-VN" sz="2000">
                <a:latin typeface="Calibri"/>
                <a:ea typeface="+mn-lt"/>
                <a:cs typeface="Arial"/>
              </a:rPr>
              <a:t> in </a:t>
            </a:r>
            <a:r>
              <a:rPr lang="vi-VN" sz="2000" err="1">
                <a:latin typeface="Calibri"/>
                <a:ea typeface="+mn-lt"/>
                <a:cs typeface="Arial"/>
              </a:rPr>
              <a:t>sex</a:t>
            </a:r>
            <a:r>
              <a:rPr lang="vi-VN" sz="2000">
                <a:latin typeface="Calibri"/>
                <a:ea typeface="+mn-lt"/>
                <a:cs typeface="Arial"/>
              </a:rPr>
              <a:t> </a:t>
            </a:r>
            <a:r>
              <a:rPr lang="vi-VN" sz="2000" err="1">
                <a:latin typeface="Calibri"/>
                <a:ea typeface="+mn-lt"/>
                <a:cs typeface="Arial"/>
              </a:rPr>
              <a:t>distribution</a:t>
            </a:r>
            <a:r>
              <a:rPr lang="vi-VN" sz="2000">
                <a:latin typeface="Calibri"/>
                <a:ea typeface="+mn-lt"/>
                <a:cs typeface="Arial"/>
              </a:rPr>
              <a:t>, with c</a:t>
            </a:r>
            <a:r>
              <a:rPr lang="vi-VN" sz="2000">
                <a:latin typeface="Calibri"/>
                <a:ea typeface="Calibri"/>
                <a:cs typeface="Calibri"/>
              </a:rPr>
              <a:t>lass B</a:t>
            </a:r>
            <a:r>
              <a:rPr lang="vi-VN" sz="2000">
                <a:latin typeface="Calibri"/>
                <a:ea typeface="+mn-lt"/>
                <a:cs typeface="Arial"/>
              </a:rPr>
              <a:t> having </a:t>
            </a:r>
            <a:r>
              <a:rPr lang="vi-VN" sz="2000" err="1">
                <a:latin typeface="Calibri"/>
                <a:ea typeface="+mn-lt"/>
                <a:cs typeface="Arial"/>
              </a:rPr>
              <a:t>more</a:t>
            </a:r>
            <a:r>
              <a:rPr lang="vi-VN" sz="2000">
                <a:latin typeface="Calibri"/>
                <a:ea typeface="+mn-lt"/>
                <a:cs typeface="Arial"/>
              </a:rPr>
              <a:t> </a:t>
            </a:r>
            <a:r>
              <a:rPr lang="vi-VN" sz="2000" err="1">
                <a:latin typeface="Calibri"/>
                <a:ea typeface="+mn-lt"/>
                <a:cs typeface="Arial"/>
              </a:rPr>
              <a:t>males</a:t>
            </a:r>
            <a:r>
              <a:rPr lang="vi-VN" sz="2000">
                <a:latin typeface="Calibri"/>
                <a:ea typeface="+mn-lt"/>
                <a:cs typeface="Arial"/>
              </a:rPr>
              <a:t> </a:t>
            </a:r>
            <a:r>
              <a:rPr lang="vi-VN" sz="2000" err="1">
                <a:latin typeface="Calibri"/>
                <a:ea typeface="+mn-lt"/>
                <a:cs typeface="Arial"/>
              </a:rPr>
              <a:t>compared</a:t>
            </a:r>
            <a:r>
              <a:rPr lang="vi-VN" sz="2000">
                <a:latin typeface="Calibri"/>
                <a:ea typeface="+mn-lt"/>
                <a:cs typeface="Arial"/>
              </a:rPr>
              <a:t> to </a:t>
            </a:r>
            <a:r>
              <a:rPr lang="vi-VN" sz="2000">
                <a:latin typeface="Arial"/>
                <a:ea typeface="Calibri"/>
                <a:cs typeface="Arial"/>
              </a:rPr>
              <a:t>c</a:t>
            </a:r>
            <a:r>
              <a:rPr lang="vi-VN" sz="2000">
                <a:latin typeface="Calibri"/>
                <a:ea typeface="Calibri"/>
                <a:cs typeface="Calibri"/>
              </a:rPr>
              <a:t>lass A.</a:t>
            </a:r>
            <a:endParaRPr lang="vi-VN" sz="2000">
              <a:latin typeface="Calibri"/>
              <a:cs typeface="Arial"/>
            </a:endParaRPr>
          </a:p>
          <a:p>
            <a:pPr marL="0" indent="0">
              <a:buNone/>
            </a:pPr>
            <a:endParaRPr lang="vi-VN">
              <a:latin typeface="Arial"/>
              <a:cs typeface="Arial"/>
            </a:endParaRPr>
          </a:p>
        </p:txBody>
      </p:sp>
    </p:spTree>
    <p:extLst>
      <p:ext uri="{BB962C8B-B14F-4D97-AF65-F5344CB8AC3E}">
        <p14:creationId xmlns:p14="http://schemas.microsoft.com/office/powerpoint/2010/main" val="275541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33D861B5-D2C2-6E05-EC9B-2DA28783EC2E}"/>
              </a:ext>
            </a:extLst>
          </p:cNvPr>
          <p:cNvSpPr>
            <a:spLocks noGrp="1"/>
          </p:cNvSpPr>
          <p:nvPr>
            <p:ph type="title"/>
          </p:nvPr>
        </p:nvSpPr>
        <p:spPr>
          <a:xfrm>
            <a:off x="777340" y="533648"/>
            <a:ext cx="10232136" cy="1014984"/>
          </a:xfrm>
        </p:spPr>
        <p:txBody>
          <a:bodyPr>
            <a:normAutofit/>
          </a:bodyPr>
          <a:lstStyle/>
          <a:p>
            <a:pPr algn="ctr"/>
            <a:r>
              <a:rPr lang="en-US" sz="4000" b="1">
                <a:latin typeface="Times New Roman" panose="02020603050405020304" pitchFamily="18" charset="0"/>
                <a:cs typeface="Times New Roman" panose="02020603050405020304" pitchFamily="18" charset="0"/>
              </a:rPr>
              <a:t>Limitation?</a:t>
            </a:r>
          </a:p>
        </p:txBody>
      </p:sp>
      <p:sp>
        <p:nvSpPr>
          <p:cNvPr id="16" name="Rectangle 1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ABDD500-BEEC-D7D0-2FE2-FC320C3C83D1}"/>
              </a:ext>
            </a:extLst>
          </p:cNvPr>
          <p:cNvSpPr txBox="1">
            <a:spLocks/>
          </p:cNvSpPr>
          <p:nvPr/>
        </p:nvSpPr>
        <p:spPr>
          <a:xfrm>
            <a:off x="1650207" y="2360640"/>
            <a:ext cx="8486404" cy="1069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31520">
              <a:spcAft>
                <a:spcPts val="600"/>
              </a:spcAft>
            </a:pPr>
            <a:r>
              <a:rPr lang="en-US" sz="4320" b="1" kern="1200">
                <a:solidFill>
                  <a:schemeClr val="tx1"/>
                </a:solidFill>
                <a:latin typeface="Times New Roman" panose="02020603050405020304" pitchFamily="18" charset="0"/>
                <a:ea typeface="+mj-ea"/>
                <a:cs typeface="Times New Roman" panose="02020603050405020304" pitchFamily="18" charset="0"/>
              </a:rPr>
              <a:t>Future Goal?</a:t>
            </a:r>
            <a:endParaRPr lang="en-US" sz="5400" b="1">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DDC2700D-B209-A163-A7AB-10BD2E517977}"/>
              </a:ext>
            </a:extLst>
          </p:cNvPr>
          <p:cNvSpPr txBox="1">
            <a:spLocks/>
          </p:cNvSpPr>
          <p:nvPr/>
        </p:nvSpPr>
        <p:spPr>
          <a:xfrm>
            <a:off x="1852798" y="4920862"/>
            <a:ext cx="8486404" cy="1069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31520">
              <a:spcAft>
                <a:spcPts val="600"/>
              </a:spcAft>
            </a:pPr>
            <a:r>
              <a:rPr lang="en-US" sz="4320" b="1" kern="1200">
                <a:solidFill>
                  <a:schemeClr val="tx1"/>
                </a:solidFill>
                <a:latin typeface="Times New Roman" panose="02020603050405020304" pitchFamily="18" charset="0"/>
                <a:ea typeface="+mj-ea"/>
                <a:cs typeface="Times New Roman" panose="02020603050405020304" pitchFamily="18" charset="0"/>
              </a:rPr>
              <a:t>Question?</a:t>
            </a:r>
            <a:endParaRPr lang="en-US" sz="54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75A7CE-B101-5C3C-923B-55C1437EFE1C}"/>
              </a:ext>
            </a:extLst>
          </p:cNvPr>
          <p:cNvSpPr txBox="1"/>
          <p:nvPr/>
        </p:nvSpPr>
        <p:spPr>
          <a:xfrm>
            <a:off x="4842254" y="1548632"/>
            <a:ext cx="2102307" cy="760208"/>
          </a:xfrm>
          <a:prstGeom prst="rect">
            <a:avLst/>
          </a:prstGeom>
          <a:noFill/>
        </p:spPr>
        <p:txBody>
          <a:bodyPr wrap="none" rtlCol="0">
            <a:spAutoFit/>
          </a:bodyPr>
          <a:lstStyle/>
          <a:p>
            <a:pPr marL="274320" indent="-274320" defTabSz="731520">
              <a:spcAft>
                <a:spcPts val="600"/>
              </a:spcAft>
              <a:buFont typeface="Arial" panose="020B0604020202020204" pitchFamily="34" charset="0"/>
              <a:buChar char="•"/>
            </a:pPr>
            <a:r>
              <a:rPr lang="en-US" sz="1920" kern="1200">
                <a:solidFill>
                  <a:schemeClr val="tx1"/>
                </a:solidFill>
                <a:latin typeface="+mn-lt"/>
                <a:ea typeface="+mn-ea"/>
                <a:cs typeface="+mn-cs"/>
              </a:rPr>
              <a:t>Human-involved</a:t>
            </a:r>
          </a:p>
          <a:p>
            <a:pPr marL="274320" indent="-274320" defTabSz="731520">
              <a:spcAft>
                <a:spcPts val="600"/>
              </a:spcAft>
              <a:buFont typeface="Arial" panose="020B0604020202020204" pitchFamily="34" charset="0"/>
              <a:buChar char="•"/>
            </a:pPr>
            <a:r>
              <a:rPr lang="en-US" sz="1920" kern="1200">
                <a:solidFill>
                  <a:schemeClr val="tx1"/>
                </a:solidFill>
                <a:latin typeface="+mn-lt"/>
                <a:ea typeface="+mn-ea"/>
                <a:cs typeface="+mn-cs"/>
              </a:rPr>
              <a:t>No validation</a:t>
            </a:r>
            <a:endParaRPr lang="en-US" sz="2400"/>
          </a:p>
        </p:txBody>
      </p:sp>
      <p:sp>
        <p:nvSpPr>
          <p:cNvPr id="6" name="TextBox 5">
            <a:extLst>
              <a:ext uri="{FF2B5EF4-FFF2-40B4-BE49-F238E27FC236}">
                <a16:creationId xmlns:a16="http://schemas.microsoft.com/office/drawing/2014/main" id="{48331A4A-6EBA-2178-9ADA-E48FFF1A73A7}"/>
              </a:ext>
            </a:extLst>
          </p:cNvPr>
          <p:cNvSpPr txBox="1"/>
          <p:nvPr/>
        </p:nvSpPr>
        <p:spPr>
          <a:xfrm>
            <a:off x="1650207" y="3556207"/>
            <a:ext cx="9661260" cy="1308050"/>
          </a:xfrm>
          <a:prstGeom prst="rect">
            <a:avLst/>
          </a:prstGeom>
          <a:noFill/>
        </p:spPr>
        <p:txBody>
          <a:bodyPr wrap="square" rtlCol="0">
            <a:spAutoFit/>
          </a:bodyPr>
          <a:lstStyle/>
          <a:p>
            <a:pPr defTabSz="731520">
              <a:spcAft>
                <a:spcPts val="600"/>
              </a:spcAft>
            </a:pPr>
            <a:r>
              <a:rPr lang="en-US" sz="1600" kern="1200">
                <a:solidFill>
                  <a:schemeClr val="tx1"/>
                </a:solidFill>
                <a:latin typeface="+mn-lt"/>
                <a:ea typeface="+mn-ea"/>
                <a:cs typeface="+mn-cs"/>
              </a:rPr>
              <a:t>		STILL COOL DATA  	</a:t>
            </a:r>
            <a:r>
              <a:rPr lang="en-US" sz="1600" kern="1200">
                <a:solidFill>
                  <a:schemeClr val="tx1"/>
                </a:solidFill>
                <a:latin typeface="+mn-lt"/>
                <a:ea typeface="+mn-ea"/>
                <a:cs typeface="+mn-cs"/>
                <a:sym typeface="Wingdings" pitchFamily="2" charset="2"/>
              </a:rPr>
              <a:t> </a:t>
            </a:r>
            <a:r>
              <a:rPr lang="en-US" sz="1600" kern="1200">
                <a:solidFill>
                  <a:schemeClr val="tx1"/>
                </a:solidFill>
                <a:latin typeface="+mn-lt"/>
                <a:ea typeface="+mn-ea"/>
                <a:cs typeface="+mn-cs"/>
              </a:rPr>
              <a:t>Interactive dashboard</a:t>
            </a:r>
          </a:p>
          <a:p>
            <a:pPr defTabSz="731520">
              <a:spcAft>
                <a:spcPts val="600"/>
              </a:spcAft>
            </a:pPr>
            <a:endParaRPr lang="en-US" sz="1600" kern="1200">
              <a:solidFill>
                <a:schemeClr val="tx1"/>
              </a:solidFill>
              <a:latin typeface="+mn-lt"/>
              <a:ea typeface="+mn-ea"/>
              <a:cs typeface="+mn-cs"/>
            </a:endParaRPr>
          </a:p>
          <a:p>
            <a:pPr defTabSz="731520">
              <a:spcAft>
                <a:spcPts val="600"/>
              </a:spcAft>
            </a:pPr>
            <a:r>
              <a:rPr lang="en-US" sz="1600" kern="1200">
                <a:solidFill>
                  <a:schemeClr val="tx1"/>
                </a:solidFill>
                <a:latin typeface="+mn-lt"/>
                <a:ea typeface="+mn-ea"/>
                <a:cs typeface="+mn-cs"/>
              </a:rPr>
              <a:t>If possible, based on clustered data 	</a:t>
            </a:r>
            <a:r>
              <a:rPr lang="en-US" sz="1600" kern="1200">
                <a:solidFill>
                  <a:schemeClr val="tx1"/>
                </a:solidFill>
                <a:latin typeface="+mn-lt"/>
                <a:ea typeface="+mn-ea"/>
                <a:cs typeface="+mn-cs"/>
                <a:sym typeface="Wingdings" pitchFamily="2" charset="2"/>
              </a:rPr>
              <a:t></a:t>
            </a:r>
            <a:r>
              <a:rPr lang="en-US" sz="1600" kern="1200">
                <a:solidFill>
                  <a:schemeClr val="tx1"/>
                </a:solidFill>
                <a:latin typeface="+mn-lt"/>
                <a:ea typeface="+mn-ea"/>
                <a:cs typeface="+mn-cs"/>
              </a:rPr>
              <a:t>  supervised learning model </a:t>
            </a:r>
          </a:p>
          <a:p>
            <a:pPr defTabSz="731520">
              <a:spcAft>
                <a:spcPts val="600"/>
              </a:spcAft>
            </a:pPr>
            <a:r>
              <a:rPr lang="en-US" sz="1600" kern="1200">
                <a:solidFill>
                  <a:schemeClr val="tx1"/>
                </a:solidFill>
                <a:latin typeface="+mn-lt"/>
                <a:ea typeface="+mn-ea"/>
                <a:cs typeface="+mn-cs"/>
                <a:sym typeface="Wingdings" pitchFamily="2" charset="2"/>
              </a:rPr>
              <a:t>					then </a:t>
            </a:r>
            <a:r>
              <a:rPr lang="en-US" sz="1600" kern="1200">
                <a:solidFill>
                  <a:schemeClr val="tx1"/>
                </a:solidFill>
                <a:latin typeface="+mn-lt"/>
                <a:ea typeface="+mn-ea"/>
                <a:cs typeface="+mn-cs"/>
              </a:rPr>
              <a:t> predict % of chance having AD (but CANNOT take this seriously)</a:t>
            </a:r>
            <a:endParaRPr lang="en-US" sz="2000"/>
          </a:p>
        </p:txBody>
      </p:sp>
    </p:spTree>
    <p:extLst>
      <p:ext uri="{BB962C8B-B14F-4D97-AF65-F5344CB8AC3E}">
        <p14:creationId xmlns:p14="http://schemas.microsoft.com/office/powerpoint/2010/main" val="208173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E765-779D-D582-99EF-F1F7C6A07E00}"/>
              </a:ext>
            </a:extLst>
          </p:cNvPr>
          <p:cNvSpPr>
            <a:spLocks noGrp="1"/>
          </p:cNvSpPr>
          <p:nvPr>
            <p:ph type="title"/>
          </p:nvPr>
        </p:nvSpPr>
        <p:spPr>
          <a:xfrm>
            <a:off x="1028058" y="229658"/>
            <a:ext cx="10515600" cy="1325563"/>
          </a:xfrm>
        </p:spPr>
        <p:txBody>
          <a:bodyPr>
            <a:normAutofit/>
          </a:bodyPr>
          <a:lstStyle/>
          <a:p>
            <a:pPr algn="ctr"/>
            <a:r>
              <a:rPr lang="en-US" sz="5400" b="1">
                <a:latin typeface="Arial" panose="020B0604020202020204" pitchFamily="34" charset="0"/>
                <a:cs typeface="Arial" panose="020B0604020202020204" pitchFamily="34" charset="0"/>
              </a:rPr>
              <a:t>22 features</a:t>
            </a:r>
          </a:p>
        </p:txBody>
      </p:sp>
      <p:graphicFrame>
        <p:nvGraphicFramePr>
          <p:cNvPr id="17" name="Content Placeholder 2">
            <a:extLst>
              <a:ext uri="{FF2B5EF4-FFF2-40B4-BE49-F238E27FC236}">
                <a16:creationId xmlns:a16="http://schemas.microsoft.com/office/drawing/2014/main" id="{492DC299-39C6-1970-BC14-F10A946630AD}"/>
              </a:ext>
            </a:extLst>
          </p:cNvPr>
          <p:cNvGraphicFramePr>
            <a:graphicFrameLocks noGrp="1"/>
          </p:cNvGraphicFramePr>
          <p:nvPr>
            <p:ph idx="1"/>
          </p:nvPr>
        </p:nvGraphicFramePr>
        <p:xfrm>
          <a:off x="1028058" y="18629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81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90423-B5CE-5246-FFFC-7FE05DCE564B}"/>
              </a:ext>
            </a:extLst>
          </p:cNvPr>
          <p:cNvSpPr txBox="1"/>
          <p:nvPr/>
        </p:nvSpPr>
        <p:spPr>
          <a:xfrm>
            <a:off x="453672" y="212846"/>
            <a:ext cx="6096000" cy="523220"/>
          </a:xfrm>
          <a:prstGeom prst="rect">
            <a:avLst/>
          </a:prstGeom>
          <a:noFill/>
        </p:spPr>
        <p:txBody>
          <a:bodyPr wrap="square">
            <a:spAutoFit/>
          </a:bodyPr>
          <a:lstStyle/>
          <a:p>
            <a:pPr algn="l"/>
            <a:r>
              <a:rPr lang="en-US" sz="2800" b="1" i="0" u="none" strike="noStrike">
                <a:solidFill>
                  <a:srgbClr val="0D0D0D"/>
                </a:solidFill>
                <a:effectLst/>
                <a:latin typeface="Söhne"/>
              </a:rPr>
              <a:t>1) Demographic Factors:</a:t>
            </a:r>
            <a:endParaRPr lang="en-US" sz="2800" b="0" i="0" u="none" strike="noStrike">
              <a:solidFill>
                <a:srgbClr val="0D0D0D"/>
              </a:solidFill>
              <a:effectLst/>
              <a:latin typeface="Söhne"/>
            </a:endParaRPr>
          </a:p>
        </p:txBody>
      </p:sp>
      <p:pic>
        <p:nvPicPr>
          <p:cNvPr id="2050" name="Picture 2">
            <a:extLst>
              <a:ext uri="{FF2B5EF4-FFF2-40B4-BE49-F238E27FC236}">
                <a16:creationId xmlns:a16="http://schemas.microsoft.com/office/drawing/2014/main" id="{9AAD412F-09F0-E7EA-E032-C1AF7F2E4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34" y="1049355"/>
            <a:ext cx="7071683" cy="5523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47C5890-C210-EBB4-0F8B-E33A97750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717" y="1214997"/>
            <a:ext cx="4940300" cy="519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3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2E244-5A5A-4FF8-B33A-7FA4A0D4C85D}"/>
              </a:ext>
            </a:extLst>
          </p:cNvPr>
          <p:cNvSpPr txBox="1"/>
          <p:nvPr/>
        </p:nvSpPr>
        <p:spPr>
          <a:xfrm>
            <a:off x="0" y="1674310"/>
            <a:ext cx="3422073" cy="3508653"/>
          </a:xfrm>
          <a:prstGeom prst="rect">
            <a:avLst/>
          </a:prstGeom>
          <a:noFill/>
        </p:spPr>
        <p:txBody>
          <a:bodyPr wrap="square">
            <a:spAutoFit/>
          </a:bodyPr>
          <a:lstStyle/>
          <a:p>
            <a:pPr algn="l"/>
            <a:r>
              <a:rPr lang="en-US" b="1" i="0" u="none" strike="noStrike">
                <a:solidFill>
                  <a:srgbClr val="0D0D0D"/>
                </a:solidFill>
                <a:effectLst/>
                <a:latin typeface="Söhne"/>
              </a:rPr>
              <a:t>2) Lifestyle Factors:</a:t>
            </a:r>
            <a:endParaRPr lang="en-US" b="0" i="0" u="none" strike="noStrike">
              <a:solidFill>
                <a:srgbClr val="0D0D0D"/>
              </a:solidFill>
              <a:effectLst/>
              <a:latin typeface="Söhne"/>
            </a:endParaRPr>
          </a:p>
          <a:p>
            <a:pPr marL="285750" indent="-285750" algn="l">
              <a:buFont typeface="Arial" panose="020B0604020202020204" pitchFamily="34" charset="0"/>
              <a:buChar char="•"/>
            </a:pPr>
            <a:r>
              <a:rPr lang="en-US" b="0" i="0" u="none" strike="noStrike">
                <a:solidFill>
                  <a:srgbClr val="0D0D0D"/>
                </a:solidFill>
                <a:effectLst/>
                <a:latin typeface="Söhne"/>
              </a:rPr>
              <a:t>BMI </a:t>
            </a:r>
          </a:p>
          <a:p>
            <a:pPr marL="285750" indent="-285750" algn="l">
              <a:buFont typeface="Arial" panose="020B0604020202020204" pitchFamily="34" charset="0"/>
              <a:buChar char="•"/>
            </a:pPr>
            <a:r>
              <a:rPr lang="en-US" b="0" i="0" u="none" strike="noStrike">
                <a:solidFill>
                  <a:srgbClr val="0D0D0D"/>
                </a:solidFill>
                <a:effectLst/>
                <a:latin typeface="Söhne"/>
              </a:rPr>
              <a:t>Smoking Habits:</a:t>
            </a:r>
          </a:p>
          <a:p>
            <a:pPr marL="742950" lvl="1" indent="-285750">
              <a:buFont typeface="Courier New" panose="02070309020205020404" pitchFamily="49" charset="0"/>
              <a:buChar char="o"/>
            </a:pPr>
            <a:r>
              <a:rPr lang="en-US" sz="1400" b="0" i="0" u="none" strike="noStrike">
                <a:solidFill>
                  <a:srgbClr val="212121"/>
                </a:solidFill>
                <a:effectLst/>
                <a:latin typeface="Roboto" panose="02000000000000000000" pitchFamily="2" charset="0"/>
              </a:rPr>
              <a:t>TOBAC30: Has the subject smoked within the last 30 days?</a:t>
            </a:r>
          </a:p>
          <a:p>
            <a:pPr marL="742950" lvl="1" indent="-285750">
              <a:buFont typeface="Courier New" panose="02070309020205020404" pitchFamily="49" charset="0"/>
              <a:buChar char="o"/>
            </a:pPr>
            <a:r>
              <a:rPr lang="en-US" sz="1400" b="0" i="0" u="none" strike="noStrike">
                <a:solidFill>
                  <a:srgbClr val="212121"/>
                </a:solidFill>
                <a:effectLst/>
                <a:latin typeface="Roboto" panose="02000000000000000000" pitchFamily="2" charset="0"/>
              </a:rPr>
              <a:t>TOBAC100: Has the subject smoked more than 100 cigarettes in his/her life?</a:t>
            </a:r>
          </a:p>
          <a:p>
            <a:pPr marL="742950" lvl="1" indent="-285750">
              <a:buFont typeface="Courier New" panose="02070309020205020404" pitchFamily="49" charset="0"/>
              <a:buChar char="o"/>
            </a:pPr>
            <a:r>
              <a:rPr lang="en-US" sz="1400" b="0" i="0" u="none" strike="noStrike">
                <a:solidFill>
                  <a:srgbClr val="212121"/>
                </a:solidFill>
                <a:effectLst/>
                <a:latin typeface="Roboto" panose="02000000000000000000" pitchFamily="2" charset="0"/>
              </a:rPr>
              <a:t>SMOKYRS: Total years smoked</a:t>
            </a:r>
          </a:p>
          <a:p>
            <a:pPr marL="742950" lvl="1" indent="-285750">
              <a:buFont typeface="Courier New" panose="02070309020205020404" pitchFamily="49" charset="0"/>
              <a:buChar char="o"/>
            </a:pPr>
            <a:r>
              <a:rPr lang="en-US" sz="1400" b="0" i="0" u="none" strike="noStrike">
                <a:solidFill>
                  <a:srgbClr val="212121"/>
                </a:solidFill>
                <a:effectLst/>
                <a:latin typeface="Roboto" panose="02000000000000000000" pitchFamily="2" charset="0"/>
              </a:rPr>
              <a:t>PACKSPER: Average number of packs per day smoked</a:t>
            </a:r>
          </a:p>
          <a:p>
            <a:pPr marL="742950" lvl="1" indent="-285750">
              <a:buFont typeface="Courier New" panose="02070309020205020404" pitchFamily="49" charset="0"/>
              <a:buChar char="o"/>
            </a:pPr>
            <a:r>
              <a:rPr lang="en-US" sz="1400" b="0" i="0" u="none" strike="noStrike">
                <a:solidFill>
                  <a:srgbClr val="212121"/>
                </a:solidFill>
                <a:effectLst/>
                <a:latin typeface="Roboto" panose="02000000000000000000" pitchFamily="2" charset="0"/>
              </a:rPr>
              <a:t>QUITSMOK: If subject quit smoking, specify age when last smoked</a:t>
            </a:r>
          </a:p>
        </p:txBody>
      </p:sp>
      <p:pic>
        <p:nvPicPr>
          <p:cNvPr id="3074" name="Picture 2">
            <a:extLst>
              <a:ext uri="{FF2B5EF4-FFF2-40B4-BE49-F238E27FC236}">
                <a16:creationId xmlns:a16="http://schemas.microsoft.com/office/drawing/2014/main" id="{B6032ABB-2703-D962-2A48-B0E22531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683" y="-1"/>
            <a:ext cx="4443317" cy="34348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F64950-B5A4-FAAE-D03F-DB1A736EE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73" y="3475785"/>
            <a:ext cx="4330429" cy="33822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6F328E1-4EF0-9562-FA2D-EDAF7BB6B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532" y="-1"/>
            <a:ext cx="4390332" cy="34290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FE3A168-C128-F31B-3D81-8DE037B03E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02" y="3429000"/>
            <a:ext cx="4443317"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701919-F3B2-DC43-A0D3-022E7278F3B6}"/>
              </a:ext>
            </a:extLst>
          </p:cNvPr>
          <p:cNvSpPr txBox="1"/>
          <p:nvPr/>
        </p:nvSpPr>
        <p:spPr>
          <a:xfrm>
            <a:off x="447211" y="1997837"/>
            <a:ext cx="2941346" cy="2862322"/>
          </a:xfrm>
          <a:prstGeom prst="rect">
            <a:avLst/>
          </a:prstGeom>
          <a:noFill/>
        </p:spPr>
        <p:txBody>
          <a:bodyPr wrap="square">
            <a:spAutoFit/>
          </a:bodyPr>
          <a:lstStyle/>
          <a:p>
            <a:pPr algn="l"/>
            <a:r>
              <a:rPr lang="en-US" sz="2000" b="1" i="0" u="none" strike="noStrike">
                <a:solidFill>
                  <a:srgbClr val="0D0D0D"/>
                </a:solidFill>
                <a:effectLst/>
                <a:latin typeface="Söhne"/>
              </a:rPr>
              <a:t>3) Health Conditions:</a:t>
            </a:r>
            <a:endParaRPr lang="en-US" sz="2000" b="0" i="0" u="none" strike="noStrike">
              <a:solidFill>
                <a:srgbClr val="0D0D0D"/>
              </a:solidFill>
              <a:effectLst/>
              <a:latin typeface="Söhne"/>
            </a:endParaRPr>
          </a:p>
          <a:p>
            <a:pPr marL="342900" indent="-342900" algn="l">
              <a:buFont typeface="Arial" panose="020B0604020202020204" pitchFamily="34" charset="0"/>
              <a:buChar char="•"/>
            </a:pPr>
            <a:r>
              <a:rPr lang="en-US" sz="2000" b="0" i="0" u="none" strike="noStrike">
                <a:solidFill>
                  <a:srgbClr val="0D0D0D"/>
                </a:solidFill>
                <a:effectLst/>
                <a:latin typeface="Söhne"/>
              </a:rPr>
              <a:t>Alcohol-related issues</a:t>
            </a:r>
          </a:p>
          <a:p>
            <a:pPr marL="342900" indent="-342900" algn="l">
              <a:buFont typeface="Arial" panose="020B0604020202020204" pitchFamily="34" charset="0"/>
              <a:buChar char="•"/>
            </a:pPr>
            <a:r>
              <a:rPr lang="en-US" sz="2000" b="0" i="0" u="none" strike="noStrike">
                <a:solidFill>
                  <a:srgbClr val="0D0D0D"/>
                </a:solidFill>
                <a:effectLst/>
                <a:latin typeface="Söhne"/>
              </a:rPr>
              <a:t>Diabetes (presence or absence)</a:t>
            </a:r>
          </a:p>
          <a:p>
            <a:pPr marL="342900" indent="-342900" algn="l">
              <a:buFont typeface="Arial" panose="020B0604020202020204" pitchFamily="34" charset="0"/>
              <a:buChar char="•"/>
            </a:pPr>
            <a:r>
              <a:rPr lang="en-US" sz="2000" b="0" i="0" u="none" strike="noStrike">
                <a:solidFill>
                  <a:srgbClr val="0D0D0D"/>
                </a:solidFill>
                <a:effectLst/>
                <a:latin typeface="Söhne"/>
              </a:rPr>
              <a:t>Hypertension (History/Presence)</a:t>
            </a:r>
          </a:p>
          <a:p>
            <a:pPr marL="342900" indent="-342900" algn="l">
              <a:buFont typeface="Arial" panose="020B0604020202020204" pitchFamily="34" charset="0"/>
              <a:buChar char="•"/>
            </a:pPr>
            <a:r>
              <a:rPr lang="en-US" sz="2000" b="0" i="0" u="none" strike="noStrike">
                <a:solidFill>
                  <a:srgbClr val="0D0D0D"/>
                </a:solidFill>
                <a:effectLst/>
                <a:latin typeface="Söhne"/>
              </a:rPr>
              <a:t>Cardiovascular Health (Heart attack or cardiac arrest)</a:t>
            </a:r>
          </a:p>
        </p:txBody>
      </p:sp>
      <p:pic>
        <p:nvPicPr>
          <p:cNvPr id="4098" name="Picture 2">
            <a:extLst>
              <a:ext uri="{FF2B5EF4-FFF2-40B4-BE49-F238E27FC236}">
                <a16:creationId xmlns:a16="http://schemas.microsoft.com/office/drawing/2014/main" id="{A712B574-FDB5-1FF5-A7C5-25987C0B6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900" y="-1"/>
            <a:ext cx="4082940" cy="34289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396EF1A-9B35-DD58-2691-51DA8BC73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354" y="3429000"/>
            <a:ext cx="400748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A658C2C-1F20-59DC-C4FD-5C68D7B9A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840" y="3429000"/>
            <a:ext cx="4191932"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7F1FEB2-6843-C0AE-05DC-4027951C4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840" y="0"/>
            <a:ext cx="416678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2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D861B5-D2C2-6E05-EC9B-2DA28783EC2E}"/>
              </a:ext>
            </a:extLst>
          </p:cNvPr>
          <p:cNvSpPr>
            <a:spLocks noGrp="1"/>
          </p:cNvSpPr>
          <p:nvPr>
            <p:ph type="title"/>
          </p:nvPr>
        </p:nvSpPr>
        <p:spPr>
          <a:xfrm>
            <a:off x="838200" y="0"/>
            <a:ext cx="10515600" cy="1325563"/>
          </a:xfrm>
        </p:spPr>
        <p:txBody>
          <a:bodyPr>
            <a:normAutofit/>
          </a:bodyPr>
          <a:lstStyle/>
          <a:p>
            <a:pPr algn="ctr"/>
            <a:r>
              <a:rPr lang="en-US" sz="5400" b="1">
                <a:latin typeface="Times New Roman" panose="02020603050405020304" pitchFamily="18" charset="0"/>
                <a:cs typeface="Times New Roman" panose="02020603050405020304" pitchFamily="18" charset="0"/>
              </a:rPr>
              <a:t>K-means clustering</a:t>
            </a:r>
          </a:p>
        </p:txBody>
      </p:sp>
      <p:pic>
        <p:nvPicPr>
          <p:cNvPr id="1026" name="Picture 2">
            <a:extLst>
              <a:ext uri="{FF2B5EF4-FFF2-40B4-BE49-F238E27FC236}">
                <a16:creationId xmlns:a16="http://schemas.microsoft.com/office/drawing/2014/main" id="{39DA5F5F-7E5B-6C05-899B-3077E5F21C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65"/>
          <a:stretch/>
        </p:blipFill>
        <p:spPr bwMode="auto">
          <a:xfrm>
            <a:off x="48968" y="1935417"/>
            <a:ext cx="8078338" cy="45817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0CB65D-5538-DD12-95B9-E02CB6A9B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306" y="2089457"/>
            <a:ext cx="4064694" cy="427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45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24F1-6BD4-F15D-49A3-2B092C3BD961}"/>
              </a:ext>
            </a:extLst>
          </p:cNvPr>
          <p:cNvSpPr>
            <a:spLocks noGrp="1"/>
          </p:cNvSpPr>
          <p:nvPr>
            <p:ph type="title"/>
          </p:nvPr>
        </p:nvSpPr>
        <p:spPr>
          <a:xfrm>
            <a:off x="814982" y="199525"/>
            <a:ext cx="3779974" cy="972132"/>
          </a:xfrm>
        </p:spPr>
        <p:txBody>
          <a:bodyPr anchor="b">
            <a:normAutofit/>
          </a:bodyPr>
          <a:lstStyle/>
          <a:p>
            <a:r>
              <a:rPr lang="en-US" sz="3200">
                <a:latin typeface="Calibri"/>
                <a:ea typeface="Calibri Light"/>
                <a:cs typeface="Calibri Light"/>
              </a:rPr>
              <a:t>Demographic Factor</a:t>
            </a:r>
          </a:p>
        </p:txBody>
      </p:sp>
      <p:sp>
        <p:nvSpPr>
          <p:cNvPr id="22" name="Content Placeholder 7">
            <a:extLst>
              <a:ext uri="{FF2B5EF4-FFF2-40B4-BE49-F238E27FC236}">
                <a16:creationId xmlns:a16="http://schemas.microsoft.com/office/drawing/2014/main" id="{CE5167E2-F794-5552-96B1-49924AC2ED82}"/>
              </a:ext>
            </a:extLst>
          </p:cNvPr>
          <p:cNvSpPr>
            <a:spLocks noGrp="1"/>
          </p:cNvSpPr>
          <p:nvPr>
            <p:ph idx="1"/>
          </p:nvPr>
        </p:nvSpPr>
        <p:spPr>
          <a:xfrm>
            <a:off x="876693" y="1717048"/>
            <a:ext cx="3455821" cy="4264260"/>
          </a:xfrm>
        </p:spPr>
        <p:txBody>
          <a:bodyPr anchor="t">
            <a:normAutofit/>
          </a:bodyPr>
          <a:lstStyle/>
          <a:p>
            <a:pPr algn="just"/>
            <a:r>
              <a:rPr lang="en-US" sz="2000">
                <a:ea typeface="Calibri"/>
                <a:cs typeface="Calibri"/>
              </a:rPr>
              <a:t>Class A: </a:t>
            </a:r>
            <a:r>
              <a:rPr lang="en-US" sz="2000">
                <a:ea typeface="+mn-lt"/>
                <a:cs typeface="+mn-lt"/>
              </a:rPr>
              <a:t>Most participants are 70 years old.</a:t>
            </a:r>
          </a:p>
          <a:p>
            <a:pPr algn="just"/>
            <a:r>
              <a:rPr lang="en-US" sz="2000">
                <a:ea typeface="Calibri"/>
                <a:cs typeface="Calibri"/>
              </a:rPr>
              <a:t>Class B: </a:t>
            </a:r>
            <a:r>
              <a:rPr lang="en-US" sz="2000">
                <a:ea typeface="+mn-lt"/>
                <a:cs typeface="+mn-lt"/>
              </a:rPr>
              <a:t>most people in this group are 80 years old or more.</a:t>
            </a:r>
            <a:endParaRPr lang="en-US" sz="2000">
              <a:ea typeface="Calibri"/>
              <a:cs typeface="Calibri"/>
            </a:endParaRPr>
          </a:p>
        </p:txBody>
      </p:sp>
      <p:pic>
        <p:nvPicPr>
          <p:cNvPr id="4" name="Chỗ dành sẵn cho Nội dung 3" descr="Ảnh có chứa văn bản, biểu đồ, ảnh chụp màn hình, Sơ đồ&#10;&#10;Mô tả được tự động tạo">
            <a:extLst>
              <a:ext uri="{FF2B5EF4-FFF2-40B4-BE49-F238E27FC236}">
                <a16:creationId xmlns:a16="http://schemas.microsoft.com/office/drawing/2014/main" id="{EBDB78AF-C295-C703-78F6-105E4B7F493A}"/>
              </a:ext>
            </a:extLst>
          </p:cNvPr>
          <p:cNvPicPr>
            <a:picLocks noChangeAspect="1"/>
          </p:cNvPicPr>
          <p:nvPr/>
        </p:nvPicPr>
        <p:blipFill>
          <a:blip r:embed="rId2"/>
          <a:stretch>
            <a:fillRect/>
          </a:stretch>
        </p:blipFill>
        <p:spPr>
          <a:xfrm>
            <a:off x="4987672" y="981744"/>
            <a:ext cx="6389346" cy="4903822"/>
          </a:xfrm>
          <a:prstGeom prst="rect">
            <a:avLst/>
          </a:prstGeom>
        </p:spPr>
      </p:pic>
      <p:grpSp>
        <p:nvGrpSpPr>
          <p:cNvPr id="23"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479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D1346E-5517-7293-A038-A7604478E079}"/>
              </a:ext>
            </a:extLst>
          </p:cNvPr>
          <p:cNvSpPr>
            <a:spLocks noGrp="1"/>
          </p:cNvSpPr>
          <p:nvPr>
            <p:ph type="title"/>
          </p:nvPr>
        </p:nvSpPr>
        <p:spPr>
          <a:xfrm>
            <a:off x="549113" y="226039"/>
            <a:ext cx="4110979" cy="1099132"/>
          </a:xfrm>
        </p:spPr>
        <p:txBody>
          <a:bodyPr anchor="b">
            <a:normAutofit/>
          </a:bodyPr>
          <a:lstStyle/>
          <a:p>
            <a:r>
              <a:rPr lang="vi-VN" sz="3200" err="1">
                <a:latin typeface="Calibri"/>
                <a:ea typeface="Calibri"/>
                <a:cs typeface="Times New Roman"/>
              </a:rPr>
              <a:t>Demographic</a:t>
            </a:r>
            <a:r>
              <a:rPr lang="vi-VN" sz="3200">
                <a:latin typeface="Calibri"/>
                <a:ea typeface="Calibri"/>
                <a:cs typeface="Times New Roman"/>
              </a:rPr>
              <a:t> </a:t>
            </a:r>
            <a:r>
              <a:rPr lang="vi-VN" sz="3200" err="1">
                <a:latin typeface="Calibri"/>
                <a:ea typeface="Calibri"/>
                <a:cs typeface="Times New Roman"/>
              </a:rPr>
              <a:t>Factor</a:t>
            </a:r>
            <a:endParaRPr lang="vi-VN" sz="3200">
              <a:latin typeface="Calibri"/>
              <a:ea typeface="Calibri"/>
              <a:cs typeface="Times New Roman"/>
            </a:endParaRPr>
          </a:p>
        </p:txBody>
      </p:sp>
      <p:sp>
        <p:nvSpPr>
          <p:cNvPr id="8" name="Content Placeholder 7">
            <a:extLst>
              <a:ext uri="{FF2B5EF4-FFF2-40B4-BE49-F238E27FC236}">
                <a16:creationId xmlns:a16="http://schemas.microsoft.com/office/drawing/2014/main" id="{38B1B0AD-6657-670C-39FA-68778C5DFE7F}"/>
              </a:ext>
            </a:extLst>
          </p:cNvPr>
          <p:cNvSpPr>
            <a:spLocks noGrp="1"/>
          </p:cNvSpPr>
          <p:nvPr>
            <p:ph idx="1"/>
          </p:nvPr>
        </p:nvSpPr>
        <p:spPr>
          <a:xfrm>
            <a:off x="876693" y="1989190"/>
            <a:ext cx="3455821" cy="3992118"/>
          </a:xfrm>
        </p:spPr>
        <p:txBody>
          <a:bodyPr anchor="t">
            <a:normAutofit/>
          </a:bodyPr>
          <a:lstStyle/>
          <a:p>
            <a:r>
              <a:rPr lang="en-US" sz="2000">
                <a:ea typeface="Calibri"/>
                <a:cs typeface="Calibri"/>
              </a:rPr>
              <a:t>Class A: </a:t>
            </a:r>
            <a:r>
              <a:rPr lang="en-US" sz="2000">
                <a:ea typeface="+mn-lt"/>
                <a:cs typeface="+mn-lt"/>
              </a:rPr>
              <a:t>More than half of the participants in this cluster are female.</a:t>
            </a:r>
          </a:p>
          <a:p>
            <a:r>
              <a:rPr lang="en-US" sz="2000">
                <a:ea typeface="Calibri"/>
                <a:cs typeface="Calibri"/>
              </a:rPr>
              <a:t>Class B: There are more</a:t>
            </a:r>
            <a:r>
              <a:rPr lang="en-US" sz="2000">
                <a:ea typeface="+mn-lt"/>
                <a:cs typeface="+mn-lt"/>
              </a:rPr>
              <a:t> males than females in this class.</a:t>
            </a:r>
            <a:endParaRPr lang="en-US" sz="2000">
              <a:ea typeface="Calibri"/>
              <a:cs typeface="Calibri"/>
            </a:endParaRPr>
          </a:p>
        </p:txBody>
      </p:sp>
      <p:pic>
        <p:nvPicPr>
          <p:cNvPr id="4" name="Chỗ dành sẵn cho Nội dung 3" descr="Ảnh có chứa văn bản, ảnh chụp màn hình, biểu đồ, Hình chữ nhật&#10;&#10;Mô tả được tự động tạo">
            <a:extLst>
              <a:ext uri="{FF2B5EF4-FFF2-40B4-BE49-F238E27FC236}">
                <a16:creationId xmlns:a16="http://schemas.microsoft.com/office/drawing/2014/main" id="{FA0432AC-7FCF-A0BE-FEC4-5966A358206A}"/>
              </a:ext>
            </a:extLst>
          </p:cNvPr>
          <p:cNvPicPr>
            <a:picLocks noChangeAspect="1"/>
          </p:cNvPicPr>
          <p:nvPr/>
        </p:nvPicPr>
        <p:blipFill>
          <a:blip r:embed="rId2"/>
          <a:stretch>
            <a:fillRect/>
          </a:stretch>
        </p:blipFill>
        <p:spPr>
          <a:xfrm>
            <a:off x="4987672" y="1325171"/>
            <a:ext cx="6389346" cy="421696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125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2</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Unsupervised Learning on Alzheimer’s Disease data with easy-to-understand features</vt:lpstr>
      <vt:lpstr>National Alzheimer’s Coordinating Center (NACC) data</vt:lpstr>
      <vt:lpstr>22 features</vt:lpstr>
      <vt:lpstr>PowerPoint Presentation</vt:lpstr>
      <vt:lpstr>PowerPoint Presentation</vt:lpstr>
      <vt:lpstr>PowerPoint Presentation</vt:lpstr>
      <vt:lpstr>K-means clustering</vt:lpstr>
      <vt:lpstr>Demographic Factor</vt:lpstr>
      <vt:lpstr>Demographic Factor</vt:lpstr>
      <vt:lpstr>Lifestyle Factor</vt:lpstr>
      <vt:lpstr>Lifestyle Factor</vt:lpstr>
      <vt:lpstr>Lifestyle Factor</vt:lpstr>
      <vt:lpstr>Health Conditions</vt:lpstr>
      <vt:lpstr>Health Conditions</vt:lpstr>
      <vt:lpstr>Health Conditions</vt:lpstr>
      <vt:lpstr>Health Conditions</vt:lpstr>
      <vt:lpstr>Cognitive Assesment</vt:lpstr>
      <vt:lpstr>Cognitive Assesment</vt:lpstr>
      <vt:lpstr>Cognitive Assesment</vt:lpstr>
      <vt:lpstr>Cognitive Assesment</vt:lpstr>
      <vt:lpstr>Functional Activities</vt:lpstr>
      <vt:lpstr>Functional Activities</vt:lpstr>
      <vt:lpstr>Functional Activities</vt:lpstr>
      <vt:lpstr>Functional Activities</vt:lpstr>
      <vt:lpstr>Functional Activities</vt:lpstr>
      <vt:lpstr>General conclusion</vt:lpstr>
      <vt:lpstr>Limitation?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Suong</dc:creator>
  <cp:revision>1</cp:revision>
  <dcterms:created xsi:type="dcterms:W3CDTF">2024-04-04T06:48:31Z</dcterms:created>
  <dcterms:modified xsi:type="dcterms:W3CDTF">2024-04-05T04:12:38Z</dcterms:modified>
</cp:coreProperties>
</file>