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7"/>
  </p:notesMasterIdLst>
  <p:sldIdLst>
    <p:sldId id="256" r:id="rId2"/>
    <p:sldId id="268" r:id="rId3"/>
    <p:sldId id="269" r:id="rId4"/>
    <p:sldId id="303" r:id="rId5"/>
    <p:sldId id="257" r:id="rId6"/>
    <p:sldId id="270" r:id="rId7"/>
    <p:sldId id="271" r:id="rId8"/>
    <p:sldId id="258" r:id="rId9"/>
    <p:sldId id="259" r:id="rId10"/>
    <p:sldId id="260" r:id="rId11"/>
    <p:sldId id="261" r:id="rId12"/>
    <p:sldId id="262" r:id="rId13"/>
    <p:sldId id="263" r:id="rId14"/>
    <p:sldId id="264" r:id="rId15"/>
    <p:sldId id="265" r:id="rId16"/>
    <p:sldId id="266" r:id="rId17"/>
    <p:sldId id="267" r:id="rId18"/>
    <p:sldId id="272" r:id="rId19"/>
    <p:sldId id="273" r:id="rId20"/>
    <p:sldId id="274" r:id="rId21"/>
    <p:sldId id="275" r:id="rId22"/>
    <p:sldId id="276" r:id="rId23"/>
    <p:sldId id="297" r:id="rId24"/>
    <p:sldId id="285" r:id="rId25"/>
    <p:sldId id="282" r:id="rId26"/>
    <p:sldId id="283" r:id="rId27"/>
    <p:sldId id="287" r:id="rId28"/>
    <p:sldId id="288" r:id="rId29"/>
    <p:sldId id="289" r:id="rId30"/>
    <p:sldId id="290" r:id="rId31"/>
    <p:sldId id="291" r:id="rId32"/>
    <p:sldId id="298" r:id="rId33"/>
    <p:sldId id="294" r:id="rId34"/>
    <p:sldId id="295" r:id="rId35"/>
    <p:sldId id="296" r:id="rId36"/>
    <p:sldId id="293" r:id="rId37"/>
    <p:sldId id="299" r:id="rId38"/>
    <p:sldId id="302" r:id="rId39"/>
    <p:sldId id="300" r:id="rId40"/>
    <p:sldId id="301" r:id="rId41"/>
    <p:sldId id="304" r:id="rId42"/>
    <p:sldId id="281" r:id="rId43"/>
    <p:sldId id="277" r:id="rId44"/>
    <p:sldId id="280" r:id="rId45"/>
    <p:sldId id="279"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C6A255-F5E7-4DC7-B653-169271F81FDD}" v="642" dt="2024-02-23T03:23:37.197"/>
    <p1510:client id="{4241C072-7647-47FA-BCD9-B92379E9C61C}" v="4" dt="2024-02-23T19:04:07.0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77647" autoAdjust="0"/>
  </p:normalViewPr>
  <p:slideViewPr>
    <p:cSldViewPr snapToGrid="0">
      <p:cViewPr varScale="1">
        <p:scale>
          <a:sx n="64" d="100"/>
          <a:sy n="64" d="100"/>
        </p:scale>
        <p:origin x="1397"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Han" userId="fd3df032-1fab-44cd-abbd-195cf53ddbd2" providerId="ADAL" clId="{4241C072-7647-47FA-BCD9-B92379E9C61C}"/>
    <pc:docChg chg="addSld modSld">
      <pc:chgData name="Nguyen, Han" userId="fd3df032-1fab-44cd-abbd-195cf53ddbd2" providerId="ADAL" clId="{4241C072-7647-47FA-BCD9-B92379E9C61C}" dt="2024-02-23T19:04:07.014" v="113"/>
      <pc:docMkLst>
        <pc:docMk/>
      </pc:docMkLst>
      <pc:sldChg chg="modNotesTx">
        <pc:chgData name="Nguyen, Han" userId="fd3df032-1fab-44cd-abbd-195cf53ddbd2" providerId="ADAL" clId="{4241C072-7647-47FA-BCD9-B92379E9C61C}" dt="2024-02-23T18:51:04.309" v="72" actId="20577"/>
        <pc:sldMkLst>
          <pc:docMk/>
          <pc:sldMk cId="2799327170" sldId="257"/>
        </pc:sldMkLst>
      </pc:sldChg>
      <pc:sldChg chg="modNotesTx">
        <pc:chgData name="Nguyen, Han" userId="fd3df032-1fab-44cd-abbd-195cf53ddbd2" providerId="ADAL" clId="{4241C072-7647-47FA-BCD9-B92379E9C61C}" dt="2024-02-23T18:56:38.809" v="98" actId="20577"/>
        <pc:sldMkLst>
          <pc:docMk/>
          <pc:sldMk cId="3655756569" sldId="267"/>
        </pc:sldMkLst>
      </pc:sldChg>
      <pc:sldChg chg="modSp mod">
        <pc:chgData name="Nguyen, Han" userId="fd3df032-1fab-44cd-abbd-195cf53ddbd2" providerId="ADAL" clId="{4241C072-7647-47FA-BCD9-B92379E9C61C}" dt="2024-02-20T01:15:26.111" v="1" actId="123"/>
        <pc:sldMkLst>
          <pc:docMk/>
          <pc:sldMk cId="1537133008" sldId="268"/>
        </pc:sldMkLst>
        <pc:spChg chg="mod">
          <ac:chgData name="Nguyen, Han" userId="fd3df032-1fab-44cd-abbd-195cf53ddbd2" providerId="ADAL" clId="{4241C072-7647-47FA-BCD9-B92379E9C61C}" dt="2024-02-20T01:15:26.111" v="1" actId="123"/>
          <ac:spMkLst>
            <pc:docMk/>
            <pc:sldMk cId="1537133008" sldId="268"/>
            <ac:spMk id="3" creationId="{1A3EE18E-C28B-D856-9D6F-696D7254880F}"/>
          </ac:spMkLst>
        </pc:spChg>
      </pc:sldChg>
      <pc:sldChg chg="modSp mod">
        <pc:chgData name="Nguyen, Han" userId="fd3df032-1fab-44cd-abbd-195cf53ddbd2" providerId="ADAL" clId="{4241C072-7647-47FA-BCD9-B92379E9C61C}" dt="2024-02-20T01:25:14.162" v="58" actId="20577"/>
        <pc:sldMkLst>
          <pc:docMk/>
          <pc:sldMk cId="2435075139" sldId="269"/>
        </pc:sldMkLst>
        <pc:spChg chg="mod">
          <ac:chgData name="Nguyen, Han" userId="fd3df032-1fab-44cd-abbd-195cf53ddbd2" providerId="ADAL" clId="{4241C072-7647-47FA-BCD9-B92379E9C61C}" dt="2024-02-20T01:25:14.162" v="58" actId="20577"/>
          <ac:spMkLst>
            <pc:docMk/>
            <pc:sldMk cId="2435075139" sldId="269"/>
            <ac:spMk id="3" creationId="{1A3EE18E-C28B-D856-9D6F-696D7254880F}"/>
          </ac:spMkLst>
        </pc:spChg>
      </pc:sldChg>
      <pc:sldChg chg="modSp add mod modNotesTx">
        <pc:chgData name="Nguyen, Han" userId="fd3df032-1fab-44cd-abbd-195cf53ddbd2" providerId="ADAL" clId="{4241C072-7647-47FA-BCD9-B92379E9C61C}" dt="2024-02-23T18:50:21.804" v="60" actId="20577"/>
        <pc:sldMkLst>
          <pc:docMk/>
          <pc:sldMk cId="4233524465" sldId="270"/>
        </pc:sldMkLst>
        <pc:picChg chg="mod">
          <ac:chgData name="Nguyen, Han" userId="fd3df032-1fab-44cd-abbd-195cf53ddbd2" providerId="ADAL" clId="{4241C072-7647-47FA-BCD9-B92379E9C61C}" dt="2024-02-20T01:23:44.573" v="11" actId="14100"/>
          <ac:picMkLst>
            <pc:docMk/>
            <pc:sldMk cId="4233524465" sldId="270"/>
            <ac:picMk id="15" creationId="{9B46C39B-6046-17B4-7608-FB12B535B1E3}"/>
          </ac:picMkLst>
        </pc:picChg>
      </pc:sldChg>
      <pc:sldChg chg="modSp add mod modNotesTx">
        <pc:chgData name="Nguyen, Han" userId="fd3df032-1fab-44cd-abbd-195cf53ddbd2" providerId="ADAL" clId="{4241C072-7647-47FA-BCD9-B92379E9C61C}" dt="2024-02-23T18:53:10.586" v="97" actId="20577"/>
        <pc:sldMkLst>
          <pc:docMk/>
          <pc:sldMk cId="3035921798" sldId="271"/>
        </pc:sldMkLst>
        <pc:picChg chg="mod">
          <ac:chgData name="Nguyen, Han" userId="fd3df032-1fab-44cd-abbd-195cf53ddbd2" providerId="ADAL" clId="{4241C072-7647-47FA-BCD9-B92379E9C61C}" dt="2024-02-20T01:23:39.434" v="9" actId="14100"/>
          <ac:picMkLst>
            <pc:docMk/>
            <pc:sldMk cId="3035921798" sldId="271"/>
            <ac:picMk id="15" creationId="{9B46C39B-6046-17B4-7608-FB12B535B1E3}"/>
          </ac:picMkLst>
        </pc:picChg>
      </pc:sldChg>
      <pc:sldChg chg="addSp modSp mod modAnim modNotesTx">
        <pc:chgData name="Nguyen, Han" userId="fd3df032-1fab-44cd-abbd-195cf53ddbd2" providerId="ADAL" clId="{4241C072-7647-47FA-BCD9-B92379E9C61C}" dt="2024-02-23T19:04:07.014" v="113"/>
        <pc:sldMkLst>
          <pc:docMk/>
          <pc:sldMk cId="2621092695" sldId="283"/>
        </pc:sldMkLst>
        <pc:spChg chg="add mod">
          <ac:chgData name="Nguyen, Han" userId="fd3df032-1fab-44cd-abbd-195cf53ddbd2" providerId="ADAL" clId="{4241C072-7647-47FA-BCD9-B92379E9C61C}" dt="2024-02-23T19:04:01.775" v="112" actId="1076"/>
          <ac:spMkLst>
            <pc:docMk/>
            <pc:sldMk cId="2621092695" sldId="283"/>
            <ac:spMk id="2" creationId="{DB387C52-7807-2EDE-CF09-4474E456B41C}"/>
          </ac:spMkLst>
        </pc:spChg>
        <pc:picChg chg="mod">
          <ac:chgData name="Nguyen, Han" userId="fd3df032-1fab-44cd-abbd-195cf53ddbd2" providerId="ADAL" clId="{4241C072-7647-47FA-BCD9-B92379E9C61C}" dt="2024-02-23T19:03:27.009" v="107" actId="14100"/>
          <ac:picMkLst>
            <pc:docMk/>
            <pc:sldMk cId="2621092695" sldId="283"/>
            <ac:picMk id="5" creationId="{5A82E76B-4858-872D-4452-043145616E5F}"/>
          </ac:picMkLst>
        </pc:picChg>
      </pc:sldChg>
    </pc:docChg>
  </pc:docChgLst>
  <pc:docChgLst>
    <pc:chgData name="Nguyen, Han" userId="fd3df032-1fab-44cd-abbd-195cf53ddbd2" providerId="ADAL" clId="{31C6A255-F5E7-4DC7-B653-169271F81FDD}"/>
    <pc:docChg chg="undo custSel addSld delSld modSld sldOrd">
      <pc:chgData name="Nguyen, Han" userId="fd3df032-1fab-44cd-abbd-195cf53ddbd2" providerId="ADAL" clId="{31C6A255-F5E7-4DC7-B653-169271F81FDD}" dt="2024-02-23T03:23:42.894" v="4137" actId="26606"/>
      <pc:docMkLst>
        <pc:docMk/>
      </pc:docMkLst>
      <pc:sldChg chg="addSp delSp modSp new mod modMedia setBg delAnim delDesignElem">
        <pc:chgData name="Nguyen, Han" userId="fd3df032-1fab-44cd-abbd-195cf53ddbd2" providerId="ADAL" clId="{31C6A255-F5E7-4DC7-B653-169271F81FDD}" dt="2024-02-23T03:23:37.197" v="4134"/>
        <pc:sldMkLst>
          <pc:docMk/>
          <pc:sldMk cId="1804653479" sldId="256"/>
        </pc:sldMkLst>
        <pc:spChg chg="mod">
          <ac:chgData name="Nguyen, Han" userId="fd3df032-1fab-44cd-abbd-195cf53ddbd2" providerId="ADAL" clId="{31C6A255-F5E7-4DC7-B653-169271F81FDD}" dt="2024-02-23T03:22:43.783" v="4131" actId="1076"/>
          <ac:spMkLst>
            <pc:docMk/>
            <pc:sldMk cId="1804653479" sldId="256"/>
            <ac:spMk id="2" creationId="{D97844ED-BA6D-105F-775D-2C47CBF452FB}"/>
          </ac:spMkLst>
        </pc:spChg>
        <pc:spChg chg="mod">
          <ac:chgData name="Nguyen, Han" userId="fd3df032-1fab-44cd-abbd-195cf53ddbd2" providerId="ADAL" clId="{31C6A255-F5E7-4DC7-B653-169271F81FDD}" dt="2024-02-23T03:22:10.849" v="4127" actId="26606"/>
          <ac:spMkLst>
            <pc:docMk/>
            <pc:sldMk cId="1804653479" sldId="256"/>
            <ac:spMk id="3" creationId="{2D66577E-D326-34E5-D657-B647A3C82DDF}"/>
          </ac:spMkLst>
        </pc:spChg>
        <pc:spChg chg="add del">
          <ac:chgData name="Nguyen, Han" userId="fd3df032-1fab-44cd-abbd-195cf53ddbd2" providerId="ADAL" clId="{31C6A255-F5E7-4DC7-B653-169271F81FDD}" dt="2024-02-23T03:23:37.197" v="4134"/>
          <ac:spMkLst>
            <pc:docMk/>
            <pc:sldMk cId="1804653479" sldId="256"/>
            <ac:spMk id="8" creationId="{73A25D70-4A55-4F72-B9C5-A69CDBF4DB42}"/>
          </ac:spMkLst>
        </pc:spChg>
        <pc:spChg chg="add del">
          <ac:chgData name="Nguyen, Han" userId="fd3df032-1fab-44cd-abbd-195cf53ddbd2" providerId="ADAL" clId="{31C6A255-F5E7-4DC7-B653-169271F81FDD}" dt="2024-02-23T03:22:10.816" v="4126" actId="26606"/>
          <ac:spMkLst>
            <pc:docMk/>
            <pc:sldMk cId="1804653479" sldId="256"/>
            <ac:spMk id="9" creationId="{C1DD1A8A-57D5-4A81-AD04-532B043C5611}"/>
          </ac:spMkLst>
        </pc:spChg>
        <pc:spChg chg="add del">
          <ac:chgData name="Nguyen, Han" userId="fd3df032-1fab-44cd-abbd-195cf53ddbd2" providerId="ADAL" clId="{31C6A255-F5E7-4DC7-B653-169271F81FDD}" dt="2024-02-23T03:23:37.197" v="4134"/>
          <ac:spMkLst>
            <pc:docMk/>
            <pc:sldMk cId="1804653479" sldId="256"/>
            <ac:spMk id="10" creationId="{54957100-6D8B-4161-9F2F-C0A949EC84C4}"/>
          </ac:spMkLst>
        </pc:spChg>
        <pc:spChg chg="add del">
          <ac:chgData name="Nguyen, Han" userId="fd3df032-1fab-44cd-abbd-195cf53ddbd2" providerId="ADAL" clId="{31C6A255-F5E7-4DC7-B653-169271F81FDD}" dt="2024-02-23T03:22:10.816" v="4126" actId="26606"/>
          <ac:spMkLst>
            <pc:docMk/>
            <pc:sldMk cId="1804653479" sldId="256"/>
            <ac:spMk id="11" creationId="{007891EC-4501-44ED-A8C8-B11B6DB767AB}"/>
          </ac:spMkLst>
        </pc:spChg>
        <pc:spChg chg="add del">
          <ac:chgData name="Nguyen, Han" userId="fd3df032-1fab-44cd-abbd-195cf53ddbd2" providerId="ADAL" clId="{31C6A255-F5E7-4DC7-B653-169271F81FDD}" dt="2024-02-23T03:23:37.197" v="4134"/>
          <ac:spMkLst>
            <pc:docMk/>
            <pc:sldMk cId="1804653479" sldId="256"/>
            <ac:spMk id="12" creationId="{0BD8B065-EE51-4AE2-A94C-86249998FD7B}"/>
          </ac:spMkLst>
        </pc:spChg>
        <pc:grpChg chg="add del">
          <ac:chgData name="Nguyen, Han" userId="fd3df032-1fab-44cd-abbd-195cf53ddbd2" providerId="ADAL" clId="{31C6A255-F5E7-4DC7-B653-169271F81FDD}" dt="2024-02-23T03:23:37.197" v="4134"/>
          <ac:grpSpMkLst>
            <pc:docMk/>
            <pc:sldMk cId="1804653479" sldId="256"/>
            <ac:grpSpMk id="14" creationId="{18999293-B054-4B57-A26F-D04C2BB11338}"/>
          </ac:grpSpMkLst>
        </pc:grpChg>
        <pc:grpChg chg="add del">
          <ac:chgData name="Nguyen, Han" userId="fd3df032-1fab-44cd-abbd-195cf53ddbd2" providerId="ADAL" clId="{31C6A255-F5E7-4DC7-B653-169271F81FDD}" dt="2024-02-23T03:23:37.197" v="4134"/>
          <ac:grpSpMkLst>
            <pc:docMk/>
            <pc:sldMk cId="1804653479" sldId="256"/>
            <ac:grpSpMk id="20" creationId="{761945C4-D997-42F3-B59A-984CF0066715}"/>
          </ac:grpSpMkLst>
        </pc:grpChg>
        <pc:picChg chg="add del mod">
          <ac:chgData name="Nguyen, Han" userId="fd3df032-1fab-44cd-abbd-195cf53ddbd2" providerId="ADAL" clId="{31C6A255-F5E7-4DC7-B653-169271F81FDD}" dt="2024-02-23T03:22:10.816" v="4126" actId="26606"/>
          <ac:picMkLst>
            <pc:docMk/>
            <pc:sldMk cId="1804653479" sldId="256"/>
            <ac:picMk id="5" creationId="{38C8FD90-2CCD-6814-AD95-A537F6CA8147}"/>
          </ac:picMkLst>
        </pc:picChg>
      </pc:sldChg>
      <pc:sldChg chg="addSp delSp modSp new mod setBg modNotesTx">
        <pc:chgData name="Nguyen, Han" userId="fd3df032-1fab-44cd-abbd-195cf53ddbd2" providerId="ADAL" clId="{31C6A255-F5E7-4DC7-B653-169271F81FDD}" dt="2024-02-19T16:16:55.428" v="144" actId="931"/>
        <pc:sldMkLst>
          <pc:docMk/>
          <pc:sldMk cId="2799327170" sldId="257"/>
        </pc:sldMkLst>
        <pc:spChg chg="del">
          <ac:chgData name="Nguyen, Han" userId="fd3df032-1fab-44cd-abbd-195cf53ddbd2" providerId="ADAL" clId="{31C6A255-F5E7-4DC7-B653-169271F81FDD}" dt="2024-02-18T19:29:13.113" v="8" actId="478"/>
          <ac:spMkLst>
            <pc:docMk/>
            <pc:sldMk cId="2799327170" sldId="257"/>
            <ac:spMk id="2" creationId="{88DFC2F4-F6B5-F884-C2B2-C70251BEE2EE}"/>
          </ac:spMkLst>
        </pc:spChg>
        <pc:spChg chg="del">
          <ac:chgData name="Nguyen, Han" userId="fd3df032-1fab-44cd-abbd-195cf53ddbd2" providerId="ADAL" clId="{31C6A255-F5E7-4DC7-B653-169271F81FDD}" dt="2024-02-18T19:28:33.230" v="4"/>
          <ac:spMkLst>
            <pc:docMk/>
            <pc:sldMk cId="2799327170" sldId="257"/>
            <ac:spMk id="3" creationId="{5D7FBAB1-9353-5053-B436-774080646E36}"/>
          </ac:spMkLst>
        </pc:spChg>
        <pc:spChg chg="add del mod">
          <ac:chgData name="Nguyen, Han" userId="fd3df032-1fab-44cd-abbd-195cf53ddbd2" providerId="ADAL" clId="{31C6A255-F5E7-4DC7-B653-169271F81FDD}" dt="2024-02-18T19:29:05.905" v="5" actId="931"/>
          <ac:spMkLst>
            <pc:docMk/>
            <pc:sldMk cId="2799327170" sldId="257"/>
            <ac:spMk id="4" creationId="{E28EA3A3-5CEE-FC53-FC42-2454FFEEAACE}"/>
          </ac:spMkLst>
        </pc:spChg>
        <pc:spChg chg="add del mod">
          <ac:chgData name="Nguyen, Han" userId="fd3df032-1fab-44cd-abbd-195cf53ddbd2" providerId="ADAL" clId="{31C6A255-F5E7-4DC7-B653-169271F81FDD}" dt="2024-02-18T20:07:09.628" v="20" actId="478"/>
          <ac:spMkLst>
            <pc:docMk/>
            <pc:sldMk cId="2799327170" sldId="257"/>
            <ac:spMk id="9" creationId="{58E869AD-7410-DB88-00EE-BE36BD6D7283}"/>
          </ac:spMkLst>
        </pc:spChg>
        <pc:spChg chg="add del">
          <ac:chgData name="Nguyen, Han" userId="fd3df032-1fab-44cd-abbd-195cf53ddbd2" providerId="ADAL" clId="{31C6A255-F5E7-4DC7-B653-169271F81FDD}" dt="2024-02-19T16:04:50.607" v="137" actId="26606"/>
          <ac:spMkLst>
            <pc:docMk/>
            <pc:sldMk cId="2799327170" sldId="257"/>
            <ac:spMk id="18" creationId="{A9F529C3-C941-49FD-8C67-82F134F64BDB}"/>
          </ac:spMkLst>
        </pc:spChg>
        <pc:spChg chg="add del">
          <ac:chgData name="Nguyen, Han" userId="fd3df032-1fab-44cd-abbd-195cf53ddbd2" providerId="ADAL" clId="{31C6A255-F5E7-4DC7-B653-169271F81FDD}" dt="2024-02-19T16:04:50.607" v="137" actId="26606"/>
          <ac:spMkLst>
            <pc:docMk/>
            <pc:sldMk cId="2799327170" sldId="257"/>
            <ac:spMk id="20" creationId="{20586029-32A0-47E5-9AEC-AE3ABA6B94D0}"/>
          </ac:spMkLst>
        </pc:spChg>
        <pc:picChg chg="add del mod">
          <ac:chgData name="Nguyen, Han" userId="fd3df032-1fab-44cd-abbd-195cf53ddbd2" providerId="ADAL" clId="{31C6A255-F5E7-4DC7-B653-169271F81FDD}" dt="2024-02-18T20:07:06.544" v="19" actId="478"/>
          <ac:picMkLst>
            <pc:docMk/>
            <pc:sldMk cId="2799327170" sldId="257"/>
            <ac:picMk id="6" creationId="{964E85B8-2D8E-7D28-93F2-25DB196ED05A}"/>
          </ac:picMkLst>
        </pc:picChg>
        <pc:picChg chg="add del mod">
          <ac:chgData name="Nguyen, Han" userId="fd3df032-1fab-44cd-abbd-195cf53ddbd2" providerId="ADAL" clId="{31C6A255-F5E7-4DC7-B653-169271F81FDD}" dt="2024-02-18T20:07:24.777" v="26" actId="478"/>
          <ac:picMkLst>
            <pc:docMk/>
            <pc:sldMk cId="2799327170" sldId="257"/>
            <ac:picMk id="8" creationId="{C64A7E2E-6200-7449-C36F-C371F91C202B}"/>
          </ac:picMkLst>
        </pc:picChg>
        <pc:picChg chg="add del mod ord">
          <ac:chgData name="Nguyen, Han" userId="fd3df032-1fab-44cd-abbd-195cf53ddbd2" providerId="ADAL" clId="{31C6A255-F5E7-4DC7-B653-169271F81FDD}" dt="2024-02-19T16:04:59.931" v="139" actId="478"/>
          <ac:picMkLst>
            <pc:docMk/>
            <pc:sldMk cId="2799327170" sldId="257"/>
            <ac:picMk id="11" creationId="{F2C435AC-8C91-B566-C516-4DAD15E938F0}"/>
          </ac:picMkLst>
        </pc:picChg>
        <pc:picChg chg="add del mod">
          <ac:chgData name="Nguyen, Han" userId="fd3df032-1fab-44cd-abbd-195cf53ddbd2" providerId="ADAL" clId="{31C6A255-F5E7-4DC7-B653-169271F81FDD}" dt="2024-02-19T16:16:49.118" v="143" actId="478"/>
          <ac:picMkLst>
            <pc:docMk/>
            <pc:sldMk cId="2799327170" sldId="257"/>
            <ac:picMk id="13" creationId="{0746E3EB-A23B-129B-081D-22B9055BA330}"/>
          </ac:picMkLst>
        </pc:picChg>
        <pc:picChg chg="add mod">
          <ac:chgData name="Nguyen, Han" userId="fd3df032-1fab-44cd-abbd-195cf53ddbd2" providerId="ADAL" clId="{31C6A255-F5E7-4DC7-B653-169271F81FDD}" dt="2024-02-19T16:16:55.428" v="144" actId="931"/>
          <ac:picMkLst>
            <pc:docMk/>
            <pc:sldMk cId="2799327170" sldId="257"/>
            <ac:picMk id="15" creationId="{9B46C39B-6046-17B4-7608-FB12B535B1E3}"/>
          </ac:picMkLst>
        </pc:picChg>
        <pc:cxnChg chg="add del">
          <ac:chgData name="Nguyen, Han" userId="fd3df032-1fab-44cd-abbd-195cf53ddbd2" providerId="ADAL" clId="{31C6A255-F5E7-4DC7-B653-169271F81FDD}" dt="2024-02-19T16:04:50.607" v="137" actId="26606"/>
          <ac:cxnSpMkLst>
            <pc:docMk/>
            <pc:sldMk cId="2799327170" sldId="257"/>
            <ac:cxnSpMk id="22" creationId="{8C730EAB-A532-4295-A302-FB4B90DB9F5E}"/>
          </ac:cxnSpMkLst>
        </pc:cxnChg>
      </pc:sldChg>
      <pc:sldChg chg="add del">
        <pc:chgData name="Nguyen, Han" userId="fd3df032-1fab-44cd-abbd-195cf53ddbd2" providerId="ADAL" clId="{31C6A255-F5E7-4DC7-B653-169271F81FDD}" dt="2024-02-18T19:28:30.202" v="2" actId="47"/>
        <pc:sldMkLst>
          <pc:docMk/>
          <pc:sldMk cId="3375127491" sldId="257"/>
        </pc:sldMkLst>
      </pc:sldChg>
      <pc:sldChg chg="addSp delSp modSp new mod modNotesTx">
        <pc:chgData name="Nguyen, Han" userId="fd3df032-1fab-44cd-abbd-195cf53ddbd2" providerId="ADAL" clId="{31C6A255-F5E7-4DC7-B653-169271F81FDD}" dt="2024-02-23T03:00:34.336" v="3618" actId="20577"/>
        <pc:sldMkLst>
          <pc:docMk/>
          <pc:sldMk cId="2320486351" sldId="258"/>
        </pc:sldMkLst>
        <pc:spChg chg="del">
          <ac:chgData name="Nguyen, Han" userId="fd3df032-1fab-44cd-abbd-195cf53ddbd2" providerId="ADAL" clId="{31C6A255-F5E7-4DC7-B653-169271F81FDD}" dt="2024-02-19T19:00:47.046" v="149" actId="478"/>
          <ac:spMkLst>
            <pc:docMk/>
            <pc:sldMk cId="2320486351" sldId="258"/>
            <ac:spMk id="2" creationId="{87B68F90-0110-7E9A-441A-25FD10AF31A7}"/>
          </ac:spMkLst>
        </pc:spChg>
        <pc:spChg chg="del">
          <ac:chgData name="Nguyen, Han" userId="fd3df032-1fab-44cd-abbd-195cf53ddbd2" providerId="ADAL" clId="{31C6A255-F5E7-4DC7-B653-169271F81FDD}" dt="2024-02-18T20:02:16.076" v="14" actId="931"/>
          <ac:spMkLst>
            <pc:docMk/>
            <pc:sldMk cId="2320486351" sldId="258"/>
            <ac:spMk id="3" creationId="{4A83BD94-1B2F-1A80-CF1F-A05A9E371075}"/>
          </ac:spMkLst>
        </pc:spChg>
        <pc:spChg chg="add del mod">
          <ac:chgData name="Nguyen, Han" userId="fd3df032-1fab-44cd-abbd-195cf53ddbd2" providerId="ADAL" clId="{31C6A255-F5E7-4DC7-B653-169271F81FDD}" dt="2024-02-19T19:00:43.213" v="148" actId="931"/>
          <ac:spMkLst>
            <pc:docMk/>
            <pc:sldMk cId="2320486351" sldId="258"/>
            <ac:spMk id="4" creationId="{6597519A-52D1-681B-225F-78B5A13CAC58}"/>
          </ac:spMkLst>
        </pc:spChg>
        <pc:spChg chg="add del">
          <ac:chgData name="Nguyen, Han" userId="fd3df032-1fab-44cd-abbd-195cf53ddbd2" providerId="ADAL" clId="{31C6A255-F5E7-4DC7-B653-169271F81FDD}" dt="2024-02-19T19:00:37.663" v="147" actId="22"/>
          <ac:spMkLst>
            <pc:docMk/>
            <pc:sldMk cId="2320486351" sldId="258"/>
            <ac:spMk id="7" creationId="{78704CC6-BF42-3A72-79C3-30645A994BF1}"/>
          </ac:spMkLst>
        </pc:spChg>
        <pc:picChg chg="add del mod">
          <ac:chgData name="Nguyen, Han" userId="fd3df032-1fab-44cd-abbd-195cf53ddbd2" providerId="ADAL" clId="{31C6A255-F5E7-4DC7-B653-169271F81FDD}" dt="2024-02-19T19:00:35.736" v="145" actId="478"/>
          <ac:picMkLst>
            <pc:docMk/>
            <pc:sldMk cId="2320486351" sldId="258"/>
            <ac:picMk id="5" creationId="{6A74995A-4D42-8FCF-4C60-6319A94D3F60}"/>
          </ac:picMkLst>
        </pc:picChg>
        <pc:picChg chg="add mod">
          <ac:chgData name="Nguyen, Han" userId="fd3df032-1fab-44cd-abbd-195cf53ddbd2" providerId="ADAL" clId="{31C6A255-F5E7-4DC7-B653-169271F81FDD}" dt="2024-02-19T19:00:54.577" v="153" actId="14100"/>
          <ac:picMkLst>
            <pc:docMk/>
            <pc:sldMk cId="2320486351" sldId="258"/>
            <ac:picMk id="9" creationId="{64264C7F-7496-6C64-C6B6-2F0020F532C0}"/>
          </ac:picMkLst>
        </pc:picChg>
      </pc:sldChg>
      <pc:sldChg chg="modSp add">
        <pc:chgData name="Nguyen, Han" userId="fd3df032-1fab-44cd-abbd-195cf53ddbd2" providerId="ADAL" clId="{31C6A255-F5E7-4DC7-B653-169271F81FDD}" dt="2024-02-19T19:03:26.076" v="155" actId="14826"/>
        <pc:sldMkLst>
          <pc:docMk/>
          <pc:sldMk cId="3101438200" sldId="259"/>
        </pc:sldMkLst>
        <pc:picChg chg="mod">
          <ac:chgData name="Nguyen, Han" userId="fd3df032-1fab-44cd-abbd-195cf53ddbd2" providerId="ADAL" clId="{31C6A255-F5E7-4DC7-B653-169271F81FDD}" dt="2024-02-19T19:03:26.076" v="155" actId="14826"/>
          <ac:picMkLst>
            <pc:docMk/>
            <pc:sldMk cId="3101438200" sldId="259"/>
            <ac:picMk id="9" creationId="{64264C7F-7496-6C64-C6B6-2F0020F532C0}"/>
          </ac:picMkLst>
        </pc:picChg>
      </pc:sldChg>
      <pc:sldChg chg="modSp add modNotesTx">
        <pc:chgData name="Nguyen, Han" userId="fd3df032-1fab-44cd-abbd-195cf53ddbd2" providerId="ADAL" clId="{31C6A255-F5E7-4DC7-B653-169271F81FDD}" dt="2024-02-19T19:10:08.298" v="299" actId="20577"/>
        <pc:sldMkLst>
          <pc:docMk/>
          <pc:sldMk cId="1631221835" sldId="260"/>
        </pc:sldMkLst>
        <pc:picChg chg="mod">
          <ac:chgData name="Nguyen, Han" userId="fd3df032-1fab-44cd-abbd-195cf53ddbd2" providerId="ADAL" clId="{31C6A255-F5E7-4DC7-B653-169271F81FDD}" dt="2024-02-19T19:09:20.178" v="157" actId="14826"/>
          <ac:picMkLst>
            <pc:docMk/>
            <pc:sldMk cId="1631221835" sldId="260"/>
            <ac:picMk id="9" creationId="{64264C7F-7496-6C64-C6B6-2F0020F532C0}"/>
          </ac:picMkLst>
        </pc:picChg>
      </pc:sldChg>
      <pc:sldChg chg="modSp add">
        <pc:chgData name="Nguyen, Han" userId="fd3df032-1fab-44cd-abbd-195cf53ddbd2" providerId="ADAL" clId="{31C6A255-F5E7-4DC7-B653-169271F81FDD}" dt="2024-02-19T19:25:54.624" v="301" actId="14826"/>
        <pc:sldMkLst>
          <pc:docMk/>
          <pc:sldMk cId="3360002357" sldId="261"/>
        </pc:sldMkLst>
        <pc:picChg chg="mod">
          <ac:chgData name="Nguyen, Han" userId="fd3df032-1fab-44cd-abbd-195cf53ddbd2" providerId="ADAL" clId="{31C6A255-F5E7-4DC7-B653-169271F81FDD}" dt="2024-02-19T19:25:54.624" v="301" actId="14826"/>
          <ac:picMkLst>
            <pc:docMk/>
            <pc:sldMk cId="3360002357" sldId="261"/>
            <ac:picMk id="9" creationId="{64264C7F-7496-6C64-C6B6-2F0020F532C0}"/>
          </ac:picMkLst>
        </pc:picChg>
      </pc:sldChg>
      <pc:sldChg chg="modSp add">
        <pc:chgData name="Nguyen, Han" userId="fd3df032-1fab-44cd-abbd-195cf53ddbd2" providerId="ADAL" clId="{31C6A255-F5E7-4DC7-B653-169271F81FDD}" dt="2024-02-19T19:27:14.423" v="303" actId="14826"/>
        <pc:sldMkLst>
          <pc:docMk/>
          <pc:sldMk cId="1521151270" sldId="262"/>
        </pc:sldMkLst>
        <pc:picChg chg="mod">
          <ac:chgData name="Nguyen, Han" userId="fd3df032-1fab-44cd-abbd-195cf53ddbd2" providerId="ADAL" clId="{31C6A255-F5E7-4DC7-B653-169271F81FDD}" dt="2024-02-19T19:27:14.423" v="303" actId="14826"/>
          <ac:picMkLst>
            <pc:docMk/>
            <pc:sldMk cId="1521151270" sldId="262"/>
            <ac:picMk id="9" creationId="{64264C7F-7496-6C64-C6B6-2F0020F532C0}"/>
          </ac:picMkLst>
        </pc:picChg>
      </pc:sldChg>
      <pc:sldChg chg="modSp add">
        <pc:chgData name="Nguyen, Han" userId="fd3df032-1fab-44cd-abbd-195cf53ddbd2" providerId="ADAL" clId="{31C6A255-F5E7-4DC7-B653-169271F81FDD}" dt="2024-02-19T19:28:49.538" v="305" actId="14826"/>
        <pc:sldMkLst>
          <pc:docMk/>
          <pc:sldMk cId="1050801337" sldId="263"/>
        </pc:sldMkLst>
        <pc:picChg chg="mod">
          <ac:chgData name="Nguyen, Han" userId="fd3df032-1fab-44cd-abbd-195cf53ddbd2" providerId="ADAL" clId="{31C6A255-F5E7-4DC7-B653-169271F81FDD}" dt="2024-02-19T19:28:49.538" v="305" actId="14826"/>
          <ac:picMkLst>
            <pc:docMk/>
            <pc:sldMk cId="1050801337" sldId="263"/>
            <ac:picMk id="9" creationId="{64264C7F-7496-6C64-C6B6-2F0020F532C0}"/>
          </ac:picMkLst>
        </pc:picChg>
      </pc:sldChg>
      <pc:sldChg chg="modSp add">
        <pc:chgData name="Nguyen, Han" userId="fd3df032-1fab-44cd-abbd-195cf53ddbd2" providerId="ADAL" clId="{31C6A255-F5E7-4DC7-B653-169271F81FDD}" dt="2024-02-19T19:29:56.970" v="307" actId="14826"/>
        <pc:sldMkLst>
          <pc:docMk/>
          <pc:sldMk cId="1949101228" sldId="264"/>
        </pc:sldMkLst>
        <pc:picChg chg="mod">
          <ac:chgData name="Nguyen, Han" userId="fd3df032-1fab-44cd-abbd-195cf53ddbd2" providerId="ADAL" clId="{31C6A255-F5E7-4DC7-B653-169271F81FDD}" dt="2024-02-19T19:29:56.970" v="307" actId="14826"/>
          <ac:picMkLst>
            <pc:docMk/>
            <pc:sldMk cId="1949101228" sldId="264"/>
            <ac:picMk id="9" creationId="{64264C7F-7496-6C64-C6B6-2F0020F532C0}"/>
          </ac:picMkLst>
        </pc:picChg>
      </pc:sldChg>
      <pc:sldChg chg="modSp add modNotesTx">
        <pc:chgData name="Nguyen, Han" userId="fd3df032-1fab-44cd-abbd-195cf53ddbd2" providerId="ADAL" clId="{31C6A255-F5E7-4DC7-B653-169271F81FDD}" dt="2024-02-19T19:32:11.114" v="355" actId="20577"/>
        <pc:sldMkLst>
          <pc:docMk/>
          <pc:sldMk cId="3436667885" sldId="265"/>
        </pc:sldMkLst>
        <pc:picChg chg="mod">
          <ac:chgData name="Nguyen, Han" userId="fd3df032-1fab-44cd-abbd-195cf53ddbd2" providerId="ADAL" clId="{31C6A255-F5E7-4DC7-B653-169271F81FDD}" dt="2024-02-19T19:31:07.687" v="309" actId="14826"/>
          <ac:picMkLst>
            <pc:docMk/>
            <pc:sldMk cId="3436667885" sldId="265"/>
            <ac:picMk id="9" creationId="{64264C7F-7496-6C64-C6B6-2F0020F532C0}"/>
          </ac:picMkLst>
        </pc:picChg>
      </pc:sldChg>
      <pc:sldChg chg="modSp add">
        <pc:chgData name="Nguyen, Han" userId="fd3df032-1fab-44cd-abbd-195cf53ddbd2" providerId="ADAL" clId="{31C6A255-F5E7-4DC7-B653-169271F81FDD}" dt="2024-02-19T19:38:13.037" v="357" actId="14826"/>
        <pc:sldMkLst>
          <pc:docMk/>
          <pc:sldMk cId="2548052195" sldId="266"/>
        </pc:sldMkLst>
        <pc:picChg chg="mod">
          <ac:chgData name="Nguyen, Han" userId="fd3df032-1fab-44cd-abbd-195cf53ddbd2" providerId="ADAL" clId="{31C6A255-F5E7-4DC7-B653-169271F81FDD}" dt="2024-02-19T19:38:13.037" v="357" actId="14826"/>
          <ac:picMkLst>
            <pc:docMk/>
            <pc:sldMk cId="2548052195" sldId="266"/>
            <ac:picMk id="9" creationId="{64264C7F-7496-6C64-C6B6-2F0020F532C0}"/>
          </ac:picMkLst>
        </pc:picChg>
      </pc:sldChg>
      <pc:sldChg chg="modSp add modNotesTx">
        <pc:chgData name="Nguyen, Han" userId="fd3df032-1fab-44cd-abbd-195cf53ddbd2" providerId="ADAL" clId="{31C6A255-F5E7-4DC7-B653-169271F81FDD}" dt="2024-02-19T22:38:21.186" v="459" actId="20577"/>
        <pc:sldMkLst>
          <pc:docMk/>
          <pc:sldMk cId="3655756569" sldId="267"/>
        </pc:sldMkLst>
        <pc:picChg chg="mod">
          <ac:chgData name="Nguyen, Han" userId="fd3df032-1fab-44cd-abbd-195cf53ddbd2" providerId="ADAL" clId="{31C6A255-F5E7-4DC7-B653-169271F81FDD}" dt="2024-02-19T19:41:35.538" v="359" actId="14826"/>
          <ac:picMkLst>
            <pc:docMk/>
            <pc:sldMk cId="3655756569" sldId="267"/>
            <ac:picMk id="9" creationId="{64264C7F-7496-6C64-C6B6-2F0020F532C0}"/>
          </ac:picMkLst>
        </pc:picChg>
      </pc:sldChg>
      <pc:sldChg chg="addSp delSp modSp add mod ord chgLayout modNotesTx">
        <pc:chgData name="Nguyen, Han" userId="fd3df032-1fab-44cd-abbd-195cf53ddbd2" providerId="ADAL" clId="{31C6A255-F5E7-4DC7-B653-169271F81FDD}" dt="2024-02-23T02:58:33.949" v="3607" actId="5793"/>
        <pc:sldMkLst>
          <pc:docMk/>
          <pc:sldMk cId="1537133008" sldId="268"/>
        </pc:sldMkLst>
        <pc:spChg chg="add del mod">
          <ac:chgData name="Nguyen, Han" userId="fd3df032-1fab-44cd-abbd-195cf53ddbd2" providerId="ADAL" clId="{31C6A255-F5E7-4DC7-B653-169271F81FDD}" dt="2024-02-23T02:55:55.906" v="3569" actId="478"/>
          <ac:spMkLst>
            <pc:docMk/>
            <pc:sldMk cId="1537133008" sldId="268"/>
            <ac:spMk id="2" creationId="{C7362126-9FD1-65ED-5E77-7839B1C4AEEA}"/>
          </ac:spMkLst>
        </pc:spChg>
        <pc:spChg chg="add mod">
          <ac:chgData name="Nguyen, Han" userId="fd3df032-1fab-44cd-abbd-195cf53ddbd2" providerId="ADAL" clId="{31C6A255-F5E7-4DC7-B653-169271F81FDD}" dt="2024-02-23T02:57:07.199" v="3595" actId="1076"/>
          <ac:spMkLst>
            <pc:docMk/>
            <pc:sldMk cId="1537133008" sldId="268"/>
            <ac:spMk id="3" creationId="{1A3EE18E-C28B-D856-9D6F-696D7254880F}"/>
          </ac:spMkLst>
        </pc:spChg>
        <pc:spChg chg="add mod">
          <ac:chgData name="Nguyen, Han" userId="fd3df032-1fab-44cd-abbd-195cf53ddbd2" providerId="ADAL" clId="{31C6A255-F5E7-4DC7-B653-169271F81FDD}" dt="2024-02-23T02:55:52.936" v="3568"/>
          <ac:spMkLst>
            <pc:docMk/>
            <pc:sldMk cId="1537133008" sldId="268"/>
            <ac:spMk id="4" creationId="{BFFCB5A4-B4AD-3440-3BC5-9BA01BE9FF28}"/>
          </ac:spMkLst>
        </pc:spChg>
        <pc:picChg chg="del">
          <ac:chgData name="Nguyen, Han" userId="fd3df032-1fab-44cd-abbd-195cf53ddbd2" providerId="ADAL" clId="{31C6A255-F5E7-4DC7-B653-169271F81FDD}" dt="2024-02-19T22:38:29.563" v="463" actId="478"/>
          <ac:picMkLst>
            <pc:docMk/>
            <pc:sldMk cId="1537133008" sldId="268"/>
            <ac:picMk id="15" creationId="{9B46C39B-6046-17B4-7608-FB12B535B1E3}"/>
          </ac:picMkLst>
        </pc:picChg>
      </pc:sldChg>
      <pc:sldChg chg="addSp delSp modSp add mod modNotesTx">
        <pc:chgData name="Nguyen, Han" userId="fd3df032-1fab-44cd-abbd-195cf53ddbd2" providerId="ADAL" clId="{31C6A255-F5E7-4DC7-B653-169271F81FDD}" dt="2024-02-23T02:58:36.634" v="3609" actId="5793"/>
        <pc:sldMkLst>
          <pc:docMk/>
          <pc:sldMk cId="2435075139" sldId="269"/>
        </pc:sldMkLst>
        <pc:spChg chg="del mod">
          <ac:chgData name="Nguyen, Han" userId="fd3df032-1fab-44cd-abbd-195cf53ddbd2" providerId="ADAL" clId="{31C6A255-F5E7-4DC7-B653-169271F81FDD}" dt="2024-02-23T02:57:28.449" v="3596" actId="478"/>
          <ac:spMkLst>
            <pc:docMk/>
            <pc:sldMk cId="2435075139" sldId="269"/>
            <ac:spMk id="2" creationId="{C7362126-9FD1-65ED-5E77-7839B1C4AEEA}"/>
          </ac:spMkLst>
        </pc:spChg>
        <pc:spChg chg="mod">
          <ac:chgData name="Nguyen, Han" userId="fd3df032-1fab-44cd-abbd-195cf53ddbd2" providerId="ADAL" clId="{31C6A255-F5E7-4DC7-B653-169271F81FDD}" dt="2024-02-23T02:57:44.952" v="3605" actId="14100"/>
          <ac:spMkLst>
            <pc:docMk/>
            <pc:sldMk cId="2435075139" sldId="269"/>
            <ac:spMk id="3" creationId="{1A3EE18E-C28B-D856-9D6F-696D7254880F}"/>
          </ac:spMkLst>
        </pc:spChg>
        <pc:spChg chg="add del mod">
          <ac:chgData name="Nguyen, Han" userId="fd3df032-1fab-44cd-abbd-195cf53ddbd2" providerId="ADAL" clId="{31C6A255-F5E7-4DC7-B653-169271F81FDD}" dt="2024-02-23T02:57:31.969" v="3598" actId="478"/>
          <ac:spMkLst>
            <pc:docMk/>
            <pc:sldMk cId="2435075139" sldId="269"/>
            <ac:spMk id="5" creationId="{6224D6FE-316B-719B-B3CF-42C3E00D3ED6}"/>
          </ac:spMkLst>
        </pc:spChg>
        <pc:spChg chg="add mod">
          <ac:chgData name="Nguyen, Han" userId="fd3df032-1fab-44cd-abbd-195cf53ddbd2" providerId="ADAL" clId="{31C6A255-F5E7-4DC7-B653-169271F81FDD}" dt="2024-02-23T02:57:28.813" v="3597"/>
          <ac:spMkLst>
            <pc:docMk/>
            <pc:sldMk cId="2435075139" sldId="269"/>
            <ac:spMk id="6" creationId="{5CE81178-A997-0EFD-91B5-96C8368B7684}"/>
          </ac:spMkLst>
        </pc:spChg>
      </pc:sldChg>
      <pc:sldChg chg="addSp delSp modSp add mod modAnim modNotesTx">
        <pc:chgData name="Nguyen, Han" userId="fd3df032-1fab-44cd-abbd-195cf53ddbd2" providerId="ADAL" clId="{31C6A255-F5E7-4DC7-B653-169271F81FDD}" dt="2024-02-23T03:09:56.396" v="3875"/>
        <pc:sldMkLst>
          <pc:docMk/>
          <pc:sldMk cId="3790269505" sldId="272"/>
        </pc:sldMkLst>
        <pc:spChg chg="add del mod">
          <ac:chgData name="Nguyen, Han" userId="fd3df032-1fab-44cd-abbd-195cf53ddbd2" providerId="ADAL" clId="{31C6A255-F5E7-4DC7-B653-169271F81FDD}" dt="2024-02-22T02:00:42.746" v="791" actId="478"/>
          <ac:spMkLst>
            <pc:docMk/>
            <pc:sldMk cId="3790269505" sldId="272"/>
            <ac:spMk id="3" creationId="{FA1D6237-1B8D-B675-DBAD-64484C42D04D}"/>
          </ac:spMkLst>
        </pc:spChg>
        <pc:spChg chg="add del">
          <ac:chgData name="Nguyen, Han" userId="fd3df032-1fab-44cd-abbd-195cf53ddbd2" providerId="ADAL" clId="{31C6A255-F5E7-4DC7-B653-169271F81FDD}" dt="2024-02-22T02:00:44.242" v="793"/>
          <ac:spMkLst>
            <pc:docMk/>
            <pc:sldMk cId="3790269505" sldId="272"/>
            <ac:spMk id="4" creationId="{C5899E2B-5F27-82B2-302E-3953E0DC13EC}"/>
          </ac:spMkLst>
        </pc:spChg>
        <pc:spChg chg="add mod">
          <ac:chgData name="Nguyen, Han" userId="fd3df032-1fab-44cd-abbd-195cf53ddbd2" providerId="ADAL" clId="{31C6A255-F5E7-4DC7-B653-169271F81FDD}" dt="2024-02-22T03:23:28.771" v="933" actId="1582"/>
          <ac:spMkLst>
            <pc:docMk/>
            <pc:sldMk cId="3790269505" sldId="272"/>
            <ac:spMk id="7" creationId="{A48F8218-CB97-30AF-990C-14C52FC5BA76}"/>
          </ac:spMkLst>
        </pc:spChg>
        <pc:spChg chg="add mod">
          <ac:chgData name="Nguyen, Han" userId="fd3df032-1fab-44cd-abbd-195cf53ddbd2" providerId="ADAL" clId="{31C6A255-F5E7-4DC7-B653-169271F81FDD}" dt="2024-02-22T03:23:41.437" v="936" actId="14100"/>
          <ac:spMkLst>
            <pc:docMk/>
            <pc:sldMk cId="3790269505" sldId="272"/>
            <ac:spMk id="8" creationId="{E9E875D7-51B6-EF6F-96B5-F93E5214461D}"/>
          </ac:spMkLst>
        </pc:spChg>
        <pc:spChg chg="add mod">
          <ac:chgData name="Nguyen, Han" userId="fd3df032-1fab-44cd-abbd-195cf53ddbd2" providerId="ADAL" clId="{31C6A255-F5E7-4DC7-B653-169271F81FDD}" dt="2024-02-22T03:23:59.084" v="938" actId="1076"/>
          <ac:spMkLst>
            <pc:docMk/>
            <pc:sldMk cId="3790269505" sldId="272"/>
            <ac:spMk id="10" creationId="{6707B25E-CEAB-2517-43B5-7EEBFEC35677}"/>
          </ac:spMkLst>
        </pc:spChg>
        <pc:spChg chg="add mod">
          <ac:chgData name="Nguyen, Han" userId="fd3df032-1fab-44cd-abbd-195cf53ddbd2" providerId="ADAL" clId="{31C6A255-F5E7-4DC7-B653-169271F81FDD}" dt="2024-02-22T03:24:09.275" v="940" actId="1076"/>
          <ac:spMkLst>
            <pc:docMk/>
            <pc:sldMk cId="3790269505" sldId="272"/>
            <ac:spMk id="11" creationId="{0DC71FA9-4D1E-834E-DFCF-0DD33319E267}"/>
          </ac:spMkLst>
        </pc:spChg>
        <pc:spChg chg="add del mod">
          <ac:chgData name="Nguyen, Han" userId="fd3df032-1fab-44cd-abbd-195cf53ddbd2" providerId="ADAL" clId="{31C6A255-F5E7-4DC7-B653-169271F81FDD}" dt="2024-02-22T03:24:32.618" v="945" actId="478"/>
          <ac:spMkLst>
            <pc:docMk/>
            <pc:sldMk cId="3790269505" sldId="272"/>
            <ac:spMk id="12" creationId="{D67A717C-1CE4-3358-4E22-78494EAD4D06}"/>
          </ac:spMkLst>
        </pc:spChg>
        <pc:picChg chg="add mod">
          <ac:chgData name="Nguyen, Han" userId="fd3df032-1fab-44cd-abbd-195cf53ddbd2" providerId="ADAL" clId="{31C6A255-F5E7-4DC7-B653-169271F81FDD}" dt="2024-02-22T02:03:30.547" v="794" actId="931"/>
          <ac:picMkLst>
            <pc:docMk/>
            <pc:sldMk cId="3790269505" sldId="272"/>
            <ac:picMk id="6" creationId="{B242F879-14C4-6239-2D0A-5AFA75688A10}"/>
          </ac:picMkLst>
        </pc:picChg>
        <pc:picChg chg="del">
          <ac:chgData name="Nguyen, Han" userId="fd3df032-1fab-44cd-abbd-195cf53ddbd2" providerId="ADAL" clId="{31C6A255-F5E7-4DC7-B653-169271F81FDD}" dt="2024-02-22T02:00:38.272" v="789" actId="478"/>
          <ac:picMkLst>
            <pc:docMk/>
            <pc:sldMk cId="3790269505" sldId="272"/>
            <ac:picMk id="9" creationId="{64264C7F-7496-6C64-C6B6-2F0020F532C0}"/>
          </ac:picMkLst>
        </pc:picChg>
      </pc:sldChg>
      <pc:sldChg chg="addSp delSp modSp add mod modAnim">
        <pc:chgData name="Nguyen, Han" userId="fd3df032-1fab-44cd-abbd-195cf53ddbd2" providerId="ADAL" clId="{31C6A255-F5E7-4DC7-B653-169271F81FDD}" dt="2024-02-23T03:10:27.209" v="3876"/>
        <pc:sldMkLst>
          <pc:docMk/>
          <pc:sldMk cId="3046920450" sldId="273"/>
        </pc:sldMkLst>
        <pc:spChg chg="add mod">
          <ac:chgData name="Nguyen, Han" userId="fd3df032-1fab-44cd-abbd-195cf53ddbd2" providerId="ADAL" clId="{31C6A255-F5E7-4DC7-B653-169271F81FDD}" dt="2024-02-22T03:24:42.856" v="948" actId="1076"/>
          <ac:spMkLst>
            <pc:docMk/>
            <pc:sldMk cId="3046920450" sldId="273"/>
            <ac:spMk id="4" creationId="{F1FA96CD-3BF3-D263-D3F4-9289A5804ECB}"/>
          </ac:spMkLst>
        </pc:spChg>
        <pc:spChg chg="add mod">
          <ac:chgData name="Nguyen, Han" userId="fd3df032-1fab-44cd-abbd-195cf53ddbd2" providerId="ADAL" clId="{31C6A255-F5E7-4DC7-B653-169271F81FDD}" dt="2024-02-22T03:24:47.262" v="950" actId="1076"/>
          <ac:spMkLst>
            <pc:docMk/>
            <pc:sldMk cId="3046920450" sldId="273"/>
            <ac:spMk id="5" creationId="{6045AE65-B936-D048-5E48-E0A01D19DC1F}"/>
          </ac:spMkLst>
        </pc:spChg>
        <pc:spChg chg="add mod">
          <ac:chgData name="Nguyen, Han" userId="fd3df032-1fab-44cd-abbd-195cf53ddbd2" providerId="ADAL" clId="{31C6A255-F5E7-4DC7-B653-169271F81FDD}" dt="2024-02-22T03:24:50.751" v="952" actId="1076"/>
          <ac:spMkLst>
            <pc:docMk/>
            <pc:sldMk cId="3046920450" sldId="273"/>
            <ac:spMk id="7" creationId="{F3510D5A-74F6-6B2C-1D56-0021875E2DFA}"/>
          </ac:spMkLst>
        </pc:spChg>
        <pc:spChg chg="add mod">
          <ac:chgData name="Nguyen, Han" userId="fd3df032-1fab-44cd-abbd-195cf53ddbd2" providerId="ADAL" clId="{31C6A255-F5E7-4DC7-B653-169271F81FDD}" dt="2024-02-22T03:24:59.199" v="956" actId="1076"/>
          <ac:spMkLst>
            <pc:docMk/>
            <pc:sldMk cId="3046920450" sldId="273"/>
            <ac:spMk id="8" creationId="{8480A543-446E-2445-13FE-26F1800B17FE}"/>
          </ac:spMkLst>
        </pc:spChg>
        <pc:spChg chg="add mod">
          <ac:chgData name="Nguyen, Han" userId="fd3df032-1fab-44cd-abbd-195cf53ddbd2" providerId="ADAL" clId="{31C6A255-F5E7-4DC7-B653-169271F81FDD}" dt="2024-02-22T03:25:06.692" v="959" actId="14100"/>
          <ac:spMkLst>
            <pc:docMk/>
            <pc:sldMk cId="3046920450" sldId="273"/>
            <ac:spMk id="9" creationId="{D31541C3-A880-724B-8630-C2B134AF7AA3}"/>
          </ac:spMkLst>
        </pc:spChg>
        <pc:picChg chg="add mod">
          <ac:chgData name="Nguyen, Han" userId="fd3df032-1fab-44cd-abbd-195cf53ddbd2" providerId="ADAL" clId="{31C6A255-F5E7-4DC7-B653-169271F81FDD}" dt="2024-02-22T03:24:53.328" v="955" actId="1076"/>
          <ac:picMkLst>
            <pc:docMk/>
            <pc:sldMk cId="3046920450" sldId="273"/>
            <ac:picMk id="3" creationId="{E7421509-FFD4-277A-AC24-327A4443176B}"/>
          </ac:picMkLst>
        </pc:picChg>
        <pc:picChg chg="del">
          <ac:chgData name="Nguyen, Han" userId="fd3df032-1fab-44cd-abbd-195cf53ddbd2" providerId="ADAL" clId="{31C6A255-F5E7-4DC7-B653-169271F81FDD}" dt="2024-02-22T02:03:47.864" v="796" actId="478"/>
          <ac:picMkLst>
            <pc:docMk/>
            <pc:sldMk cId="3046920450" sldId="273"/>
            <ac:picMk id="6" creationId="{B242F879-14C4-6239-2D0A-5AFA75688A10}"/>
          </ac:picMkLst>
        </pc:picChg>
      </pc:sldChg>
      <pc:sldChg chg="addSp delSp modSp add mod modAnim">
        <pc:chgData name="Nguyen, Han" userId="fd3df032-1fab-44cd-abbd-195cf53ddbd2" providerId="ADAL" clId="{31C6A255-F5E7-4DC7-B653-169271F81FDD}" dt="2024-02-23T03:10:34.539" v="3877"/>
        <pc:sldMkLst>
          <pc:docMk/>
          <pc:sldMk cId="2190704422" sldId="274"/>
        </pc:sldMkLst>
        <pc:spChg chg="add mod">
          <ac:chgData name="Nguyen, Han" userId="fd3df032-1fab-44cd-abbd-195cf53ddbd2" providerId="ADAL" clId="{31C6A255-F5E7-4DC7-B653-169271F81FDD}" dt="2024-02-22T03:25:15.873" v="961" actId="1076"/>
          <ac:spMkLst>
            <pc:docMk/>
            <pc:sldMk cId="2190704422" sldId="274"/>
            <ac:spMk id="5" creationId="{74CC9F3C-0FB9-50ED-B89C-022EEFD95F92}"/>
          </ac:spMkLst>
        </pc:spChg>
        <pc:spChg chg="add mod">
          <ac:chgData name="Nguyen, Han" userId="fd3df032-1fab-44cd-abbd-195cf53ddbd2" providerId="ADAL" clId="{31C6A255-F5E7-4DC7-B653-169271F81FDD}" dt="2024-02-22T03:25:46.713" v="963" actId="1076"/>
          <ac:spMkLst>
            <pc:docMk/>
            <pc:sldMk cId="2190704422" sldId="274"/>
            <ac:spMk id="6" creationId="{186E93C1-1895-E8E1-EA3A-FC43032E41D4}"/>
          </ac:spMkLst>
        </pc:spChg>
        <pc:picChg chg="del">
          <ac:chgData name="Nguyen, Han" userId="fd3df032-1fab-44cd-abbd-195cf53ddbd2" providerId="ADAL" clId="{31C6A255-F5E7-4DC7-B653-169271F81FDD}" dt="2024-02-22T02:08:10.498" v="799" actId="478"/>
          <ac:picMkLst>
            <pc:docMk/>
            <pc:sldMk cId="2190704422" sldId="274"/>
            <ac:picMk id="3" creationId="{E7421509-FFD4-277A-AC24-327A4443176B}"/>
          </ac:picMkLst>
        </pc:picChg>
        <pc:picChg chg="add mod">
          <ac:chgData name="Nguyen, Han" userId="fd3df032-1fab-44cd-abbd-195cf53ddbd2" providerId="ADAL" clId="{31C6A255-F5E7-4DC7-B653-169271F81FDD}" dt="2024-02-22T02:08:18.064" v="800" actId="931"/>
          <ac:picMkLst>
            <pc:docMk/>
            <pc:sldMk cId="2190704422" sldId="274"/>
            <ac:picMk id="4" creationId="{4983E8E0-ED38-3C42-6C11-7448C6F8EB61}"/>
          </ac:picMkLst>
        </pc:picChg>
      </pc:sldChg>
      <pc:sldChg chg="addSp modSp add mod modAnim">
        <pc:chgData name="Nguyen, Han" userId="fd3df032-1fab-44cd-abbd-195cf53ddbd2" providerId="ADAL" clId="{31C6A255-F5E7-4DC7-B653-169271F81FDD}" dt="2024-02-23T03:10:39.911" v="3878"/>
        <pc:sldMkLst>
          <pc:docMk/>
          <pc:sldMk cId="2367264556" sldId="275"/>
        </pc:sldMkLst>
        <pc:spChg chg="add mod">
          <ac:chgData name="Nguyen, Han" userId="fd3df032-1fab-44cd-abbd-195cf53ddbd2" providerId="ADAL" clId="{31C6A255-F5E7-4DC7-B653-169271F81FDD}" dt="2024-02-22T03:25:52.175" v="965" actId="1076"/>
          <ac:spMkLst>
            <pc:docMk/>
            <pc:sldMk cId="2367264556" sldId="275"/>
            <ac:spMk id="2" creationId="{BF6BA6E5-564D-A44D-BB84-9DD33287CB2B}"/>
          </ac:spMkLst>
        </pc:spChg>
        <pc:spChg chg="add mod">
          <ac:chgData name="Nguyen, Han" userId="fd3df032-1fab-44cd-abbd-195cf53ddbd2" providerId="ADAL" clId="{31C6A255-F5E7-4DC7-B653-169271F81FDD}" dt="2024-02-22T03:25:55.064" v="967" actId="1076"/>
          <ac:spMkLst>
            <pc:docMk/>
            <pc:sldMk cId="2367264556" sldId="275"/>
            <ac:spMk id="3" creationId="{354FEF21-AD2D-ED47-B24F-D44E5E5F5A4A}"/>
          </ac:spMkLst>
        </pc:spChg>
        <pc:picChg chg="mod">
          <ac:chgData name="Nguyen, Han" userId="fd3df032-1fab-44cd-abbd-195cf53ddbd2" providerId="ADAL" clId="{31C6A255-F5E7-4DC7-B653-169271F81FDD}" dt="2024-02-22T02:51:01.071" v="806" actId="14826"/>
          <ac:picMkLst>
            <pc:docMk/>
            <pc:sldMk cId="2367264556" sldId="275"/>
            <ac:picMk id="4" creationId="{4983E8E0-ED38-3C42-6C11-7448C6F8EB61}"/>
          </ac:picMkLst>
        </pc:picChg>
      </pc:sldChg>
      <pc:sldChg chg="addSp modSp add mod modAnim">
        <pc:chgData name="Nguyen, Han" userId="fd3df032-1fab-44cd-abbd-195cf53ddbd2" providerId="ADAL" clId="{31C6A255-F5E7-4DC7-B653-169271F81FDD}" dt="2024-02-23T03:10:45.892" v="3879"/>
        <pc:sldMkLst>
          <pc:docMk/>
          <pc:sldMk cId="1530929935" sldId="276"/>
        </pc:sldMkLst>
        <pc:spChg chg="add mod">
          <ac:chgData name="Nguyen, Han" userId="fd3df032-1fab-44cd-abbd-195cf53ddbd2" providerId="ADAL" clId="{31C6A255-F5E7-4DC7-B653-169271F81FDD}" dt="2024-02-22T03:26:00.261" v="969" actId="1076"/>
          <ac:spMkLst>
            <pc:docMk/>
            <pc:sldMk cId="1530929935" sldId="276"/>
            <ac:spMk id="2" creationId="{DD259B0C-13B7-9231-DE28-DD0AC39BA3A4}"/>
          </ac:spMkLst>
        </pc:spChg>
        <pc:spChg chg="add mod">
          <ac:chgData name="Nguyen, Han" userId="fd3df032-1fab-44cd-abbd-195cf53ddbd2" providerId="ADAL" clId="{31C6A255-F5E7-4DC7-B653-169271F81FDD}" dt="2024-02-22T03:26:03.255" v="971" actId="1076"/>
          <ac:spMkLst>
            <pc:docMk/>
            <pc:sldMk cId="1530929935" sldId="276"/>
            <ac:spMk id="3" creationId="{2C438AED-3D12-C7DD-D5F8-4B7E4659B69F}"/>
          </ac:spMkLst>
        </pc:spChg>
        <pc:picChg chg="mod">
          <ac:chgData name="Nguyen, Han" userId="fd3df032-1fab-44cd-abbd-195cf53ddbd2" providerId="ADAL" clId="{31C6A255-F5E7-4DC7-B653-169271F81FDD}" dt="2024-02-22T02:53:10.041" v="808" actId="14826"/>
          <ac:picMkLst>
            <pc:docMk/>
            <pc:sldMk cId="1530929935" sldId="276"/>
            <ac:picMk id="4" creationId="{4983E8E0-ED38-3C42-6C11-7448C6F8EB61}"/>
          </ac:picMkLst>
        </pc:picChg>
      </pc:sldChg>
      <pc:sldChg chg="addSp delSp modSp add mod">
        <pc:chgData name="Nguyen, Han" userId="fd3df032-1fab-44cd-abbd-195cf53ddbd2" providerId="ADAL" clId="{31C6A255-F5E7-4DC7-B653-169271F81FDD}" dt="2024-02-22T03:07:52.406" v="891" actId="1076"/>
        <pc:sldMkLst>
          <pc:docMk/>
          <pc:sldMk cId="3517488809" sldId="277"/>
        </pc:sldMkLst>
        <pc:picChg chg="add del">
          <ac:chgData name="Nguyen, Han" userId="fd3df032-1fab-44cd-abbd-195cf53ddbd2" providerId="ADAL" clId="{31C6A255-F5E7-4DC7-B653-169271F81FDD}" dt="2024-02-22T03:07:45.466" v="885" actId="22"/>
          <ac:picMkLst>
            <pc:docMk/>
            <pc:sldMk cId="3517488809" sldId="277"/>
            <ac:picMk id="3" creationId="{5A1E388F-0DA7-52D5-0C70-A3A0B0ED7729}"/>
          </ac:picMkLst>
        </pc:picChg>
        <pc:picChg chg="del">
          <ac:chgData name="Nguyen, Han" userId="fd3df032-1fab-44cd-abbd-195cf53ddbd2" providerId="ADAL" clId="{31C6A255-F5E7-4DC7-B653-169271F81FDD}" dt="2024-02-22T02:57:00.447" v="830" actId="478"/>
          <ac:picMkLst>
            <pc:docMk/>
            <pc:sldMk cId="3517488809" sldId="277"/>
            <ac:picMk id="4" creationId="{4983E8E0-ED38-3C42-6C11-7448C6F8EB61}"/>
          </ac:picMkLst>
        </pc:picChg>
        <pc:picChg chg="add mod">
          <ac:chgData name="Nguyen, Han" userId="fd3df032-1fab-44cd-abbd-195cf53ddbd2" providerId="ADAL" clId="{31C6A255-F5E7-4DC7-B653-169271F81FDD}" dt="2024-02-22T03:07:52.406" v="891" actId="1076"/>
          <ac:picMkLst>
            <pc:docMk/>
            <pc:sldMk cId="3517488809" sldId="277"/>
            <ac:picMk id="6" creationId="{ED745245-0880-3F9C-728E-7744D6402587}"/>
          </ac:picMkLst>
        </pc:picChg>
      </pc:sldChg>
      <pc:sldChg chg="new del">
        <pc:chgData name="Nguyen, Han" userId="fd3df032-1fab-44cd-abbd-195cf53ddbd2" providerId="ADAL" clId="{31C6A255-F5E7-4DC7-B653-169271F81FDD}" dt="2024-02-22T02:57:04.461" v="832" actId="680"/>
        <pc:sldMkLst>
          <pc:docMk/>
          <pc:sldMk cId="1693245937" sldId="278"/>
        </pc:sldMkLst>
      </pc:sldChg>
      <pc:sldChg chg="modSp new del mod">
        <pc:chgData name="Nguyen, Han" userId="fd3df032-1fab-44cd-abbd-195cf53ddbd2" providerId="ADAL" clId="{31C6A255-F5E7-4DC7-B653-169271F81FDD}" dt="2024-02-23T03:20:25.750" v="4104" actId="47"/>
        <pc:sldMkLst>
          <pc:docMk/>
          <pc:sldMk cId="3484726687" sldId="278"/>
        </pc:sldMkLst>
        <pc:spChg chg="mod">
          <ac:chgData name="Nguyen, Han" userId="fd3df032-1fab-44cd-abbd-195cf53ddbd2" providerId="ADAL" clId="{31C6A255-F5E7-4DC7-B653-169271F81FDD}" dt="2024-02-22T02:57:27.138" v="843" actId="114"/>
          <ac:spMkLst>
            <pc:docMk/>
            <pc:sldMk cId="3484726687" sldId="278"/>
            <ac:spMk id="3" creationId="{756689A7-5263-DA9F-5EFB-7B645D3A7601}"/>
          </ac:spMkLst>
        </pc:spChg>
      </pc:sldChg>
      <pc:sldChg chg="modSp new mod modAnim">
        <pc:chgData name="Nguyen, Han" userId="fd3df032-1fab-44cd-abbd-195cf53ddbd2" providerId="ADAL" clId="{31C6A255-F5E7-4DC7-B653-169271F81FDD}" dt="2024-02-23T03:23:37.197" v="4134"/>
        <pc:sldMkLst>
          <pc:docMk/>
          <pc:sldMk cId="2954764080" sldId="279"/>
        </pc:sldMkLst>
        <pc:spChg chg="mod">
          <ac:chgData name="Nguyen, Han" userId="fd3df032-1fab-44cd-abbd-195cf53ddbd2" providerId="ADAL" clId="{31C6A255-F5E7-4DC7-B653-169271F81FDD}" dt="2024-02-23T03:19:54.436" v="4086" actId="1076"/>
          <ac:spMkLst>
            <pc:docMk/>
            <pc:sldMk cId="2954764080" sldId="279"/>
            <ac:spMk id="2" creationId="{A2557E16-5695-DF33-D653-3243D287F2C2}"/>
          </ac:spMkLst>
        </pc:spChg>
        <pc:spChg chg="mod">
          <ac:chgData name="Nguyen, Han" userId="fd3df032-1fab-44cd-abbd-195cf53ddbd2" providerId="ADAL" clId="{31C6A255-F5E7-4DC7-B653-169271F81FDD}" dt="2024-02-23T03:23:37.197" v="4134"/>
          <ac:spMkLst>
            <pc:docMk/>
            <pc:sldMk cId="2954764080" sldId="279"/>
            <ac:spMk id="3" creationId="{A4971FF7-508A-4A0E-140D-3274088935E6}"/>
          </ac:spMkLst>
        </pc:spChg>
      </pc:sldChg>
      <pc:sldChg chg="addSp delSp modSp add mod">
        <pc:chgData name="Nguyen, Han" userId="fd3df032-1fab-44cd-abbd-195cf53ddbd2" providerId="ADAL" clId="{31C6A255-F5E7-4DC7-B653-169271F81FDD}" dt="2024-02-22T03:08:50.236" v="920" actId="1076"/>
        <pc:sldMkLst>
          <pc:docMk/>
          <pc:sldMk cId="2501741172" sldId="280"/>
        </pc:sldMkLst>
        <pc:spChg chg="add mod">
          <ac:chgData name="Nguyen, Han" userId="fd3df032-1fab-44cd-abbd-195cf53ddbd2" providerId="ADAL" clId="{31C6A255-F5E7-4DC7-B653-169271F81FDD}" dt="2024-02-22T03:08:50.236" v="920" actId="1076"/>
          <ac:spMkLst>
            <pc:docMk/>
            <pc:sldMk cId="2501741172" sldId="280"/>
            <ac:spMk id="4" creationId="{24AFA4B4-6882-1E4F-582B-A234CD1E3D2F}"/>
          </ac:spMkLst>
        </pc:spChg>
        <pc:picChg chg="add mod">
          <ac:chgData name="Nguyen, Han" userId="fd3df032-1fab-44cd-abbd-195cf53ddbd2" providerId="ADAL" clId="{31C6A255-F5E7-4DC7-B653-169271F81FDD}" dt="2024-02-22T03:08:19.603" v="901" actId="1076"/>
          <ac:picMkLst>
            <pc:docMk/>
            <pc:sldMk cId="2501741172" sldId="280"/>
            <ac:picMk id="3" creationId="{C40F8E51-1591-1272-D496-5C24C030CA36}"/>
          </ac:picMkLst>
        </pc:picChg>
        <pc:picChg chg="del">
          <ac:chgData name="Nguyen, Han" userId="fd3df032-1fab-44cd-abbd-195cf53ddbd2" providerId="ADAL" clId="{31C6A255-F5E7-4DC7-B653-169271F81FDD}" dt="2024-02-22T03:08:08.328" v="893" actId="478"/>
          <ac:picMkLst>
            <pc:docMk/>
            <pc:sldMk cId="2501741172" sldId="280"/>
            <ac:picMk id="6" creationId="{ED745245-0880-3F9C-728E-7744D6402587}"/>
          </ac:picMkLst>
        </pc:picChg>
      </pc:sldChg>
      <pc:sldChg chg="addSp delSp modSp new mod ord">
        <pc:chgData name="Nguyen, Han" userId="fd3df032-1fab-44cd-abbd-195cf53ddbd2" providerId="ADAL" clId="{31C6A255-F5E7-4DC7-B653-169271F81FDD}" dt="2024-02-23T03:20:16.372" v="4103" actId="20577"/>
        <pc:sldMkLst>
          <pc:docMk/>
          <pc:sldMk cId="3689559024" sldId="281"/>
        </pc:sldMkLst>
        <pc:spChg chg="del">
          <ac:chgData name="Nguyen, Han" userId="fd3df032-1fab-44cd-abbd-195cf53ddbd2" providerId="ADAL" clId="{31C6A255-F5E7-4DC7-B653-169271F81FDD}" dt="2024-02-23T03:20:03.412" v="4087"/>
          <ac:spMkLst>
            <pc:docMk/>
            <pc:sldMk cId="3689559024" sldId="281"/>
            <ac:spMk id="2" creationId="{DF6D6284-4C22-C516-4693-458036CCFB59}"/>
          </ac:spMkLst>
        </pc:spChg>
        <pc:spChg chg="del">
          <ac:chgData name="Nguyen, Han" userId="fd3df032-1fab-44cd-abbd-195cf53ddbd2" providerId="ADAL" clId="{31C6A255-F5E7-4DC7-B653-169271F81FDD}" dt="2024-02-22T03:12:39.479" v="924" actId="22"/>
          <ac:spMkLst>
            <pc:docMk/>
            <pc:sldMk cId="3689559024" sldId="281"/>
            <ac:spMk id="3" creationId="{1396195D-777E-4171-565C-035754C25B57}"/>
          </ac:spMkLst>
        </pc:spChg>
        <pc:spChg chg="add mod">
          <ac:chgData name="Nguyen, Han" userId="fd3df032-1fab-44cd-abbd-195cf53ddbd2" providerId="ADAL" clId="{31C6A255-F5E7-4DC7-B653-169271F81FDD}" dt="2024-02-23T03:20:16.372" v="4103" actId="20577"/>
          <ac:spMkLst>
            <pc:docMk/>
            <pc:sldMk cId="3689559024" sldId="281"/>
            <ac:spMk id="3" creationId="{FE8579C9-4FF0-6700-ADD0-A7EEB7096380}"/>
          </ac:spMkLst>
        </pc:spChg>
        <pc:picChg chg="add mod ord">
          <ac:chgData name="Nguyen, Han" userId="fd3df032-1fab-44cd-abbd-195cf53ddbd2" providerId="ADAL" clId="{31C6A255-F5E7-4DC7-B653-169271F81FDD}" dt="2024-02-22T03:12:45.694" v="929" actId="1076"/>
          <ac:picMkLst>
            <pc:docMk/>
            <pc:sldMk cId="3689559024" sldId="281"/>
            <ac:picMk id="5" creationId="{069F02C7-3156-E987-70CF-71F650C10145}"/>
          </ac:picMkLst>
        </pc:picChg>
      </pc:sldChg>
      <pc:sldChg chg="addSp delSp modSp new mod modNotesTx">
        <pc:chgData name="Nguyen, Han" userId="fd3df032-1fab-44cd-abbd-195cf53ddbd2" providerId="ADAL" clId="{31C6A255-F5E7-4DC7-B653-169271F81FDD}" dt="2024-02-22T03:52:01.578" v="1202" actId="20577"/>
        <pc:sldMkLst>
          <pc:docMk/>
          <pc:sldMk cId="269148850" sldId="282"/>
        </pc:sldMkLst>
        <pc:spChg chg="del">
          <ac:chgData name="Nguyen, Han" userId="fd3df032-1fab-44cd-abbd-195cf53ddbd2" providerId="ADAL" clId="{31C6A255-F5E7-4DC7-B653-169271F81FDD}" dt="2024-02-22T03:50:40.793" v="1142" actId="478"/>
          <ac:spMkLst>
            <pc:docMk/>
            <pc:sldMk cId="269148850" sldId="282"/>
            <ac:spMk id="2" creationId="{3A456D9F-67FD-7715-3D37-E26193156053}"/>
          </ac:spMkLst>
        </pc:spChg>
        <pc:spChg chg="del">
          <ac:chgData name="Nguyen, Han" userId="fd3df032-1fab-44cd-abbd-195cf53ddbd2" providerId="ADAL" clId="{31C6A255-F5E7-4DC7-B653-169271F81FDD}" dt="2024-02-22T03:50:37.145" v="1141" actId="931"/>
          <ac:spMkLst>
            <pc:docMk/>
            <pc:sldMk cId="269148850" sldId="282"/>
            <ac:spMk id="3" creationId="{303E0900-62A5-FEC4-C8C7-39024BAAE58E}"/>
          </ac:spMkLst>
        </pc:spChg>
        <pc:picChg chg="add mod">
          <ac:chgData name="Nguyen, Han" userId="fd3df032-1fab-44cd-abbd-195cf53ddbd2" providerId="ADAL" clId="{31C6A255-F5E7-4DC7-B653-169271F81FDD}" dt="2024-02-22T03:51:36.810" v="1149" actId="14826"/>
          <ac:picMkLst>
            <pc:docMk/>
            <pc:sldMk cId="269148850" sldId="282"/>
            <ac:picMk id="5" creationId="{5A82E76B-4858-872D-4452-043145616E5F}"/>
          </ac:picMkLst>
        </pc:picChg>
      </pc:sldChg>
      <pc:sldChg chg="modSp add modNotesTx">
        <pc:chgData name="Nguyen, Han" userId="fd3df032-1fab-44cd-abbd-195cf53ddbd2" providerId="ADAL" clId="{31C6A255-F5E7-4DC7-B653-169271F81FDD}" dt="2024-02-23T03:15:00.859" v="3965" actId="20577"/>
        <pc:sldMkLst>
          <pc:docMk/>
          <pc:sldMk cId="2621092695" sldId="283"/>
        </pc:sldMkLst>
        <pc:picChg chg="mod">
          <ac:chgData name="Nguyen, Han" userId="fd3df032-1fab-44cd-abbd-195cf53ddbd2" providerId="ADAL" clId="{31C6A255-F5E7-4DC7-B653-169271F81FDD}" dt="2024-02-22T03:53:34.111" v="1204" actId="14826"/>
          <ac:picMkLst>
            <pc:docMk/>
            <pc:sldMk cId="2621092695" sldId="283"/>
            <ac:picMk id="5" creationId="{5A82E76B-4858-872D-4452-043145616E5F}"/>
          </ac:picMkLst>
        </pc:picChg>
      </pc:sldChg>
      <pc:sldChg chg="new del ord">
        <pc:chgData name="Nguyen, Han" userId="fd3df032-1fab-44cd-abbd-195cf53ddbd2" providerId="ADAL" clId="{31C6A255-F5E7-4DC7-B653-169271F81FDD}" dt="2024-02-22T05:28:06.800" v="1444" actId="47"/>
        <pc:sldMkLst>
          <pc:docMk/>
          <pc:sldMk cId="2389762296" sldId="284"/>
        </pc:sldMkLst>
      </pc:sldChg>
      <pc:sldChg chg="addSp delSp modSp add mod modNotesTx">
        <pc:chgData name="Nguyen, Han" userId="fd3df032-1fab-44cd-abbd-195cf53ddbd2" providerId="ADAL" clId="{31C6A255-F5E7-4DC7-B653-169271F81FDD}" dt="2024-02-23T03:14:58.215" v="3964" actId="5793"/>
        <pc:sldMkLst>
          <pc:docMk/>
          <pc:sldMk cId="3580980708" sldId="285"/>
        </pc:sldMkLst>
        <pc:spChg chg="del mod">
          <ac:chgData name="Nguyen, Han" userId="fd3df032-1fab-44cd-abbd-195cf53ddbd2" providerId="ADAL" clId="{31C6A255-F5E7-4DC7-B653-169271F81FDD}" dt="2024-02-23T03:11:52.789" v="3893" actId="478"/>
          <ac:spMkLst>
            <pc:docMk/>
            <pc:sldMk cId="3580980708" sldId="285"/>
            <ac:spMk id="2" creationId="{C7362126-9FD1-65ED-5E77-7839B1C4AEEA}"/>
          </ac:spMkLst>
        </pc:spChg>
        <pc:spChg chg="mod">
          <ac:chgData name="Nguyen, Han" userId="fd3df032-1fab-44cd-abbd-195cf53ddbd2" providerId="ADAL" clId="{31C6A255-F5E7-4DC7-B653-169271F81FDD}" dt="2024-02-23T03:12:13.237" v="3901" actId="14100"/>
          <ac:spMkLst>
            <pc:docMk/>
            <pc:sldMk cId="3580980708" sldId="285"/>
            <ac:spMk id="3" creationId="{1A3EE18E-C28B-D856-9D6F-696D7254880F}"/>
          </ac:spMkLst>
        </pc:spChg>
        <pc:spChg chg="add del mod">
          <ac:chgData name="Nguyen, Han" userId="fd3df032-1fab-44cd-abbd-195cf53ddbd2" providerId="ADAL" clId="{31C6A255-F5E7-4DC7-B653-169271F81FDD}" dt="2024-02-23T03:11:58.558" v="3896" actId="478"/>
          <ac:spMkLst>
            <pc:docMk/>
            <pc:sldMk cId="3580980708" sldId="285"/>
            <ac:spMk id="5" creationId="{3E39D765-FA7B-0883-CF76-9602285F4CC6}"/>
          </ac:spMkLst>
        </pc:spChg>
        <pc:spChg chg="add del">
          <ac:chgData name="Nguyen, Han" userId="fd3df032-1fab-44cd-abbd-195cf53ddbd2" providerId="ADAL" clId="{31C6A255-F5E7-4DC7-B653-169271F81FDD}" dt="2024-02-23T03:11:53.982" v="3895" actId="22"/>
          <ac:spMkLst>
            <pc:docMk/>
            <pc:sldMk cId="3580980708" sldId="285"/>
            <ac:spMk id="7" creationId="{FA16327B-6B16-4278-3B30-298F4CA07440}"/>
          </ac:spMkLst>
        </pc:spChg>
        <pc:spChg chg="add mod">
          <ac:chgData name="Nguyen, Han" userId="fd3df032-1fab-44cd-abbd-195cf53ddbd2" providerId="ADAL" clId="{31C6A255-F5E7-4DC7-B653-169271F81FDD}" dt="2024-02-23T03:11:58.799" v="3897"/>
          <ac:spMkLst>
            <pc:docMk/>
            <pc:sldMk cId="3580980708" sldId="285"/>
            <ac:spMk id="8" creationId="{8C7AA08D-7320-2161-9313-C6422F49A1FD}"/>
          </ac:spMkLst>
        </pc:spChg>
      </pc:sldChg>
      <pc:sldChg chg="addSp delSp modSp new del mod ord">
        <pc:chgData name="Nguyen, Han" userId="fd3df032-1fab-44cd-abbd-195cf53ddbd2" providerId="ADAL" clId="{31C6A255-F5E7-4DC7-B653-169271F81FDD}" dt="2024-02-23T00:43:59.942" v="2602" actId="47"/>
        <pc:sldMkLst>
          <pc:docMk/>
          <pc:sldMk cId="3915263604" sldId="286"/>
        </pc:sldMkLst>
        <pc:spChg chg="mod">
          <ac:chgData name="Nguyen, Han" userId="fd3df032-1fab-44cd-abbd-195cf53ddbd2" providerId="ADAL" clId="{31C6A255-F5E7-4DC7-B653-169271F81FDD}" dt="2024-02-23T00:43:47.050" v="2599" actId="20577"/>
          <ac:spMkLst>
            <pc:docMk/>
            <pc:sldMk cId="3915263604" sldId="286"/>
            <ac:spMk id="2" creationId="{884FC49F-F6D3-4E09-A169-E6427E131EC0}"/>
          </ac:spMkLst>
        </pc:spChg>
        <pc:spChg chg="del">
          <ac:chgData name="Nguyen, Han" userId="fd3df032-1fab-44cd-abbd-195cf53ddbd2" providerId="ADAL" clId="{31C6A255-F5E7-4DC7-B653-169271F81FDD}" dt="2024-02-22T04:02:40.304" v="1326" actId="478"/>
          <ac:spMkLst>
            <pc:docMk/>
            <pc:sldMk cId="3915263604" sldId="286"/>
            <ac:spMk id="3" creationId="{23D1D245-58BC-37C6-B20A-9AA75C0AB88F}"/>
          </ac:spMkLst>
        </pc:spChg>
        <pc:graphicFrameChg chg="add del mod">
          <ac:chgData name="Nguyen, Han" userId="fd3df032-1fab-44cd-abbd-195cf53ddbd2" providerId="ADAL" clId="{31C6A255-F5E7-4DC7-B653-169271F81FDD}" dt="2024-02-22T04:04:26.678" v="1338" actId="478"/>
          <ac:graphicFrameMkLst>
            <pc:docMk/>
            <pc:sldMk cId="3915263604" sldId="286"/>
            <ac:graphicFrameMk id="6" creationId="{180577ED-FAD1-8457-AD32-09DE25462D8E}"/>
          </ac:graphicFrameMkLst>
        </pc:graphicFrameChg>
        <pc:graphicFrameChg chg="add del mod modGraphic">
          <ac:chgData name="Nguyen, Han" userId="fd3df032-1fab-44cd-abbd-195cf53ddbd2" providerId="ADAL" clId="{31C6A255-F5E7-4DC7-B653-169271F81FDD}" dt="2024-02-23T00:43:50.512" v="2600" actId="478"/>
          <ac:graphicFrameMkLst>
            <pc:docMk/>
            <pc:sldMk cId="3915263604" sldId="286"/>
            <ac:graphicFrameMk id="7" creationId="{E6D05AA3-4A9F-7F1B-ED03-D504DD0FE536}"/>
          </ac:graphicFrameMkLst>
        </pc:graphicFrameChg>
      </pc:sldChg>
      <pc:sldChg chg="addSp delSp modSp add mod modNotesTx">
        <pc:chgData name="Nguyen, Han" userId="fd3df032-1fab-44cd-abbd-195cf53ddbd2" providerId="ADAL" clId="{31C6A255-F5E7-4DC7-B653-169271F81FDD}" dt="2024-02-23T03:15:02.629" v="3966" actId="20577"/>
        <pc:sldMkLst>
          <pc:docMk/>
          <pc:sldMk cId="2972960541" sldId="287"/>
        </pc:sldMkLst>
        <pc:spChg chg="add del mod">
          <ac:chgData name="Nguyen, Han" userId="fd3df032-1fab-44cd-abbd-195cf53ddbd2" providerId="ADAL" clId="{31C6A255-F5E7-4DC7-B653-169271F81FDD}" dt="2024-02-22T04:42:41.112" v="1396" actId="931"/>
          <ac:spMkLst>
            <pc:docMk/>
            <pc:sldMk cId="2972960541" sldId="287"/>
            <ac:spMk id="3" creationId="{FBC3DB36-D25C-CE3D-28FB-FA9A906C6FCB}"/>
          </ac:spMkLst>
        </pc:spChg>
        <pc:picChg chg="del mod">
          <ac:chgData name="Nguyen, Han" userId="fd3df032-1fab-44cd-abbd-195cf53ddbd2" providerId="ADAL" clId="{31C6A255-F5E7-4DC7-B653-169271F81FDD}" dt="2024-02-22T04:42:36.962" v="1395" actId="478"/>
          <ac:picMkLst>
            <pc:docMk/>
            <pc:sldMk cId="2972960541" sldId="287"/>
            <ac:picMk id="5" creationId="{5A82E76B-4858-872D-4452-043145616E5F}"/>
          </ac:picMkLst>
        </pc:picChg>
        <pc:picChg chg="add mod">
          <ac:chgData name="Nguyen, Han" userId="fd3df032-1fab-44cd-abbd-195cf53ddbd2" providerId="ADAL" clId="{31C6A255-F5E7-4DC7-B653-169271F81FDD}" dt="2024-02-22T04:42:46.327" v="1399" actId="1076"/>
          <ac:picMkLst>
            <pc:docMk/>
            <pc:sldMk cId="2972960541" sldId="287"/>
            <ac:picMk id="6" creationId="{112F33C6-D14B-368D-49AA-A6D528F178F3}"/>
          </ac:picMkLst>
        </pc:picChg>
      </pc:sldChg>
      <pc:sldChg chg="modSp add modNotesTx">
        <pc:chgData name="Nguyen, Han" userId="fd3df032-1fab-44cd-abbd-195cf53ddbd2" providerId="ADAL" clId="{31C6A255-F5E7-4DC7-B653-169271F81FDD}" dt="2024-02-23T03:15:03.629" v="3967" actId="20577"/>
        <pc:sldMkLst>
          <pc:docMk/>
          <pc:sldMk cId="856713161" sldId="288"/>
        </pc:sldMkLst>
        <pc:picChg chg="mod">
          <ac:chgData name="Nguyen, Han" userId="fd3df032-1fab-44cd-abbd-195cf53ddbd2" providerId="ADAL" clId="{31C6A255-F5E7-4DC7-B653-169271F81FDD}" dt="2024-02-22T04:43:31.643" v="1401" actId="14826"/>
          <ac:picMkLst>
            <pc:docMk/>
            <pc:sldMk cId="856713161" sldId="288"/>
            <ac:picMk id="6" creationId="{112F33C6-D14B-368D-49AA-A6D528F178F3}"/>
          </ac:picMkLst>
        </pc:picChg>
      </pc:sldChg>
      <pc:sldChg chg="modSp add modNotesTx">
        <pc:chgData name="Nguyen, Han" userId="fd3df032-1fab-44cd-abbd-195cf53ddbd2" providerId="ADAL" clId="{31C6A255-F5E7-4DC7-B653-169271F81FDD}" dt="2024-02-23T03:15:05.539" v="3968" actId="20577"/>
        <pc:sldMkLst>
          <pc:docMk/>
          <pc:sldMk cId="543452354" sldId="289"/>
        </pc:sldMkLst>
        <pc:picChg chg="mod">
          <ac:chgData name="Nguyen, Han" userId="fd3df032-1fab-44cd-abbd-195cf53ddbd2" providerId="ADAL" clId="{31C6A255-F5E7-4DC7-B653-169271F81FDD}" dt="2024-02-22T04:43:41.712" v="1403" actId="14826"/>
          <ac:picMkLst>
            <pc:docMk/>
            <pc:sldMk cId="543452354" sldId="289"/>
            <ac:picMk id="6" creationId="{112F33C6-D14B-368D-49AA-A6D528F178F3}"/>
          </ac:picMkLst>
        </pc:picChg>
      </pc:sldChg>
      <pc:sldChg chg="modSp add modNotesTx">
        <pc:chgData name="Nguyen, Han" userId="fd3df032-1fab-44cd-abbd-195cf53ddbd2" providerId="ADAL" clId="{31C6A255-F5E7-4DC7-B653-169271F81FDD}" dt="2024-02-23T03:15:06.879" v="3969" actId="20577"/>
        <pc:sldMkLst>
          <pc:docMk/>
          <pc:sldMk cId="2124200946" sldId="290"/>
        </pc:sldMkLst>
        <pc:picChg chg="mod">
          <ac:chgData name="Nguyen, Han" userId="fd3df032-1fab-44cd-abbd-195cf53ddbd2" providerId="ADAL" clId="{31C6A255-F5E7-4DC7-B653-169271F81FDD}" dt="2024-02-22T04:43:51.162" v="1405" actId="14826"/>
          <ac:picMkLst>
            <pc:docMk/>
            <pc:sldMk cId="2124200946" sldId="290"/>
            <ac:picMk id="6" creationId="{112F33C6-D14B-368D-49AA-A6D528F178F3}"/>
          </ac:picMkLst>
        </pc:picChg>
      </pc:sldChg>
      <pc:sldChg chg="addSp delSp modSp add mod modNotesTx">
        <pc:chgData name="Nguyen, Han" userId="fd3df032-1fab-44cd-abbd-195cf53ddbd2" providerId="ADAL" clId="{31C6A255-F5E7-4DC7-B653-169271F81FDD}" dt="2024-02-23T03:15:08.119" v="3970" actId="20577"/>
        <pc:sldMkLst>
          <pc:docMk/>
          <pc:sldMk cId="959182352" sldId="291"/>
        </pc:sldMkLst>
        <pc:spChg chg="add del">
          <ac:chgData name="Nguyen, Han" userId="fd3df032-1fab-44cd-abbd-195cf53ddbd2" providerId="ADAL" clId="{31C6A255-F5E7-4DC7-B653-169271F81FDD}" dt="2024-02-23T00:26:14.828" v="2283" actId="22"/>
          <ac:spMkLst>
            <pc:docMk/>
            <pc:sldMk cId="959182352" sldId="291"/>
            <ac:spMk id="3" creationId="{5C0F8995-31DC-2911-1420-41043F6CE4DB}"/>
          </ac:spMkLst>
        </pc:spChg>
        <pc:picChg chg="mod">
          <ac:chgData name="Nguyen, Han" userId="fd3df032-1fab-44cd-abbd-195cf53ddbd2" providerId="ADAL" clId="{31C6A255-F5E7-4DC7-B653-169271F81FDD}" dt="2024-02-22T04:43:59.247" v="1407" actId="14826"/>
          <ac:picMkLst>
            <pc:docMk/>
            <pc:sldMk cId="959182352" sldId="291"/>
            <ac:picMk id="6" creationId="{112F33C6-D14B-368D-49AA-A6D528F178F3}"/>
          </ac:picMkLst>
        </pc:picChg>
      </pc:sldChg>
      <pc:sldChg chg="addSp delSp modSp add del mod">
        <pc:chgData name="Nguyen, Han" userId="fd3df032-1fab-44cd-abbd-195cf53ddbd2" providerId="ADAL" clId="{31C6A255-F5E7-4DC7-B653-169271F81FDD}" dt="2024-02-22T18:59:10.720" v="1516" actId="47"/>
        <pc:sldMkLst>
          <pc:docMk/>
          <pc:sldMk cId="3152729037" sldId="292"/>
        </pc:sldMkLst>
        <pc:spChg chg="add mod">
          <ac:chgData name="Nguyen, Han" userId="fd3df032-1fab-44cd-abbd-195cf53ddbd2" providerId="ADAL" clId="{31C6A255-F5E7-4DC7-B653-169271F81FDD}" dt="2024-02-22T05:27:35.462" v="1409" actId="478"/>
          <ac:spMkLst>
            <pc:docMk/>
            <pc:sldMk cId="3152729037" sldId="292"/>
            <ac:spMk id="3" creationId="{BA6CC1B1-2F21-DBC0-4307-F6A5B7546D5B}"/>
          </ac:spMkLst>
        </pc:spChg>
        <pc:picChg chg="del">
          <ac:chgData name="Nguyen, Han" userId="fd3df032-1fab-44cd-abbd-195cf53ddbd2" providerId="ADAL" clId="{31C6A255-F5E7-4DC7-B653-169271F81FDD}" dt="2024-02-22T05:27:35.462" v="1409" actId="478"/>
          <ac:picMkLst>
            <pc:docMk/>
            <pc:sldMk cId="3152729037" sldId="292"/>
            <ac:picMk id="6" creationId="{112F33C6-D14B-368D-49AA-A6D528F178F3}"/>
          </ac:picMkLst>
        </pc:picChg>
      </pc:sldChg>
      <pc:sldChg chg="addSp delSp modSp new mod">
        <pc:chgData name="Nguyen, Han" userId="fd3df032-1fab-44cd-abbd-195cf53ddbd2" providerId="ADAL" clId="{31C6A255-F5E7-4DC7-B653-169271F81FDD}" dt="2024-02-23T03:17:04.232" v="4015" actId="20577"/>
        <pc:sldMkLst>
          <pc:docMk/>
          <pc:sldMk cId="3821059806" sldId="293"/>
        </pc:sldMkLst>
        <pc:spChg chg="del mod">
          <ac:chgData name="Nguyen, Han" userId="fd3df032-1fab-44cd-abbd-195cf53ddbd2" providerId="ADAL" clId="{31C6A255-F5E7-4DC7-B653-169271F81FDD}" dt="2024-02-23T03:16:39.824" v="4001" actId="478"/>
          <ac:spMkLst>
            <pc:docMk/>
            <pc:sldMk cId="3821059806" sldId="293"/>
            <ac:spMk id="2" creationId="{6687B984-61F7-8F6F-4E3F-5799125256E8}"/>
          </ac:spMkLst>
        </pc:spChg>
        <pc:spChg chg="mod">
          <ac:chgData name="Nguyen, Han" userId="fd3df032-1fab-44cd-abbd-195cf53ddbd2" providerId="ADAL" clId="{31C6A255-F5E7-4DC7-B653-169271F81FDD}" dt="2024-02-23T03:17:04.232" v="4015" actId="20577"/>
          <ac:spMkLst>
            <pc:docMk/>
            <pc:sldMk cId="3821059806" sldId="293"/>
            <ac:spMk id="3" creationId="{D929C6A1-412C-763C-4ACD-A7FA167E223D}"/>
          </ac:spMkLst>
        </pc:spChg>
        <pc:spChg chg="add mod">
          <ac:chgData name="Nguyen, Han" userId="fd3df032-1fab-44cd-abbd-195cf53ddbd2" providerId="ADAL" clId="{31C6A255-F5E7-4DC7-B653-169271F81FDD}" dt="2024-02-23T03:16:44.693" v="4005" actId="20577"/>
          <ac:spMkLst>
            <pc:docMk/>
            <pc:sldMk cId="3821059806" sldId="293"/>
            <ac:spMk id="4" creationId="{BC4FC6B8-2010-B818-DF8F-B3503FF74E01}"/>
          </ac:spMkLst>
        </pc:spChg>
        <pc:spChg chg="add del mod">
          <ac:chgData name="Nguyen, Han" userId="fd3df032-1fab-44cd-abbd-195cf53ddbd2" providerId="ADAL" clId="{31C6A255-F5E7-4DC7-B653-169271F81FDD}" dt="2024-02-23T03:16:41.538" v="4002" actId="478"/>
          <ac:spMkLst>
            <pc:docMk/>
            <pc:sldMk cId="3821059806" sldId="293"/>
            <ac:spMk id="6" creationId="{D34A9E13-2CDA-3008-AE44-555F0DB3E88E}"/>
          </ac:spMkLst>
        </pc:spChg>
      </pc:sldChg>
      <pc:sldChg chg="addSp delSp modSp new mod">
        <pc:chgData name="Nguyen, Han" userId="fd3df032-1fab-44cd-abbd-195cf53ddbd2" providerId="ADAL" clId="{31C6A255-F5E7-4DC7-B653-169271F81FDD}" dt="2024-02-23T03:14:02.879" v="3947" actId="14100"/>
        <pc:sldMkLst>
          <pc:docMk/>
          <pc:sldMk cId="756276449" sldId="294"/>
        </pc:sldMkLst>
        <pc:spChg chg="del mod">
          <ac:chgData name="Nguyen, Han" userId="fd3df032-1fab-44cd-abbd-195cf53ddbd2" providerId="ADAL" clId="{31C6A255-F5E7-4DC7-B653-169271F81FDD}" dt="2024-02-23T03:13:44.169" v="3939" actId="478"/>
          <ac:spMkLst>
            <pc:docMk/>
            <pc:sldMk cId="756276449" sldId="294"/>
            <ac:spMk id="2" creationId="{7EF93CAD-5D8B-C4DB-A37E-C9007980EDCE}"/>
          </ac:spMkLst>
        </pc:spChg>
        <pc:spChg chg="mod">
          <ac:chgData name="Nguyen, Han" userId="fd3df032-1fab-44cd-abbd-195cf53ddbd2" providerId="ADAL" clId="{31C6A255-F5E7-4DC7-B653-169271F81FDD}" dt="2024-02-23T03:14:02.879" v="3947" actId="14100"/>
          <ac:spMkLst>
            <pc:docMk/>
            <pc:sldMk cId="756276449" sldId="294"/>
            <ac:spMk id="3" creationId="{9FA2400D-08D2-DB19-6C76-4C904E6894A7}"/>
          </ac:spMkLst>
        </pc:spChg>
        <pc:spChg chg="add mod">
          <ac:chgData name="Nguyen, Han" userId="fd3df032-1fab-44cd-abbd-195cf53ddbd2" providerId="ADAL" clId="{31C6A255-F5E7-4DC7-B653-169271F81FDD}" dt="2024-02-23T03:13:40.681" v="3938"/>
          <ac:spMkLst>
            <pc:docMk/>
            <pc:sldMk cId="756276449" sldId="294"/>
            <ac:spMk id="4" creationId="{EEDD0A43-A76A-D5F1-45AC-80849CFE870E}"/>
          </ac:spMkLst>
        </pc:spChg>
        <pc:spChg chg="add del mod">
          <ac:chgData name="Nguyen, Han" userId="fd3df032-1fab-44cd-abbd-195cf53ddbd2" providerId="ADAL" clId="{31C6A255-F5E7-4DC7-B653-169271F81FDD}" dt="2024-02-23T03:13:45.554" v="3940" actId="478"/>
          <ac:spMkLst>
            <pc:docMk/>
            <pc:sldMk cId="756276449" sldId="294"/>
            <ac:spMk id="6" creationId="{7A533EDB-A650-3923-67D0-1CD5648C8991}"/>
          </ac:spMkLst>
        </pc:spChg>
      </pc:sldChg>
      <pc:sldChg chg="addSp delSp modSp add del mod">
        <pc:chgData name="Nguyen, Han" userId="fd3df032-1fab-44cd-abbd-195cf53ddbd2" providerId="ADAL" clId="{31C6A255-F5E7-4DC7-B653-169271F81FDD}" dt="2024-02-22T05:44:31.956" v="1514" actId="47"/>
        <pc:sldMkLst>
          <pc:docMk/>
          <pc:sldMk cId="2777146916" sldId="294"/>
        </pc:sldMkLst>
        <pc:spChg chg="del">
          <ac:chgData name="Nguyen, Han" userId="fd3df032-1fab-44cd-abbd-195cf53ddbd2" providerId="ADAL" clId="{31C6A255-F5E7-4DC7-B653-169271F81FDD}" dt="2024-02-22T05:43:40.250" v="1512" actId="478"/>
          <ac:spMkLst>
            <pc:docMk/>
            <pc:sldMk cId="2777146916" sldId="294"/>
            <ac:spMk id="7" creationId="{A48F8218-CB97-30AF-990C-14C52FC5BA76}"/>
          </ac:spMkLst>
        </pc:spChg>
        <pc:spChg chg="del">
          <ac:chgData name="Nguyen, Han" userId="fd3df032-1fab-44cd-abbd-195cf53ddbd2" providerId="ADAL" clId="{31C6A255-F5E7-4DC7-B653-169271F81FDD}" dt="2024-02-22T05:43:40.250" v="1512" actId="478"/>
          <ac:spMkLst>
            <pc:docMk/>
            <pc:sldMk cId="2777146916" sldId="294"/>
            <ac:spMk id="8" creationId="{E9E875D7-51B6-EF6F-96B5-F93E5214461D}"/>
          </ac:spMkLst>
        </pc:spChg>
        <pc:spChg chg="del">
          <ac:chgData name="Nguyen, Han" userId="fd3df032-1fab-44cd-abbd-195cf53ddbd2" providerId="ADAL" clId="{31C6A255-F5E7-4DC7-B653-169271F81FDD}" dt="2024-02-22T05:43:40.250" v="1512" actId="478"/>
          <ac:spMkLst>
            <pc:docMk/>
            <pc:sldMk cId="2777146916" sldId="294"/>
            <ac:spMk id="10" creationId="{6707B25E-CEAB-2517-43B5-7EEBFEC35677}"/>
          </ac:spMkLst>
        </pc:spChg>
        <pc:spChg chg="del">
          <ac:chgData name="Nguyen, Han" userId="fd3df032-1fab-44cd-abbd-195cf53ddbd2" providerId="ADAL" clId="{31C6A255-F5E7-4DC7-B653-169271F81FDD}" dt="2024-02-22T05:43:40.250" v="1512" actId="478"/>
          <ac:spMkLst>
            <pc:docMk/>
            <pc:sldMk cId="2777146916" sldId="294"/>
            <ac:spMk id="11" creationId="{0DC71FA9-4D1E-834E-DFCF-0DD33319E267}"/>
          </ac:spMkLst>
        </pc:spChg>
        <pc:picChg chg="add mod">
          <ac:chgData name="Nguyen, Han" userId="fd3df032-1fab-44cd-abbd-195cf53ddbd2" providerId="ADAL" clId="{31C6A255-F5E7-4DC7-B653-169271F81FDD}" dt="2024-02-22T05:43:49.863" v="1513" actId="931"/>
          <ac:picMkLst>
            <pc:docMk/>
            <pc:sldMk cId="2777146916" sldId="294"/>
            <ac:picMk id="3" creationId="{03E987F0-2FAC-9332-A3F7-8F321C3EDB94}"/>
          </ac:picMkLst>
        </pc:picChg>
        <pc:picChg chg="add del">
          <ac:chgData name="Nguyen, Han" userId="fd3df032-1fab-44cd-abbd-195cf53ddbd2" providerId="ADAL" clId="{31C6A255-F5E7-4DC7-B653-169271F81FDD}" dt="2024-02-22T05:43:35.452" v="1511" actId="478"/>
          <ac:picMkLst>
            <pc:docMk/>
            <pc:sldMk cId="2777146916" sldId="294"/>
            <ac:picMk id="6" creationId="{B242F879-14C4-6239-2D0A-5AFA75688A10}"/>
          </ac:picMkLst>
        </pc:picChg>
      </pc:sldChg>
      <pc:sldChg chg="addSp delSp modSp new mod">
        <pc:chgData name="Nguyen, Han" userId="fd3df032-1fab-44cd-abbd-195cf53ddbd2" providerId="ADAL" clId="{31C6A255-F5E7-4DC7-B653-169271F81FDD}" dt="2024-02-23T03:15:32.398" v="3977" actId="404"/>
        <pc:sldMkLst>
          <pc:docMk/>
          <pc:sldMk cId="1567685458" sldId="295"/>
        </pc:sldMkLst>
        <pc:spChg chg="del">
          <ac:chgData name="Nguyen, Han" userId="fd3df032-1fab-44cd-abbd-195cf53ddbd2" providerId="ADAL" clId="{31C6A255-F5E7-4DC7-B653-169271F81FDD}" dt="2024-02-22T19:12:41.139" v="1724" actId="478"/>
          <ac:spMkLst>
            <pc:docMk/>
            <pc:sldMk cId="1567685458" sldId="295"/>
            <ac:spMk id="2" creationId="{77D13655-E168-6698-7ACE-2052116A26F3}"/>
          </ac:spMkLst>
        </pc:spChg>
        <pc:spChg chg="del">
          <ac:chgData name="Nguyen, Han" userId="fd3df032-1fab-44cd-abbd-195cf53ddbd2" providerId="ADAL" clId="{31C6A255-F5E7-4DC7-B653-169271F81FDD}" dt="2024-02-22T19:12:33.528" v="1720" actId="22"/>
          <ac:spMkLst>
            <pc:docMk/>
            <pc:sldMk cId="1567685458" sldId="295"/>
            <ac:spMk id="3" creationId="{7123894F-6EBF-B3EF-A555-9CAEC79C63CC}"/>
          </ac:spMkLst>
        </pc:spChg>
        <pc:spChg chg="add del mod">
          <ac:chgData name="Nguyen, Han" userId="fd3df032-1fab-44cd-abbd-195cf53ddbd2" providerId="ADAL" clId="{31C6A255-F5E7-4DC7-B653-169271F81FDD}" dt="2024-02-23T03:15:25.704" v="3973" actId="478"/>
          <ac:spMkLst>
            <pc:docMk/>
            <pc:sldMk cId="1567685458" sldId="295"/>
            <ac:spMk id="6" creationId="{A9E86B65-17F1-F839-01E3-6131E399B05D}"/>
          </ac:spMkLst>
        </pc:spChg>
        <pc:spChg chg="add mod">
          <ac:chgData name="Nguyen, Han" userId="fd3df032-1fab-44cd-abbd-195cf53ddbd2" providerId="ADAL" clId="{31C6A255-F5E7-4DC7-B653-169271F81FDD}" dt="2024-02-23T03:15:32.398" v="3977" actId="404"/>
          <ac:spMkLst>
            <pc:docMk/>
            <pc:sldMk cId="1567685458" sldId="295"/>
            <ac:spMk id="7" creationId="{BDF7A541-FB59-AB51-347E-05E0A3A58EBA}"/>
          </ac:spMkLst>
        </pc:spChg>
        <pc:spChg chg="add del mod">
          <ac:chgData name="Nguyen, Han" userId="fd3df032-1fab-44cd-abbd-195cf53ddbd2" providerId="ADAL" clId="{31C6A255-F5E7-4DC7-B653-169271F81FDD}" dt="2024-02-23T03:15:29.614" v="3974" actId="478"/>
          <ac:spMkLst>
            <pc:docMk/>
            <pc:sldMk cId="1567685458" sldId="295"/>
            <ac:spMk id="9" creationId="{F70D402A-6400-13D2-10CC-AEDEDBEFBE08}"/>
          </ac:spMkLst>
        </pc:spChg>
        <pc:picChg chg="add mod ord">
          <ac:chgData name="Nguyen, Han" userId="fd3df032-1fab-44cd-abbd-195cf53ddbd2" providerId="ADAL" clId="{31C6A255-F5E7-4DC7-B653-169271F81FDD}" dt="2024-02-22T19:12:38.110" v="1723" actId="1076"/>
          <ac:picMkLst>
            <pc:docMk/>
            <pc:sldMk cId="1567685458" sldId="295"/>
            <ac:picMk id="5" creationId="{68FDAB97-2246-258F-11B7-31280004A8BF}"/>
          </ac:picMkLst>
        </pc:picChg>
      </pc:sldChg>
      <pc:sldChg chg="addSp delSp modSp add mod">
        <pc:chgData name="Nguyen, Han" userId="fd3df032-1fab-44cd-abbd-195cf53ddbd2" providerId="ADAL" clId="{31C6A255-F5E7-4DC7-B653-169271F81FDD}" dt="2024-02-23T03:15:49.358" v="3981" actId="478"/>
        <pc:sldMkLst>
          <pc:docMk/>
          <pc:sldMk cId="658120070" sldId="296"/>
        </pc:sldMkLst>
        <pc:spChg chg="add del mod">
          <ac:chgData name="Nguyen, Han" userId="fd3df032-1fab-44cd-abbd-195cf53ddbd2" providerId="ADAL" clId="{31C6A255-F5E7-4DC7-B653-169271F81FDD}" dt="2024-02-22T19:13:51.445" v="1728" actId="478"/>
          <ac:spMkLst>
            <pc:docMk/>
            <pc:sldMk cId="658120070" sldId="296"/>
            <ac:spMk id="3" creationId="{7E8CB75C-00D0-84EA-9496-9FE67DF5DDAF}"/>
          </ac:spMkLst>
        </pc:spChg>
        <pc:spChg chg="add mod">
          <ac:chgData name="Nguyen, Han" userId="fd3df032-1fab-44cd-abbd-195cf53ddbd2" providerId="ADAL" clId="{31C6A255-F5E7-4DC7-B653-169271F81FDD}" dt="2024-02-22T19:14:31.639" v="1741" actId="1076"/>
          <ac:spMkLst>
            <pc:docMk/>
            <pc:sldMk cId="658120070" sldId="296"/>
            <ac:spMk id="7" creationId="{0E6D9A74-AA85-688F-295E-1BD0FC2F4742}"/>
          </ac:spMkLst>
        </pc:spChg>
        <pc:spChg chg="add del mod">
          <ac:chgData name="Nguyen, Han" userId="fd3df032-1fab-44cd-abbd-195cf53ddbd2" providerId="ADAL" clId="{31C6A255-F5E7-4DC7-B653-169271F81FDD}" dt="2024-02-23T03:15:49.358" v="3981" actId="478"/>
          <ac:spMkLst>
            <pc:docMk/>
            <pc:sldMk cId="658120070" sldId="296"/>
            <ac:spMk id="8" creationId="{46989C89-281D-052C-DB0F-CC05DB885865}"/>
          </ac:spMkLst>
        </pc:spChg>
        <pc:spChg chg="add mod">
          <ac:chgData name="Nguyen, Han" userId="fd3df032-1fab-44cd-abbd-195cf53ddbd2" providerId="ADAL" clId="{31C6A255-F5E7-4DC7-B653-169271F81FDD}" dt="2024-02-23T03:15:44.284" v="3980"/>
          <ac:spMkLst>
            <pc:docMk/>
            <pc:sldMk cId="658120070" sldId="296"/>
            <ac:spMk id="9" creationId="{919D83A8-431E-A0A3-C919-CC96BD376B6C}"/>
          </ac:spMkLst>
        </pc:spChg>
        <pc:picChg chg="del">
          <ac:chgData name="Nguyen, Han" userId="fd3df032-1fab-44cd-abbd-195cf53ddbd2" providerId="ADAL" clId="{31C6A255-F5E7-4DC7-B653-169271F81FDD}" dt="2024-02-22T19:13:47.323" v="1726" actId="478"/>
          <ac:picMkLst>
            <pc:docMk/>
            <pc:sldMk cId="658120070" sldId="296"/>
            <ac:picMk id="5" creationId="{68FDAB97-2246-258F-11B7-31280004A8BF}"/>
          </ac:picMkLst>
        </pc:picChg>
        <pc:picChg chg="add mod">
          <ac:chgData name="Nguyen, Han" userId="fd3df032-1fab-44cd-abbd-195cf53ddbd2" providerId="ADAL" clId="{31C6A255-F5E7-4DC7-B653-169271F81FDD}" dt="2024-02-23T00:42:11.398" v="2556" actId="1076"/>
          <ac:picMkLst>
            <pc:docMk/>
            <pc:sldMk cId="658120070" sldId="296"/>
            <ac:picMk id="6" creationId="{EA9F3679-30F5-BD44-D88A-145D7F3B075E}"/>
          </ac:picMkLst>
        </pc:picChg>
      </pc:sldChg>
      <pc:sldChg chg="addSp delSp modSp add mod modNotesTx">
        <pc:chgData name="Nguyen, Han" userId="fd3df032-1fab-44cd-abbd-195cf53ddbd2" providerId="ADAL" clId="{31C6A255-F5E7-4DC7-B653-169271F81FDD}" dt="2024-02-23T03:11:38.029" v="3892" actId="1076"/>
        <pc:sldMkLst>
          <pc:docMk/>
          <pc:sldMk cId="334175957" sldId="297"/>
        </pc:sldMkLst>
        <pc:spChg chg="del mod">
          <ac:chgData name="Nguyen, Han" userId="fd3df032-1fab-44cd-abbd-195cf53ddbd2" providerId="ADAL" clId="{31C6A255-F5E7-4DC7-B653-169271F81FDD}" dt="2024-02-23T03:11:06.519" v="3885" actId="478"/>
          <ac:spMkLst>
            <pc:docMk/>
            <pc:sldMk cId="334175957" sldId="297"/>
            <ac:spMk id="2" creationId="{C7362126-9FD1-65ED-5E77-7839B1C4AEEA}"/>
          </ac:spMkLst>
        </pc:spChg>
        <pc:spChg chg="mod">
          <ac:chgData name="Nguyen, Han" userId="fd3df032-1fab-44cd-abbd-195cf53ddbd2" providerId="ADAL" clId="{31C6A255-F5E7-4DC7-B653-169271F81FDD}" dt="2024-02-23T03:11:38.029" v="3892" actId="1076"/>
          <ac:spMkLst>
            <pc:docMk/>
            <pc:sldMk cId="334175957" sldId="297"/>
            <ac:spMk id="3" creationId="{1A3EE18E-C28B-D856-9D6F-696D7254880F}"/>
          </ac:spMkLst>
        </pc:spChg>
        <pc:spChg chg="add mod">
          <ac:chgData name="Nguyen, Han" userId="fd3df032-1fab-44cd-abbd-195cf53ddbd2" providerId="ADAL" clId="{31C6A255-F5E7-4DC7-B653-169271F81FDD}" dt="2024-02-23T03:11:04.430" v="3884"/>
          <ac:spMkLst>
            <pc:docMk/>
            <pc:sldMk cId="334175957" sldId="297"/>
            <ac:spMk id="4" creationId="{C25C7830-9476-D20E-6090-CB64C108C8A4}"/>
          </ac:spMkLst>
        </pc:spChg>
      </pc:sldChg>
      <pc:sldChg chg="addSp delSp modSp add mod modNotesTx">
        <pc:chgData name="Nguyen, Han" userId="fd3df032-1fab-44cd-abbd-195cf53ddbd2" providerId="ADAL" clId="{31C6A255-F5E7-4DC7-B653-169271F81FDD}" dt="2024-02-23T03:14:42.074" v="3962" actId="20577"/>
        <pc:sldMkLst>
          <pc:docMk/>
          <pc:sldMk cId="2092427713" sldId="298"/>
        </pc:sldMkLst>
        <pc:spChg chg="del mod">
          <ac:chgData name="Nguyen, Han" userId="fd3df032-1fab-44cd-abbd-195cf53ddbd2" providerId="ADAL" clId="{31C6A255-F5E7-4DC7-B653-169271F81FDD}" dt="2024-02-23T03:13:08.711" v="3902" actId="478"/>
          <ac:spMkLst>
            <pc:docMk/>
            <pc:sldMk cId="2092427713" sldId="298"/>
            <ac:spMk id="2" creationId="{C7362126-9FD1-65ED-5E77-7839B1C4AEEA}"/>
          </ac:spMkLst>
        </pc:spChg>
        <pc:spChg chg="mod">
          <ac:chgData name="Nguyen, Han" userId="fd3df032-1fab-44cd-abbd-195cf53ddbd2" providerId="ADAL" clId="{31C6A255-F5E7-4DC7-B653-169271F81FDD}" dt="2024-02-23T03:14:33.085" v="3961" actId="27636"/>
          <ac:spMkLst>
            <pc:docMk/>
            <pc:sldMk cId="2092427713" sldId="298"/>
            <ac:spMk id="3" creationId="{1A3EE18E-C28B-D856-9D6F-696D7254880F}"/>
          </ac:spMkLst>
        </pc:spChg>
        <pc:spChg chg="add del mod">
          <ac:chgData name="Nguyen, Han" userId="fd3df032-1fab-44cd-abbd-195cf53ddbd2" providerId="ADAL" clId="{31C6A255-F5E7-4DC7-B653-169271F81FDD}" dt="2024-02-23T03:13:25.991" v="3906" actId="478"/>
          <ac:spMkLst>
            <pc:docMk/>
            <pc:sldMk cId="2092427713" sldId="298"/>
            <ac:spMk id="5" creationId="{976D570F-F5C7-B386-488F-EB6D6CB3B6C3}"/>
          </ac:spMkLst>
        </pc:spChg>
        <pc:spChg chg="add mod">
          <ac:chgData name="Nguyen, Han" userId="fd3df032-1fab-44cd-abbd-195cf53ddbd2" providerId="ADAL" clId="{31C6A255-F5E7-4DC7-B653-169271F81FDD}" dt="2024-02-23T03:13:34.654" v="3937" actId="20577"/>
          <ac:spMkLst>
            <pc:docMk/>
            <pc:sldMk cId="2092427713" sldId="298"/>
            <ac:spMk id="6" creationId="{00DE2F89-1766-F13F-150E-AD231F539163}"/>
          </ac:spMkLst>
        </pc:spChg>
      </pc:sldChg>
      <pc:sldChg chg="addSp modSp new mod modAnim">
        <pc:chgData name="Nguyen, Han" userId="fd3df032-1fab-44cd-abbd-195cf53ddbd2" providerId="ADAL" clId="{31C6A255-F5E7-4DC7-B653-169271F81FDD}" dt="2024-02-23T03:17:40.118" v="4018"/>
        <pc:sldMkLst>
          <pc:docMk/>
          <pc:sldMk cId="3058376104" sldId="299"/>
        </pc:sldMkLst>
        <pc:spChg chg="mod">
          <ac:chgData name="Nguyen, Han" userId="fd3df032-1fab-44cd-abbd-195cf53ddbd2" providerId="ADAL" clId="{31C6A255-F5E7-4DC7-B653-169271F81FDD}" dt="2024-02-23T02:46:22.507" v="3369" actId="20577"/>
          <ac:spMkLst>
            <pc:docMk/>
            <pc:sldMk cId="3058376104" sldId="299"/>
            <ac:spMk id="2" creationId="{266F4A4C-25DD-909B-0E7E-FEEAF41C6F85}"/>
          </ac:spMkLst>
        </pc:spChg>
        <pc:spChg chg="mod">
          <ac:chgData name="Nguyen, Han" userId="fd3df032-1fab-44cd-abbd-195cf53ddbd2" providerId="ADAL" clId="{31C6A255-F5E7-4DC7-B653-169271F81FDD}" dt="2024-02-23T02:29:20.214" v="3090" actId="1076"/>
          <ac:spMkLst>
            <pc:docMk/>
            <pc:sldMk cId="3058376104" sldId="299"/>
            <ac:spMk id="3" creationId="{DD9C85BE-C320-04AF-7ED1-9F52EEAEEDCD}"/>
          </ac:spMkLst>
        </pc:spChg>
        <pc:spChg chg="add mod">
          <ac:chgData name="Nguyen, Han" userId="fd3df032-1fab-44cd-abbd-195cf53ddbd2" providerId="ADAL" clId="{31C6A255-F5E7-4DC7-B653-169271F81FDD}" dt="2024-02-23T02:47:36.489" v="3399" actId="20577"/>
          <ac:spMkLst>
            <pc:docMk/>
            <pc:sldMk cId="3058376104" sldId="299"/>
            <ac:spMk id="4" creationId="{8244A84E-BBDF-0D8D-7006-D713ACE5D7BB}"/>
          </ac:spMkLst>
        </pc:spChg>
        <pc:spChg chg="add mod">
          <ac:chgData name="Nguyen, Han" userId="fd3df032-1fab-44cd-abbd-195cf53ddbd2" providerId="ADAL" clId="{31C6A255-F5E7-4DC7-B653-169271F81FDD}" dt="2024-02-23T02:30:43.037" v="3195" actId="20577"/>
          <ac:spMkLst>
            <pc:docMk/>
            <pc:sldMk cId="3058376104" sldId="299"/>
            <ac:spMk id="5" creationId="{A0F63186-4AD1-994F-B323-3190FF67331D}"/>
          </ac:spMkLst>
        </pc:spChg>
      </pc:sldChg>
      <pc:sldChg chg="delSp modSp add mod modAnim">
        <pc:chgData name="Nguyen, Han" userId="fd3df032-1fab-44cd-abbd-195cf53ddbd2" providerId="ADAL" clId="{31C6A255-F5E7-4DC7-B653-169271F81FDD}" dt="2024-02-23T03:18:22.470" v="4022"/>
        <pc:sldMkLst>
          <pc:docMk/>
          <pc:sldMk cId="2974792419" sldId="300"/>
        </pc:sldMkLst>
        <pc:spChg chg="mod">
          <ac:chgData name="Nguyen, Han" userId="fd3df032-1fab-44cd-abbd-195cf53ddbd2" providerId="ADAL" clId="{31C6A255-F5E7-4DC7-B653-169271F81FDD}" dt="2024-02-23T02:39:46.807" v="3219"/>
          <ac:spMkLst>
            <pc:docMk/>
            <pc:sldMk cId="2974792419" sldId="300"/>
            <ac:spMk id="2" creationId="{266F4A4C-25DD-909B-0E7E-FEEAF41C6F85}"/>
          </ac:spMkLst>
        </pc:spChg>
        <pc:spChg chg="mod">
          <ac:chgData name="Nguyen, Han" userId="fd3df032-1fab-44cd-abbd-195cf53ddbd2" providerId="ADAL" clId="{31C6A255-F5E7-4DC7-B653-169271F81FDD}" dt="2024-02-23T02:42:18.789" v="3315" actId="113"/>
          <ac:spMkLst>
            <pc:docMk/>
            <pc:sldMk cId="2974792419" sldId="300"/>
            <ac:spMk id="3" creationId="{DD9C85BE-C320-04AF-7ED1-9F52EEAEEDCD}"/>
          </ac:spMkLst>
        </pc:spChg>
        <pc:spChg chg="del mod">
          <ac:chgData name="Nguyen, Han" userId="fd3df032-1fab-44cd-abbd-195cf53ddbd2" providerId="ADAL" clId="{31C6A255-F5E7-4DC7-B653-169271F81FDD}" dt="2024-02-23T02:40:33.484" v="3251" actId="478"/>
          <ac:spMkLst>
            <pc:docMk/>
            <pc:sldMk cId="2974792419" sldId="300"/>
            <ac:spMk id="4" creationId="{8244A84E-BBDF-0D8D-7006-D713ACE5D7BB}"/>
          </ac:spMkLst>
        </pc:spChg>
        <pc:spChg chg="del">
          <ac:chgData name="Nguyen, Han" userId="fd3df032-1fab-44cd-abbd-195cf53ddbd2" providerId="ADAL" clId="{31C6A255-F5E7-4DC7-B653-169271F81FDD}" dt="2024-02-23T02:39:33.614" v="3208" actId="478"/>
          <ac:spMkLst>
            <pc:docMk/>
            <pc:sldMk cId="2974792419" sldId="300"/>
            <ac:spMk id="5" creationId="{A0F63186-4AD1-994F-B323-3190FF67331D}"/>
          </ac:spMkLst>
        </pc:spChg>
      </pc:sldChg>
      <pc:sldChg chg="modSp add mod modAnim">
        <pc:chgData name="Nguyen, Han" userId="fd3df032-1fab-44cd-abbd-195cf53ddbd2" providerId="ADAL" clId="{31C6A255-F5E7-4DC7-B653-169271F81FDD}" dt="2024-02-23T03:18:31.016" v="4023"/>
        <pc:sldMkLst>
          <pc:docMk/>
          <pc:sldMk cId="2895793061" sldId="301"/>
        </pc:sldMkLst>
        <pc:spChg chg="mod">
          <ac:chgData name="Nguyen, Han" userId="fd3df032-1fab-44cd-abbd-195cf53ddbd2" providerId="ADAL" clId="{31C6A255-F5E7-4DC7-B653-169271F81FDD}" dt="2024-02-23T02:42:35.909" v="3317"/>
          <ac:spMkLst>
            <pc:docMk/>
            <pc:sldMk cId="2895793061" sldId="301"/>
            <ac:spMk id="2" creationId="{266F4A4C-25DD-909B-0E7E-FEEAF41C6F85}"/>
          </ac:spMkLst>
        </pc:spChg>
        <pc:spChg chg="mod">
          <ac:chgData name="Nguyen, Han" userId="fd3df032-1fab-44cd-abbd-195cf53ddbd2" providerId="ADAL" clId="{31C6A255-F5E7-4DC7-B653-169271F81FDD}" dt="2024-02-23T02:46:00.598" v="3368" actId="1076"/>
          <ac:spMkLst>
            <pc:docMk/>
            <pc:sldMk cId="2895793061" sldId="301"/>
            <ac:spMk id="3" creationId="{DD9C85BE-C320-04AF-7ED1-9F52EEAEEDCD}"/>
          </ac:spMkLst>
        </pc:spChg>
      </pc:sldChg>
      <pc:sldChg chg="modSp add mod modAnim modNotesTx">
        <pc:chgData name="Nguyen, Han" userId="fd3df032-1fab-44cd-abbd-195cf53ddbd2" providerId="ADAL" clId="{31C6A255-F5E7-4DC7-B653-169271F81FDD}" dt="2024-02-23T03:18:04.744" v="4021"/>
        <pc:sldMkLst>
          <pc:docMk/>
          <pc:sldMk cId="558646533" sldId="302"/>
        </pc:sldMkLst>
        <pc:spChg chg="mod">
          <ac:chgData name="Nguyen, Han" userId="fd3df032-1fab-44cd-abbd-195cf53ddbd2" providerId="ADAL" clId="{31C6A255-F5E7-4DC7-B653-169271F81FDD}" dt="2024-02-23T02:47:08.757" v="3396" actId="20577"/>
          <ac:spMkLst>
            <pc:docMk/>
            <pc:sldMk cId="558646533" sldId="302"/>
            <ac:spMk id="3" creationId="{DD9C85BE-C320-04AF-7ED1-9F52EEAEEDCD}"/>
          </ac:spMkLst>
        </pc:spChg>
        <pc:spChg chg="mod">
          <ac:chgData name="Nguyen, Han" userId="fd3df032-1fab-44cd-abbd-195cf53ddbd2" providerId="ADAL" clId="{31C6A255-F5E7-4DC7-B653-169271F81FDD}" dt="2024-02-23T02:52:40.668" v="3483" actId="20577"/>
          <ac:spMkLst>
            <pc:docMk/>
            <pc:sldMk cId="558646533" sldId="302"/>
            <ac:spMk id="4" creationId="{8244A84E-BBDF-0D8D-7006-D713ACE5D7BB}"/>
          </ac:spMkLst>
        </pc:spChg>
      </pc:sldChg>
      <pc:sldChg chg="modSp add mod">
        <pc:chgData name="Nguyen, Han" userId="fd3df032-1fab-44cd-abbd-195cf53ddbd2" providerId="ADAL" clId="{31C6A255-F5E7-4DC7-B653-169271F81FDD}" dt="2024-02-23T03:09:10.784" v="3874" actId="14100"/>
        <pc:sldMkLst>
          <pc:docMk/>
          <pc:sldMk cId="1831217653" sldId="303"/>
        </pc:sldMkLst>
        <pc:spChg chg="mod">
          <ac:chgData name="Nguyen, Han" userId="fd3df032-1fab-44cd-abbd-195cf53ddbd2" providerId="ADAL" clId="{31C6A255-F5E7-4DC7-B653-169271F81FDD}" dt="2024-02-23T03:09:10.784" v="3874" actId="14100"/>
          <ac:spMkLst>
            <pc:docMk/>
            <pc:sldMk cId="1831217653" sldId="303"/>
            <ac:spMk id="3" creationId="{1A3EE18E-C28B-D856-9D6F-696D7254880F}"/>
          </ac:spMkLst>
        </pc:spChg>
        <pc:spChg chg="mod">
          <ac:chgData name="Nguyen, Han" userId="fd3df032-1fab-44cd-abbd-195cf53ddbd2" providerId="ADAL" clId="{31C6A255-F5E7-4DC7-B653-169271F81FDD}" dt="2024-02-23T03:05:11.943" v="3626" actId="20577"/>
          <ac:spMkLst>
            <pc:docMk/>
            <pc:sldMk cId="1831217653" sldId="303"/>
            <ac:spMk id="6" creationId="{5CE81178-A997-0EFD-91B5-96C8368B7684}"/>
          </ac:spMkLst>
        </pc:spChg>
      </pc:sldChg>
      <pc:sldChg chg="addSp delSp modSp new mod setBg">
        <pc:chgData name="Nguyen, Han" userId="fd3df032-1fab-44cd-abbd-195cf53ddbd2" providerId="ADAL" clId="{31C6A255-F5E7-4DC7-B653-169271F81FDD}" dt="2024-02-23T03:23:42.894" v="4137" actId="26606"/>
        <pc:sldMkLst>
          <pc:docMk/>
          <pc:sldMk cId="213941847" sldId="304"/>
        </pc:sldMkLst>
        <pc:spChg chg="del mod">
          <ac:chgData name="Nguyen, Han" userId="fd3df032-1fab-44cd-abbd-195cf53ddbd2" providerId="ADAL" clId="{31C6A255-F5E7-4DC7-B653-169271F81FDD}" dt="2024-02-23T03:21:07.965" v="4116" actId="478"/>
          <ac:spMkLst>
            <pc:docMk/>
            <pc:sldMk cId="213941847" sldId="304"/>
            <ac:spMk id="2" creationId="{69C4EC63-D10F-CD2E-664E-AEADEFBC4C44}"/>
          </ac:spMkLst>
        </pc:spChg>
        <pc:spChg chg="del">
          <ac:chgData name="Nguyen, Han" userId="fd3df032-1fab-44cd-abbd-195cf53ddbd2" providerId="ADAL" clId="{31C6A255-F5E7-4DC7-B653-169271F81FDD}" dt="2024-02-23T03:21:07.965" v="4116" actId="478"/>
          <ac:spMkLst>
            <pc:docMk/>
            <pc:sldMk cId="213941847" sldId="304"/>
            <ac:spMk id="3" creationId="{21ADA277-1FE6-F821-6754-590E605A13FE}"/>
          </ac:spMkLst>
        </pc:spChg>
        <pc:spChg chg="add del mod">
          <ac:chgData name="Nguyen, Han" userId="fd3df032-1fab-44cd-abbd-195cf53ddbd2" providerId="ADAL" clId="{31C6A255-F5E7-4DC7-B653-169271F81FDD}" dt="2024-02-23T03:21:10.185" v="4118" actId="478"/>
          <ac:spMkLst>
            <pc:docMk/>
            <pc:sldMk cId="213941847" sldId="304"/>
            <ac:spMk id="5" creationId="{24AC42D2-B250-3C7E-47D0-75F362956691}"/>
          </ac:spMkLst>
        </pc:spChg>
        <pc:spChg chg="add del">
          <ac:chgData name="Nguyen, Han" userId="fd3df032-1fab-44cd-abbd-195cf53ddbd2" providerId="ADAL" clId="{31C6A255-F5E7-4DC7-B653-169271F81FDD}" dt="2024-02-23T03:23:42.874" v="4136" actId="26606"/>
          <ac:spMkLst>
            <pc:docMk/>
            <pc:sldMk cId="213941847" sldId="304"/>
            <ac:spMk id="1031" creationId="{42A4FC2C-047E-45A5-965D-8E1E3BF09BC6}"/>
          </ac:spMkLst>
        </pc:spChg>
        <pc:spChg chg="add">
          <ac:chgData name="Nguyen, Han" userId="fd3df032-1fab-44cd-abbd-195cf53ddbd2" providerId="ADAL" clId="{31C6A255-F5E7-4DC7-B653-169271F81FDD}" dt="2024-02-23T03:23:42.894" v="4137" actId="26606"/>
          <ac:spMkLst>
            <pc:docMk/>
            <pc:sldMk cId="213941847" sldId="304"/>
            <ac:spMk id="1033" creationId="{83C98ABE-055B-441F-B07E-44F97F083C39}"/>
          </ac:spMkLst>
        </pc:spChg>
        <pc:spChg chg="add">
          <ac:chgData name="Nguyen, Han" userId="fd3df032-1fab-44cd-abbd-195cf53ddbd2" providerId="ADAL" clId="{31C6A255-F5E7-4DC7-B653-169271F81FDD}" dt="2024-02-23T03:23:42.894" v="4137" actId="26606"/>
          <ac:spMkLst>
            <pc:docMk/>
            <pc:sldMk cId="213941847" sldId="304"/>
            <ac:spMk id="1034" creationId="{F3060C83-F051-4F0E-ABAD-AA0DFC48B218}"/>
          </ac:spMkLst>
        </pc:spChg>
        <pc:spChg chg="add">
          <ac:chgData name="Nguyen, Han" userId="fd3df032-1fab-44cd-abbd-195cf53ddbd2" providerId="ADAL" clId="{31C6A255-F5E7-4DC7-B653-169271F81FDD}" dt="2024-02-23T03:23:42.894" v="4137" actId="26606"/>
          <ac:spMkLst>
            <pc:docMk/>
            <pc:sldMk cId="213941847" sldId="304"/>
            <ac:spMk id="1035" creationId="{29FDB030-9B49-4CED-8CCD-4D99382388AC}"/>
          </ac:spMkLst>
        </pc:spChg>
        <pc:spChg chg="add">
          <ac:chgData name="Nguyen, Han" userId="fd3df032-1fab-44cd-abbd-195cf53ddbd2" providerId="ADAL" clId="{31C6A255-F5E7-4DC7-B653-169271F81FDD}" dt="2024-02-23T03:23:42.894" v="4137" actId="26606"/>
          <ac:spMkLst>
            <pc:docMk/>
            <pc:sldMk cId="213941847" sldId="304"/>
            <ac:spMk id="1037" creationId="{3783CA14-24A1-485C-8B30-D6A5D87987AD}"/>
          </ac:spMkLst>
        </pc:spChg>
        <pc:spChg chg="add">
          <ac:chgData name="Nguyen, Han" userId="fd3df032-1fab-44cd-abbd-195cf53ddbd2" providerId="ADAL" clId="{31C6A255-F5E7-4DC7-B653-169271F81FDD}" dt="2024-02-23T03:23:42.894" v="4137" actId="26606"/>
          <ac:spMkLst>
            <pc:docMk/>
            <pc:sldMk cId="213941847" sldId="304"/>
            <ac:spMk id="1039" creationId="{9A97C86A-04D6-40F7-AE84-31AB43E6A846}"/>
          </ac:spMkLst>
        </pc:spChg>
        <pc:spChg chg="add">
          <ac:chgData name="Nguyen, Han" userId="fd3df032-1fab-44cd-abbd-195cf53ddbd2" providerId="ADAL" clId="{31C6A255-F5E7-4DC7-B653-169271F81FDD}" dt="2024-02-23T03:23:42.894" v="4137" actId="26606"/>
          <ac:spMkLst>
            <pc:docMk/>
            <pc:sldMk cId="213941847" sldId="304"/>
            <ac:spMk id="1041" creationId="{FF9F2414-84E8-453E-B1F3-389FDE8192D9}"/>
          </ac:spMkLst>
        </pc:spChg>
        <pc:spChg chg="add">
          <ac:chgData name="Nguyen, Han" userId="fd3df032-1fab-44cd-abbd-195cf53ddbd2" providerId="ADAL" clId="{31C6A255-F5E7-4DC7-B653-169271F81FDD}" dt="2024-02-23T03:23:42.894" v="4137" actId="26606"/>
          <ac:spMkLst>
            <pc:docMk/>
            <pc:sldMk cId="213941847" sldId="304"/>
            <ac:spMk id="1043" creationId="{3ECA69A1-7536-43AC-85EF-C7106179F5ED}"/>
          </ac:spMkLst>
        </pc:spChg>
        <pc:picChg chg="add mod">
          <ac:chgData name="Nguyen, Han" userId="fd3df032-1fab-44cd-abbd-195cf53ddbd2" providerId="ADAL" clId="{31C6A255-F5E7-4DC7-B653-169271F81FDD}" dt="2024-02-23T03:23:42.894" v="4137" actId="26606"/>
          <ac:picMkLst>
            <pc:docMk/>
            <pc:sldMk cId="213941847" sldId="304"/>
            <ac:picMk id="1026" creationId="{4DBB29D7-42F8-F254-90AA-FD7638E7220D}"/>
          </ac:picMkLst>
        </pc:picChg>
      </pc:sldChg>
      <pc:sldChg chg="add del">
        <pc:chgData name="Nguyen, Han" userId="fd3df032-1fab-44cd-abbd-195cf53ddbd2" providerId="ADAL" clId="{31C6A255-F5E7-4DC7-B653-169271F81FDD}" dt="2024-02-23T03:13:09.781" v="3904"/>
        <pc:sldMkLst>
          <pc:docMk/>
          <pc:sldMk cId="1916019216" sldId="304"/>
        </pc:sldMkLst>
      </pc:sldChg>
      <pc:sldChg chg="add del">
        <pc:chgData name="Nguyen, Han" userId="fd3df032-1fab-44cd-abbd-195cf53ddbd2" providerId="ADAL" clId="{31C6A255-F5E7-4DC7-B653-169271F81FDD}" dt="2024-02-23T03:16:12.823" v="3984" actId="47"/>
        <pc:sldMkLst>
          <pc:docMk/>
          <pc:sldMk cId="2298658744" sldId="304"/>
        </pc:sldMkLst>
      </pc:sldChg>
      <pc:sldChg chg="modSp new del mod">
        <pc:chgData name="Nguyen, Han" userId="fd3df032-1fab-44cd-abbd-195cf53ddbd2" providerId="ADAL" clId="{31C6A255-F5E7-4DC7-B653-169271F81FDD}" dt="2024-02-23T03:16:22.102" v="3988" actId="47"/>
        <pc:sldMkLst>
          <pc:docMk/>
          <pc:sldMk cId="2167827127" sldId="305"/>
        </pc:sldMkLst>
        <pc:spChg chg="mod">
          <ac:chgData name="Nguyen, Han" userId="fd3df032-1fab-44cd-abbd-195cf53ddbd2" providerId="ADAL" clId="{31C6A255-F5E7-4DC7-B653-169271F81FDD}" dt="2024-02-23T03:16:18.130" v="3987" actId="20577"/>
          <ac:spMkLst>
            <pc:docMk/>
            <pc:sldMk cId="2167827127" sldId="305"/>
            <ac:spMk id="2" creationId="{4893EF00-43A9-1071-2E7A-0AF1155C5F8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97F3AA-A084-47F6-9882-47029F36976F}" type="datetimeFigureOut">
              <a:rPr lang="en-US" smtClean="0"/>
              <a:t>2/23/2024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0D1909-0DF8-4EF1-B84E-78E014B82ADD}" type="slidenum">
              <a:rPr lang="en-US" smtClean="0"/>
              <a:t>‹#›</a:t>
            </a:fld>
            <a:endParaRPr lang="en-US"/>
          </a:p>
        </p:txBody>
      </p:sp>
    </p:spTree>
    <p:extLst>
      <p:ext uri="{BB962C8B-B14F-4D97-AF65-F5344CB8AC3E}">
        <p14:creationId xmlns:p14="http://schemas.microsoft.com/office/powerpoint/2010/main" val="2481418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010D1909-0DF8-4EF1-B84E-78E014B82ADD}" type="slidenum">
              <a:rPr lang="en-US" smtClean="0"/>
              <a:t>2</a:t>
            </a:fld>
            <a:endParaRPr lang="en-US"/>
          </a:p>
        </p:txBody>
      </p:sp>
    </p:spTree>
    <p:extLst>
      <p:ext uri="{BB962C8B-B14F-4D97-AF65-F5344CB8AC3E}">
        <p14:creationId xmlns:p14="http://schemas.microsoft.com/office/powerpoint/2010/main" val="17992159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0D1909-0DF8-4EF1-B84E-78E014B82ADD}" type="slidenum">
              <a:rPr lang="en-US" smtClean="0"/>
              <a:t>11</a:t>
            </a:fld>
            <a:endParaRPr lang="en-US"/>
          </a:p>
        </p:txBody>
      </p:sp>
    </p:spTree>
    <p:extLst>
      <p:ext uri="{BB962C8B-B14F-4D97-AF65-F5344CB8AC3E}">
        <p14:creationId xmlns:p14="http://schemas.microsoft.com/office/powerpoint/2010/main" val="23786071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0D1909-0DF8-4EF1-B84E-78E014B82ADD}" type="slidenum">
              <a:rPr lang="en-US" smtClean="0"/>
              <a:t>12</a:t>
            </a:fld>
            <a:endParaRPr lang="en-US"/>
          </a:p>
        </p:txBody>
      </p:sp>
    </p:spTree>
    <p:extLst>
      <p:ext uri="{BB962C8B-B14F-4D97-AF65-F5344CB8AC3E}">
        <p14:creationId xmlns:p14="http://schemas.microsoft.com/office/powerpoint/2010/main" val="39251863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0D1909-0DF8-4EF1-B84E-78E014B82ADD}" type="slidenum">
              <a:rPr lang="en-US" smtClean="0"/>
              <a:t>13</a:t>
            </a:fld>
            <a:endParaRPr lang="en-US"/>
          </a:p>
        </p:txBody>
      </p:sp>
    </p:spTree>
    <p:extLst>
      <p:ext uri="{BB962C8B-B14F-4D97-AF65-F5344CB8AC3E}">
        <p14:creationId xmlns:p14="http://schemas.microsoft.com/office/powerpoint/2010/main" val="38381604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0D1909-0DF8-4EF1-B84E-78E014B82ADD}" type="slidenum">
              <a:rPr lang="en-US" smtClean="0"/>
              <a:t>14</a:t>
            </a:fld>
            <a:endParaRPr lang="en-US"/>
          </a:p>
        </p:txBody>
      </p:sp>
    </p:spTree>
    <p:extLst>
      <p:ext uri="{BB962C8B-B14F-4D97-AF65-F5344CB8AC3E}">
        <p14:creationId xmlns:p14="http://schemas.microsoft.com/office/powerpoint/2010/main" val="25999398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Note at Texas.</a:t>
            </a:r>
          </a:p>
          <a:p>
            <a:r>
              <a:rPr lang="en-US" dirty="0"/>
              <a:t>- Other states seem to have</a:t>
            </a:r>
          </a:p>
        </p:txBody>
      </p:sp>
      <p:sp>
        <p:nvSpPr>
          <p:cNvPr id="4" name="Slide Number Placeholder 3"/>
          <p:cNvSpPr>
            <a:spLocks noGrp="1"/>
          </p:cNvSpPr>
          <p:nvPr>
            <p:ph type="sldNum" sz="quarter" idx="5"/>
          </p:nvPr>
        </p:nvSpPr>
        <p:spPr/>
        <p:txBody>
          <a:bodyPr/>
          <a:lstStyle/>
          <a:p>
            <a:fld id="{010D1909-0DF8-4EF1-B84E-78E014B82ADD}" type="slidenum">
              <a:rPr lang="en-US" smtClean="0"/>
              <a:t>15</a:t>
            </a:fld>
            <a:endParaRPr lang="en-US"/>
          </a:p>
        </p:txBody>
      </p:sp>
    </p:spTree>
    <p:extLst>
      <p:ext uri="{BB962C8B-B14F-4D97-AF65-F5344CB8AC3E}">
        <p14:creationId xmlns:p14="http://schemas.microsoft.com/office/powerpoint/2010/main" val="30812039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Note at Texas.</a:t>
            </a:r>
          </a:p>
          <a:p>
            <a:r>
              <a:rPr lang="en-US" dirty="0"/>
              <a:t>- Other states seem to have</a:t>
            </a:r>
          </a:p>
        </p:txBody>
      </p:sp>
      <p:sp>
        <p:nvSpPr>
          <p:cNvPr id="4" name="Slide Number Placeholder 3"/>
          <p:cNvSpPr>
            <a:spLocks noGrp="1"/>
          </p:cNvSpPr>
          <p:nvPr>
            <p:ph type="sldNum" sz="quarter" idx="5"/>
          </p:nvPr>
        </p:nvSpPr>
        <p:spPr/>
        <p:txBody>
          <a:bodyPr/>
          <a:lstStyle/>
          <a:p>
            <a:fld id="{010D1909-0DF8-4EF1-B84E-78E014B82ADD}" type="slidenum">
              <a:rPr lang="en-US" smtClean="0"/>
              <a:t>16</a:t>
            </a:fld>
            <a:endParaRPr lang="en-US"/>
          </a:p>
        </p:txBody>
      </p:sp>
    </p:spTree>
    <p:extLst>
      <p:ext uri="{BB962C8B-B14F-4D97-AF65-F5344CB8AC3E}">
        <p14:creationId xmlns:p14="http://schemas.microsoft.com/office/powerpoint/2010/main" val="25254297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Note at Texas.</a:t>
            </a:r>
          </a:p>
          <a:p>
            <a:r>
              <a:rPr lang="en-US" dirty="0"/>
              <a:t>- All states seem to have a lot of outliers in this trip metric</a:t>
            </a:r>
          </a:p>
        </p:txBody>
      </p:sp>
      <p:sp>
        <p:nvSpPr>
          <p:cNvPr id="4" name="Slide Number Placeholder 3"/>
          <p:cNvSpPr>
            <a:spLocks noGrp="1"/>
          </p:cNvSpPr>
          <p:nvPr>
            <p:ph type="sldNum" sz="quarter" idx="5"/>
          </p:nvPr>
        </p:nvSpPr>
        <p:spPr/>
        <p:txBody>
          <a:bodyPr/>
          <a:lstStyle/>
          <a:p>
            <a:fld id="{010D1909-0DF8-4EF1-B84E-78E014B82ADD}" type="slidenum">
              <a:rPr lang="en-US" smtClean="0"/>
              <a:t>17</a:t>
            </a:fld>
            <a:endParaRPr lang="en-US"/>
          </a:p>
        </p:txBody>
      </p:sp>
    </p:spTree>
    <p:extLst>
      <p:ext uri="{BB962C8B-B14F-4D97-AF65-F5344CB8AC3E}">
        <p14:creationId xmlns:p14="http://schemas.microsoft.com/office/powerpoint/2010/main" val="17275171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0D1909-0DF8-4EF1-B84E-78E014B82ADD}" type="slidenum">
              <a:rPr lang="en-US" smtClean="0"/>
              <a:t>18</a:t>
            </a:fld>
            <a:endParaRPr lang="en-US"/>
          </a:p>
        </p:txBody>
      </p:sp>
    </p:spTree>
    <p:extLst>
      <p:ext uri="{BB962C8B-B14F-4D97-AF65-F5344CB8AC3E}">
        <p14:creationId xmlns:p14="http://schemas.microsoft.com/office/powerpoint/2010/main" val="37015167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0D1909-0DF8-4EF1-B84E-78E014B82ADD}" type="slidenum">
              <a:rPr lang="en-US" smtClean="0"/>
              <a:t>19</a:t>
            </a:fld>
            <a:endParaRPr lang="en-US"/>
          </a:p>
        </p:txBody>
      </p:sp>
    </p:spTree>
    <p:extLst>
      <p:ext uri="{BB962C8B-B14F-4D97-AF65-F5344CB8AC3E}">
        <p14:creationId xmlns:p14="http://schemas.microsoft.com/office/powerpoint/2010/main" val="848145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0D1909-0DF8-4EF1-B84E-78E014B82ADD}" type="slidenum">
              <a:rPr lang="en-US" smtClean="0"/>
              <a:t>20</a:t>
            </a:fld>
            <a:endParaRPr lang="en-US"/>
          </a:p>
        </p:txBody>
      </p:sp>
    </p:spTree>
    <p:extLst>
      <p:ext uri="{BB962C8B-B14F-4D97-AF65-F5344CB8AC3E}">
        <p14:creationId xmlns:p14="http://schemas.microsoft.com/office/powerpoint/2010/main" val="4180502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010D1909-0DF8-4EF1-B84E-78E014B82ADD}" type="slidenum">
              <a:rPr lang="en-US" smtClean="0"/>
              <a:t>3</a:t>
            </a:fld>
            <a:endParaRPr lang="en-US"/>
          </a:p>
        </p:txBody>
      </p:sp>
    </p:spTree>
    <p:extLst>
      <p:ext uri="{BB962C8B-B14F-4D97-AF65-F5344CB8AC3E}">
        <p14:creationId xmlns:p14="http://schemas.microsoft.com/office/powerpoint/2010/main" val="12098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0D1909-0DF8-4EF1-B84E-78E014B82ADD}" type="slidenum">
              <a:rPr lang="en-US" smtClean="0"/>
              <a:t>21</a:t>
            </a:fld>
            <a:endParaRPr lang="en-US"/>
          </a:p>
        </p:txBody>
      </p:sp>
    </p:spTree>
    <p:extLst>
      <p:ext uri="{BB962C8B-B14F-4D97-AF65-F5344CB8AC3E}">
        <p14:creationId xmlns:p14="http://schemas.microsoft.com/office/powerpoint/2010/main" val="19432350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0D1909-0DF8-4EF1-B84E-78E014B82ADD}" type="slidenum">
              <a:rPr lang="en-US" smtClean="0"/>
              <a:t>22</a:t>
            </a:fld>
            <a:endParaRPr lang="en-US"/>
          </a:p>
        </p:txBody>
      </p:sp>
    </p:spTree>
    <p:extLst>
      <p:ext uri="{BB962C8B-B14F-4D97-AF65-F5344CB8AC3E}">
        <p14:creationId xmlns:p14="http://schemas.microsoft.com/office/powerpoint/2010/main" val="34498003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1E1E1E"/>
                </a:solidFill>
                <a:effectLst/>
                <a:latin typeface="Open Sans" panose="020B0606030504020204" pitchFamily="34" charset="0"/>
              </a:rPr>
              <a:t>This means that an event such as the shooting on 3 August 2019 in El Paso, Texas, where a white nationalist opened fire inside of a Walmart shopping center, killing 22 civilians including eight Mexican nationals, </a:t>
            </a:r>
            <a:r>
              <a:rPr lang="en-US" b="0" i="1" dirty="0">
                <a:solidFill>
                  <a:srgbClr val="1E1E1E"/>
                </a:solidFill>
                <a:effectLst/>
                <a:latin typeface="Open Sans" panose="020B0606030504020204" pitchFamily="34" charset="0"/>
              </a:rPr>
              <a:t>would</a:t>
            </a:r>
            <a:r>
              <a:rPr lang="en-US" b="0" i="0" dirty="0">
                <a:solidFill>
                  <a:srgbClr val="1E1E1E"/>
                </a:solidFill>
                <a:effectLst/>
                <a:latin typeface="Open Sans" panose="020B0606030504020204" pitchFamily="34" charset="0"/>
              </a:rPr>
              <a:t> be included given its political links and its intent to challenge public security. However, an event such as the shooting in Dayton, Ohio on 4 August 2019 that resulted in the deaths of nine people would </a:t>
            </a:r>
            <a:r>
              <a:rPr lang="en-US" b="0" i="1" dirty="0">
                <a:solidFill>
                  <a:srgbClr val="1E1E1E"/>
                </a:solidFill>
                <a:effectLst/>
                <a:latin typeface="Open Sans" panose="020B0606030504020204" pitchFamily="34" charset="0"/>
              </a:rPr>
              <a:t>not</a:t>
            </a:r>
            <a:r>
              <a:rPr lang="en-US" b="0" i="0" dirty="0">
                <a:solidFill>
                  <a:srgbClr val="1E1E1E"/>
                </a:solidFill>
                <a:effectLst/>
                <a:latin typeface="Open Sans" panose="020B0606030504020204" pitchFamily="34" charset="0"/>
              </a:rPr>
              <a:t> be included as the motives for the attack remain uncertain and likely linked to personal dynamics, given one of the victims was the shooter’s sister.</a:t>
            </a:r>
            <a:endParaRPr lang="en-US" dirty="0"/>
          </a:p>
        </p:txBody>
      </p:sp>
      <p:sp>
        <p:nvSpPr>
          <p:cNvPr id="4" name="Slide Number Placeholder 3"/>
          <p:cNvSpPr>
            <a:spLocks noGrp="1"/>
          </p:cNvSpPr>
          <p:nvPr>
            <p:ph type="sldNum" sz="quarter" idx="5"/>
          </p:nvPr>
        </p:nvSpPr>
        <p:spPr/>
        <p:txBody>
          <a:bodyPr/>
          <a:lstStyle/>
          <a:p>
            <a:fld id="{010D1909-0DF8-4EF1-B84E-78E014B82ADD}" type="slidenum">
              <a:rPr lang="en-US" smtClean="0"/>
              <a:t>23</a:t>
            </a:fld>
            <a:endParaRPr lang="en-US"/>
          </a:p>
        </p:txBody>
      </p:sp>
    </p:spTree>
    <p:extLst>
      <p:ext uri="{BB962C8B-B14F-4D97-AF65-F5344CB8AC3E}">
        <p14:creationId xmlns:p14="http://schemas.microsoft.com/office/powerpoint/2010/main" val="16655592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010D1909-0DF8-4EF1-B84E-78E014B82ADD}" type="slidenum">
              <a:rPr lang="en-US" smtClean="0"/>
              <a:t>24</a:t>
            </a:fld>
            <a:endParaRPr lang="en-US"/>
          </a:p>
        </p:txBody>
      </p:sp>
    </p:spTree>
    <p:extLst>
      <p:ext uri="{BB962C8B-B14F-4D97-AF65-F5344CB8AC3E}">
        <p14:creationId xmlns:p14="http://schemas.microsoft.com/office/powerpoint/2010/main" val="11035870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Protests outweigh other event types</a:t>
            </a:r>
          </a:p>
        </p:txBody>
      </p:sp>
      <p:sp>
        <p:nvSpPr>
          <p:cNvPr id="4" name="Slide Number Placeholder 3"/>
          <p:cNvSpPr>
            <a:spLocks noGrp="1"/>
          </p:cNvSpPr>
          <p:nvPr>
            <p:ph type="sldNum" sz="quarter" idx="5"/>
          </p:nvPr>
        </p:nvSpPr>
        <p:spPr/>
        <p:txBody>
          <a:bodyPr/>
          <a:lstStyle/>
          <a:p>
            <a:fld id="{010D1909-0DF8-4EF1-B84E-78E014B82ADD}" type="slidenum">
              <a:rPr lang="en-US" smtClean="0"/>
              <a:t>25</a:t>
            </a:fld>
            <a:endParaRPr lang="en-US"/>
          </a:p>
        </p:txBody>
      </p:sp>
    </p:spTree>
    <p:extLst>
      <p:ext uri="{BB962C8B-B14F-4D97-AF65-F5344CB8AC3E}">
        <p14:creationId xmlns:p14="http://schemas.microsoft.com/office/powerpoint/2010/main" val="8484305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BDC1C6"/>
                </a:solidFill>
                <a:effectLst/>
                <a:latin typeface="Roboto" panose="02000000000000000000" pitchFamily="2" charset="0"/>
              </a:rPr>
              <a:t>“Strategic developments” as contextually </a:t>
            </a:r>
            <a:r>
              <a:rPr lang="en-US" b="1" i="0" dirty="0">
                <a:solidFill>
                  <a:srgbClr val="BCC0C3"/>
                </a:solidFill>
                <a:effectLst/>
                <a:latin typeface="Roboto" panose="02000000000000000000" pitchFamily="2" charset="0"/>
              </a:rPr>
              <a:t>important events which may contribute to a state's political disorder and/or may trigger future</a:t>
            </a:r>
            <a:r>
              <a:rPr lang="en-US" b="0" i="0" dirty="0">
                <a:solidFill>
                  <a:srgbClr val="BDC1C6"/>
                </a:solidFill>
                <a:effectLst/>
                <a:latin typeface="Roboto" panose="02000000000000000000" pitchFamily="2" charset="0"/>
              </a:rPr>
              <a:t> events.</a:t>
            </a:r>
            <a:endParaRPr lang="en-US" dirty="0"/>
          </a:p>
          <a:p>
            <a:endParaRPr lang="en-US" dirty="0"/>
          </a:p>
          <a:p>
            <a:r>
              <a:rPr lang="en-US" dirty="0"/>
              <a:t>‘strategic development’ events can shed light on why you might see a sudden increase in political violence or protests. </a:t>
            </a:r>
          </a:p>
          <a:p>
            <a:r>
              <a:rPr lang="en-US" dirty="0"/>
              <a:t>‘Strategic development’ events can also help to clarify why you might see a decrease in political violence and protests</a:t>
            </a:r>
          </a:p>
          <a:p>
            <a:r>
              <a:rPr lang="en-US" dirty="0"/>
              <a:t>‘Strategic development’ events can be helpful in understanding shifts in dynamics or spatial patterns within a conflict. </a:t>
            </a:r>
          </a:p>
        </p:txBody>
      </p:sp>
      <p:sp>
        <p:nvSpPr>
          <p:cNvPr id="4" name="Slide Number Placeholder 3"/>
          <p:cNvSpPr>
            <a:spLocks noGrp="1"/>
          </p:cNvSpPr>
          <p:nvPr>
            <p:ph type="sldNum" sz="quarter" idx="5"/>
          </p:nvPr>
        </p:nvSpPr>
        <p:spPr/>
        <p:txBody>
          <a:bodyPr/>
          <a:lstStyle/>
          <a:p>
            <a:fld id="{010D1909-0DF8-4EF1-B84E-78E014B82ADD}" type="slidenum">
              <a:rPr lang="en-US" smtClean="0"/>
              <a:t>26</a:t>
            </a:fld>
            <a:endParaRPr lang="en-US"/>
          </a:p>
        </p:txBody>
      </p:sp>
    </p:spTree>
    <p:extLst>
      <p:ext uri="{BB962C8B-B14F-4D97-AF65-F5344CB8AC3E}">
        <p14:creationId xmlns:p14="http://schemas.microsoft.com/office/powerpoint/2010/main" val="20519343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0D1909-0DF8-4EF1-B84E-78E014B82ADD}" type="slidenum">
              <a:rPr lang="en-US" smtClean="0"/>
              <a:t>27</a:t>
            </a:fld>
            <a:endParaRPr lang="en-US"/>
          </a:p>
        </p:txBody>
      </p:sp>
    </p:spTree>
    <p:extLst>
      <p:ext uri="{BB962C8B-B14F-4D97-AF65-F5344CB8AC3E}">
        <p14:creationId xmlns:p14="http://schemas.microsoft.com/office/powerpoint/2010/main" val="1746357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0D1909-0DF8-4EF1-B84E-78E014B82ADD}" type="slidenum">
              <a:rPr lang="en-US" smtClean="0"/>
              <a:t>28</a:t>
            </a:fld>
            <a:endParaRPr lang="en-US"/>
          </a:p>
        </p:txBody>
      </p:sp>
    </p:spTree>
    <p:extLst>
      <p:ext uri="{BB962C8B-B14F-4D97-AF65-F5344CB8AC3E}">
        <p14:creationId xmlns:p14="http://schemas.microsoft.com/office/powerpoint/2010/main" val="14937226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0D1909-0DF8-4EF1-B84E-78E014B82ADD}" type="slidenum">
              <a:rPr lang="en-US" smtClean="0"/>
              <a:t>29</a:t>
            </a:fld>
            <a:endParaRPr lang="en-US"/>
          </a:p>
        </p:txBody>
      </p:sp>
    </p:spTree>
    <p:extLst>
      <p:ext uri="{BB962C8B-B14F-4D97-AF65-F5344CB8AC3E}">
        <p14:creationId xmlns:p14="http://schemas.microsoft.com/office/powerpoint/2010/main" val="34787974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0D1909-0DF8-4EF1-B84E-78E014B82ADD}" type="slidenum">
              <a:rPr lang="en-US" smtClean="0"/>
              <a:t>30</a:t>
            </a:fld>
            <a:endParaRPr lang="en-US"/>
          </a:p>
        </p:txBody>
      </p:sp>
    </p:spTree>
    <p:extLst>
      <p:ext uri="{BB962C8B-B14F-4D97-AF65-F5344CB8AC3E}">
        <p14:creationId xmlns:p14="http://schemas.microsoft.com/office/powerpoint/2010/main" val="1965379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010D1909-0DF8-4EF1-B84E-78E014B82ADD}" type="slidenum">
              <a:rPr lang="en-US" smtClean="0"/>
              <a:t>4</a:t>
            </a:fld>
            <a:endParaRPr lang="en-US"/>
          </a:p>
        </p:txBody>
      </p:sp>
    </p:spTree>
    <p:extLst>
      <p:ext uri="{BB962C8B-B14F-4D97-AF65-F5344CB8AC3E}">
        <p14:creationId xmlns:p14="http://schemas.microsoft.com/office/powerpoint/2010/main" val="36318948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0D1909-0DF8-4EF1-B84E-78E014B82ADD}" type="slidenum">
              <a:rPr lang="en-US" smtClean="0"/>
              <a:t>31</a:t>
            </a:fld>
            <a:endParaRPr lang="en-US"/>
          </a:p>
        </p:txBody>
      </p:sp>
    </p:spTree>
    <p:extLst>
      <p:ext uri="{BB962C8B-B14F-4D97-AF65-F5344CB8AC3E}">
        <p14:creationId xmlns:p14="http://schemas.microsoft.com/office/powerpoint/2010/main" val="32201012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010D1909-0DF8-4EF1-B84E-78E014B82ADD}" type="slidenum">
              <a:rPr lang="en-US" smtClean="0"/>
              <a:t>32</a:t>
            </a:fld>
            <a:endParaRPr lang="en-US"/>
          </a:p>
        </p:txBody>
      </p:sp>
    </p:spTree>
    <p:extLst>
      <p:ext uri="{BB962C8B-B14F-4D97-AF65-F5344CB8AC3E}">
        <p14:creationId xmlns:p14="http://schemas.microsoft.com/office/powerpoint/2010/main" val="38626167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0D1909-0DF8-4EF1-B84E-78E014B82ADD}" type="slidenum">
              <a:rPr lang="en-US" smtClean="0"/>
              <a:t>33</a:t>
            </a:fld>
            <a:endParaRPr lang="en-US"/>
          </a:p>
        </p:txBody>
      </p:sp>
    </p:spTree>
    <p:extLst>
      <p:ext uri="{BB962C8B-B14F-4D97-AF65-F5344CB8AC3E}">
        <p14:creationId xmlns:p14="http://schemas.microsoft.com/office/powerpoint/2010/main" val="407559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0D1909-0DF8-4EF1-B84E-78E014B82ADD}" type="slidenum">
              <a:rPr lang="en-US" smtClean="0"/>
              <a:t>37</a:t>
            </a:fld>
            <a:endParaRPr lang="en-US"/>
          </a:p>
        </p:txBody>
      </p:sp>
    </p:spTree>
    <p:extLst>
      <p:ext uri="{BB962C8B-B14F-4D97-AF65-F5344CB8AC3E}">
        <p14:creationId xmlns:p14="http://schemas.microsoft.com/office/powerpoint/2010/main" val="12820599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0D0D0D"/>
                </a:solidFill>
                <a:effectLst/>
                <a:latin typeface="Söhne"/>
              </a:rPr>
              <a:t>"What is the immediate impact of political violence events on trip behavior? Are there significant changes in trip patterns in the days following an event?"</a:t>
            </a:r>
          </a:p>
          <a:p>
            <a:pPr algn="l">
              <a:buFont typeface="+mj-lt"/>
              <a:buAutoNum type="arabicPeriod"/>
            </a:pPr>
            <a:r>
              <a:rPr lang="en-US" b="0" i="0" dirty="0">
                <a:solidFill>
                  <a:srgbClr val="0D0D0D"/>
                </a:solidFill>
                <a:effectLst/>
                <a:latin typeface="Söhne"/>
              </a:rPr>
              <a:t>"Do trip behaviors exhibit anticipation or reaction to political violence events? Are there discernible changes in trip patterns leading up to an event?"</a:t>
            </a:r>
          </a:p>
          <a:p>
            <a:pPr algn="l">
              <a:buFont typeface="+mj-lt"/>
              <a:buAutoNum type="arabicPeriod"/>
            </a:pPr>
            <a:r>
              <a:rPr lang="en-US" b="0" i="0" dirty="0">
                <a:solidFill>
                  <a:srgbClr val="0D0D0D"/>
                </a:solidFill>
                <a:effectLst/>
                <a:latin typeface="Söhne"/>
              </a:rPr>
              <a:t>"How do different types of political violence events (e.g., protests, riots, demonstrations) influence trip behavior differently over time?"</a:t>
            </a:r>
          </a:p>
          <a:p>
            <a:endParaRPr lang="en-US" dirty="0"/>
          </a:p>
        </p:txBody>
      </p:sp>
      <p:sp>
        <p:nvSpPr>
          <p:cNvPr id="4" name="Slide Number Placeholder 3"/>
          <p:cNvSpPr>
            <a:spLocks noGrp="1"/>
          </p:cNvSpPr>
          <p:nvPr>
            <p:ph type="sldNum" sz="quarter" idx="5"/>
          </p:nvPr>
        </p:nvSpPr>
        <p:spPr/>
        <p:txBody>
          <a:bodyPr/>
          <a:lstStyle/>
          <a:p>
            <a:fld id="{010D1909-0DF8-4EF1-B84E-78E014B82ADD}" type="slidenum">
              <a:rPr lang="en-US" smtClean="0"/>
              <a:t>38</a:t>
            </a:fld>
            <a:endParaRPr lang="en-US"/>
          </a:p>
        </p:txBody>
      </p:sp>
    </p:spTree>
    <p:extLst>
      <p:ext uri="{BB962C8B-B14F-4D97-AF65-F5344CB8AC3E}">
        <p14:creationId xmlns:p14="http://schemas.microsoft.com/office/powerpoint/2010/main" val="20818565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0D1909-0DF8-4EF1-B84E-78E014B82ADD}" type="slidenum">
              <a:rPr lang="en-US" smtClean="0"/>
              <a:t>39</a:t>
            </a:fld>
            <a:endParaRPr lang="en-US"/>
          </a:p>
        </p:txBody>
      </p:sp>
    </p:spTree>
    <p:extLst>
      <p:ext uri="{BB962C8B-B14F-4D97-AF65-F5344CB8AC3E}">
        <p14:creationId xmlns:p14="http://schemas.microsoft.com/office/powerpoint/2010/main" val="3189728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0D1909-0DF8-4EF1-B84E-78E014B82ADD}" type="slidenum">
              <a:rPr lang="en-US" smtClean="0"/>
              <a:t>40</a:t>
            </a:fld>
            <a:endParaRPr lang="en-US"/>
          </a:p>
        </p:txBody>
      </p:sp>
    </p:spTree>
    <p:extLst>
      <p:ext uri="{BB962C8B-B14F-4D97-AF65-F5344CB8AC3E}">
        <p14:creationId xmlns:p14="http://schemas.microsoft.com/office/powerpoint/2010/main" val="14984779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0D1909-0DF8-4EF1-B84E-78E014B82ADD}" type="slidenum">
              <a:rPr lang="en-US" smtClean="0"/>
              <a:t>43</a:t>
            </a:fld>
            <a:endParaRPr lang="en-US"/>
          </a:p>
        </p:txBody>
      </p:sp>
    </p:spTree>
    <p:extLst>
      <p:ext uri="{BB962C8B-B14F-4D97-AF65-F5344CB8AC3E}">
        <p14:creationId xmlns:p14="http://schemas.microsoft.com/office/powerpoint/2010/main" val="3346453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0D1909-0DF8-4EF1-B84E-78E014B82ADD}" type="slidenum">
              <a:rPr lang="en-US" smtClean="0"/>
              <a:t>44</a:t>
            </a:fld>
            <a:endParaRPr lang="en-US"/>
          </a:p>
        </p:txBody>
      </p:sp>
    </p:spTree>
    <p:extLst>
      <p:ext uri="{BB962C8B-B14F-4D97-AF65-F5344CB8AC3E}">
        <p14:creationId xmlns:p14="http://schemas.microsoft.com/office/powerpoint/2010/main" val="1948360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1F1F1F"/>
                </a:solidFill>
                <a:effectLst/>
                <a:latin typeface="Google Sans"/>
              </a:rPr>
              <a:t>The most common trip distances are under 1 miles, between 1 and 3 miles, and between 3 and 5 miles. There were significantly fewer trips longer than 25 miles. </a:t>
            </a:r>
          </a:p>
          <a:p>
            <a:pPr marL="171450" indent="-171450" algn="l">
              <a:buFont typeface="Arial" panose="020B0604020202020204" pitchFamily="34" charset="0"/>
              <a:buChar char="•"/>
            </a:pPr>
            <a:r>
              <a:rPr lang="en-US" b="0" i="0" dirty="0">
                <a:solidFill>
                  <a:srgbClr val="1F1F1F"/>
                </a:solidFill>
                <a:effectLst/>
                <a:latin typeface="Google Sans"/>
              </a:rPr>
              <a:t>There were a lot of outliers, which are trips that are much longer or shorter than the majority of trips. And this shows that there is a variation in each metric</a:t>
            </a:r>
            <a:endParaRPr lang="en-US" dirty="0"/>
          </a:p>
        </p:txBody>
      </p:sp>
      <p:sp>
        <p:nvSpPr>
          <p:cNvPr id="4" name="Slide Number Placeholder 3"/>
          <p:cNvSpPr>
            <a:spLocks noGrp="1"/>
          </p:cNvSpPr>
          <p:nvPr>
            <p:ph type="sldNum" sz="quarter" idx="5"/>
          </p:nvPr>
        </p:nvSpPr>
        <p:spPr/>
        <p:txBody>
          <a:bodyPr/>
          <a:lstStyle/>
          <a:p>
            <a:fld id="{010D1909-0DF8-4EF1-B84E-78E014B82ADD}" type="slidenum">
              <a:rPr lang="en-US" smtClean="0"/>
              <a:t>5</a:t>
            </a:fld>
            <a:endParaRPr lang="en-US"/>
          </a:p>
        </p:txBody>
      </p:sp>
    </p:spTree>
    <p:extLst>
      <p:ext uri="{BB962C8B-B14F-4D97-AF65-F5344CB8AC3E}">
        <p14:creationId xmlns:p14="http://schemas.microsoft.com/office/powerpoint/2010/main" val="4209724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1F1F1F"/>
                </a:solidFill>
                <a:effectLst/>
                <a:latin typeface="Google Sans"/>
              </a:rPr>
              <a:t>There were around 20 million trips in each of these ranges.</a:t>
            </a:r>
          </a:p>
          <a:p>
            <a:pPr algn="l">
              <a:buFont typeface="Arial" panose="020B0604020202020204" pitchFamily="34" charset="0"/>
              <a:buChar char="•"/>
            </a:pPr>
            <a:r>
              <a:rPr lang="en-US" b="0" i="0" dirty="0">
                <a:solidFill>
                  <a:srgbClr val="1F1F1F"/>
                </a:solidFill>
                <a:effectLst/>
                <a:latin typeface="Google Sans"/>
              </a:rPr>
              <a:t>There were significantly fewer trips longer than 25 miles. There were only about 1.2 million trips between 25 and 50 miles, and fewer for longer than 50 miles.</a:t>
            </a:r>
          </a:p>
          <a:p>
            <a:pPr marL="171450" indent="-171450" algn="l">
              <a:buFont typeface="Arial" panose="020B0604020202020204" pitchFamily="34" charset="0"/>
              <a:buChar char="•"/>
            </a:pPr>
            <a:r>
              <a:rPr lang="en-US" b="0" i="0" dirty="0">
                <a:solidFill>
                  <a:srgbClr val="1F1F1F"/>
                </a:solidFill>
                <a:effectLst/>
                <a:latin typeface="Google Sans"/>
              </a:rPr>
              <a:t>There were a lot of outliers, which are trips that are much longer or shorter than the majority of trips. And this shows that there is a variation in </a:t>
            </a:r>
            <a:endParaRPr lang="en-US" dirty="0"/>
          </a:p>
        </p:txBody>
      </p:sp>
      <p:sp>
        <p:nvSpPr>
          <p:cNvPr id="4" name="Slide Number Placeholder 3"/>
          <p:cNvSpPr>
            <a:spLocks noGrp="1"/>
          </p:cNvSpPr>
          <p:nvPr>
            <p:ph type="sldNum" sz="quarter" idx="5"/>
          </p:nvPr>
        </p:nvSpPr>
        <p:spPr/>
        <p:txBody>
          <a:bodyPr/>
          <a:lstStyle/>
          <a:p>
            <a:fld id="{010D1909-0DF8-4EF1-B84E-78E014B82ADD}" type="slidenum">
              <a:rPr lang="en-US" smtClean="0"/>
              <a:t>6</a:t>
            </a:fld>
            <a:endParaRPr lang="en-US"/>
          </a:p>
        </p:txBody>
      </p:sp>
    </p:spTree>
    <p:extLst>
      <p:ext uri="{BB962C8B-B14F-4D97-AF65-F5344CB8AC3E}">
        <p14:creationId xmlns:p14="http://schemas.microsoft.com/office/powerpoint/2010/main" val="4262493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1F1F1F"/>
                </a:solidFill>
                <a:effectLst/>
                <a:latin typeface="Google Sans"/>
              </a:rPr>
              <a:t>There were around 300-400 thousands daily trips in each of these ranges. </a:t>
            </a:r>
          </a:p>
          <a:p>
            <a:pPr algn="l">
              <a:buFont typeface="Arial" panose="020B0604020202020204" pitchFamily="34" charset="0"/>
              <a:buChar char="•"/>
            </a:pPr>
            <a:r>
              <a:rPr lang="en-US" b="0" i="0" dirty="0">
                <a:solidFill>
                  <a:srgbClr val="1F1F1F"/>
                </a:solidFill>
                <a:effectLst/>
                <a:latin typeface="Google Sans"/>
              </a:rPr>
              <a:t>There were a lot of outliers, which are trips that are much longer or shorter than the majority of trips. And this shows that there is a variation in </a:t>
            </a:r>
            <a:endParaRPr lang="en-US" dirty="0"/>
          </a:p>
        </p:txBody>
      </p:sp>
      <p:sp>
        <p:nvSpPr>
          <p:cNvPr id="4" name="Slide Number Placeholder 3"/>
          <p:cNvSpPr>
            <a:spLocks noGrp="1"/>
          </p:cNvSpPr>
          <p:nvPr>
            <p:ph type="sldNum" sz="quarter" idx="5"/>
          </p:nvPr>
        </p:nvSpPr>
        <p:spPr/>
        <p:txBody>
          <a:bodyPr/>
          <a:lstStyle/>
          <a:p>
            <a:fld id="{010D1909-0DF8-4EF1-B84E-78E014B82ADD}" type="slidenum">
              <a:rPr lang="en-US" smtClean="0"/>
              <a:t>7</a:t>
            </a:fld>
            <a:endParaRPr lang="en-US"/>
          </a:p>
        </p:txBody>
      </p:sp>
    </p:spTree>
    <p:extLst>
      <p:ext uri="{BB962C8B-B14F-4D97-AF65-F5344CB8AC3E}">
        <p14:creationId xmlns:p14="http://schemas.microsoft.com/office/powerpoint/2010/main" val="4247932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Most follow bimodal </a:t>
            </a:r>
            <a:r>
              <a:rPr lang="en-US" b="0" i="0" dirty="0">
                <a:solidFill>
                  <a:srgbClr val="111111"/>
                </a:solidFill>
                <a:effectLst/>
                <a:latin typeface="Aleo" panose="00000500000000000000" pitchFamily="2" charset="0"/>
              </a:rPr>
              <a:t>kernel density plots</a:t>
            </a:r>
            <a:endParaRPr lang="en-US" dirty="0"/>
          </a:p>
        </p:txBody>
      </p:sp>
      <p:sp>
        <p:nvSpPr>
          <p:cNvPr id="4" name="Slide Number Placeholder 3"/>
          <p:cNvSpPr>
            <a:spLocks noGrp="1"/>
          </p:cNvSpPr>
          <p:nvPr>
            <p:ph type="sldNum" sz="quarter" idx="5"/>
          </p:nvPr>
        </p:nvSpPr>
        <p:spPr/>
        <p:txBody>
          <a:bodyPr/>
          <a:lstStyle/>
          <a:p>
            <a:fld id="{010D1909-0DF8-4EF1-B84E-78E014B82ADD}" type="slidenum">
              <a:rPr lang="en-US" smtClean="0"/>
              <a:t>8</a:t>
            </a:fld>
            <a:endParaRPr lang="en-US"/>
          </a:p>
        </p:txBody>
      </p:sp>
    </p:spTree>
    <p:extLst>
      <p:ext uri="{BB962C8B-B14F-4D97-AF65-F5344CB8AC3E}">
        <p14:creationId xmlns:p14="http://schemas.microsoft.com/office/powerpoint/2010/main" val="20890846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0D1909-0DF8-4EF1-B84E-78E014B82ADD}" type="slidenum">
              <a:rPr lang="en-US" smtClean="0"/>
              <a:t>9</a:t>
            </a:fld>
            <a:endParaRPr lang="en-US"/>
          </a:p>
        </p:txBody>
      </p:sp>
    </p:spTree>
    <p:extLst>
      <p:ext uri="{BB962C8B-B14F-4D97-AF65-F5344CB8AC3E}">
        <p14:creationId xmlns:p14="http://schemas.microsoft.com/office/powerpoint/2010/main" val="13820457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0D1909-0DF8-4EF1-B84E-78E014B82ADD}" type="slidenum">
              <a:rPr lang="en-US" smtClean="0"/>
              <a:t>10</a:t>
            </a:fld>
            <a:endParaRPr lang="en-US"/>
          </a:p>
        </p:txBody>
      </p:sp>
    </p:spTree>
    <p:extLst>
      <p:ext uri="{BB962C8B-B14F-4D97-AF65-F5344CB8AC3E}">
        <p14:creationId xmlns:p14="http://schemas.microsoft.com/office/powerpoint/2010/main" val="2082014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ABBBF2D-3796-4413-9440-CB0F6F64DB75}" type="datetimeFigureOut">
              <a:rPr lang="en-US" smtClean="0"/>
              <a:t>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56D7EC-70B7-4949-AD70-08E1732970BB}" type="slidenum">
              <a:rPr lang="en-US" smtClean="0"/>
              <a:t>‹#›</a:t>
            </a:fld>
            <a:endParaRPr lang="en-US"/>
          </a:p>
        </p:txBody>
      </p:sp>
    </p:spTree>
    <p:extLst>
      <p:ext uri="{BB962C8B-B14F-4D97-AF65-F5344CB8AC3E}">
        <p14:creationId xmlns:p14="http://schemas.microsoft.com/office/powerpoint/2010/main" val="2824036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BBBF2D-3796-4413-9440-CB0F6F64DB75}" type="datetimeFigureOut">
              <a:rPr lang="en-US" smtClean="0"/>
              <a:t>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56D7EC-70B7-4949-AD70-08E1732970BB}" type="slidenum">
              <a:rPr lang="en-US" smtClean="0"/>
              <a:t>‹#›</a:t>
            </a:fld>
            <a:endParaRPr lang="en-US"/>
          </a:p>
        </p:txBody>
      </p:sp>
    </p:spTree>
    <p:extLst>
      <p:ext uri="{BB962C8B-B14F-4D97-AF65-F5344CB8AC3E}">
        <p14:creationId xmlns:p14="http://schemas.microsoft.com/office/powerpoint/2010/main" val="120691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BBBF2D-3796-4413-9440-CB0F6F64DB75}" type="datetimeFigureOut">
              <a:rPr lang="en-US" smtClean="0"/>
              <a:t>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56D7EC-70B7-4949-AD70-08E1732970BB}" type="slidenum">
              <a:rPr lang="en-US" smtClean="0"/>
              <a:t>‹#›</a:t>
            </a:fld>
            <a:endParaRPr lang="en-US"/>
          </a:p>
        </p:txBody>
      </p:sp>
    </p:spTree>
    <p:extLst>
      <p:ext uri="{BB962C8B-B14F-4D97-AF65-F5344CB8AC3E}">
        <p14:creationId xmlns:p14="http://schemas.microsoft.com/office/powerpoint/2010/main" val="4195031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BBBF2D-3796-4413-9440-CB0F6F64DB75}" type="datetimeFigureOut">
              <a:rPr lang="en-US" smtClean="0"/>
              <a:t>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56D7EC-70B7-4949-AD70-08E1732970BB}" type="slidenum">
              <a:rPr lang="en-US" smtClean="0"/>
              <a:t>‹#›</a:t>
            </a:fld>
            <a:endParaRPr lang="en-US"/>
          </a:p>
        </p:txBody>
      </p:sp>
    </p:spTree>
    <p:extLst>
      <p:ext uri="{BB962C8B-B14F-4D97-AF65-F5344CB8AC3E}">
        <p14:creationId xmlns:p14="http://schemas.microsoft.com/office/powerpoint/2010/main" val="1461759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BBBF2D-3796-4413-9440-CB0F6F64DB75}" type="datetimeFigureOut">
              <a:rPr lang="en-US" smtClean="0"/>
              <a:t>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56D7EC-70B7-4949-AD70-08E1732970BB}" type="slidenum">
              <a:rPr lang="en-US" smtClean="0"/>
              <a:t>‹#›</a:t>
            </a:fld>
            <a:endParaRPr lang="en-US"/>
          </a:p>
        </p:txBody>
      </p:sp>
    </p:spTree>
    <p:extLst>
      <p:ext uri="{BB962C8B-B14F-4D97-AF65-F5344CB8AC3E}">
        <p14:creationId xmlns:p14="http://schemas.microsoft.com/office/powerpoint/2010/main" val="97940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BBBF2D-3796-4413-9440-CB0F6F64DB75}" type="datetimeFigureOut">
              <a:rPr lang="en-US" smtClean="0"/>
              <a:t>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56D7EC-70B7-4949-AD70-08E1732970BB}" type="slidenum">
              <a:rPr lang="en-US" smtClean="0"/>
              <a:t>‹#›</a:t>
            </a:fld>
            <a:endParaRPr lang="en-US"/>
          </a:p>
        </p:txBody>
      </p:sp>
    </p:spTree>
    <p:extLst>
      <p:ext uri="{BB962C8B-B14F-4D97-AF65-F5344CB8AC3E}">
        <p14:creationId xmlns:p14="http://schemas.microsoft.com/office/powerpoint/2010/main" val="174454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BBBF2D-3796-4413-9440-CB0F6F64DB75}" type="datetimeFigureOut">
              <a:rPr lang="en-US" smtClean="0"/>
              <a:t>2/23/2024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56D7EC-70B7-4949-AD70-08E1732970BB}" type="slidenum">
              <a:rPr lang="en-US" smtClean="0"/>
              <a:t>‹#›</a:t>
            </a:fld>
            <a:endParaRPr lang="en-US"/>
          </a:p>
        </p:txBody>
      </p:sp>
    </p:spTree>
    <p:extLst>
      <p:ext uri="{BB962C8B-B14F-4D97-AF65-F5344CB8AC3E}">
        <p14:creationId xmlns:p14="http://schemas.microsoft.com/office/powerpoint/2010/main" val="3774569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BBBF2D-3796-4413-9440-CB0F6F64DB75}" type="datetimeFigureOut">
              <a:rPr lang="en-US" smtClean="0"/>
              <a:t>2/23/2024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56D7EC-70B7-4949-AD70-08E1732970BB}" type="slidenum">
              <a:rPr lang="en-US" smtClean="0"/>
              <a:t>‹#›</a:t>
            </a:fld>
            <a:endParaRPr lang="en-US"/>
          </a:p>
        </p:txBody>
      </p:sp>
    </p:spTree>
    <p:extLst>
      <p:ext uri="{BB962C8B-B14F-4D97-AF65-F5344CB8AC3E}">
        <p14:creationId xmlns:p14="http://schemas.microsoft.com/office/powerpoint/2010/main" val="3940536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BBBF2D-3796-4413-9440-CB0F6F64DB75}" type="datetimeFigureOut">
              <a:rPr lang="en-US" smtClean="0"/>
              <a:t>2/23/2024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56D7EC-70B7-4949-AD70-08E1732970BB}" type="slidenum">
              <a:rPr lang="en-US" smtClean="0"/>
              <a:t>‹#›</a:t>
            </a:fld>
            <a:endParaRPr lang="en-US"/>
          </a:p>
        </p:txBody>
      </p:sp>
    </p:spTree>
    <p:extLst>
      <p:ext uri="{BB962C8B-B14F-4D97-AF65-F5344CB8AC3E}">
        <p14:creationId xmlns:p14="http://schemas.microsoft.com/office/powerpoint/2010/main" val="3169655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BBBF2D-3796-4413-9440-CB0F6F64DB75}" type="datetimeFigureOut">
              <a:rPr lang="en-US" smtClean="0"/>
              <a:t>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56D7EC-70B7-4949-AD70-08E1732970BB}" type="slidenum">
              <a:rPr lang="en-US" smtClean="0"/>
              <a:t>‹#›</a:t>
            </a:fld>
            <a:endParaRPr lang="en-US"/>
          </a:p>
        </p:txBody>
      </p:sp>
    </p:spTree>
    <p:extLst>
      <p:ext uri="{BB962C8B-B14F-4D97-AF65-F5344CB8AC3E}">
        <p14:creationId xmlns:p14="http://schemas.microsoft.com/office/powerpoint/2010/main" val="1872938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BBBF2D-3796-4413-9440-CB0F6F64DB75}" type="datetimeFigureOut">
              <a:rPr lang="en-US" smtClean="0"/>
              <a:t>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56D7EC-70B7-4949-AD70-08E1732970BB}" type="slidenum">
              <a:rPr lang="en-US" smtClean="0"/>
              <a:t>‹#›</a:t>
            </a:fld>
            <a:endParaRPr lang="en-US"/>
          </a:p>
        </p:txBody>
      </p:sp>
    </p:spTree>
    <p:extLst>
      <p:ext uri="{BB962C8B-B14F-4D97-AF65-F5344CB8AC3E}">
        <p14:creationId xmlns:p14="http://schemas.microsoft.com/office/powerpoint/2010/main" val="3941749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BBBF2D-3796-4413-9440-CB0F6F64DB75}" type="datetimeFigureOut">
              <a:rPr lang="en-US" smtClean="0"/>
              <a:t>2/23/2024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56D7EC-70B7-4949-AD70-08E1732970BB}" type="slidenum">
              <a:rPr lang="en-US" smtClean="0"/>
              <a:t>‹#›</a:t>
            </a:fld>
            <a:endParaRPr lang="en-US"/>
          </a:p>
        </p:txBody>
      </p:sp>
    </p:spTree>
    <p:extLst>
      <p:ext uri="{BB962C8B-B14F-4D97-AF65-F5344CB8AC3E}">
        <p14:creationId xmlns:p14="http://schemas.microsoft.com/office/powerpoint/2010/main" val="22536037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ata.bts.gov/Research-and-Statistics/Trips-by-Distance/w96p-f2qv/about_data"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acleddata.com/data-export-tool/"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s://www.nature.com/articles/s41597-022-01705-8.epdf?sharing_token=dcdyBveXjy-hrD-MhrTXp9RgN0jAjWel9jnR3ZoTv0P3yM_8X1G0zu9XUV8Vglbe8_kE9PoOK3aKGbugakizUBovo5MkWhWVARfkwQfZG1uISuDPudREOsyYZS4XmfA-2NKhOvIMLaSnGfzY0wl5xbCKdcNAtB5Sk-msptLVZ5o%3D"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https://www.adl.org/resources/backgrounder/rise-above-movement-ram"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data.cdc.gov/Case-Surveillance/Weekly-United-States-COVID-19-Cases-and-Deaths-by-/pwn4-m3yp/about_data"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data.cdc.gov/d/pwn4-m3yp/visualization" TargetMode="External"/><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Rectangle 11">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7844ED-BA6D-105F-775D-2C47CBF452FB}"/>
              </a:ext>
            </a:extLst>
          </p:cNvPr>
          <p:cNvSpPr>
            <a:spLocks noGrp="1"/>
          </p:cNvSpPr>
          <p:nvPr>
            <p:ph type="ctrTitle"/>
          </p:nvPr>
        </p:nvSpPr>
        <p:spPr>
          <a:xfrm>
            <a:off x="359582" y="2608583"/>
            <a:ext cx="11472530" cy="1268369"/>
          </a:xfrm>
        </p:spPr>
        <p:txBody>
          <a:bodyPr anchor="b">
            <a:normAutofit/>
          </a:bodyPr>
          <a:lstStyle/>
          <a:p>
            <a:r>
              <a:rPr lang="en-US" sz="3300" b="1" dirty="0">
                <a:solidFill>
                  <a:schemeClr val="tx2"/>
                </a:solidFill>
                <a:latin typeface="Cambria" panose="02040503050406030204" pitchFamily="18" charset="0"/>
                <a:ea typeface="Cambria" panose="02040503050406030204" pitchFamily="18" charset="0"/>
              </a:rPr>
              <a:t>Staying Mobile in an Unstable World: Understanding Travel Behavior During Political Turbulence</a:t>
            </a:r>
          </a:p>
        </p:txBody>
      </p:sp>
      <p:sp>
        <p:nvSpPr>
          <p:cNvPr id="3" name="Subtitle 2">
            <a:extLst>
              <a:ext uri="{FF2B5EF4-FFF2-40B4-BE49-F238E27FC236}">
                <a16:creationId xmlns:a16="http://schemas.microsoft.com/office/drawing/2014/main" id="{2D66577E-D326-34E5-D657-B647A3C82DDF}"/>
              </a:ext>
            </a:extLst>
          </p:cNvPr>
          <p:cNvSpPr>
            <a:spLocks noGrp="1"/>
          </p:cNvSpPr>
          <p:nvPr>
            <p:ph type="subTitle" idx="1"/>
          </p:nvPr>
        </p:nvSpPr>
        <p:spPr>
          <a:xfrm>
            <a:off x="3371161" y="4200522"/>
            <a:ext cx="5449982" cy="682079"/>
          </a:xfrm>
        </p:spPr>
        <p:txBody>
          <a:bodyPr>
            <a:normAutofit/>
          </a:bodyPr>
          <a:lstStyle/>
          <a:p>
            <a:r>
              <a:rPr lang="en-US" sz="1500" dirty="0">
                <a:solidFill>
                  <a:schemeClr val="tx2"/>
                </a:solidFill>
                <a:latin typeface="Cambria" panose="02040503050406030204" pitchFamily="18" charset="0"/>
                <a:ea typeface="Cambria" panose="02040503050406030204" pitchFamily="18" charset="0"/>
              </a:rPr>
              <a:t>Han Nguyen</a:t>
            </a:r>
          </a:p>
          <a:p>
            <a:r>
              <a:rPr lang="en-US" sz="1500" dirty="0">
                <a:solidFill>
                  <a:schemeClr val="tx2"/>
                </a:solidFill>
                <a:latin typeface="Cambria" panose="02040503050406030204" pitchFamily="18" charset="0"/>
                <a:ea typeface="Cambria" panose="02040503050406030204" pitchFamily="18" charset="0"/>
              </a:rPr>
              <a:t>2/22/2024</a:t>
            </a:r>
          </a:p>
        </p:txBody>
      </p:sp>
      <p:grpSp>
        <p:nvGrpSpPr>
          <p:cNvPr id="14" name="Group 13">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15" name="Freeform: Shape 14">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1" name="Freeform: Shape 20">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804653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4264C7F-7496-6C64-C6B6-2F0020F532C0}"/>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0" y="405916"/>
            <a:ext cx="12170662" cy="6180414"/>
          </a:xfrm>
        </p:spPr>
      </p:pic>
    </p:spTree>
    <p:extLst>
      <p:ext uri="{BB962C8B-B14F-4D97-AF65-F5344CB8AC3E}">
        <p14:creationId xmlns:p14="http://schemas.microsoft.com/office/powerpoint/2010/main" val="1631221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4264C7F-7496-6C64-C6B6-2F0020F532C0}"/>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0" y="405916"/>
            <a:ext cx="12170662" cy="6180414"/>
          </a:xfrm>
        </p:spPr>
      </p:pic>
    </p:spTree>
    <p:extLst>
      <p:ext uri="{BB962C8B-B14F-4D97-AF65-F5344CB8AC3E}">
        <p14:creationId xmlns:p14="http://schemas.microsoft.com/office/powerpoint/2010/main" val="3360002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4264C7F-7496-6C64-C6B6-2F0020F532C0}"/>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0" y="405916"/>
            <a:ext cx="12170662" cy="6180414"/>
          </a:xfrm>
        </p:spPr>
      </p:pic>
    </p:spTree>
    <p:extLst>
      <p:ext uri="{BB962C8B-B14F-4D97-AF65-F5344CB8AC3E}">
        <p14:creationId xmlns:p14="http://schemas.microsoft.com/office/powerpoint/2010/main" val="1521151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4264C7F-7496-6C64-C6B6-2F0020F532C0}"/>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0" y="405916"/>
            <a:ext cx="12170662" cy="6180414"/>
          </a:xfrm>
        </p:spPr>
      </p:pic>
    </p:spTree>
    <p:extLst>
      <p:ext uri="{BB962C8B-B14F-4D97-AF65-F5344CB8AC3E}">
        <p14:creationId xmlns:p14="http://schemas.microsoft.com/office/powerpoint/2010/main" val="1050801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4264C7F-7496-6C64-C6B6-2F0020F532C0}"/>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0" y="405916"/>
            <a:ext cx="12170662" cy="6180414"/>
          </a:xfrm>
        </p:spPr>
      </p:pic>
    </p:spTree>
    <p:extLst>
      <p:ext uri="{BB962C8B-B14F-4D97-AF65-F5344CB8AC3E}">
        <p14:creationId xmlns:p14="http://schemas.microsoft.com/office/powerpoint/2010/main" val="1949101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4264C7F-7496-6C64-C6B6-2F0020F532C0}"/>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0" y="405916"/>
            <a:ext cx="12170662" cy="6180414"/>
          </a:xfrm>
        </p:spPr>
      </p:pic>
    </p:spTree>
    <p:extLst>
      <p:ext uri="{BB962C8B-B14F-4D97-AF65-F5344CB8AC3E}">
        <p14:creationId xmlns:p14="http://schemas.microsoft.com/office/powerpoint/2010/main" val="3436667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4264C7F-7496-6C64-C6B6-2F0020F532C0}"/>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0" y="405916"/>
            <a:ext cx="12170662" cy="6180414"/>
          </a:xfrm>
        </p:spPr>
      </p:pic>
    </p:spTree>
    <p:extLst>
      <p:ext uri="{BB962C8B-B14F-4D97-AF65-F5344CB8AC3E}">
        <p14:creationId xmlns:p14="http://schemas.microsoft.com/office/powerpoint/2010/main" val="2548052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4264C7F-7496-6C64-C6B6-2F0020F532C0}"/>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0" y="405916"/>
            <a:ext cx="12170662" cy="6180414"/>
          </a:xfrm>
        </p:spPr>
      </p:pic>
    </p:spTree>
    <p:extLst>
      <p:ext uri="{BB962C8B-B14F-4D97-AF65-F5344CB8AC3E}">
        <p14:creationId xmlns:p14="http://schemas.microsoft.com/office/powerpoint/2010/main" val="36557565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graph showing a graph of a graph&#10;&#10;Description automatically generated with medium confidence">
            <a:extLst>
              <a:ext uri="{FF2B5EF4-FFF2-40B4-BE49-F238E27FC236}">
                <a16:creationId xmlns:a16="http://schemas.microsoft.com/office/drawing/2014/main" id="{B242F879-14C4-6239-2D0A-5AFA75688A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33375"/>
            <a:ext cx="12192000" cy="6191250"/>
          </a:xfrm>
          <a:prstGeom prst="rect">
            <a:avLst/>
          </a:prstGeom>
        </p:spPr>
      </p:pic>
      <p:sp>
        <p:nvSpPr>
          <p:cNvPr id="7" name="Oval 6">
            <a:extLst>
              <a:ext uri="{FF2B5EF4-FFF2-40B4-BE49-F238E27FC236}">
                <a16:creationId xmlns:a16="http://schemas.microsoft.com/office/drawing/2014/main" id="{A48F8218-CB97-30AF-990C-14C52FC5BA76}"/>
              </a:ext>
            </a:extLst>
          </p:cNvPr>
          <p:cNvSpPr/>
          <p:nvPr/>
        </p:nvSpPr>
        <p:spPr>
          <a:xfrm>
            <a:off x="1308100" y="3429000"/>
            <a:ext cx="647700" cy="1028700"/>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E9E875D7-51B6-EF6F-96B5-F93E5214461D}"/>
              </a:ext>
            </a:extLst>
          </p:cNvPr>
          <p:cNvSpPr/>
          <p:nvPr/>
        </p:nvSpPr>
        <p:spPr>
          <a:xfrm>
            <a:off x="3238500" y="4610100"/>
            <a:ext cx="762000" cy="1384300"/>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707B25E-CEAB-2517-43B5-7EEBFEC35677}"/>
              </a:ext>
            </a:extLst>
          </p:cNvPr>
          <p:cNvSpPr/>
          <p:nvPr/>
        </p:nvSpPr>
        <p:spPr>
          <a:xfrm>
            <a:off x="8534400" y="2400300"/>
            <a:ext cx="647700" cy="1028700"/>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0DC71FA9-4D1E-834E-DFCF-0DD33319E267}"/>
              </a:ext>
            </a:extLst>
          </p:cNvPr>
          <p:cNvSpPr/>
          <p:nvPr/>
        </p:nvSpPr>
        <p:spPr>
          <a:xfrm>
            <a:off x="4089400" y="1193800"/>
            <a:ext cx="647700" cy="1028700"/>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0269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showing a graph of a number of times&#10;&#10;Description automatically generated with medium confidence">
            <a:extLst>
              <a:ext uri="{FF2B5EF4-FFF2-40B4-BE49-F238E27FC236}">
                <a16:creationId xmlns:a16="http://schemas.microsoft.com/office/drawing/2014/main" id="{E7421509-FFD4-277A-AC24-327A444317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33375"/>
            <a:ext cx="12192000" cy="6191250"/>
          </a:xfrm>
          <a:prstGeom prst="rect">
            <a:avLst/>
          </a:prstGeom>
        </p:spPr>
      </p:pic>
      <p:sp>
        <p:nvSpPr>
          <p:cNvPr id="4" name="Oval 3">
            <a:extLst>
              <a:ext uri="{FF2B5EF4-FFF2-40B4-BE49-F238E27FC236}">
                <a16:creationId xmlns:a16="http://schemas.microsoft.com/office/drawing/2014/main" id="{F1FA96CD-3BF3-D263-D3F4-9289A5804ECB}"/>
              </a:ext>
            </a:extLst>
          </p:cNvPr>
          <p:cNvSpPr/>
          <p:nvPr/>
        </p:nvSpPr>
        <p:spPr>
          <a:xfrm>
            <a:off x="1155700" y="3289300"/>
            <a:ext cx="647700" cy="1028700"/>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6045AE65-B936-D048-5E48-E0A01D19DC1F}"/>
              </a:ext>
            </a:extLst>
          </p:cNvPr>
          <p:cNvSpPr/>
          <p:nvPr/>
        </p:nvSpPr>
        <p:spPr>
          <a:xfrm>
            <a:off x="4318000" y="2641600"/>
            <a:ext cx="647700" cy="1028700"/>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3510D5A-74F6-6B2C-1D56-0021875E2DFA}"/>
              </a:ext>
            </a:extLst>
          </p:cNvPr>
          <p:cNvSpPr/>
          <p:nvPr/>
        </p:nvSpPr>
        <p:spPr>
          <a:xfrm>
            <a:off x="6629400" y="914400"/>
            <a:ext cx="647700" cy="1028700"/>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480A543-446E-2445-13FE-26F1800B17FE}"/>
              </a:ext>
            </a:extLst>
          </p:cNvPr>
          <p:cNvSpPr/>
          <p:nvPr/>
        </p:nvSpPr>
        <p:spPr>
          <a:xfrm>
            <a:off x="6908800" y="2838450"/>
            <a:ext cx="647700" cy="1028700"/>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31541C3-A880-724B-8630-C2B134AF7AA3}"/>
              </a:ext>
            </a:extLst>
          </p:cNvPr>
          <p:cNvSpPr/>
          <p:nvPr/>
        </p:nvSpPr>
        <p:spPr>
          <a:xfrm>
            <a:off x="3187700" y="4216400"/>
            <a:ext cx="647700" cy="1752600"/>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6920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3EE18E-C28B-D856-9D6F-696D7254880F}"/>
              </a:ext>
            </a:extLst>
          </p:cNvPr>
          <p:cNvSpPr>
            <a:spLocks noGrp="1"/>
          </p:cNvSpPr>
          <p:nvPr>
            <p:ph idx="1"/>
          </p:nvPr>
        </p:nvSpPr>
        <p:spPr>
          <a:xfrm>
            <a:off x="459581" y="1171576"/>
            <a:ext cx="11272837" cy="5272087"/>
          </a:xfrm>
        </p:spPr>
        <p:txBody>
          <a:bodyPr>
            <a:normAutofit/>
          </a:bodyPr>
          <a:lstStyle/>
          <a:p>
            <a:pPr>
              <a:lnSpc>
                <a:spcPct val="150000"/>
              </a:lnSpc>
            </a:pPr>
            <a:r>
              <a:rPr lang="en-US" sz="2000" dirty="0">
                <a:latin typeface="Cambria" panose="02040503050406030204" pitchFamily="18" charset="0"/>
                <a:ea typeface="Cambria" panose="02040503050406030204" pitchFamily="18" charset="0"/>
              </a:rPr>
              <a:t>Download from </a:t>
            </a:r>
            <a:r>
              <a:rPr lang="en-US" sz="2000" dirty="0">
                <a:latin typeface="Cambria" panose="02040503050406030204" pitchFamily="18" charset="0"/>
                <a:ea typeface="Cambria" panose="02040503050406030204" pitchFamily="18" charset="0"/>
                <a:hlinkClick r:id="rId3"/>
              </a:rPr>
              <a:t>Bureau of Transportation Statistics</a:t>
            </a:r>
            <a:endParaRPr lang="en-US" sz="2000" dirty="0">
              <a:latin typeface="Cambria" panose="02040503050406030204" pitchFamily="18" charset="0"/>
              <a:ea typeface="Cambria" panose="02040503050406030204" pitchFamily="18" charset="0"/>
            </a:endParaRPr>
          </a:p>
          <a:p>
            <a:pPr algn="just">
              <a:lnSpc>
                <a:spcPct val="150000"/>
              </a:lnSpc>
            </a:pPr>
            <a:r>
              <a:rPr lang="en-US" sz="2000" dirty="0">
                <a:latin typeface="Cambria" panose="02040503050406030204" pitchFamily="18" charset="0"/>
                <a:ea typeface="Cambria" panose="02040503050406030204" pitchFamily="18" charset="0"/>
              </a:rPr>
              <a:t>Method: The travel statistics are produced from an anonymized national panel of mobile device data from multiple sources. Data analysis is conducted at the aggregate national, state, and county levels.</a:t>
            </a:r>
          </a:p>
          <a:p>
            <a:pPr algn="just">
              <a:lnSpc>
                <a:spcPct val="150000"/>
              </a:lnSpc>
            </a:pPr>
            <a:r>
              <a:rPr lang="en-US" sz="2000" dirty="0">
                <a:latin typeface="Cambria" panose="02040503050406030204" pitchFamily="18" charset="0"/>
                <a:ea typeface="Cambria" panose="02040503050406030204" pitchFamily="18" charset="0"/>
              </a:rPr>
              <a:t>“Trips are defined as movements that include a stay of longer than 10 minutes at an anonymized location away from home. Home locations are imputed on a weekly basis. A movement with multiple stays of longer than 10 minutes before returning home is counted as multiple trips. Trips capture travel by all modes of transportation. including driving, rail, transit, and air.”</a:t>
            </a:r>
          </a:p>
          <a:p>
            <a:pPr algn="just">
              <a:lnSpc>
                <a:spcPct val="150000"/>
              </a:lnSpc>
            </a:pPr>
            <a:r>
              <a:rPr lang="en-US" sz="2000" dirty="0">
                <a:latin typeface="Cambria" panose="02040503050406030204" pitchFamily="18" charset="0"/>
                <a:ea typeface="Cambria" panose="02040503050406030204" pitchFamily="18" charset="0"/>
              </a:rPr>
              <a:t>“The deduplication algorithm considers the most frequent locations visited by each device including the identified home location to detect duplicate devices in our sample.” (Bureau of Transportation Statistics, 2022)</a:t>
            </a:r>
          </a:p>
        </p:txBody>
      </p:sp>
      <p:sp>
        <p:nvSpPr>
          <p:cNvPr id="4" name="Title 1">
            <a:extLst>
              <a:ext uri="{FF2B5EF4-FFF2-40B4-BE49-F238E27FC236}">
                <a16:creationId xmlns:a16="http://schemas.microsoft.com/office/drawing/2014/main" id="{BFFCB5A4-B4AD-3440-3BC5-9BA01BE9FF28}"/>
              </a:ext>
            </a:extLst>
          </p:cNvPr>
          <p:cNvSpPr txBox="1">
            <a:spLocks/>
          </p:cNvSpPr>
          <p:nvPr/>
        </p:nvSpPr>
        <p:spPr>
          <a:xfrm>
            <a:off x="493644" y="153985"/>
            <a:ext cx="10515600" cy="1219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latin typeface="Cambria" panose="02040503050406030204" pitchFamily="18" charset="0"/>
                <a:ea typeface="Cambria" panose="02040503050406030204" pitchFamily="18" charset="0"/>
              </a:rPr>
              <a:t>Trips by distance Dataset</a:t>
            </a:r>
          </a:p>
        </p:txBody>
      </p:sp>
    </p:spTree>
    <p:extLst>
      <p:ext uri="{BB962C8B-B14F-4D97-AF65-F5344CB8AC3E}">
        <p14:creationId xmlns:p14="http://schemas.microsoft.com/office/powerpoint/2010/main" val="15371330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showing a number of numbers&#10;&#10;Description automatically generated">
            <a:extLst>
              <a:ext uri="{FF2B5EF4-FFF2-40B4-BE49-F238E27FC236}">
                <a16:creationId xmlns:a16="http://schemas.microsoft.com/office/drawing/2014/main" id="{4983E8E0-ED38-3C42-6C11-7448C6F8EB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33375"/>
            <a:ext cx="12192000" cy="6191250"/>
          </a:xfrm>
          <a:prstGeom prst="rect">
            <a:avLst/>
          </a:prstGeom>
        </p:spPr>
      </p:pic>
      <p:sp>
        <p:nvSpPr>
          <p:cNvPr id="5" name="Oval 4">
            <a:extLst>
              <a:ext uri="{FF2B5EF4-FFF2-40B4-BE49-F238E27FC236}">
                <a16:creationId xmlns:a16="http://schemas.microsoft.com/office/drawing/2014/main" id="{74CC9F3C-0FB9-50ED-B89C-022EEFD95F92}"/>
              </a:ext>
            </a:extLst>
          </p:cNvPr>
          <p:cNvSpPr/>
          <p:nvPr/>
        </p:nvSpPr>
        <p:spPr>
          <a:xfrm>
            <a:off x="2260600" y="711200"/>
            <a:ext cx="647700" cy="1028700"/>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86E93C1-1895-E8E1-EA3A-FC43032E41D4}"/>
              </a:ext>
            </a:extLst>
          </p:cNvPr>
          <p:cNvSpPr/>
          <p:nvPr/>
        </p:nvSpPr>
        <p:spPr>
          <a:xfrm>
            <a:off x="990600" y="3327400"/>
            <a:ext cx="647700" cy="1028700"/>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0704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983E8E0-ED38-3C42-6C11-7448C6F8EB6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333375"/>
            <a:ext cx="12192000" cy="6191249"/>
          </a:xfrm>
          <a:prstGeom prst="rect">
            <a:avLst/>
          </a:prstGeom>
        </p:spPr>
      </p:pic>
      <p:sp>
        <p:nvSpPr>
          <p:cNvPr id="2" name="Oval 1">
            <a:extLst>
              <a:ext uri="{FF2B5EF4-FFF2-40B4-BE49-F238E27FC236}">
                <a16:creationId xmlns:a16="http://schemas.microsoft.com/office/drawing/2014/main" id="{BF6BA6E5-564D-A44D-BB84-9DD33287CB2B}"/>
              </a:ext>
            </a:extLst>
          </p:cNvPr>
          <p:cNvSpPr/>
          <p:nvPr/>
        </p:nvSpPr>
        <p:spPr>
          <a:xfrm>
            <a:off x="1041400" y="673100"/>
            <a:ext cx="647700" cy="1028700"/>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354FEF21-AD2D-ED47-B24F-D44E5E5F5A4A}"/>
              </a:ext>
            </a:extLst>
          </p:cNvPr>
          <p:cNvSpPr/>
          <p:nvPr/>
        </p:nvSpPr>
        <p:spPr>
          <a:xfrm>
            <a:off x="2222500" y="1066800"/>
            <a:ext cx="647700" cy="1028700"/>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7264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983E8E0-ED38-3C42-6C11-7448C6F8EB6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 y="333375"/>
            <a:ext cx="12191998" cy="6191249"/>
          </a:xfrm>
          <a:prstGeom prst="rect">
            <a:avLst/>
          </a:prstGeom>
        </p:spPr>
      </p:pic>
      <p:sp>
        <p:nvSpPr>
          <p:cNvPr id="2" name="Oval 1">
            <a:extLst>
              <a:ext uri="{FF2B5EF4-FFF2-40B4-BE49-F238E27FC236}">
                <a16:creationId xmlns:a16="http://schemas.microsoft.com/office/drawing/2014/main" id="{DD259B0C-13B7-9231-DE28-DD0AC39BA3A4}"/>
              </a:ext>
            </a:extLst>
          </p:cNvPr>
          <p:cNvSpPr/>
          <p:nvPr/>
        </p:nvSpPr>
        <p:spPr>
          <a:xfrm>
            <a:off x="1117600" y="685800"/>
            <a:ext cx="647700" cy="1028700"/>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2C438AED-3D12-C7DD-D5F8-4B7E4659B69F}"/>
              </a:ext>
            </a:extLst>
          </p:cNvPr>
          <p:cNvSpPr/>
          <p:nvPr/>
        </p:nvSpPr>
        <p:spPr>
          <a:xfrm>
            <a:off x="1441450" y="5143500"/>
            <a:ext cx="647700" cy="1028700"/>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0929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3EE18E-C28B-D856-9D6F-696D7254880F}"/>
              </a:ext>
            </a:extLst>
          </p:cNvPr>
          <p:cNvSpPr>
            <a:spLocks noGrp="1"/>
          </p:cNvSpPr>
          <p:nvPr>
            <p:ph idx="1"/>
          </p:nvPr>
        </p:nvSpPr>
        <p:spPr>
          <a:xfrm>
            <a:off x="838200" y="1373185"/>
            <a:ext cx="10515600" cy="4351338"/>
          </a:xfrm>
        </p:spPr>
        <p:txBody>
          <a:bodyPr>
            <a:normAutofit/>
          </a:bodyPr>
          <a:lstStyle/>
          <a:p>
            <a:pPr>
              <a:lnSpc>
                <a:spcPct val="150000"/>
              </a:lnSpc>
            </a:pPr>
            <a:r>
              <a:rPr lang="en-US" sz="2000" dirty="0">
                <a:latin typeface="Cambria" panose="02040503050406030204" pitchFamily="18" charset="0"/>
                <a:ea typeface="Cambria" panose="02040503050406030204" pitchFamily="18" charset="0"/>
              </a:rPr>
              <a:t>Download from </a:t>
            </a:r>
            <a:r>
              <a:rPr lang="en-US" sz="2000" dirty="0">
                <a:latin typeface="Cambria" panose="02040503050406030204" pitchFamily="18" charset="0"/>
                <a:ea typeface="Cambria" panose="02040503050406030204" pitchFamily="18" charset="0"/>
                <a:hlinkClick r:id="rId3"/>
              </a:rPr>
              <a:t>Armed Conflict Location &amp; Event Data Project (ACLED)</a:t>
            </a:r>
            <a:endParaRPr lang="en-US" sz="2000" dirty="0">
              <a:latin typeface="Cambria" panose="02040503050406030204" pitchFamily="18" charset="0"/>
              <a:ea typeface="Cambria" panose="02040503050406030204" pitchFamily="18" charset="0"/>
            </a:endParaRPr>
          </a:p>
          <a:p>
            <a:pPr algn="just">
              <a:lnSpc>
                <a:spcPct val="150000"/>
              </a:lnSpc>
            </a:pPr>
            <a:r>
              <a:rPr lang="en-US" sz="2000" dirty="0">
                <a:latin typeface="Cambria" panose="02040503050406030204" pitchFamily="18" charset="0"/>
                <a:ea typeface="Cambria" panose="02040503050406030204" pitchFamily="18" charset="0"/>
              </a:rPr>
              <a:t>ACLED collects real-time data on the locations, dates, actors, fatalities, and types of all reported political violence and protest events around the world.</a:t>
            </a:r>
          </a:p>
          <a:p>
            <a:pPr algn="just">
              <a:lnSpc>
                <a:spcPct val="150000"/>
              </a:lnSpc>
            </a:pPr>
            <a:r>
              <a:rPr lang="en-US" sz="2000" dirty="0">
                <a:latin typeface="Cambria" panose="02040503050406030204" pitchFamily="18" charset="0"/>
                <a:ea typeface="Cambria" panose="02040503050406030204" pitchFamily="18" charset="0"/>
              </a:rPr>
              <a:t>ACLED does not record all instances of violence. For example, criminal violence, defined as violence that is motivated by personal or purely criminal motives, is excluded from the ACLED dataset. Some mass shooting events fall into this category.</a:t>
            </a:r>
          </a:p>
          <a:p>
            <a:pPr algn="just">
              <a:lnSpc>
                <a:spcPct val="150000"/>
              </a:lnSpc>
            </a:pPr>
            <a:r>
              <a:rPr lang="en-US" sz="2000" dirty="0">
                <a:latin typeface="Cambria" panose="02040503050406030204" pitchFamily="18" charset="0"/>
                <a:ea typeface="Cambria" panose="02040503050406030204" pitchFamily="18" charset="0"/>
                <a:hlinkClick r:id="rId4"/>
              </a:rPr>
              <a:t>An Agenda for Addressing Bias in Conflict Data | Scientific Data</a:t>
            </a:r>
            <a:endParaRPr lang="en-US" sz="2000" dirty="0">
              <a:latin typeface="Cambria" panose="02040503050406030204" pitchFamily="18" charset="0"/>
              <a:ea typeface="Cambria" panose="02040503050406030204" pitchFamily="18" charset="0"/>
            </a:endParaRPr>
          </a:p>
        </p:txBody>
      </p:sp>
      <p:sp>
        <p:nvSpPr>
          <p:cNvPr id="4" name="Title 1">
            <a:extLst>
              <a:ext uri="{FF2B5EF4-FFF2-40B4-BE49-F238E27FC236}">
                <a16:creationId xmlns:a16="http://schemas.microsoft.com/office/drawing/2014/main" id="{C25C7830-9476-D20E-6090-CB64C108C8A4}"/>
              </a:ext>
            </a:extLst>
          </p:cNvPr>
          <p:cNvSpPr txBox="1">
            <a:spLocks/>
          </p:cNvSpPr>
          <p:nvPr/>
        </p:nvSpPr>
        <p:spPr>
          <a:xfrm>
            <a:off x="493644" y="153985"/>
            <a:ext cx="10515600" cy="1219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latin typeface="Cambria" panose="02040503050406030204" pitchFamily="18" charset="0"/>
                <a:ea typeface="Cambria" panose="02040503050406030204" pitchFamily="18" charset="0"/>
              </a:rPr>
              <a:t>Political Violence Events Dataset</a:t>
            </a:r>
          </a:p>
        </p:txBody>
      </p:sp>
    </p:spTree>
    <p:extLst>
      <p:ext uri="{BB962C8B-B14F-4D97-AF65-F5344CB8AC3E}">
        <p14:creationId xmlns:p14="http://schemas.microsoft.com/office/powerpoint/2010/main" val="334175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3EE18E-C28B-D856-9D6F-696D7254880F}"/>
              </a:ext>
            </a:extLst>
          </p:cNvPr>
          <p:cNvSpPr>
            <a:spLocks noGrp="1"/>
          </p:cNvSpPr>
          <p:nvPr>
            <p:ph idx="1"/>
          </p:nvPr>
        </p:nvSpPr>
        <p:spPr>
          <a:xfrm>
            <a:off x="838200" y="1373185"/>
            <a:ext cx="10515600" cy="4803778"/>
          </a:xfrm>
        </p:spPr>
        <p:txBody>
          <a:bodyPr>
            <a:normAutofit/>
          </a:bodyPr>
          <a:lstStyle/>
          <a:p>
            <a:pPr>
              <a:lnSpc>
                <a:spcPct val="150000"/>
              </a:lnSpc>
            </a:pPr>
            <a:r>
              <a:rPr lang="en-US" sz="2000" dirty="0">
                <a:latin typeface="Cambria" panose="02040503050406030204" pitchFamily="18" charset="0"/>
                <a:ea typeface="Cambria" panose="02040503050406030204" pitchFamily="18" charset="0"/>
              </a:rPr>
              <a:t># Observations: 64,444</a:t>
            </a:r>
          </a:p>
          <a:p>
            <a:pPr>
              <a:lnSpc>
                <a:spcPct val="150000"/>
              </a:lnSpc>
            </a:pPr>
            <a:r>
              <a:rPr lang="en-US" sz="2000" dirty="0">
                <a:latin typeface="Cambria" panose="02040503050406030204" pitchFamily="18" charset="0"/>
                <a:ea typeface="Cambria" panose="02040503050406030204" pitchFamily="18" charset="0"/>
              </a:rPr>
              <a:t>Unit-level analysis: political violence event </a:t>
            </a:r>
          </a:p>
          <a:p>
            <a:pPr>
              <a:lnSpc>
                <a:spcPct val="150000"/>
              </a:lnSpc>
            </a:pPr>
            <a:r>
              <a:rPr lang="en-US" sz="2000" dirty="0">
                <a:latin typeface="Cambria" panose="02040503050406030204" pitchFamily="18" charset="0"/>
                <a:ea typeface="Cambria" panose="02040503050406030204" pitchFamily="18" charset="0"/>
              </a:rPr>
              <a:t>Time Frame: 01/01/2020 – 02/09/2024</a:t>
            </a:r>
          </a:p>
          <a:p>
            <a:pPr>
              <a:lnSpc>
                <a:spcPct val="150000"/>
              </a:lnSpc>
            </a:pPr>
            <a:r>
              <a:rPr lang="en-US" sz="2000" dirty="0">
                <a:latin typeface="Cambria" panose="02040503050406030204" pitchFamily="18" charset="0"/>
                <a:ea typeface="Cambria" panose="02040503050406030204" pitchFamily="18" charset="0"/>
              </a:rPr>
              <a:t>Data Cleaning Steps:</a:t>
            </a:r>
          </a:p>
          <a:p>
            <a:pPr lvl="1">
              <a:lnSpc>
                <a:spcPct val="150000"/>
              </a:lnSpc>
            </a:pPr>
            <a:r>
              <a:rPr lang="en-US" sz="2000" dirty="0">
                <a:latin typeface="Cambria" panose="02040503050406030204" pitchFamily="18" charset="0"/>
                <a:ea typeface="Cambria" panose="02040503050406030204" pitchFamily="18" charset="0"/>
              </a:rPr>
              <a:t>Merge with State dataset to get state abbreviations</a:t>
            </a:r>
          </a:p>
          <a:p>
            <a:pPr lvl="1">
              <a:lnSpc>
                <a:spcPct val="150000"/>
              </a:lnSpc>
            </a:pPr>
            <a:r>
              <a:rPr lang="en-US" sz="2000" dirty="0">
                <a:latin typeface="Cambria" panose="02040503050406030204" pitchFamily="18" charset="0"/>
                <a:ea typeface="Cambria" panose="02040503050406030204" pitchFamily="18" charset="0"/>
              </a:rPr>
              <a:t>Rename variables</a:t>
            </a:r>
          </a:p>
          <a:p>
            <a:pPr lvl="1">
              <a:lnSpc>
                <a:spcPct val="150000"/>
              </a:lnSpc>
            </a:pPr>
            <a:r>
              <a:rPr lang="en-US" sz="2000" dirty="0">
                <a:latin typeface="Cambria" panose="02040503050406030204" pitchFamily="18" charset="0"/>
                <a:ea typeface="Cambria" panose="02040503050406030204" pitchFamily="18" charset="0"/>
              </a:rPr>
              <a:t>Group by Year and Event Types for further visualizations and analysis</a:t>
            </a:r>
          </a:p>
        </p:txBody>
      </p:sp>
      <p:sp>
        <p:nvSpPr>
          <p:cNvPr id="8" name="Title 1">
            <a:extLst>
              <a:ext uri="{FF2B5EF4-FFF2-40B4-BE49-F238E27FC236}">
                <a16:creationId xmlns:a16="http://schemas.microsoft.com/office/drawing/2014/main" id="{8C7AA08D-7320-2161-9313-C6422F49A1FD}"/>
              </a:ext>
            </a:extLst>
          </p:cNvPr>
          <p:cNvSpPr txBox="1">
            <a:spLocks/>
          </p:cNvSpPr>
          <p:nvPr/>
        </p:nvSpPr>
        <p:spPr>
          <a:xfrm>
            <a:off x="493644" y="153985"/>
            <a:ext cx="10515600" cy="1219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latin typeface="Cambria" panose="02040503050406030204" pitchFamily="18" charset="0"/>
                <a:ea typeface="Cambria" panose="02040503050406030204" pitchFamily="18" charset="0"/>
              </a:rPr>
              <a:t>Political Violence Events Dataset</a:t>
            </a:r>
          </a:p>
        </p:txBody>
      </p:sp>
    </p:spTree>
    <p:extLst>
      <p:ext uri="{BB962C8B-B14F-4D97-AF65-F5344CB8AC3E}">
        <p14:creationId xmlns:p14="http://schemas.microsoft.com/office/powerpoint/2010/main" val="35809807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A82E76B-4858-872D-4452-043145616E5F}"/>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0" y="338435"/>
            <a:ext cx="12172072" cy="6181130"/>
          </a:xfrm>
        </p:spPr>
      </p:pic>
    </p:spTree>
    <p:extLst>
      <p:ext uri="{BB962C8B-B14F-4D97-AF65-F5344CB8AC3E}">
        <p14:creationId xmlns:p14="http://schemas.microsoft.com/office/powerpoint/2010/main" val="2691488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A82E76B-4858-872D-4452-043145616E5F}"/>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0" y="338435"/>
            <a:ext cx="12192000" cy="6191250"/>
          </a:xfrm>
        </p:spPr>
      </p:pic>
      <p:sp>
        <p:nvSpPr>
          <p:cNvPr id="2" name="TextBox 1">
            <a:extLst>
              <a:ext uri="{FF2B5EF4-FFF2-40B4-BE49-F238E27FC236}">
                <a16:creationId xmlns:a16="http://schemas.microsoft.com/office/drawing/2014/main" id="{DB387C52-7807-2EDE-CF09-4474E456B41C}"/>
              </a:ext>
            </a:extLst>
          </p:cNvPr>
          <p:cNvSpPr txBox="1"/>
          <p:nvPr/>
        </p:nvSpPr>
        <p:spPr>
          <a:xfrm>
            <a:off x="8935788" y="6488668"/>
            <a:ext cx="3256212" cy="369332"/>
          </a:xfrm>
          <a:prstGeom prst="rect">
            <a:avLst/>
          </a:prstGeom>
          <a:noFill/>
        </p:spPr>
        <p:txBody>
          <a:bodyPr wrap="none" rtlCol="0">
            <a:spAutoFit/>
          </a:bodyPr>
          <a:lstStyle/>
          <a:p>
            <a:r>
              <a:rPr lang="en-US" dirty="0">
                <a:hlinkClick r:id="rId4"/>
              </a:rPr>
              <a:t>Strategic Developments Example</a:t>
            </a:r>
            <a:endParaRPr lang="en-US" dirty="0"/>
          </a:p>
        </p:txBody>
      </p:sp>
    </p:spTree>
    <p:extLst>
      <p:ext uri="{BB962C8B-B14F-4D97-AF65-F5344CB8AC3E}">
        <p14:creationId xmlns:p14="http://schemas.microsoft.com/office/powerpoint/2010/main" val="2621092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map of the united states with red and black text&#10;&#10;Description automatically generated">
            <a:extLst>
              <a:ext uri="{FF2B5EF4-FFF2-40B4-BE49-F238E27FC236}">
                <a16:creationId xmlns:a16="http://schemas.microsoft.com/office/drawing/2014/main" id="{112F33C6-D14B-368D-49AA-A6D528F178F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92247" y="626561"/>
            <a:ext cx="8207506" cy="5604877"/>
          </a:xfrm>
        </p:spPr>
      </p:pic>
    </p:spTree>
    <p:extLst>
      <p:ext uri="{BB962C8B-B14F-4D97-AF65-F5344CB8AC3E}">
        <p14:creationId xmlns:p14="http://schemas.microsoft.com/office/powerpoint/2010/main" val="29729605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112F33C6-D14B-368D-49AA-A6D528F178F3}"/>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992247" y="626561"/>
            <a:ext cx="8207506" cy="5604877"/>
          </a:xfrm>
        </p:spPr>
      </p:pic>
    </p:spTree>
    <p:extLst>
      <p:ext uri="{BB962C8B-B14F-4D97-AF65-F5344CB8AC3E}">
        <p14:creationId xmlns:p14="http://schemas.microsoft.com/office/powerpoint/2010/main" val="8567131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112F33C6-D14B-368D-49AA-A6D528F178F3}"/>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992247" y="626561"/>
            <a:ext cx="8207506" cy="5604877"/>
          </a:xfrm>
        </p:spPr>
      </p:pic>
    </p:spTree>
    <p:extLst>
      <p:ext uri="{BB962C8B-B14F-4D97-AF65-F5344CB8AC3E}">
        <p14:creationId xmlns:p14="http://schemas.microsoft.com/office/powerpoint/2010/main" val="543452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3EE18E-C28B-D856-9D6F-696D7254880F}"/>
              </a:ext>
            </a:extLst>
          </p:cNvPr>
          <p:cNvSpPr>
            <a:spLocks noGrp="1"/>
          </p:cNvSpPr>
          <p:nvPr>
            <p:ph idx="1"/>
          </p:nvPr>
        </p:nvSpPr>
        <p:spPr>
          <a:xfrm>
            <a:off x="838200" y="1200150"/>
            <a:ext cx="10515600" cy="5503865"/>
          </a:xfrm>
        </p:spPr>
        <p:txBody>
          <a:bodyPr>
            <a:normAutofit/>
          </a:bodyPr>
          <a:lstStyle/>
          <a:p>
            <a:pPr>
              <a:lnSpc>
                <a:spcPct val="150000"/>
              </a:lnSpc>
            </a:pPr>
            <a:r>
              <a:rPr lang="en-US" sz="2000" dirty="0">
                <a:latin typeface="Cambria" panose="02040503050406030204" pitchFamily="18" charset="0"/>
                <a:ea typeface="Cambria" panose="02040503050406030204" pitchFamily="18" charset="0"/>
              </a:rPr>
              <a:t>Original # Observations: 5,918,482</a:t>
            </a:r>
          </a:p>
          <a:p>
            <a:pPr>
              <a:lnSpc>
                <a:spcPct val="150000"/>
              </a:lnSpc>
            </a:pPr>
            <a:r>
              <a:rPr lang="en-US" sz="2000" dirty="0">
                <a:latin typeface="Cambria" panose="02040503050406030204" pitchFamily="18" charset="0"/>
                <a:ea typeface="Cambria" panose="02040503050406030204" pitchFamily="18" charset="0"/>
              </a:rPr>
              <a:t>Current # Observations: 75,888</a:t>
            </a:r>
          </a:p>
          <a:p>
            <a:pPr>
              <a:lnSpc>
                <a:spcPct val="150000"/>
              </a:lnSpc>
            </a:pPr>
            <a:r>
              <a:rPr lang="en-US" sz="2000" dirty="0">
                <a:latin typeface="Cambria" panose="02040503050406030204" pitchFamily="18" charset="0"/>
                <a:ea typeface="Cambria" panose="02040503050406030204" pitchFamily="18" charset="0"/>
              </a:rPr>
              <a:t>Unit-level analysis: state-level daily figure</a:t>
            </a:r>
          </a:p>
          <a:p>
            <a:pPr>
              <a:lnSpc>
                <a:spcPct val="150000"/>
              </a:lnSpc>
            </a:pPr>
            <a:r>
              <a:rPr lang="en-US" sz="2000" dirty="0">
                <a:latin typeface="Cambria" panose="02040503050406030204" pitchFamily="18" charset="0"/>
                <a:ea typeface="Cambria" panose="02040503050406030204" pitchFamily="18" charset="0"/>
              </a:rPr>
              <a:t>Time Frame: 01/01/2020 – 02/03/2024</a:t>
            </a:r>
          </a:p>
          <a:p>
            <a:pPr>
              <a:lnSpc>
                <a:spcPct val="150000"/>
              </a:lnSpc>
            </a:pPr>
            <a:r>
              <a:rPr lang="en-US" sz="2000" dirty="0">
                <a:latin typeface="Cambria" panose="02040503050406030204" pitchFamily="18" charset="0"/>
                <a:ea typeface="Cambria" panose="02040503050406030204" pitchFamily="18" charset="0"/>
              </a:rPr>
              <a:t>Data Cleaning Steps:</a:t>
            </a:r>
          </a:p>
          <a:p>
            <a:pPr lvl="1">
              <a:lnSpc>
                <a:spcPct val="150000"/>
              </a:lnSpc>
            </a:pPr>
            <a:r>
              <a:rPr lang="en-US" sz="2000" dirty="0">
                <a:latin typeface="Cambria" panose="02040503050406030204" pitchFamily="18" charset="0"/>
                <a:ea typeface="Cambria" panose="02040503050406030204" pitchFamily="18" charset="0"/>
              </a:rPr>
              <a:t>Merge with State dataset to get full state names</a:t>
            </a:r>
          </a:p>
          <a:p>
            <a:pPr lvl="1">
              <a:lnSpc>
                <a:spcPct val="150000"/>
              </a:lnSpc>
            </a:pPr>
            <a:r>
              <a:rPr lang="en-US" sz="2000" dirty="0">
                <a:latin typeface="Cambria" panose="02040503050406030204" pitchFamily="18" charset="0"/>
                <a:ea typeface="Cambria" panose="02040503050406030204" pitchFamily="18" charset="0"/>
              </a:rPr>
              <a:t>Rename variables</a:t>
            </a:r>
          </a:p>
          <a:p>
            <a:pPr lvl="1">
              <a:lnSpc>
                <a:spcPct val="150000"/>
              </a:lnSpc>
            </a:pPr>
            <a:r>
              <a:rPr lang="en-US" sz="2000" dirty="0">
                <a:latin typeface="Cambria" panose="02040503050406030204" pitchFamily="18" charset="0"/>
                <a:ea typeface="Cambria" panose="02040503050406030204" pitchFamily="18" charset="0"/>
              </a:rPr>
              <a:t>Convert to thousand units</a:t>
            </a:r>
          </a:p>
          <a:p>
            <a:pPr lvl="1">
              <a:lnSpc>
                <a:spcPct val="150000"/>
              </a:lnSpc>
            </a:pPr>
            <a:r>
              <a:rPr lang="en-US" sz="2000" dirty="0">
                <a:latin typeface="Cambria" panose="02040503050406030204" pitchFamily="18" charset="0"/>
                <a:ea typeface="Cambria" panose="02040503050406030204" pitchFamily="18" charset="0"/>
              </a:rPr>
              <a:t>Group by Date for further visualizations and analysis</a:t>
            </a:r>
          </a:p>
        </p:txBody>
      </p:sp>
      <p:sp>
        <p:nvSpPr>
          <p:cNvPr id="6" name="Title 1">
            <a:extLst>
              <a:ext uri="{FF2B5EF4-FFF2-40B4-BE49-F238E27FC236}">
                <a16:creationId xmlns:a16="http://schemas.microsoft.com/office/drawing/2014/main" id="{5CE81178-A997-0EFD-91B5-96C8368B7684}"/>
              </a:ext>
            </a:extLst>
          </p:cNvPr>
          <p:cNvSpPr txBox="1">
            <a:spLocks/>
          </p:cNvSpPr>
          <p:nvPr/>
        </p:nvSpPr>
        <p:spPr>
          <a:xfrm>
            <a:off x="493644" y="153985"/>
            <a:ext cx="10515600" cy="1219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latin typeface="Cambria" panose="02040503050406030204" pitchFamily="18" charset="0"/>
                <a:ea typeface="Cambria" panose="02040503050406030204" pitchFamily="18" charset="0"/>
              </a:rPr>
              <a:t>Trips by distance Dataset</a:t>
            </a:r>
          </a:p>
        </p:txBody>
      </p:sp>
    </p:spTree>
    <p:extLst>
      <p:ext uri="{BB962C8B-B14F-4D97-AF65-F5344CB8AC3E}">
        <p14:creationId xmlns:p14="http://schemas.microsoft.com/office/powerpoint/2010/main" val="24350751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112F33C6-D14B-368D-49AA-A6D528F178F3}"/>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992247" y="626561"/>
            <a:ext cx="8207506" cy="5604877"/>
          </a:xfrm>
        </p:spPr>
      </p:pic>
    </p:spTree>
    <p:extLst>
      <p:ext uri="{BB962C8B-B14F-4D97-AF65-F5344CB8AC3E}">
        <p14:creationId xmlns:p14="http://schemas.microsoft.com/office/powerpoint/2010/main" val="21242009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112F33C6-D14B-368D-49AA-A6D528F178F3}"/>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992247" y="626561"/>
            <a:ext cx="8207506" cy="5604877"/>
          </a:xfrm>
        </p:spPr>
      </p:pic>
    </p:spTree>
    <p:extLst>
      <p:ext uri="{BB962C8B-B14F-4D97-AF65-F5344CB8AC3E}">
        <p14:creationId xmlns:p14="http://schemas.microsoft.com/office/powerpoint/2010/main" val="9591823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3EE18E-C28B-D856-9D6F-696D7254880F}"/>
              </a:ext>
            </a:extLst>
          </p:cNvPr>
          <p:cNvSpPr>
            <a:spLocks noGrp="1"/>
          </p:cNvSpPr>
          <p:nvPr>
            <p:ph idx="1"/>
          </p:nvPr>
        </p:nvSpPr>
        <p:spPr>
          <a:xfrm>
            <a:off x="493644" y="1193800"/>
            <a:ext cx="11406256" cy="5664200"/>
          </a:xfrm>
        </p:spPr>
        <p:txBody>
          <a:bodyPr>
            <a:normAutofit/>
          </a:bodyPr>
          <a:lstStyle/>
          <a:p>
            <a:pPr>
              <a:lnSpc>
                <a:spcPct val="150000"/>
              </a:lnSpc>
            </a:pPr>
            <a:r>
              <a:rPr lang="en-US" sz="2000" dirty="0">
                <a:latin typeface="Cambria" panose="02040503050406030204" pitchFamily="18" charset="0"/>
                <a:ea typeface="Cambria" panose="02040503050406030204" pitchFamily="18" charset="0"/>
              </a:rPr>
              <a:t>Download from </a:t>
            </a:r>
            <a:r>
              <a:rPr lang="en-US" sz="2000" dirty="0">
                <a:latin typeface="Cambria" panose="02040503050406030204" pitchFamily="18" charset="0"/>
                <a:ea typeface="Cambria" panose="02040503050406030204" pitchFamily="18" charset="0"/>
                <a:hlinkClick r:id="rId3"/>
              </a:rPr>
              <a:t>Centers for Disease Control and Prevention (CDC)</a:t>
            </a:r>
            <a:endParaRPr lang="en-US" sz="2000" dirty="0">
              <a:latin typeface="Cambria" panose="02040503050406030204" pitchFamily="18" charset="0"/>
              <a:ea typeface="Cambria" panose="02040503050406030204" pitchFamily="18" charset="0"/>
            </a:endParaRPr>
          </a:p>
          <a:p>
            <a:pPr algn="just">
              <a:lnSpc>
                <a:spcPct val="150000"/>
              </a:lnSpc>
            </a:pPr>
            <a:r>
              <a:rPr lang="en-US" sz="2000" dirty="0">
                <a:latin typeface="Cambria" panose="02040503050406030204" pitchFamily="18" charset="0"/>
                <a:ea typeface="Cambria" panose="02040503050406030204" pitchFamily="18" charset="0"/>
              </a:rPr>
              <a:t>This aggregate dataset was structured to include weekly and cumulative numbers of cases and deaths retrieved by CDC from states and territories over time.</a:t>
            </a:r>
          </a:p>
          <a:p>
            <a:pPr algn="just">
              <a:lnSpc>
                <a:spcPct val="150000"/>
              </a:lnSpc>
            </a:pPr>
            <a:r>
              <a:rPr lang="en-US" sz="2000" dirty="0">
                <a:latin typeface="Cambria" panose="02040503050406030204" pitchFamily="18" charset="0"/>
                <a:ea typeface="Cambria" panose="02040503050406030204" pitchFamily="18" charset="0"/>
              </a:rPr>
              <a:t>Metrics included are:  </a:t>
            </a:r>
          </a:p>
          <a:p>
            <a:pPr lvl="1" algn="just">
              <a:lnSpc>
                <a:spcPct val="150000"/>
              </a:lnSpc>
            </a:pPr>
            <a:r>
              <a:rPr lang="en-US" sz="2000" dirty="0">
                <a:latin typeface="Cambria" panose="02040503050406030204" pitchFamily="18" charset="0"/>
                <a:ea typeface="Cambria" panose="02040503050406030204" pitchFamily="18" charset="0"/>
              </a:rPr>
              <a:t>Cumulative total number of cases</a:t>
            </a:r>
          </a:p>
          <a:p>
            <a:pPr lvl="1" algn="just">
              <a:lnSpc>
                <a:spcPct val="150000"/>
              </a:lnSpc>
            </a:pPr>
            <a:r>
              <a:rPr lang="en-US" sz="2000" dirty="0">
                <a:latin typeface="Cambria" panose="02040503050406030204" pitchFamily="18" charset="0"/>
                <a:ea typeface="Cambria" panose="02040503050406030204" pitchFamily="18" charset="0"/>
              </a:rPr>
              <a:t>Number of new cases (7-day sum)</a:t>
            </a:r>
          </a:p>
          <a:p>
            <a:pPr lvl="1" algn="just">
              <a:lnSpc>
                <a:spcPct val="150000"/>
              </a:lnSpc>
            </a:pPr>
            <a:r>
              <a:rPr lang="en-US" sz="2000" dirty="0">
                <a:latin typeface="Cambria" panose="02040503050406030204" pitchFamily="18" charset="0"/>
                <a:ea typeface="Cambria" panose="02040503050406030204" pitchFamily="18" charset="0"/>
              </a:rPr>
              <a:t>Cumulative total number of deaths</a:t>
            </a:r>
          </a:p>
          <a:p>
            <a:pPr lvl="1" algn="just">
              <a:lnSpc>
                <a:spcPct val="150000"/>
              </a:lnSpc>
            </a:pPr>
            <a:r>
              <a:rPr lang="en-US" sz="2000" dirty="0">
                <a:latin typeface="Cambria" panose="02040503050406030204" pitchFamily="18" charset="0"/>
                <a:ea typeface="Cambria" panose="02040503050406030204" pitchFamily="18" charset="0"/>
              </a:rPr>
              <a:t>Number of new deaths (7-day sum)</a:t>
            </a:r>
          </a:p>
          <a:p>
            <a:pPr lvl="1" algn="just">
              <a:lnSpc>
                <a:spcPct val="150000"/>
              </a:lnSpc>
            </a:pPr>
            <a:r>
              <a:rPr lang="en-US" sz="2000" dirty="0">
                <a:latin typeface="Cambria" panose="02040503050406030204" pitchFamily="18" charset="0"/>
                <a:ea typeface="Cambria" panose="02040503050406030204" pitchFamily="18" charset="0"/>
              </a:rPr>
              <a:t>Number of new historic cases (7-day sum)</a:t>
            </a:r>
          </a:p>
          <a:p>
            <a:pPr lvl="1" algn="just">
              <a:lnSpc>
                <a:spcPct val="150000"/>
              </a:lnSpc>
            </a:pPr>
            <a:r>
              <a:rPr lang="en-US" sz="2000" dirty="0">
                <a:latin typeface="Cambria" panose="02040503050406030204" pitchFamily="18" charset="0"/>
                <a:ea typeface="Cambria" panose="02040503050406030204" pitchFamily="18" charset="0"/>
              </a:rPr>
              <a:t>Number of new historic deaths (7-day sum)</a:t>
            </a:r>
          </a:p>
        </p:txBody>
      </p:sp>
      <p:sp>
        <p:nvSpPr>
          <p:cNvPr id="6" name="Title 1">
            <a:extLst>
              <a:ext uri="{FF2B5EF4-FFF2-40B4-BE49-F238E27FC236}">
                <a16:creationId xmlns:a16="http://schemas.microsoft.com/office/drawing/2014/main" id="{00DE2F89-1766-F13F-150E-AD231F539163}"/>
              </a:ext>
            </a:extLst>
          </p:cNvPr>
          <p:cNvSpPr txBox="1">
            <a:spLocks/>
          </p:cNvSpPr>
          <p:nvPr/>
        </p:nvSpPr>
        <p:spPr>
          <a:xfrm>
            <a:off x="493644" y="153985"/>
            <a:ext cx="10515600" cy="1219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latin typeface="Cambria" panose="02040503050406030204" pitchFamily="18" charset="0"/>
                <a:ea typeface="Cambria" panose="02040503050406030204" pitchFamily="18" charset="0"/>
              </a:rPr>
              <a:t>COVID-19 Cases Dataset</a:t>
            </a:r>
          </a:p>
        </p:txBody>
      </p:sp>
    </p:spTree>
    <p:extLst>
      <p:ext uri="{BB962C8B-B14F-4D97-AF65-F5344CB8AC3E}">
        <p14:creationId xmlns:p14="http://schemas.microsoft.com/office/powerpoint/2010/main" val="20924277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A2400D-08D2-DB19-6C76-4C904E6894A7}"/>
              </a:ext>
            </a:extLst>
          </p:cNvPr>
          <p:cNvSpPr>
            <a:spLocks noGrp="1"/>
          </p:cNvSpPr>
          <p:nvPr>
            <p:ph idx="1"/>
          </p:nvPr>
        </p:nvSpPr>
        <p:spPr>
          <a:xfrm>
            <a:off x="838200" y="1373185"/>
            <a:ext cx="10515600" cy="4803778"/>
          </a:xfrm>
        </p:spPr>
        <p:txBody>
          <a:bodyPr>
            <a:normAutofit/>
          </a:bodyPr>
          <a:lstStyle/>
          <a:p>
            <a:pPr>
              <a:lnSpc>
                <a:spcPct val="150000"/>
              </a:lnSpc>
            </a:pPr>
            <a:r>
              <a:rPr lang="en-US" sz="2000" dirty="0">
                <a:latin typeface="Cambria" panose="02040503050406030204" pitchFamily="18" charset="0"/>
                <a:ea typeface="Cambria" panose="02040503050406030204" pitchFamily="18" charset="0"/>
              </a:rPr>
              <a:t>Original # Observations: 10,380</a:t>
            </a:r>
          </a:p>
          <a:p>
            <a:pPr>
              <a:lnSpc>
                <a:spcPct val="150000"/>
              </a:lnSpc>
            </a:pPr>
            <a:r>
              <a:rPr lang="en-US" sz="2000" dirty="0">
                <a:latin typeface="Cambria" panose="02040503050406030204" pitchFamily="18" charset="0"/>
                <a:ea typeface="Cambria" panose="02040503050406030204" pitchFamily="18" charset="0"/>
              </a:rPr>
              <a:t>Current # Observations: 8,823</a:t>
            </a:r>
          </a:p>
          <a:p>
            <a:pPr>
              <a:lnSpc>
                <a:spcPct val="150000"/>
              </a:lnSpc>
            </a:pPr>
            <a:r>
              <a:rPr lang="en-US" sz="2000" dirty="0">
                <a:latin typeface="Cambria" panose="02040503050406030204" pitchFamily="18" charset="0"/>
                <a:ea typeface="Cambria" panose="02040503050406030204" pitchFamily="18" charset="0"/>
              </a:rPr>
              <a:t>Unit-level: state-level weekly figure </a:t>
            </a:r>
          </a:p>
          <a:p>
            <a:pPr>
              <a:lnSpc>
                <a:spcPct val="150000"/>
              </a:lnSpc>
            </a:pPr>
            <a:r>
              <a:rPr lang="en-US" sz="2000" dirty="0">
                <a:latin typeface="Cambria" panose="02040503050406030204" pitchFamily="18" charset="0"/>
                <a:ea typeface="Cambria" panose="02040503050406030204" pitchFamily="18" charset="0"/>
              </a:rPr>
              <a:t>Time Frame: 01/23/2020 – 05/11/2023</a:t>
            </a:r>
          </a:p>
          <a:p>
            <a:pPr>
              <a:lnSpc>
                <a:spcPct val="150000"/>
              </a:lnSpc>
            </a:pPr>
            <a:r>
              <a:rPr lang="en-US" sz="2000" dirty="0">
                <a:latin typeface="Cambria" panose="02040503050406030204" pitchFamily="18" charset="0"/>
                <a:ea typeface="Cambria" panose="02040503050406030204" pitchFamily="18" charset="0"/>
              </a:rPr>
              <a:t>Data Cleaning Steps:</a:t>
            </a:r>
          </a:p>
          <a:p>
            <a:pPr lvl="1">
              <a:lnSpc>
                <a:spcPct val="150000"/>
              </a:lnSpc>
            </a:pPr>
            <a:r>
              <a:rPr lang="en-US" sz="2000" dirty="0">
                <a:latin typeface="Cambria" panose="02040503050406030204" pitchFamily="18" charset="0"/>
                <a:ea typeface="Cambria" panose="02040503050406030204" pitchFamily="18" charset="0"/>
              </a:rPr>
              <a:t>Drop unnecessary states</a:t>
            </a:r>
          </a:p>
          <a:p>
            <a:pPr lvl="1">
              <a:lnSpc>
                <a:spcPct val="150000"/>
              </a:lnSpc>
            </a:pPr>
            <a:r>
              <a:rPr lang="en-US" sz="2000" dirty="0">
                <a:latin typeface="Cambria" panose="02040503050406030204" pitchFamily="18" charset="0"/>
                <a:ea typeface="Cambria" panose="02040503050406030204" pitchFamily="18" charset="0"/>
              </a:rPr>
              <a:t>Combine the figures for NYC to NY State</a:t>
            </a:r>
          </a:p>
          <a:p>
            <a:pPr lvl="1">
              <a:lnSpc>
                <a:spcPct val="150000"/>
              </a:lnSpc>
            </a:pPr>
            <a:r>
              <a:rPr lang="en-US" sz="2000" dirty="0">
                <a:latin typeface="Cambria" panose="02040503050406030204" pitchFamily="18" charset="0"/>
                <a:ea typeface="Cambria" panose="02040503050406030204" pitchFamily="18" charset="0"/>
              </a:rPr>
              <a:t>Rename variables</a:t>
            </a:r>
          </a:p>
        </p:txBody>
      </p:sp>
      <p:sp>
        <p:nvSpPr>
          <p:cNvPr id="4" name="Title 1">
            <a:extLst>
              <a:ext uri="{FF2B5EF4-FFF2-40B4-BE49-F238E27FC236}">
                <a16:creationId xmlns:a16="http://schemas.microsoft.com/office/drawing/2014/main" id="{EEDD0A43-A76A-D5F1-45AC-80849CFE870E}"/>
              </a:ext>
            </a:extLst>
          </p:cNvPr>
          <p:cNvSpPr txBox="1">
            <a:spLocks/>
          </p:cNvSpPr>
          <p:nvPr/>
        </p:nvSpPr>
        <p:spPr>
          <a:xfrm>
            <a:off x="493644" y="153985"/>
            <a:ext cx="10515600" cy="1219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latin typeface="Cambria" panose="02040503050406030204" pitchFamily="18" charset="0"/>
                <a:ea typeface="Cambria" panose="02040503050406030204" pitchFamily="18" charset="0"/>
              </a:rPr>
              <a:t>COVID-19 Cases Dataset</a:t>
            </a:r>
          </a:p>
        </p:txBody>
      </p:sp>
    </p:spTree>
    <p:extLst>
      <p:ext uri="{BB962C8B-B14F-4D97-AF65-F5344CB8AC3E}">
        <p14:creationId xmlns:p14="http://schemas.microsoft.com/office/powerpoint/2010/main" val="7562764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8FDAB97-2246-258F-11B7-31280004A8BF}"/>
              </a:ext>
            </a:extLst>
          </p:cNvPr>
          <p:cNvPicPr>
            <a:picLocks noGrp="1" noChangeAspect="1"/>
          </p:cNvPicPr>
          <p:nvPr>
            <p:ph idx="1"/>
          </p:nvPr>
        </p:nvPicPr>
        <p:blipFill>
          <a:blip r:embed="rId2"/>
          <a:stretch>
            <a:fillRect/>
          </a:stretch>
        </p:blipFill>
        <p:spPr>
          <a:xfrm>
            <a:off x="256225" y="1107813"/>
            <a:ext cx="11679549" cy="5107456"/>
          </a:xfrm>
        </p:spPr>
      </p:pic>
      <p:sp>
        <p:nvSpPr>
          <p:cNvPr id="7" name="Title 1">
            <a:extLst>
              <a:ext uri="{FF2B5EF4-FFF2-40B4-BE49-F238E27FC236}">
                <a16:creationId xmlns:a16="http://schemas.microsoft.com/office/drawing/2014/main" id="{BDF7A541-FB59-AB51-347E-05E0A3A58EBA}"/>
              </a:ext>
            </a:extLst>
          </p:cNvPr>
          <p:cNvSpPr txBox="1">
            <a:spLocks/>
          </p:cNvSpPr>
          <p:nvPr/>
        </p:nvSpPr>
        <p:spPr>
          <a:xfrm>
            <a:off x="493644" y="153985"/>
            <a:ext cx="10515600" cy="1219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Cambria" panose="02040503050406030204" pitchFamily="18" charset="0"/>
                <a:ea typeface="Cambria" panose="02040503050406030204" pitchFamily="18" charset="0"/>
              </a:rPr>
              <a:t>COVID-19 National Number of Cases over time</a:t>
            </a:r>
          </a:p>
        </p:txBody>
      </p:sp>
    </p:spTree>
    <p:extLst>
      <p:ext uri="{BB962C8B-B14F-4D97-AF65-F5344CB8AC3E}">
        <p14:creationId xmlns:p14="http://schemas.microsoft.com/office/powerpoint/2010/main" val="15676854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A9F3679-30F5-BD44-D88A-145D7F3B075E}"/>
              </a:ext>
            </a:extLst>
          </p:cNvPr>
          <p:cNvPicPr>
            <a:picLocks noChangeAspect="1"/>
          </p:cNvPicPr>
          <p:nvPr/>
        </p:nvPicPr>
        <p:blipFill>
          <a:blip r:embed="rId2"/>
          <a:stretch>
            <a:fillRect/>
          </a:stretch>
        </p:blipFill>
        <p:spPr>
          <a:xfrm>
            <a:off x="308135" y="764399"/>
            <a:ext cx="11575729" cy="4814765"/>
          </a:xfrm>
          <a:prstGeom prst="rect">
            <a:avLst/>
          </a:prstGeom>
        </p:spPr>
      </p:pic>
      <p:sp>
        <p:nvSpPr>
          <p:cNvPr id="7" name="TextBox 6">
            <a:extLst>
              <a:ext uri="{FF2B5EF4-FFF2-40B4-BE49-F238E27FC236}">
                <a16:creationId xmlns:a16="http://schemas.microsoft.com/office/drawing/2014/main" id="{0E6D9A74-AA85-688F-295E-1BD0FC2F4742}"/>
              </a:ext>
            </a:extLst>
          </p:cNvPr>
          <p:cNvSpPr txBox="1"/>
          <p:nvPr/>
        </p:nvSpPr>
        <p:spPr>
          <a:xfrm>
            <a:off x="3690276" y="5908935"/>
            <a:ext cx="4811445" cy="369332"/>
          </a:xfrm>
          <a:prstGeom prst="rect">
            <a:avLst/>
          </a:prstGeom>
          <a:noFill/>
        </p:spPr>
        <p:txBody>
          <a:bodyPr wrap="none" rtlCol="0">
            <a:spAutoFit/>
          </a:bodyPr>
          <a:lstStyle/>
          <a:p>
            <a:r>
              <a:rPr lang="en-US" dirty="0">
                <a:hlinkClick r:id="rId3"/>
              </a:rPr>
              <a:t>https://data.cdc.gov/d/pwn4-m3yp/visualization</a:t>
            </a:r>
            <a:r>
              <a:rPr lang="en-US" dirty="0"/>
              <a:t> </a:t>
            </a:r>
          </a:p>
        </p:txBody>
      </p:sp>
      <p:sp>
        <p:nvSpPr>
          <p:cNvPr id="9" name="Title 1">
            <a:extLst>
              <a:ext uri="{FF2B5EF4-FFF2-40B4-BE49-F238E27FC236}">
                <a16:creationId xmlns:a16="http://schemas.microsoft.com/office/drawing/2014/main" id="{919D83A8-431E-A0A3-C919-CC96BD376B6C}"/>
              </a:ext>
            </a:extLst>
          </p:cNvPr>
          <p:cNvSpPr txBox="1">
            <a:spLocks/>
          </p:cNvSpPr>
          <p:nvPr/>
        </p:nvSpPr>
        <p:spPr>
          <a:xfrm>
            <a:off x="493644" y="153985"/>
            <a:ext cx="10515600" cy="1219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Cambria" panose="02040503050406030204" pitchFamily="18" charset="0"/>
                <a:ea typeface="Cambria" panose="02040503050406030204" pitchFamily="18" charset="0"/>
              </a:rPr>
              <a:t>COVID-19 National Number of Cases by State over time</a:t>
            </a:r>
          </a:p>
        </p:txBody>
      </p:sp>
    </p:spTree>
    <p:extLst>
      <p:ext uri="{BB962C8B-B14F-4D97-AF65-F5344CB8AC3E}">
        <p14:creationId xmlns:p14="http://schemas.microsoft.com/office/powerpoint/2010/main" val="6581200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29C6A1-412C-763C-4ACD-A7FA167E223D}"/>
              </a:ext>
            </a:extLst>
          </p:cNvPr>
          <p:cNvSpPr>
            <a:spLocks noGrp="1"/>
          </p:cNvSpPr>
          <p:nvPr>
            <p:ph idx="1"/>
          </p:nvPr>
        </p:nvSpPr>
        <p:spPr>
          <a:xfrm>
            <a:off x="838200" y="1485900"/>
            <a:ext cx="10515600" cy="4914899"/>
          </a:xfrm>
        </p:spPr>
        <p:txBody>
          <a:bodyPr/>
          <a:lstStyle/>
          <a:p>
            <a:pPr>
              <a:lnSpc>
                <a:spcPct val="150000"/>
              </a:lnSpc>
            </a:pPr>
            <a:r>
              <a:rPr lang="en-US" sz="2000" dirty="0">
                <a:latin typeface="Cambria" panose="02040503050406030204" pitchFamily="18" charset="0"/>
                <a:ea typeface="Cambria" panose="02040503050406030204" pitchFamily="18" charset="0"/>
              </a:rPr>
              <a:t># Observations: 93,817</a:t>
            </a:r>
          </a:p>
          <a:p>
            <a:pPr>
              <a:lnSpc>
                <a:spcPct val="150000"/>
              </a:lnSpc>
            </a:pPr>
            <a:r>
              <a:rPr lang="en-US" sz="2000" dirty="0">
                <a:latin typeface="Cambria" panose="02040503050406030204" pitchFamily="18" charset="0"/>
                <a:ea typeface="Cambria" panose="02040503050406030204" pitchFamily="18" charset="0"/>
              </a:rPr>
              <a:t>Time Frame: 01/01/2020 - 05/11/2023</a:t>
            </a:r>
          </a:p>
          <a:p>
            <a:pPr>
              <a:lnSpc>
                <a:spcPct val="150000"/>
              </a:lnSpc>
            </a:pPr>
            <a:r>
              <a:rPr lang="en-US" sz="2000" dirty="0">
                <a:latin typeface="Cambria" panose="02040503050406030204" pitchFamily="18" charset="0"/>
                <a:ea typeface="Cambria" panose="02040503050406030204" pitchFamily="18" charset="0"/>
              </a:rPr>
              <a:t>Unit-level analysis: state-level daily figure</a:t>
            </a:r>
          </a:p>
          <a:p>
            <a:pPr>
              <a:lnSpc>
                <a:spcPct val="150000"/>
              </a:lnSpc>
            </a:pPr>
            <a:r>
              <a:rPr lang="en-US" sz="2000" dirty="0">
                <a:latin typeface="Cambria" panose="02040503050406030204" pitchFamily="18" charset="0"/>
                <a:ea typeface="Cambria" panose="02040503050406030204" pitchFamily="18" charset="0"/>
              </a:rPr>
              <a:t>Concerns:</a:t>
            </a:r>
          </a:p>
          <a:p>
            <a:pPr lvl="1">
              <a:lnSpc>
                <a:spcPct val="150000"/>
              </a:lnSpc>
            </a:pPr>
            <a:r>
              <a:rPr lang="en-US" sz="2000" dirty="0">
                <a:latin typeface="Cambria" panose="02040503050406030204" pitchFamily="18" charset="0"/>
                <a:ea typeface="Cambria" panose="02040503050406030204" pitchFamily="18" charset="0"/>
              </a:rPr>
              <a:t>Not addressing the weekly COVID-19 data </a:t>
            </a:r>
            <a:r>
              <a:rPr lang="en-US" sz="2000" dirty="0">
                <a:latin typeface="Cambria" panose="02040503050406030204" pitchFamily="18" charset="0"/>
                <a:ea typeface="Cambria" panose="02040503050406030204" pitchFamily="18" charset="0"/>
                <a:sym typeface="Wingdings" panose="05000000000000000000" pitchFamily="2" charset="2"/>
              </a:rPr>
              <a:t> </a:t>
            </a:r>
            <a:r>
              <a:rPr lang="en-US" sz="2000" dirty="0">
                <a:latin typeface="Cambria" panose="02040503050406030204" pitchFamily="18" charset="0"/>
                <a:ea typeface="Cambria" panose="02040503050406030204" pitchFamily="18" charset="0"/>
              </a:rPr>
              <a:t>Inconsistent structure</a:t>
            </a:r>
          </a:p>
          <a:p>
            <a:pPr lvl="1">
              <a:lnSpc>
                <a:spcPct val="150000"/>
              </a:lnSpc>
            </a:pPr>
            <a:r>
              <a:rPr lang="en-US" sz="2000" dirty="0">
                <a:latin typeface="Cambria" panose="02040503050406030204" pitchFamily="18" charset="0"/>
                <a:ea typeface="Cambria" panose="02040503050406030204" pitchFamily="18" charset="0"/>
              </a:rPr>
              <a:t>Unbalanced panel data may lead to skewed model estimate</a:t>
            </a:r>
          </a:p>
          <a:p>
            <a:pPr lvl="1">
              <a:lnSpc>
                <a:spcPct val="150000"/>
              </a:lnSpc>
            </a:pPr>
            <a:r>
              <a:rPr lang="en-US" sz="2000" dirty="0">
                <a:latin typeface="Cambria" panose="02040503050406030204" pitchFamily="18" charset="0"/>
                <a:ea typeface="Cambria" panose="02040503050406030204" pitchFamily="18" charset="0"/>
              </a:rPr>
              <a:t>More variables should be created or added to be controlled in the model.</a:t>
            </a:r>
          </a:p>
        </p:txBody>
      </p:sp>
      <p:sp>
        <p:nvSpPr>
          <p:cNvPr id="4" name="Title 1">
            <a:extLst>
              <a:ext uri="{FF2B5EF4-FFF2-40B4-BE49-F238E27FC236}">
                <a16:creationId xmlns:a16="http://schemas.microsoft.com/office/drawing/2014/main" id="{BC4FC6B8-2010-B818-DF8F-B3503FF74E01}"/>
              </a:ext>
            </a:extLst>
          </p:cNvPr>
          <p:cNvSpPr txBox="1">
            <a:spLocks/>
          </p:cNvSpPr>
          <p:nvPr/>
        </p:nvSpPr>
        <p:spPr>
          <a:xfrm>
            <a:off x="493644" y="153985"/>
            <a:ext cx="10515600" cy="1219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latin typeface="Cambria" panose="02040503050406030204" pitchFamily="18" charset="0"/>
                <a:ea typeface="Cambria" panose="02040503050406030204" pitchFamily="18" charset="0"/>
              </a:rPr>
              <a:t>Master Dataset</a:t>
            </a:r>
          </a:p>
        </p:txBody>
      </p:sp>
    </p:spTree>
    <p:extLst>
      <p:ext uri="{BB962C8B-B14F-4D97-AF65-F5344CB8AC3E}">
        <p14:creationId xmlns:p14="http://schemas.microsoft.com/office/powerpoint/2010/main" val="38210598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F4A4C-25DD-909B-0E7E-FEEAF41C6F85}"/>
              </a:ext>
            </a:extLst>
          </p:cNvPr>
          <p:cNvSpPr>
            <a:spLocks noGrp="1"/>
          </p:cNvSpPr>
          <p:nvPr>
            <p:ph type="title"/>
          </p:nvPr>
        </p:nvSpPr>
        <p:spPr>
          <a:xfrm>
            <a:off x="493644" y="153985"/>
            <a:ext cx="10515600" cy="1219200"/>
          </a:xfrm>
        </p:spPr>
        <p:txBody>
          <a:bodyPr>
            <a:normAutofit/>
          </a:bodyPr>
          <a:lstStyle/>
          <a:p>
            <a:r>
              <a:rPr lang="en-US" sz="3600" b="1" dirty="0">
                <a:latin typeface="Cambria" panose="02040503050406030204" pitchFamily="18" charset="0"/>
                <a:ea typeface="Cambria" panose="02040503050406030204" pitchFamily="18" charset="0"/>
              </a:rPr>
              <a:t>Potential Models</a:t>
            </a:r>
          </a:p>
        </p:txBody>
      </p:sp>
      <p:sp>
        <p:nvSpPr>
          <p:cNvPr id="3" name="Content Placeholder 2">
            <a:extLst>
              <a:ext uri="{FF2B5EF4-FFF2-40B4-BE49-F238E27FC236}">
                <a16:creationId xmlns:a16="http://schemas.microsoft.com/office/drawing/2014/main" id="{DD9C85BE-C320-04AF-7ED1-9F52EEAEEDCD}"/>
              </a:ext>
            </a:extLst>
          </p:cNvPr>
          <p:cNvSpPr>
            <a:spLocks noGrp="1"/>
          </p:cNvSpPr>
          <p:nvPr>
            <p:ph idx="1"/>
          </p:nvPr>
        </p:nvSpPr>
        <p:spPr>
          <a:xfrm>
            <a:off x="388883" y="1335018"/>
            <a:ext cx="11572465" cy="2551272"/>
          </a:xfrm>
        </p:spPr>
        <p:txBody>
          <a:bodyPr>
            <a:normAutofit/>
          </a:bodyPr>
          <a:lstStyle/>
          <a:p>
            <a:pPr algn="just">
              <a:lnSpc>
                <a:spcPct val="150000"/>
              </a:lnSpc>
            </a:pPr>
            <a:r>
              <a:rPr lang="en-US" sz="2000" dirty="0">
                <a:latin typeface="Cambria" panose="02040503050406030204" pitchFamily="18" charset="0"/>
                <a:ea typeface="Cambria" panose="02040503050406030204" pitchFamily="18" charset="0"/>
              </a:rPr>
              <a:t>Research Question: estimate the impact of political violence events (categorized by type) on daily trip numbers while accounting for state-specific characteristics and time-varying factors.</a:t>
            </a:r>
          </a:p>
          <a:p>
            <a:pPr algn="just">
              <a:lnSpc>
                <a:spcPct val="150000"/>
              </a:lnSpc>
            </a:pPr>
            <a:r>
              <a:rPr lang="en-US" sz="2000" dirty="0">
                <a:latin typeface="Cambria" panose="02040503050406030204" pitchFamily="18" charset="0"/>
                <a:ea typeface="Cambria" panose="02040503050406030204" pitchFamily="18" charset="0"/>
              </a:rPr>
              <a:t>Two-way Fixed Effects Model:</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244A84E-BBDF-0D8D-7006-D713ACE5D7BB}"/>
                  </a:ext>
                </a:extLst>
              </p:cNvPr>
              <p:cNvSpPr txBox="1"/>
              <p:nvPr/>
            </p:nvSpPr>
            <p:spPr>
              <a:xfrm>
                <a:off x="230652" y="3244334"/>
                <a:ext cx="11572465"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𝑻𝒓𝒊𝒑𝒔𝑫𝒊𝒔𝒕𝒂𝒏𝒄</m:t>
                      </m:r>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𝒆</m:t>
                          </m:r>
                        </m:e>
                        <m:sub>
                          <m:r>
                            <a:rPr lang="en-US" sz="2400" b="1" i="1" smtClean="0">
                              <a:latin typeface="Cambria Math" panose="02040503050406030204" pitchFamily="18" charset="0"/>
                            </a:rPr>
                            <m:t>𝒊𝒕</m:t>
                          </m:r>
                        </m:sub>
                      </m:sSub>
                      <m:r>
                        <a:rPr lang="en-US" sz="2400" b="1" i="1" smtClean="0">
                          <a:latin typeface="Cambria Math" panose="02040503050406030204" pitchFamily="18" charset="0"/>
                        </a:rPr>
                        <m:t>=</m:t>
                      </m:r>
                      <m:sSub>
                        <m:sSubPr>
                          <m:ctrlPr>
                            <a:rPr lang="en-US" sz="2400" b="1" i="1" smtClean="0">
                              <a:latin typeface="Cambria Math" panose="02040503050406030204" pitchFamily="18" charset="0"/>
                              <a:ea typeface="Cambria Math" panose="02040503050406030204" pitchFamily="18" charset="0"/>
                            </a:rPr>
                          </m:ctrlPr>
                        </m:sSubPr>
                        <m:e>
                          <m:r>
                            <a:rPr lang="en-US" sz="2400" b="1" i="1" smtClean="0">
                              <a:latin typeface="Cambria Math" panose="02040503050406030204" pitchFamily="18" charset="0"/>
                              <a:ea typeface="Cambria Math" panose="02040503050406030204" pitchFamily="18" charset="0"/>
                            </a:rPr>
                            <m:t>𝜷</m:t>
                          </m:r>
                        </m:e>
                        <m:sub>
                          <m:r>
                            <a:rPr lang="en-US" sz="2400" b="1" i="1" smtClean="0">
                              <a:latin typeface="Cambria Math" panose="02040503050406030204" pitchFamily="18" charset="0"/>
                              <a:ea typeface="Cambria Math" panose="02040503050406030204" pitchFamily="18" charset="0"/>
                            </a:rPr>
                            <m:t>𝟎</m:t>
                          </m:r>
                        </m:sub>
                      </m:sSub>
                      <m:r>
                        <a:rPr lang="en-US" sz="2400" b="1" i="1" smtClean="0">
                          <a:latin typeface="Cambria Math" panose="02040503050406030204" pitchFamily="18" charset="0"/>
                          <a:ea typeface="Cambria Math" panose="02040503050406030204" pitchFamily="18" charset="0"/>
                        </a:rPr>
                        <m:t>+</m:t>
                      </m:r>
                      <m:sSub>
                        <m:sSubPr>
                          <m:ctrlPr>
                            <a:rPr lang="en-US" sz="2400" b="1" i="1" smtClean="0">
                              <a:latin typeface="Cambria Math" panose="02040503050406030204" pitchFamily="18" charset="0"/>
                              <a:ea typeface="Cambria Math" panose="02040503050406030204" pitchFamily="18" charset="0"/>
                            </a:rPr>
                          </m:ctrlPr>
                        </m:sSubPr>
                        <m:e>
                          <m:r>
                            <a:rPr lang="en-US" sz="2400" b="1" i="1" smtClean="0">
                              <a:latin typeface="Cambria Math" panose="02040503050406030204" pitchFamily="18" charset="0"/>
                              <a:ea typeface="Cambria Math" panose="02040503050406030204" pitchFamily="18" charset="0"/>
                            </a:rPr>
                            <m:t>𝜷</m:t>
                          </m:r>
                        </m:e>
                        <m:sub>
                          <m:r>
                            <a:rPr lang="en-US" sz="2400" b="1" i="1" smtClean="0">
                              <a:latin typeface="Cambria Math" panose="02040503050406030204" pitchFamily="18" charset="0"/>
                              <a:ea typeface="Cambria Math" panose="02040503050406030204" pitchFamily="18" charset="0"/>
                            </a:rPr>
                            <m:t>𝟏</m:t>
                          </m:r>
                        </m:sub>
                      </m:sSub>
                      <m:r>
                        <a:rPr lang="en-US" sz="2400" b="1" i="1" smtClean="0">
                          <a:latin typeface="Cambria Math" panose="02040503050406030204" pitchFamily="18" charset="0"/>
                          <a:ea typeface="Cambria Math" panose="02040503050406030204" pitchFamily="18" charset="0"/>
                        </a:rPr>
                        <m:t>𝒉𝒂</m:t>
                      </m:r>
                      <m:sSub>
                        <m:sSubPr>
                          <m:ctrlPr>
                            <a:rPr lang="en-US" sz="2400" b="1" i="1" smtClean="0">
                              <a:latin typeface="Cambria Math" panose="02040503050406030204" pitchFamily="18" charset="0"/>
                              <a:ea typeface="Cambria Math" panose="02040503050406030204" pitchFamily="18" charset="0"/>
                            </a:rPr>
                          </m:ctrlPr>
                        </m:sSubPr>
                        <m:e>
                          <m:r>
                            <a:rPr lang="en-US" sz="2400" b="1" i="1" smtClean="0">
                              <a:latin typeface="Cambria Math" panose="02040503050406030204" pitchFamily="18" charset="0"/>
                              <a:ea typeface="Cambria Math" panose="02040503050406030204" pitchFamily="18" charset="0"/>
                            </a:rPr>
                            <m:t>𝒔</m:t>
                          </m:r>
                          <m:r>
                            <a:rPr lang="en-US" sz="2400" b="1" i="1" smtClean="0">
                              <a:latin typeface="Cambria Math" panose="02040503050406030204" pitchFamily="18" charset="0"/>
                              <a:ea typeface="Cambria Math" panose="02040503050406030204" pitchFamily="18" charset="0"/>
                            </a:rPr>
                            <m:t>_</m:t>
                          </m:r>
                          <m:r>
                            <a:rPr lang="en-US" sz="2400" b="1" i="1" smtClean="0">
                              <a:latin typeface="Cambria Math" panose="02040503050406030204" pitchFamily="18" charset="0"/>
                              <a:ea typeface="Cambria Math" panose="02040503050406030204" pitchFamily="18" charset="0"/>
                            </a:rPr>
                            <m:t>𝒆𝒗𝒆𝒏𝒕</m:t>
                          </m:r>
                        </m:e>
                        <m:sub>
                          <m:r>
                            <a:rPr lang="en-US" sz="2400" b="1" i="1" smtClean="0">
                              <a:latin typeface="Cambria Math" panose="02040503050406030204" pitchFamily="18" charset="0"/>
                              <a:ea typeface="Cambria Math" panose="02040503050406030204" pitchFamily="18" charset="0"/>
                            </a:rPr>
                            <m:t>𝒊𝒕</m:t>
                          </m:r>
                        </m:sub>
                      </m:sSub>
                      <m:r>
                        <a:rPr lang="en-US" sz="2400" b="1" i="1" smtClean="0">
                          <a:latin typeface="Cambria Math" panose="02040503050406030204" pitchFamily="18" charset="0"/>
                          <a:ea typeface="Cambria Math" panose="02040503050406030204" pitchFamily="18" charset="0"/>
                        </a:rPr>
                        <m:t>+</m:t>
                      </m:r>
                      <m:sSub>
                        <m:sSubPr>
                          <m:ctrlPr>
                            <a:rPr lang="en-US" sz="2400" b="1" i="1" smtClean="0">
                              <a:latin typeface="Cambria Math" panose="02040503050406030204" pitchFamily="18" charset="0"/>
                              <a:ea typeface="Cambria Math" panose="02040503050406030204" pitchFamily="18" charset="0"/>
                            </a:rPr>
                          </m:ctrlPr>
                        </m:sSubPr>
                        <m:e>
                          <m:r>
                            <a:rPr lang="en-US" sz="2400" b="1" i="1" smtClean="0">
                              <a:latin typeface="Cambria Math" panose="02040503050406030204" pitchFamily="18" charset="0"/>
                              <a:ea typeface="Cambria Math" panose="02040503050406030204" pitchFamily="18" charset="0"/>
                            </a:rPr>
                            <m:t>𝜷</m:t>
                          </m:r>
                        </m:e>
                        <m:sub>
                          <m:r>
                            <a:rPr lang="en-US" sz="2400" b="1" i="1" smtClean="0">
                              <a:latin typeface="Cambria Math" panose="02040503050406030204" pitchFamily="18" charset="0"/>
                              <a:ea typeface="Cambria Math" panose="02040503050406030204" pitchFamily="18" charset="0"/>
                            </a:rPr>
                            <m:t>𝟐</m:t>
                          </m:r>
                        </m:sub>
                      </m:sSub>
                      <m:r>
                        <a:rPr lang="en-US" sz="2400" b="1" i="1" smtClean="0">
                          <a:latin typeface="Cambria Math" panose="02040503050406030204" pitchFamily="18" charset="0"/>
                          <a:ea typeface="Cambria Math" panose="02040503050406030204" pitchFamily="18" charset="0"/>
                        </a:rPr>
                        <m:t>𝒆𝒗𝒆𝒏𝒕</m:t>
                      </m:r>
                      <m:r>
                        <a:rPr lang="en-US" sz="2400" b="1" i="1" smtClean="0">
                          <a:latin typeface="Cambria Math" panose="02040503050406030204" pitchFamily="18" charset="0"/>
                          <a:ea typeface="Cambria Math" panose="02040503050406030204" pitchFamily="18" charset="0"/>
                        </a:rPr>
                        <m:t>_</m:t>
                      </m:r>
                      <m:r>
                        <a:rPr lang="en-US" sz="2400" b="1" i="1" smtClean="0">
                          <a:latin typeface="Cambria Math" panose="02040503050406030204" pitchFamily="18" charset="0"/>
                          <a:ea typeface="Cambria Math" panose="02040503050406030204" pitchFamily="18" charset="0"/>
                        </a:rPr>
                        <m:t>𝒕𝒚𝒑</m:t>
                      </m:r>
                      <m:sSub>
                        <m:sSubPr>
                          <m:ctrlPr>
                            <a:rPr lang="en-US" sz="2400" b="1" i="1" smtClean="0">
                              <a:latin typeface="Cambria Math" panose="02040503050406030204" pitchFamily="18" charset="0"/>
                              <a:ea typeface="Cambria Math" panose="02040503050406030204" pitchFamily="18" charset="0"/>
                            </a:rPr>
                          </m:ctrlPr>
                        </m:sSubPr>
                        <m:e>
                          <m:r>
                            <a:rPr lang="en-US" sz="2400" b="1" i="1" smtClean="0">
                              <a:latin typeface="Cambria Math" panose="02040503050406030204" pitchFamily="18" charset="0"/>
                              <a:ea typeface="Cambria Math" panose="02040503050406030204" pitchFamily="18" charset="0"/>
                            </a:rPr>
                            <m:t>𝒆</m:t>
                          </m:r>
                        </m:e>
                        <m:sub>
                          <m:r>
                            <a:rPr lang="en-US" sz="2400" b="1" i="1" smtClean="0">
                              <a:latin typeface="Cambria Math" panose="02040503050406030204" pitchFamily="18" charset="0"/>
                              <a:ea typeface="Cambria Math" panose="02040503050406030204" pitchFamily="18" charset="0"/>
                            </a:rPr>
                            <m:t>𝒊𝒕</m:t>
                          </m:r>
                        </m:sub>
                      </m:sSub>
                      <m:r>
                        <a:rPr lang="en-US" sz="2400" b="1" i="1" smtClean="0">
                          <a:latin typeface="Cambria Math" panose="02040503050406030204" pitchFamily="18" charset="0"/>
                          <a:ea typeface="Cambria Math" panose="02040503050406030204" pitchFamily="18" charset="0"/>
                        </a:rPr>
                        <m:t>+</m:t>
                      </m:r>
                      <m:sSub>
                        <m:sSubPr>
                          <m:ctrlPr>
                            <a:rPr lang="en-US" sz="2400" b="1" i="1" smtClean="0">
                              <a:latin typeface="Cambria Math" panose="02040503050406030204" pitchFamily="18" charset="0"/>
                              <a:ea typeface="Cambria Math" panose="02040503050406030204" pitchFamily="18" charset="0"/>
                            </a:rPr>
                          </m:ctrlPr>
                        </m:sSubPr>
                        <m:e>
                          <m:r>
                            <a:rPr lang="en-US" sz="2400" b="1" i="1" smtClean="0">
                              <a:latin typeface="Cambria Math" panose="02040503050406030204" pitchFamily="18" charset="0"/>
                              <a:ea typeface="Cambria Math" panose="02040503050406030204" pitchFamily="18" charset="0"/>
                            </a:rPr>
                            <m:t>𝜷</m:t>
                          </m:r>
                        </m:e>
                        <m:sub>
                          <m:r>
                            <a:rPr lang="en-US" sz="2400" b="1" i="1" smtClean="0">
                              <a:latin typeface="Cambria Math" panose="02040503050406030204" pitchFamily="18" charset="0"/>
                              <a:ea typeface="Cambria Math" panose="02040503050406030204" pitchFamily="18" charset="0"/>
                            </a:rPr>
                            <m:t>𝒌</m:t>
                          </m:r>
                        </m:sub>
                      </m:sSub>
                      <m:sSub>
                        <m:sSubPr>
                          <m:ctrlPr>
                            <a:rPr lang="en-US" sz="2400" b="1" i="1" smtClean="0">
                              <a:latin typeface="Cambria Math" panose="02040503050406030204" pitchFamily="18" charset="0"/>
                              <a:ea typeface="Cambria Math" panose="02040503050406030204" pitchFamily="18" charset="0"/>
                            </a:rPr>
                          </m:ctrlPr>
                        </m:sSubPr>
                        <m:e>
                          <m:r>
                            <a:rPr lang="en-US" sz="2400" b="1" i="1" smtClean="0">
                              <a:latin typeface="Cambria Math" panose="02040503050406030204" pitchFamily="18" charset="0"/>
                              <a:ea typeface="Cambria Math" panose="02040503050406030204" pitchFamily="18" charset="0"/>
                            </a:rPr>
                            <m:t>𝑿</m:t>
                          </m:r>
                        </m:e>
                        <m:sub>
                          <m:r>
                            <a:rPr lang="en-US" sz="2400" b="1" i="1" smtClean="0">
                              <a:latin typeface="Cambria Math" panose="02040503050406030204" pitchFamily="18" charset="0"/>
                              <a:ea typeface="Cambria Math" panose="02040503050406030204" pitchFamily="18" charset="0"/>
                            </a:rPr>
                            <m:t>𝒌𝒊𝒕</m:t>
                          </m:r>
                        </m:sub>
                      </m:sSub>
                      <m:r>
                        <a:rPr lang="en-US" sz="2400" b="1" i="1" smtClean="0">
                          <a:latin typeface="Cambria Math" panose="02040503050406030204" pitchFamily="18" charset="0"/>
                          <a:ea typeface="Cambria Math" panose="02040503050406030204" pitchFamily="18" charset="0"/>
                        </a:rPr>
                        <m:t>+</m:t>
                      </m:r>
                      <m:sSub>
                        <m:sSubPr>
                          <m:ctrlPr>
                            <a:rPr lang="en-US" sz="2400" b="1" i="1" smtClean="0">
                              <a:latin typeface="Cambria Math" panose="02040503050406030204" pitchFamily="18" charset="0"/>
                              <a:ea typeface="Cambria Math" panose="02040503050406030204" pitchFamily="18" charset="0"/>
                            </a:rPr>
                          </m:ctrlPr>
                        </m:sSubPr>
                        <m:e>
                          <m:r>
                            <a:rPr lang="en-US" sz="2400" b="1" i="1" smtClean="0">
                              <a:latin typeface="Cambria Math" panose="02040503050406030204" pitchFamily="18" charset="0"/>
                              <a:ea typeface="Cambria Math" panose="02040503050406030204" pitchFamily="18" charset="0"/>
                            </a:rPr>
                            <m:t>𝜶</m:t>
                          </m:r>
                        </m:e>
                        <m:sub>
                          <m:r>
                            <a:rPr lang="en-US" sz="2400" b="1" i="1" smtClean="0">
                              <a:latin typeface="Cambria Math" panose="02040503050406030204" pitchFamily="18" charset="0"/>
                              <a:ea typeface="Cambria Math" panose="02040503050406030204" pitchFamily="18" charset="0"/>
                            </a:rPr>
                            <m:t>𝒊</m:t>
                          </m:r>
                        </m:sub>
                      </m:sSub>
                      <m:r>
                        <a:rPr lang="en-US" sz="2400" b="1" i="1" smtClean="0">
                          <a:latin typeface="Cambria Math" panose="02040503050406030204" pitchFamily="18" charset="0"/>
                          <a:ea typeface="Cambria Math" panose="02040503050406030204" pitchFamily="18" charset="0"/>
                        </a:rPr>
                        <m:t>+</m:t>
                      </m:r>
                      <m:sSub>
                        <m:sSubPr>
                          <m:ctrlPr>
                            <a:rPr lang="en-US" sz="2400" b="1" i="1" smtClean="0">
                              <a:latin typeface="Cambria Math" panose="02040503050406030204" pitchFamily="18" charset="0"/>
                              <a:ea typeface="Cambria Math" panose="02040503050406030204" pitchFamily="18" charset="0"/>
                            </a:rPr>
                          </m:ctrlPr>
                        </m:sSubPr>
                        <m:e>
                          <m:r>
                            <a:rPr lang="en-US" sz="2400" b="1" i="1" smtClean="0">
                              <a:latin typeface="Cambria Math" panose="02040503050406030204" pitchFamily="18" charset="0"/>
                              <a:ea typeface="Cambria Math" panose="02040503050406030204" pitchFamily="18" charset="0"/>
                            </a:rPr>
                            <m:t>𝝉</m:t>
                          </m:r>
                        </m:e>
                        <m:sub>
                          <m:r>
                            <a:rPr lang="en-US" sz="2400" b="1" i="1" smtClean="0">
                              <a:latin typeface="Cambria Math" panose="02040503050406030204" pitchFamily="18" charset="0"/>
                              <a:ea typeface="Cambria Math" panose="02040503050406030204" pitchFamily="18" charset="0"/>
                            </a:rPr>
                            <m:t>𝒕</m:t>
                          </m:r>
                        </m:sub>
                      </m:sSub>
                      <m:r>
                        <a:rPr lang="en-US" sz="2400" b="1" i="1" smtClean="0">
                          <a:latin typeface="Cambria Math" panose="02040503050406030204" pitchFamily="18" charset="0"/>
                          <a:ea typeface="Cambria Math" panose="02040503050406030204" pitchFamily="18" charset="0"/>
                        </a:rPr>
                        <m:t>+</m:t>
                      </m:r>
                      <m:sSub>
                        <m:sSubPr>
                          <m:ctrlPr>
                            <a:rPr lang="en-US" sz="2400" b="1" i="1" smtClean="0">
                              <a:latin typeface="Cambria Math" panose="02040503050406030204" pitchFamily="18" charset="0"/>
                              <a:ea typeface="Cambria Math" panose="02040503050406030204" pitchFamily="18" charset="0"/>
                            </a:rPr>
                          </m:ctrlPr>
                        </m:sSubPr>
                        <m:e>
                          <m:r>
                            <a:rPr lang="en-US" sz="2400" b="1" i="1" smtClean="0">
                              <a:latin typeface="Cambria Math" panose="02040503050406030204" pitchFamily="18" charset="0"/>
                              <a:ea typeface="Cambria Math" panose="02040503050406030204" pitchFamily="18" charset="0"/>
                            </a:rPr>
                            <m:t>𝝁</m:t>
                          </m:r>
                        </m:e>
                        <m:sub>
                          <m:r>
                            <a:rPr lang="en-US" sz="2400" b="1" i="1" smtClean="0">
                              <a:latin typeface="Cambria Math" panose="02040503050406030204" pitchFamily="18" charset="0"/>
                              <a:ea typeface="Cambria Math" panose="02040503050406030204" pitchFamily="18" charset="0"/>
                            </a:rPr>
                            <m:t>𝒊𝒕</m:t>
                          </m:r>
                        </m:sub>
                      </m:sSub>
                    </m:oMath>
                  </m:oMathPara>
                </a14:m>
                <a:endParaRPr lang="en-US" b="1" dirty="0"/>
              </a:p>
            </p:txBody>
          </p:sp>
        </mc:Choice>
        <mc:Fallback xmlns="">
          <p:sp>
            <p:nvSpPr>
              <p:cNvPr id="4" name="TextBox 3">
                <a:extLst>
                  <a:ext uri="{FF2B5EF4-FFF2-40B4-BE49-F238E27FC236}">
                    <a16:creationId xmlns:a16="http://schemas.microsoft.com/office/drawing/2014/main" id="{8244A84E-BBDF-0D8D-7006-D713ACE5D7BB}"/>
                  </a:ext>
                </a:extLst>
              </p:cNvPr>
              <p:cNvSpPr txBox="1">
                <a:spLocks noRot="1" noChangeAspect="1" noMove="1" noResize="1" noEditPoints="1" noAdjustHandles="1" noChangeArrowheads="1" noChangeShapeType="1" noTextEdit="1"/>
              </p:cNvSpPr>
              <p:nvPr/>
            </p:nvSpPr>
            <p:spPr>
              <a:xfrm>
                <a:off x="230652" y="3244334"/>
                <a:ext cx="11572465" cy="369332"/>
              </a:xfrm>
              <a:prstGeom prst="rect">
                <a:avLst/>
              </a:prstGeom>
              <a:blipFill>
                <a:blip r:embed="rId3"/>
                <a:stretch>
                  <a:fillRect b="-344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A0F63186-4AD1-994F-B323-3190FF67331D}"/>
                  </a:ext>
                </a:extLst>
              </p:cNvPr>
              <p:cNvSpPr txBox="1">
                <a:spLocks/>
              </p:cNvSpPr>
              <p:nvPr/>
            </p:nvSpPr>
            <p:spPr>
              <a:xfrm>
                <a:off x="493644" y="3886290"/>
                <a:ext cx="11388588" cy="25512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2000" dirty="0">
                    <a:latin typeface="Cambria" panose="02040503050406030204" pitchFamily="18" charset="0"/>
                    <a:ea typeface="Cambria" panose="02040503050406030204" pitchFamily="18" charset="0"/>
                  </a:rPr>
                  <a:t>where: </a:t>
                </a:r>
                <a:endParaRPr lang="en-US" sz="2000" i="1" dirty="0">
                  <a:latin typeface="Cambria Math" panose="02040503050406030204" pitchFamily="18" charset="0"/>
                  <a:ea typeface="Cambria Math" panose="02040503050406030204" pitchFamily="18" charset="0"/>
                </a:endParaRPr>
              </a:p>
              <a:p>
                <a:pPr>
                  <a:lnSpc>
                    <a:spcPct val="170000"/>
                  </a:lnSpc>
                </a:pPr>
                <a14:m>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𝑋</m:t>
                        </m:r>
                      </m:e>
                      <m:sub>
                        <m:r>
                          <a:rPr lang="en-US" sz="2000" b="0" i="1" smtClean="0">
                            <a:latin typeface="Cambria Math" panose="02040503050406030204" pitchFamily="18" charset="0"/>
                            <a:ea typeface="Cambria Math" panose="02040503050406030204" pitchFamily="18" charset="0"/>
                          </a:rPr>
                          <m:t>𝑘</m:t>
                        </m:r>
                      </m:sub>
                    </m:sSub>
                  </m:oMath>
                </a14:m>
                <a:r>
                  <a:rPr lang="en-US" sz="2000" dirty="0">
                    <a:latin typeface="Cambria" panose="02040503050406030204" pitchFamily="18" charset="0"/>
                    <a:ea typeface="Cambria" panose="02040503050406030204" pitchFamily="18" charset="0"/>
                  </a:rPr>
                  <a:t> will be number of new COVID-19 cases, dummy variable indicating whether the event is civilian targeting, etc.</a:t>
                </a:r>
              </a:p>
              <a:p>
                <a:pPr>
                  <a:lnSpc>
                    <a:spcPct val="170000"/>
                  </a:lnSpc>
                </a:pPr>
                <a14:m>
                  <m:oMath xmlns:m="http://schemas.openxmlformats.org/officeDocument/2006/math">
                    <m:r>
                      <a:rPr lang="en-US" sz="2000" b="0" i="1" smtClean="0">
                        <a:latin typeface="Cambria Math" panose="02040503050406030204" pitchFamily="18" charset="0"/>
                      </a:rPr>
                      <m:t>𝑇𝑟𝑖𝑝𝑠𝐷𝑖𝑠𝑡𝑎𝑛𝑐</m:t>
                    </m:r>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𝑒</m:t>
                        </m:r>
                      </m:e>
                      <m:sub>
                        <m:r>
                          <a:rPr lang="en-US" sz="2000" b="0" i="1" smtClean="0">
                            <a:latin typeface="Cambria Math" panose="02040503050406030204" pitchFamily="18" charset="0"/>
                          </a:rPr>
                          <m:t>𝑖𝑡</m:t>
                        </m:r>
                      </m:sub>
                    </m:sSub>
                  </m:oMath>
                </a14:m>
                <a:r>
                  <a:rPr lang="en-US" sz="2000" dirty="0">
                    <a:latin typeface="Cambria" panose="02040503050406030204" pitchFamily="18" charset="0"/>
                    <a:ea typeface="Cambria" panose="02040503050406030204" pitchFamily="18" charset="0"/>
                  </a:rPr>
                  <a:t> will be trips_under1, trips_1to3, trips_250to500, etc.</a:t>
                </a:r>
              </a:p>
            </p:txBody>
          </p:sp>
        </mc:Choice>
        <mc:Fallback xmlns="">
          <p:sp>
            <p:nvSpPr>
              <p:cNvPr id="5" name="Content Placeholder 2">
                <a:extLst>
                  <a:ext uri="{FF2B5EF4-FFF2-40B4-BE49-F238E27FC236}">
                    <a16:creationId xmlns:a16="http://schemas.microsoft.com/office/drawing/2014/main" id="{A0F63186-4AD1-994F-B323-3190FF67331D}"/>
                  </a:ext>
                </a:extLst>
              </p:cNvPr>
              <p:cNvSpPr txBox="1">
                <a:spLocks noRot="1" noChangeAspect="1" noMove="1" noResize="1" noEditPoints="1" noAdjustHandles="1" noChangeArrowheads="1" noChangeShapeType="1" noTextEdit="1"/>
              </p:cNvSpPr>
              <p:nvPr/>
            </p:nvSpPr>
            <p:spPr>
              <a:xfrm>
                <a:off x="493644" y="3886290"/>
                <a:ext cx="11388588" cy="2551272"/>
              </a:xfrm>
              <a:prstGeom prst="rect">
                <a:avLst/>
              </a:prstGeom>
              <a:blipFill>
                <a:blip r:embed="rId4"/>
                <a:stretch>
                  <a:fillRect l="-589"/>
                </a:stretch>
              </a:blipFill>
            </p:spPr>
            <p:txBody>
              <a:bodyPr/>
              <a:lstStyle/>
              <a:p>
                <a:r>
                  <a:rPr lang="en-US">
                    <a:noFill/>
                  </a:rPr>
                  <a:t> </a:t>
                </a:r>
              </a:p>
            </p:txBody>
          </p:sp>
        </mc:Fallback>
      </mc:AlternateContent>
    </p:spTree>
    <p:extLst>
      <p:ext uri="{BB962C8B-B14F-4D97-AF65-F5344CB8AC3E}">
        <p14:creationId xmlns:p14="http://schemas.microsoft.com/office/powerpoint/2010/main" val="3058376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F4A4C-25DD-909B-0E7E-FEEAF41C6F85}"/>
              </a:ext>
            </a:extLst>
          </p:cNvPr>
          <p:cNvSpPr>
            <a:spLocks noGrp="1"/>
          </p:cNvSpPr>
          <p:nvPr>
            <p:ph type="title"/>
          </p:nvPr>
        </p:nvSpPr>
        <p:spPr>
          <a:xfrm>
            <a:off x="493644" y="153985"/>
            <a:ext cx="10515600" cy="1219200"/>
          </a:xfrm>
        </p:spPr>
        <p:txBody>
          <a:bodyPr>
            <a:normAutofit/>
          </a:bodyPr>
          <a:lstStyle/>
          <a:p>
            <a:r>
              <a:rPr lang="en-US" sz="3600" b="1" dirty="0">
                <a:latin typeface="Cambria" panose="02040503050406030204" pitchFamily="18" charset="0"/>
                <a:ea typeface="Cambria" panose="02040503050406030204" pitchFamily="18" charset="0"/>
              </a:rPr>
              <a:t>Potential Models</a:t>
            </a:r>
          </a:p>
        </p:txBody>
      </p:sp>
      <p:sp>
        <p:nvSpPr>
          <p:cNvPr id="3" name="Content Placeholder 2">
            <a:extLst>
              <a:ext uri="{FF2B5EF4-FFF2-40B4-BE49-F238E27FC236}">
                <a16:creationId xmlns:a16="http://schemas.microsoft.com/office/drawing/2014/main" id="{DD9C85BE-C320-04AF-7ED1-9F52EEAEEDCD}"/>
              </a:ext>
            </a:extLst>
          </p:cNvPr>
          <p:cNvSpPr>
            <a:spLocks noGrp="1"/>
          </p:cNvSpPr>
          <p:nvPr>
            <p:ph idx="1"/>
          </p:nvPr>
        </p:nvSpPr>
        <p:spPr>
          <a:xfrm>
            <a:off x="388883" y="1335018"/>
            <a:ext cx="11572465" cy="2551272"/>
          </a:xfrm>
        </p:spPr>
        <p:txBody>
          <a:bodyPr>
            <a:normAutofit/>
          </a:bodyPr>
          <a:lstStyle/>
          <a:p>
            <a:pPr algn="just">
              <a:lnSpc>
                <a:spcPct val="150000"/>
              </a:lnSpc>
            </a:pPr>
            <a:r>
              <a:rPr lang="en-US" sz="2000" dirty="0">
                <a:latin typeface="Cambria" panose="02040503050406030204" pitchFamily="18" charset="0"/>
                <a:ea typeface="Cambria" panose="02040503050406030204" pitchFamily="18" charset="0"/>
              </a:rPr>
              <a:t>Research Question: How does the timing of political violence events affect and predict trip behavior in the United States?</a:t>
            </a:r>
          </a:p>
          <a:p>
            <a:pPr algn="just">
              <a:lnSpc>
                <a:spcPct val="150000"/>
              </a:lnSpc>
            </a:pPr>
            <a:r>
              <a:rPr lang="en-US" sz="2000" dirty="0">
                <a:latin typeface="Cambria" panose="02040503050406030204" pitchFamily="18" charset="0"/>
                <a:ea typeface="Cambria" panose="02040503050406030204" pitchFamily="18" charset="0"/>
              </a:rPr>
              <a:t>Two-way Fixed Effects Model:</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244A84E-BBDF-0D8D-7006-D713ACE5D7BB}"/>
                  </a:ext>
                </a:extLst>
              </p:cNvPr>
              <p:cNvSpPr txBox="1"/>
              <p:nvPr/>
            </p:nvSpPr>
            <p:spPr>
              <a:xfrm>
                <a:off x="-1053868" y="3114235"/>
                <a:ext cx="14299735" cy="7736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𝑻𝒓𝒊𝒑𝒔𝑫𝒊𝒔𝒕𝒂𝒏𝒄</m:t>
                      </m:r>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𝒆</m:t>
                          </m:r>
                        </m:e>
                        <m:sub>
                          <m:r>
                            <a:rPr lang="en-US" sz="2400" b="1" i="1" smtClean="0">
                              <a:latin typeface="Cambria Math" panose="02040503050406030204" pitchFamily="18" charset="0"/>
                            </a:rPr>
                            <m:t>𝒊𝒕</m:t>
                          </m:r>
                        </m:sub>
                      </m:sSub>
                      <m:r>
                        <a:rPr lang="en-US" sz="2400" b="1" i="1" smtClean="0">
                          <a:latin typeface="Cambria Math" panose="02040503050406030204" pitchFamily="18" charset="0"/>
                        </a:rPr>
                        <m:t>=</m:t>
                      </m:r>
                      <m:sSub>
                        <m:sSubPr>
                          <m:ctrlPr>
                            <a:rPr lang="en-US" sz="2400" b="1" i="1" smtClean="0">
                              <a:latin typeface="Cambria Math" panose="02040503050406030204" pitchFamily="18" charset="0"/>
                              <a:ea typeface="Cambria Math" panose="02040503050406030204" pitchFamily="18" charset="0"/>
                            </a:rPr>
                          </m:ctrlPr>
                        </m:sSubPr>
                        <m:e>
                          <m:r>
                            <a:rPr lang="en-US" sz="2400" b="1" i="1" smtClean="0">
                              <a:latin typeface="Cambria Math" panose="02040503050406030204" pitchFamily="18" charset="0"/>
                              <a:ea typeface="Cambria Math" panose="02040503050406030204" pitchFamily="18" charset="0"/>
                            </a:rPr>
                            <m:t>𝜷</m:t>
                          </m:r>
                        </m:e>
                        <m:sub>
                          <m:r>
                            <a:rPr lang="en-US" sz="2400" b="1" i="1" smtClean="0">
                              <a:latin typeface="Cambria Math" panose="02040503050406030204" pitchFamily="18" charset="0"/>
                              <a:ea typeface="Cambria Math" panose="02040503050406030204" pitchFamily="18" charset="0"/>
                            </a:rPr>
                            <m:t>𝟎</m:t>
                          </m:r>
                        </m:sub>
                      </m:sSub>
                      <m:r>
                        <a:rPr lang="en-US" sz="2400" b="1" i="1" smtClean="0">
                          <a:latin typeface="Cambria Math" panose="02040503050406030204" pitchFamily="18" charset="0"/>
                          <a:ea typeface="Cambria Math" panose="02040503050406030204" pitchFamily="18" charset="0"/>
                        </a:rPr>
                        <m:t>+</m:t>
                      </m:r>
                      <m:sSub>
                        <m:sSubPr>
                          <m:ctrlPr>
                            <a:rPr lang="en-US" sz="2400" b="1" i="1" smtClean="0">
                              <a:latin typeface="Cambria Math" panose="02040503050406030204" pitchFamily="18" charset="0"/>
                              <a:ea typeface="Cambria Math" panose="02040503050406030204" pitchFamily="18" charset="0"/>
                            </a:rPr>
                          </m:ctrlPr>
                        </m:sSubPr>
                        <m:e>
                          <m:r>
                            <a:rPr lang="en-US" sz="2400" b="1" i="1" smtClean="0">
                              <a:latin typeface="Cambria Math" panose="02040503050406030204" pitchFamily="18" charset="0"/>
                              <a:ea typeface="Cambria Math" panose="02040503050406030204" pitchFamily="18" charset="0"/>
                            </a:rPr>
                            <m:t>𝜷</m:t>
                          </m:r>
                        </m:e>
                        <m:sub>
                          <m:r>
                            <a:rPr lang="en-US" sz="2400" b="1" i="1" smtClean="0">
                              <a:latin typeface="Cambria Math" panose="02040503050406030204" pitchFamily="18" charset="0"/>
                              <a:ea typeface="Cambria Math" panose="02040503050406030204" pitchFamily="18" charset="0"/>
                            </a:rPr>
                            <m:t>𝟏</m:t>
                          </m:r>
                        </m:sub>
                      </m:sSub>
                      <m:r>
                        <a:rPr lang="en-US" sz="2400" b="1" i="1" smtClean="0">
                          <a:latin typeface="Cambria Math" panose="02040503050406030204" pitchFamily="18" charset="0"/>
                          <a:ea typeface="Cambria Math" panose="02040503050406030204" pitchFamily="18" charset="0"/>
                        </a:rPr>
                        <m:t>𝒅𝒂𝒚</m:t>
                      </m:r>
                      <m:r>
                        <a:rPr lang="en-US" sz="2400" b="1" i="1" smtClean="0">
                          <a:latin typeface="Cambria Math" panose="02040503050406030204" pitchFamily="18" charset="0"/>
                          <a:ea typeface="Cambria Math" panose="02040503050406030204" pitchFamily="18" charset="0"/>
                        </a:rPr>
                        <m:t>_</m:t>
                      </m:r>
                      <m:r>
                        <a:rPr lang="en-US" sz="2400" b="1" i="1" smtClean="0">
                          <a:latin typeface="Cambria Math" panose="02040503050406030204" pitchFamily="18" charset="0"/>
                          <a:ea typeface="Cambria Math" panose="02040503050406030204" pitchFamily="18" charset="0"/>
                        </a:rPr>
                        <m:t>𝒃𝒆𝒇𝒐𝒓𝒆𝒐𝒓𝒂𝒇𝒕𝒆𝒓</m:t>
                      </m:r>
                      <m:r>
                        <a:rPr lang="en-US" sz="2400" b="1" i="1" smtClean="0">
                          <a:latin typeface="Cambria Math" panose="02040503050406030204" pitchFamily="18" charset="0"/>
                          <a:ea typeface="Cambria Math" panose="02040503050406030204" pitchFamily="18" charset="0"/>
                        </a:rPr>
                        <m:t>_</m:t>
                      </m:r>
                      <m:r>
                        <a:rPr lang="en-US" sz="2400" b="1" i="1" smtClean="0">
                          <a:latin typeface="Cambria Math" panose="02040503050406030204" pitchFamily="18" charset="0"/>
                          <a:ea typeface="Cambria Math" panose="02040503050406030204" pitchFamily="18" charset="0"/>
                        </a:rPr>
                        <m:t>𝒆𝒗𝒆𝒏</m:t>
                      </m:r>
                      <m:sSub>
                        <m:sSubPr>
                          <m:ctrlPr>
                            <a:rPr lang="en-US" sz="2400" b="1" i="1" smtClean="0">
                              <a:latin typeface="Cambria Math" panose="02040503050406030204" pitchFamily="18" charset="0"/>
                              <a:ea typeface="Cambria Math" panose="02040503050406030204" pitchFamily="18" charset="0"/>
                            </a:rPr>
                          </m:ctrlPr>
                        </m:sSubPr>
                        <m:e>
                          <m:r>
                            <a:rPr lang="en-US" sz="2400" b="1" i="1" smtClean="0">
                              <a:latin typeface="Cambria Math" panose="02040503050406030204" pitchFamily="18" charset="0"/>
                              <a:ea typeface="Cambria Math" panose="02040503050406030204" pitchFamily="18" charset="0"/>
                            </a:rPr>
                            <m:t>𝒕</m:t>
                          </m:r>
                        </m:e>
                        <m:sub>
                          <m:r>
                            <a:rPr lang="en-US" sz="2400" b="1" i="1" smtClean="0">
                              <a:latin typeface="Cambria Math" panose="02040503050406030204" pitchFamily="18" charset="0"/>
                              <a:ea typeface="Cambria Math" panose="02040503050406030204" pitchFamily="18" charset="0"/>
                            </a:rPr>
                            <m:t>𝒊𝒕</m:t>
                          </m:r>
                        </m:sub>
                      </m:sSub>
                      <m:r>
                        <a:rPr lang="en-US" sz="2400" b="1" i="1" smtClean="0">
                          <a:latin typeface="Cambria Math" panose="02040503050406030204" pitchFamily="18" charset="0"/>
                          <a:ea typeface="Cambria Math" panose="02040503050406030204" pitchFamily="18" charset="0"/>
                        </a:rPr>
                        <m:t>+</m:t>
                      </m:r>
                      <m:sSub>
                        <m:sSubPr>
                          <m:ctrlPr>
                            <a:rPr lang="en-US" sz="2400" b="1" i="1" smtClean="0">
                              <a:latin typeface="Cambria Math" panose="02040503050406030204" pitchFamily="18" charset="0"/>
                              <a:ea typeface="Cambria Math" panose="02040503050406030204" pitchFamily="18" charset="0"/>
                            </a:rPr>
                          </m:ctrlPr>
                        </m:sSubPr>
                        <m:e>
                          <m:r>
                            <a:rPr lang="en-US" sz="2400" b="1" i="1" smtClean="0">
                              <a:latin typeface="Cambria Math" panose="02040503050406030204" pitchFamily="18" charset="0"/>
                              <a:ea typeface="Cambria Math" panose="02040503050406030204" pitchFamily="18" charset="0"/>
                            </a:rPr>
                            <m:t>𝜷</m:t>
                          </m:r>
                        </m:e>
                        <m:sub>
                          <m:r>
                            <a:rPr lang="en-US" sz="2400" b="1" i="1" smtClean="0">
                              <a:latin typeface="Cambria Math" panose="02040503050406030204" pitchFamily="18" charset="0"/>
                              <a:ea typeface="Cambria Math" panose="02040503050406030204" pitchFamily="18" charset="0"/>
                            </a:rPr>
                            <m:t>𝟐</m:t>
                          </m:r>
                        </m:sub>
                      </m:sSub>
                      <m:r>
                        <a:rPr lang="en-US" sz="2400" b="1" i="1" smtClean="0">
                          <a:latin typeface="Cambria Math" panose="02040503050406030204" pitchFamily="18" charset="0"/>
                          <a:ea typeface="Cambria Math" panose="02040503050406030204" pitchFamily="18" charset="0"/>
                        </a:rPr>
                        <m:t>𝒆𝒗𝒆𝒏</m:t>
                      </m:r>
                      <m:sSub>
                        <m:sSubPr>
                          <m:ctrlPr>
                            <a:rPr lang="en-US" sz="2400" b="1" i="1" smtClean="0">
                              <a:latin typeface="Cambria Math" panose="02040503050406030204" pitchFamily="18" charset="0"/>
                              <a:ea typeface="Cambria Math" panose="02040503050406030204" pitchFamily="18" charset="0"/>
                            </a:rPr>
                          </m:ctrlPr>
                        </m:sSubPr>
                        <m:e>
                          <m:r>
                            <a:rPr lang="en-US" sz="2400" b="1" i="1" smtClean="0">
                              <a:latin typeface="Cambria Math" panose="02040503050406030204" pitchFamily="18" charset="0"/>
                              <a:ea typeface="Cambria Math" panose="02040503050406030204" pitchFamily="18" charset="0"/>
                            </a:rPr>
                            <m:t>𝒕</m:t>
                          </m:r>
                        </m:e>
                        <m:sub>
                          <m:r>
                            <a:rPr lang="en-US" sz="2400" b="1" i="1" smtClean="0">
                              <a:latin typeface="Cambria Math" panose="02040503050406030204" pitchFamily="18" charset="0"/>
                              <a:ea typeface="Cambria Math" panose="02040503050406030204" pitchFamily="18" charset="0"/>
                            </a:rPr>
                            <m:t>𝒕𝒚𝒑</m:t>
                          </m:r>
                          <m:sSub>
                            <m:sSubPr>
                              <m:ctrlPr>
                                <a:rPr lang="en-US" sz="2400" b="1" i="1" smtClean="0">
                                  <a:latin typeface="Cambria Math" panose="02040503050406030204" pitchFamily="18" charset="0"/>
                                  <a:ea typeface="Cambria Math" panose="02040503050406030204" pitchFamily="18" charset="0"/>
                                </a:rPr>
                              </m:ctrlPr>
                            </m:sSubPr>
                            <m:e>
                              <m:r>
                                <a:rPr lang="en-US" sz="2400" b="1" i="1" smtClean="0">
                                  <a:latin typeface="Cambria Math" panose="02040503050406030204" pitchFamily="18" charset="0"/>
                                  <a:ea typeface="Cambria Math" panose="02040503050406030204" pitchFamily="18" charset="0"/>
                                </a:rPr>
                                <m:t>𝒆</m:t>
                              </m:r>
                            </m:e>
                            <m:sub>
                              <m:r>
                                <a:rPr lang="en-US" sz="2400" b="1" i="1" smtClean="0">
                                  <a:latin typeface="Cambria Math" panose="02040503050406030204" pitchFamily="18" charset="0"/>
                                  <a:ea typeface="Cambria Math" panose="02040503050406030204" pitchFamily="18" charset="0"/>
                                </a:rPr>
                                <m:t>𝒊𝒕</m:t>
                              </m:r>
                            </m:sub>
                          </m:sSub>
                        </m:sub>
                      </m:sSub>
                      <m:r>
                        <a:rPr lang="en-US" sz="2400" b="1" i="1" smtClean="0">
                          <a:latin typeface="Cambria Math" panose="02040503050406030204" pitchFamily="18" charset="0"/>
                          <a:ea typeface="Cambria Math" panose="02040503050406030204" pitchFamily="18" charset="0"/>
                        </a:rPr>
                        <m:t>+</m:t>
                      </m:r>
                      <m:sSub>
                        <m:sSubPr>
                          <m:ctrlPr>
                            <a:rPr lang="en-US" sz="2400" b="1" i="1" smtClean="0">
                              <a:latin typeface="Cambria Math" panose="02040503050406030204" pitchFamily="18" charset="0"/>
                              <a:ea typeface="Cambria Math" panose="02040503050406030204" pitchFamily="18" charset="0"/>
                            </a:rPr>
                          </m:ctrlPr>
                        </m:sSubPr>
                        <m:e>
                          <m:r>
                            <a:rPr lang="en-US" sz="2400" b="1" i="1" smtClean="0">
                              <a:latin typeface="Cambria Math" panose="02040503050406030204" pitchFamily="18" charset="0"/>
                              <a:ea typeface="Cambria Math" panose="02040503050406030204" pitchFamily="18" charset="0"/>
                            </a:rPr>
                            <m:t>𝜷</m:t>
                          </m:r>
                        </m:e>
                        <m:sub>
                          <m:r>
                            <a:rPr lang="en-US" sz="2400" b="1" i="1" smtClean="0">
                              <a:latin typeface="Cambria Math" panose="02040503050406030204" pitchFamily="18" charset="0"/>
                              <a:ea typeface="Cambria Math" panose="02040503050406030204" pitchFamily="18" charset="0"/>
                            </a:rPr>
                            <m:t>𝒌</m:t>
                          </m:r>
                        </m:sub>
                      </m:sSub>
                      <m:sSub>
                        <m:sSubPr>
                          <m:ctrlPr>
                            <a:rPr lang="en-US" sz="2400" b="1" i="1" smtClean="0">
                              <a:latin typeface="Cambria Math" panose="02040503050406030204" pitchFamily="18" charset="0"/>
                              <a:ea typeface="Cambria Math" panose="02040503050406030204" pitchFamily="18" charset="0"/>
                            </a:rPr>
                          </m:ctrlPr>
                        </m:sSubPr>
                        <m:e>
                          <m:r>
                            <a:rPr lang="en-US" sz="2400" b="1" i="1" smtClean="0">
                              <a:latin typeface="Cambria Math" panose="02040503050406030204" pitchFamily="18" charset="0"/>
                              <a:ea typeface="Cambria Math" panose="02040503050406030204" pitchFamily="18" charset="0"/>
                            </a:rPr>
                            <m:t>𝑿</m:t>
                          </m:r>
                        </m:e>
                        <m:sub>
                          <m:r>
                            <a:rPr lang="en-US" sz="2400" b="1" i="1" smtClean="0">
                              <a:latin typeface="Cambria Math" panose="02040503050406030204" pitchFamily="18" charset="0"/>
                              <a:ea typeface="Cambria Math" panose="02040503050406030204" pitchFamily="18" charset="0"/>
                            </a:rPr>
                            <m:t>𝒌</m:t>
                          </m:r>
                        </m:sub>
                      </m:sSub>
                    </m:oMath>
                  </m:oMathPara>
                </a14:m>
                <a:endParaRPr lang="en-US" sz="2400" b="1"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ea typeface="Cambria Math" panose="02040503050406030204" pitchFamily="18" charset="0"/>
                        </a:rPr>
                        <m:t>+</m:t>
                      </m:r>
                      <m:sSub>
                        <m:sSubPr>
                          <m:ctrlPr>
                            <a:rPr lang="en-US" sz="2400" b="1" i="1" smtClean="0">
                              <a:latin typeface="Cambria Math" panose="02040503050406030204" pitchFamily="18" charset="0"/>
                              <a:ea typeface="Cambria Math" panose="02040503050406030204" pitchFamily="18" charset="0"/>
                            </a:rPr>
                          </m:ctrlPr>
                        </m:sSubPr>
                        <m:e>
                          <m:r>
                            <a:rPr lang="en-US" sz="2400" b="1" i="1" smtClean="0">
                              <a:latin typeface="Cambria Math" panose="02040503050406030204" pitchFamily="18" charset="0"/>
                              <a:ea typeface="Cambria Math" panose="02040503050406030204" pitchFamily="18" charset="0"/>
                            </a:rPr>
                            <m:t>𝜶</m:t>
                          </m:r>
                        </m:e>
                        <m:sub>
                          <m:r>
                            <a:rPr lang="en-US" sz="2400" b="1" i="1" smtClean="0">
                              <a:latin typeface="Cambria Math" panose="02040503050406030204" pitchFamily="18" charset="0"/>
                              <a:ea typeface="Cambria Math" panose="02040503050406030204" pitchFamily="18" charset="0"/>
                            </a:rPr>
                            <m:t>𝒊</m:t>
                          </m:r>
                        </m:sub>
                      </m:sSub>
                      <m:r>
                        <a:rPr lang="en-US" sz="2400" b="1" i="1" smtClean="0">
                          <a:latin typeface="Cambria Math" panose="02040503050406030204" pitchFamily="18" charset="0"/>
                          <a:ea typeface="Cambria Math" panose="02040503050406030204" pitchFamily="18" charset="0"/>
                        </a:rPr>
                        <m:t>+</m:t>
                      </m:r>
                      <m:sSub>
                        <m:sSubPr>
                          <m:ctrlPr>
                            <a:rPr lang="en-US" sz="2400" b="1" i="1" smtClean="0">
                              <a:latin typeface="Cambria Math" panose="02040503050406030204" pitchFamily="18" charset="0"/>
                              <a:ea typeface="Cambria Math" panose="02040503050406030204" pitchFamily="18" charset="0"/>
                            </a:rPr>
                          </m:ctrlPr>
                        </m:sSubPr>
                        <m:e>
                          <m:r>
                            <a:rPr lang="en-US" sz="2400" b="1" i="1" smtClean="0">
                              <a:latin typeface="Cambria Math" panose="02040503050406030204" pitchFamily="18" charset="0"/>
                              <a:ea typeface="Cambria Math" panose="02040503050406030204" pitchFamily="18" charset="0"/>
                            </a:rPr>
                            <m:t>𝝉</m:t>
                          </m:r>
                        </m:e>
                        <m:sub>
                          <m:r>
                            <a:rPr lang="en-US" sz="2400" b="1" i="1" smtClean="0">
                              <a:latin typeface="Cambria Math" panose="02040503050406030204" pitchFamily="18" charset="0"/>
                              <a:ea typeface="Cambria Math" panose="02040503050406030204" pitchFamily="18" charset="0"/>
                            </a:rPr>
                            <m:t>𝒕</m:t>
                          </m:r>
                        </m:sub>
                      </m:sSub>
                      <m:r>
                        <a:rPr lang="en-US" sz="2400" b="1" i="1" smtClean="0">
                          <a:latin typeface="Cambria Math" panose="02040503050406030204" pitchFamily="18" charset="0"/>
                          <a:ea typeface="Cambria Math" panose="02040503050406030204" pitchFamily="18" charset="0"/>
                        </a:rPr>
                        <m:t>+</m:t>
                      </m:r>
                      <m:sSub>
                        <m:sSubPr>
                          <m:ctrlPr>
                            <a:rPr lang="en-US" sz="2400" b="1" i="1" smtClean="0">
                              <a:latin typeface="Cambria Math" panose="02040503050406030204" pitchFamily="18" charset="0"/>
                              <a:ea typeface="Cambria Math" panose="02040503050406030204" pitchFamily="18" charset="0"/>
                            </a:rPr>
                          </m:ctrlPr>
                        </m:sSubPr>
                        <m:e>
                          <m:r>
                            <a:rPr lang="en-US" sz="2400" b="1" i="1" smtClean="0">
                              <a:latin typeface="Cambria Math" panose="02040503050406030204" pitchFamily="18" charset="0"/>
                              <a:ea typeface="Cambria Math" panose="02040503050406030204" pitchFamily="18" charset="0"/>
                            </a:rPr>
                            <m:t>𝝁</m:t>
                          </m:r>
                        </m:e>
                        <m:sub>
                          <m:r>
                            <a:rPr lang="en-US" sz="2400" b="1" i="1" smtClean="0">
                              <a:latin typeface="Cambria Math" panose="02040503050406030204" pitchFamily="18" charset="0"/>
                              <a:ea typeface="Cambria Math" panose="02040503050406030204" pitchFamily="18" charset="0"/>
                            </a:rPr>
                            <m:t>𝒊𝒕</m:t>
                          </m:r>
                        </m:sub>
                      </m:sSub>
                    </m:oMath>
                  </m:oMathPara>
                </a14:m>
                <a:endParaRPr lang="en-US" sz="2400" b="1" dirty="0"/>
              </a:p>
            </p:txBody>
          </p:sp>
        </mc:Choice>
        <mc:Fallback xmlns="">
          <p:sp>
            <p:nvSpPr>
              <p:cNvPr id="4" name="TextBox 3">
                <a:extLst>
                  <a:ext uri="{FF2B5EF4-FFF2-40B4-BE49-F238E27FC236}">
                    <a16:creationId xmlns:a16="http://schemas.microsoft.com/office/drawing/2014/main" id="{8244A84E-BBDF-0D8D-7006-D713ACE5D7BB}"/>
                  </a:ext>
                </a:extLst>
              </p:cNvPr>
              <p:cNvSpPr txBox="1">
                <a:spLocks noRot="1" noChangeAspect="1" noMove="1" noResize="1" noEditPoints="1" noAdjustHandles="1" noChangeArrowheads="1" noChangeShapeType="1" noTextEdit="1"/>
              </p:cNvSpPr>
              <p:nvPr/>
            </p:nvSpPr>
            <p:spPr>
              <a:xfrm>
                <a:off x="-1053868" y="3114235"/>
                <a:ext cx="14299735" cy="773673"/>
              </a:xfrm>
              <a:prstGeom prst="rect">
                <a:avLst/>
              </a:prstGeom>
              <a:blipFill>
                <a:blip r:embed="rId3"/>
                <a:stretch>
                  <a:fillRect b="-102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A0F63186-4AD1-994F-B323-3190FF67331D}"/>
                  </a:ext>
                </a:extLst>
              </p:cNvPr>
              <p:cNvSpPr txBox="1">
                <a:spLocks/>
              </p:cNvSpPr>
              <p:nvPr/>
            </p:nvSpPr>
            <p:spPr>
              <a:xfrm>
                <a:off x="493644" y="3886290"/>
                <a:ext cx="11388588" cy="25512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2000" dirty="0">
                    <a:latin typeface="Cambria" panose="02040503050406030204" pitchFamily="18" charset="0"/>
                    <a:ea typeface="Cambria" panose="02040503050406030204" pitchFamily="18" charset="0"/>
                  </a:rPr>
                  <a:t>where: </a:t>
                </a:r>
                <a:endParaRPr lang="en-US" sz="2000" i="1" dirty="0">
                  <a:latin typeface="Cambria Math" panose="02040503050406030204" pitchFamily="18" charset="0"/>
                  <a:ea typeface="Cambria Math" panose="02040503050406030204" pitchFamily="18" charset="0"/>
                </a:endParaRPr>
              </a:p>
              <a:p>
                <a:pPr>
                  <a:lnSpc>
                    <a:spcPct val="170000"/>
                  </a:lnSpc>
                </a:pPr>
                <a14:m>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𝑋</m:t>
                        </m:r>
                      </m:e>
                      <m:sub>
                        <m:r>
                          <a:rPr lang="en-US" sz="2000" b="0" i="1" smtClean="0">
                            <a:latin typeface="Cambria Math" panose="02040503050406030204" pitchFamily="18" charset="0"/>
                            <a:ea typeface="Cambria Math" panose="02040503050406030204" pitchFamily="18" charset="0"/>
                          </a:rPr>
                          <m:t>𝑘</m:t>
                        </m:r>
                      </m:sub>
                    </m:sSub>
                  </m:oMath>
                </a14:m>
                <a:r>
                  <a:rPr lang="en-US" sz="2000" dirty="0">
                    <a:latin typeface="Cambria" panose="02040503050406030204" pitchFamily="18" charset="0"/>
                    <a:ea typeface="Cambria" panose="02040503050406030204" pitchFamily="18" charset="0"/>
                  </a:rPr>
                  <a:t> will be number of new COVID-19 cases, dummy variable indicating whether the event is civilian targeting, etc.</a:t>
                </a:r>
              </a:p>
              <a:p>
                <a:pPr>
                  <a:lnSpc>
                    <a:spcPct val="170000"/>
                  </a:lnSpc>
                </a:pPr>
                <a14:m>
                  <m:oMath xmlns:m="http://schemas.openxmlformats.org/officeDocument/2006/math">
                    <m:r>
                      <a:rPr lang="en-US" sz="2000" b="0" i="1" smtClean="0">
                        <a:latin typeface="Cambria Math" panose="02040503050406030204" pitchFamily="18" charset="0"/>
                      </a:rPr>
                      <m:t>𝑇𝑟𝑖𝑝𝑠𝐷𝑖𝑠𝑡𝑎𝑛𝑐</m:t>
                    </m:r>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𝑒</m:t>
                        </m:r>
                      </m:e>
                      <m:sub>
                        <m:r>
                          <a:rPr lang="en-US" sz="2000" b="0" i="1" smtClean="0">
                            <a:latin typeface="Cambria Math" panose="02040503050406030204" pitchFamily="18" charset="0"/>
                          </a:rPr>
                          <m:t>𝑖𝑡</m:t>
                        </m:r>
                      </m:sub>
                    </m:sSub>
                  </m:oMath>
                </a14:m>
                <a:r>
                  <a:rPr lang="en-US" sz="2000" dirty="0">
                    <a:latin typeface="Cambria" panose="02040503050406030204" pitchFamily="18" charset="0"/>
                    <a:ea typeface="Cambria" panose="02040503050406030204" pitchFamily="18" charset="0"/>
                  </a:rPr>
                  <a:t> will be trips_under1, trips_1to3, trips_250to500, etc.</a:t>
                </a:r>
              </a:p>
            </p:txBody>
          </p:sp>
        </mc:Choice>
        <mc:Fallback xmlns="">
          <p:sp>
            <p:nvSpPr>
              <p:cNvPr id="5" name="Content Placeholder 2">
                <a:extLst>
                  <a:ext uri="{FF2B5EF4-FFF2-40B4-BE49-F238E27FC236}">
                    <a16:creationId xmlns:a16="http://schemas.microsoft.com/office/drawing/2014/main" id="{A0F63186-4AD1-994F-B323-3190FF67331D}"/>
                  </a:ext>
                </a:extLst>
              </p:cNvPr>
              <p:cNvSpPr txBox="1">
                <a:spLocks noRot="1" noChangeAspect="1" noMove="1" noResize="1" noEditPoints="1" noAdjustHandles="1" noChangeArrowheads="1" noChangeShapeType="1" noTextEdit="1"/>
              </p:cNvSpPr>
              <p:nvPr/>
            </p:nvSpPr>
            <p:spPr>
              <a:xfrm>
                <a:off x="493644" y="3886290"/>
                <a:ext cx="11388588" cy="2551272"/>
              </a:xfrm>
              <a:prstGeom prst="rect">
                <a:avLst/>
              </a:prstGeom>
              <a:blipFill>
                <a:blip r:embed="rId4"/>
                <a:stretch>
                  <a:fillRect l="-589"/>
                </a:stretch>
              </a:blipFill>
            </p:spPr>
            <p:txBody>
              <a:bodyPr/>
              <a:lstStyle/>
              <a:p>
                <a:r>
                  <a:rPr lang="en-US">
                    <a:noFill/>
                  </a:rPr>
                  <a:t> </a:t>
                </a:r>
              </a:p>
            </p:txBody>
          </p:sp>
        </mc:Fallback>
      </mc:AlternateContent>
    </p:spTree>
    <p:extLst>
      <p:ext uri="{BB962C8B-B14F-4D97-AF65-F5344CB8AC3E}">
        <p14:creationId xmlns:p14="http://schemas.microsoft.com/office/powerpoint/2010/main" val="558646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F4A4C-25DD-909B-0E7E-FEEAF41C6F85}"/>
              </a:ext>
            </a:extLst>
          </p:cNvPr>
          <p:cNvSpPr>
            <a:spLocks noGrp="1"/>
          </p:cNvSpPr>
          <p:nvPr>
            <p:ph type="title"/>
          </p:nvPr>
        </p:nvSpPr>
        <p:spPr>
          <a:xfrm>
            <a:off x="493644" y="153985"/>
            <a:ext cx="10515600" cy="1219200"/>
          </a:xfrm>
        </p:spPr>
        <p:txBody>
          <a:bodyPr>
            <a:normAutofit/>
          </a:bodyPr>
          <a:lstStyle/>
          <a:p>
            <a:r>
              <a:rPr lang="en-US" sz="3600" b="1" dirty="0">
                <a:latin typeface="Cambria" panose="02040503050406030204" pitchFamily="18" charset="0"/>
                <a:ea typeface="Cambria" panose="02040503050406030204" pitchFamily="18" charset="0"/>
              </a:rPr>
              <a:t>Implications for Stakeholders</a:t>
            </a:r>
          </a:p>
        </p:txBody>
      </p:sp>
      <p:sp>
        <p:nvSpPr>
          <p:cNvPr id="3" name="Content Placeholder 2">
            <a:extLst>
              <a:ext uri="{FF2B5EF4-FFF2-40B4-BE49-F238E27FC236}">
                <a16:creationId xmlns:a16="http://schemas.microsoft.com/office/drawing/2014/main" id="{DD9C85BE-C320-04AF-7ED1-9F52EEAEEDCD}"/>
              </a:ext>
            </a:extLst>
          </p:cNvPr>
          <p:cNvSpPr>
            <a:spLocks noGrp="1"/>
          </p:cNvSpPr>
          <p:nvPr>
            <p:ph idx="1"/>
          </p:nvPr>
        </p:nvSpPr>
        <p:spPr>
          <a:xfrm>
            <a:off x="309767" y="1261241"/>
            <a:ext cx="11572465" cy="5442774"/>
          </a:xfrm>
        </p:spPr>
        <p:txBody>
          <a:bodyPr>
            <a:noAutofit/>
          </a:bodyPr>
          <a:lstStyle/>
          <a:p>
            <a:pPr algn="just">
              <a:lnSpc>
                <a:spcPct val="150000"/>
              </a:lnSpc>
            </a:pPr>
            <a:r>
              <a:rPr lang="en-US" sz="1800" b="1" dirty="0">
                <a:latin typeface="Cambria" panose="02040503050406030204" pitchFamily="18" charset="0"/>
                <a:ea typeface="Cambria" panose="02040503050406030204" pitchFamily="18" charset="0"/>
              </a:rPr>
              <a:t>National and State Government:</a:t>
            </a:r>
          </a:p>
          <a:p>
            <a:pPr lvl="1" algn="just">
              <a:lnSpc>
                <a:spcPct val="150000"/>
              </a:lnSpc>
            </a:pPr>
            <a:r>
              <a:rPr lang="en-US" sz="1800" dirty="0">
                <a:latin typeface="Cambria" panose="02040503050406030204" pitchFamily="18" charset="0"/>
                <a:ea typeface="Cambria" panose="02040503050406030204" pitchFamily="18" charset="0"/>
              </a:rPr>
              <a:t>Inform government agencies responsible for transportation and public safety.</a:t>
            </a:r>
          </a:p>
          <a:p>
            <a:pPr lvl="1" algn="just">
              <a:lnSpc>
                <a:spcPct val="150000"/>
              </a:lnSpc>
            </a:pPr>
            <a:r>
              <a:rPr lang="en-US" sz="1800" dirty="0">
                <a:latin typeface="Cambria" panose="02040503050406030204" pitchFamily="18" charset="0"/>
                <a:ea typeface="Cambria" panose="02040503050406030204" pitchFamily="18" charset="0"/>
              </a:rPr>
              <a:t>Insights from the model can help in developing policies and strategies to manage transportation systems during periods of civil unrest or political instability.</a:t>
            </a:r>
          </a:p>
          <a:p>
            <a:pPr lvl="1" algn="just">
              <a:lnSpc>
                <a:spcPct val="150000"/>
              </a:lnSpc>
            </a:pPr>
            <a:r>
              <a:rPr lang="en-US" sz="1800" dirty="0">
                <a:latin typeface="Cambria" panose="02040503050406030204" pitchFamily="18" charset="0"/>
                <a:ea typeface="Cambria" panose="02040503050406030204" pitchFamily="18" charset="0"/>
              </a:rPr>
              <a:t>Enhance public safety measures and improve emergency response protocols.</a:t>
            </a:r>
          </a:p>
          <a:p>
            <a:pPr algn="just">
              <a:lnSpc>
                <a:spcPct val="150000"/>
              </a:lnSpc>
            </a:pPr>
            <a:r>
              <a:rPr lang="en-US" sz="1800" b="1" dirty="0">
                <a:latin typeface="Cambria" panose="02040503050406030204" pitchFamily="18" charset="0"/>
                <a:ea typeface="Cambria" panose="02040503050406030204" pitchFamily="18" charset="0"/>
              </a:rPr>
              <a:t>Local Government:</a:t>
            </a:r>
          </a:p>
          <a:p>
            <a:pPr lvl="1" algn="just">
              <a:lnSpc>
                <a:spcPct val="150000"/>
              </a:lnSpc>
            </a:pPr>
            <a:r>
              <a:rPr lang="en-US" sz="1800" dirty="0">
                <a:latin typeface="Cambria" panose="02040503050406030204" pitchFamily="18" charset="0"/>
                <a:ea typeface="Cambria" panose="02040503050406030204" pitchFamily="18" charset="0"/>
              </a:rPr>
              <a:t>Local governments can benefit from insights into how events affect local travel patterns and traffic flow.</a:t>
            </a:r>
          </a:p>
          <a:p>
            <a:pPr lvl="1" algn="just">
              <a:lnSpc>
                <a:spcPct val="150000"/>
              </a:lnSpc>
            </a:pPr>
            <a:r>
              <a:rPr lang="en-US" sz="1800" dirty="0">
                <a:latin typeface="Cambria" panose="02040503050406030204" pitchFamily="18" charset="0"/>
                <a:ea typeface="Cambria" panose="02040503050406030204" pitchFamily="18" charset="0"/>
              </a:rPr>
              <a:t>Planning departments can use the information to optimize infrastructure development and transportation planning, especially in areas prone to political demonstrations or unrest.</a:t>
            </a:r>
          </a:p>
          <a:p>
            <a:pPr lvl="1" algn="just">
              <a:lnSpc>
                <a:spcPct val="150000"/>
              </a:lnSpc>
            </a:pPr>
            <a:r>
              <a:rPr lang="en-US" sz="1800" dirty="0">
                <a:latin typeface="Cambria" panose="02040503050406030204" pitchFamily="18" charset="0"/>
                <a:ea typeface="Cambria" panose="02040503050406030204" pitchFamily="18" charset="0"/>
              </a:rPr>
              <a:t>City councils and local authorities may need to consider adjusting public transit routes or schedules in response to changing patterns of trip demand.</a:t>
            </a:r>
          </a:p>
        </p:txBody>
      </p:sp>
    </p:spTree>
    <p:extLst>
      <p:ext uri="{BB962C8B-B14F-4D97-AF65-F5344CB8AC3E}">
        <p14:creationId xmlns:p14="http://schemas.microsoft.com/office/powerpoint/2010/main" val="2974792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3EE18E-C28B-D856-9D6F-696D7254880F}"/>
              </a:ext>
            </a:extLst>
          </p:cNvPr>
          <p:cNvSpPr>
            <a:spLocks noGrp="1"/>
          </p:cNvSpPr>
          <p:nvPr>
            <p:ph idx="1"/>
          </p:nvPr>
        </p:nvSpPr>
        <p:spPr>
          <a:xfrm>
            <a:off x="838200" y="1643063"/>
            <a:ext cx="10515600" cy="5060952"/>
          </a:xfrm>
        </p:spPr>
        <p:txBody>
          <a:bodyPr>
            <a:normAutofit/>
          </a:bodyPr>
          <a:lstStyle/>
          <a:p>
            <a:pPr>
              <a:lnSpc>
                <a:spcPct val="150000"/>
              </a:lnSpc>
            </a:pPr>
            <a:r>
              <a:rPr lang="en-US" sz="2400" dirty="0">
                <a:latin typeface="Cambria" panose="02040503050406030204" pitchFamily="18" charset="0"/>
                <a:ea typeface="Cambria" panose="02040503050406030204" pitchFamily="18" charset="0"/>
              </a:rPr>
              <a:t>Dickinson College to Issei Noodle: 0.5 miles</a:t>
            </a:r>
          </a:p>
          <a:p>
            <a:pPr>
              <a:lnSpc>
                <a:spcPct val="150000"/>
              </a:lnSpc>
            </a:pPr>
            <a:r>
              <a:rPr lang="en-US" sz="2400" dirty="0">
                <a:latin typeface="Cambria" panose="02040503050406030204" pitchFamily="18" charset="0"/>
                <a:ea typeface="Cambria" panose="02040503050406030204" pitchFamily="18" charset="0"/>
              </a:rPr>
              <a:t>Dickinson College to Walmart: 1.1 miles</a:t>
            </a:r>
          </a:p>
          <a:p>
            <a:pPr>
              <a:lnSpc>
                <a:spcPct val="150000"/>
              </a:lnSpc>
            </a:pPr>
            <a:r>
              <a:rPr lang="en-US" sz="2400" dirty="0">
                <a:latin typeface="Cambria" panose="02040503050406030204" pitchFamily="18" charset="0"/>
                <a:ea typeface="Cambria" panose="02040503050406030204" pitchFamily="18" charset="0"/>
              </a:rPr>
              <a:t>Dickinson College to Capitol Hill (DC): 116 miles</a:t>
            </a:r>
          </a:p>
          <a:p>
            <a:pPr>
              <a:lnSpc>
                <a:spcPct val="150000"/>
              </a:lnSpc>
            </a:pPr>
            <a:r>
              <a:rPr lang="en-US" sz="2400" dirty="0">
                <a:latin typeface="Cambria" panose="02040503050406030204" pitchFamily="18" charset="0"/>
                <a:ea typeface="Cambria" panose="02040503050406030204" pitchFamily="18" charset="0"/>
              </a:rPr>
              <a:t>Dickinson College to Cloud Gate (Chicago): 667 miles</a:t>
            </a:r>
          </a:p>
        </p:txBody>
      </p:sp>
      <p:sp>
        <p:nvSpPr>
          <p:cNvPr id="6" name="Title 1">
            <a:extLst>
              <a:ext uri="{FF2B5EF4-FFF2-40B4-BE49-F238E27FC236}">
                <a16:creationId xmlns:a16="http://schemas.microsoft.com/office/drawing/2014/main" id="{5CE81178-A997-0EFD-91B5-96C8368B7684}"/>
              </a:ext>
            </a:extLst>
          </p:cNvPr>
          <p:cNvSpPr txBox="1">
            <a:spLocks/>
          </p:cNvSpPr>
          <p:nvPr/>
        </p:nvSpPr>
        <p:spPr>
          <a:xfrm>
            <a:off x="493644" y="153985"/>
            <a:ext cx="10515600" cy="1219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latin typeface="Cambria" panose="02040503050406030204" pitchFamily="18" charset="0"/>
                <a:ea typeface="Cambria" panose="02040503050406030204" pitchFamily="18" charset="0"/>
              </a:rPr>
              <a:t>Trips by distance Example</a:t>
            </a:r>
          </a:p>
        </p:txBody>
      </p:sp>
    </p:spTree>
    <p:extLst>
      <p:ext uri="{BB962C8B-B14F-4D97-AF65-F5344CB8AC3E}">
        <p14:creationId xmlns:p14="http://schemas.microsoft.com/office/powerpoint/2010/main" val="18312176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F4A4C-25DD-909B-0E7E-FEEAF41C6F85}"/>
              </a:ext>
            </a:extLst>
          </p:cNvPr>
          <p:cNvSpPr>
            <a:spLocks noGrp="1"/>
          </p:cNvSpPr>
          <p:nvPr>
            <p:ph type="title"/>
          </p:nvPr>
        </p:nvSpPr>
        <p:spPr>
          <a:xfrm>
            <a:off x="493644" y="153985"/>
            <a:ext cx="10515600" cy="1219200"/>
          </a:xfrm>
        </p:spPr>
        <p:txBody>
          <a:bodyPr>
            <a:normAutofit/>
          </a:bodyPr>
          <a:lstStyle/>
          <a:p>
            <a:r>
              <a:rPr lang="en-US" sz="3600" b="1" dirty="0">
                <a:latin typeface="Cambria" panose="02040503050406030204" pitchFamily="18" charset="0"/>
                <a:ea typeface="Cambria" panose="02040503050406030204" pitchFamily="18" charset="0"/>
              </a:rPr>
              <a:t>Ethical, Legal, and Societal Implications</a:t>
            </a:r>
          </a:p>
        </p:txBody>
      </p:sp>
      <p:sp>
        <p:nvSpPr>
          <p:cNvPr id="3" name="Content Placeholder 2">
            <a:extLst>
              <a:ext uri="{FF2B5EF4-FFF2-40B4-BE49-F238E27FC236}">
                <a16:creationId xmlns:a16="http://schemas.microsoft.com/office/drawing/2014/main" id="{DD9C85BE-C320-04AF-7ED1-9F52EEAEEDCD}"/>
              </a:ext>
            </a:extLst>
          </p:cNvPr>
          <p:cNvSpPr>
            <a:spLocks noGrp="1"/>
          </p:cNvSpPr>
          <p:nvPr>
            <p:ph idx="1"/>
          </p:nvPr>
        </p:nvSpPr>
        <p:spPr>
          <a:xfrm>
            <a:off x="309767" y="1373185"/>
            <a:ext cx="11572465" cy="4465312"/>
          </a:xfrm>
        </p:spPr>
        <p:txBody>
          <a:bodyPr>
            <a:noAutofit/>
          </a:bodyPr>
          <a:lstStyle/>
          <a:p>
            <a:pPr algn="just">
              <a:lnSpc>
                <a:spcPct val="150000"/>
              </a:lnSpc>
            </a:pPr>
            <a:r>
              <a:rPr lang="en-US" sz="1800" dirty="0">
                <a:latin typeface="Cambria" panose="02040503050406030204" pitchFamily="18" charset="0"/>
                <a:ea typeface="Cambria" panose="02040503050406030204" pitchFamily="18" charset="0"/>
              </a:rPr>
              <a:t>Transparency in data collection and analysis methods is crucial to maintaining trust among stakeholders and the public.</a:t>
            </a:r>
          </a:p>
          <a:p>
            <a:pPr algn="just">
              <a:lnSpc>
                <a:spcPct val="150000"/>
              </a:lnSpc>
            </a:pPr>
            <a:r>
              <a:rPr lang="en-US" sz="1800" dirty="0">
                <a:latin typeface="Cambria" panose="02040503050406030204" pitchFamily="18" charset="0"/>
                <a:ea typeface="Cambria" panose="02040503050406030204" pitchFamily="18" charset="0"/>
              </a:rPr>
              <a:t>Residents are able to make informed decisions about their travel and safety, potentially reducing their exposure to risks during periods of political unrest.</a:t>
            </a:r>
          </a:p>
          <a:p>
            <a:pPr algn="just">
              <a:lnSpc>
                <a:spcPct val="150000"/>
              </a:lnSpc>
            </a:pPr>
            <a:r>
              <a:rPr lang="en-US" sz="1800" dirty="0">
                <a:latin typeface="Cambria" panose="02040503050406030204" pitchFamily="18" charset="0"/>
                <a:ea typeface="Cambria" panose="02040503050406030204" pitchFamily="18" charset="0"/>
              </a:rPr>
              <a:t>Findings from the analysis can inform efforts to promote equitable access to transportation resources, particularly for marginalized communities.</a:t>
            </a:r>
          </a:p>
          <a:p>
            <a:pPr algn="just">
              <a:lnSpc>
                <a:spcPct val="150000"/>
              </a:lnSpc>
            </a:pPr>
            <a:r>
              <a:rPr lang="en-US" sz="1800" dirty="0">
                <a:latin typeface="Cambria" panose="02040503050406030204" pitchFamily="18" charset="0"/>
                <a:ea typeface="Cambria" panose="02040503050406030204" pitchFamily="18" charset="0"/>
              </a:rPr>
              <a:t>Communities can develop strategies to adapt to changing travel patterns during times of instability, fostering greater resilience in the face of social and political challenges.</a:t>
            </a:r>
          </a:p>
        </p:txBody>
      </p:sp>
    </p:spTree>
    <p:extLst>
      <p:ext uri="{BB962C8B-B14F-4D97-AF65-F5344CB8AC3E}">
        <p14:creationId xmlns:p14="http://schemas.microsoft.com/office/powerpoint/2010/main" val="2895793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 name="Rectangle 103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3" name="Freeform: Shape 103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5" name="Rectangle 103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Freeform: Shape 103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1" name="Isosceles Triangle 104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End of Presentation ANY QUESTIONS? Meme Generator at MemeCreator.org! |  Business cat meme, Happy birthday meme, Business cat">
            <a:extLst>
              <a:ext uri="{FF2B5EF4-FFF2-40B4-BE49-F238E27FC236}">
                <a16:creationId xmlns:a16="http://schemas.microsoft.com/office/drawing/2014/main" id="{4DBB29D7-42F8-F254-90AA-FD7638E7220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310467" y="643467"/>
            <a:ext cx="5571065"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043" name="Isosceles Triangle 104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9418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E8579C9-4FF0-6700-ADD0-A7EEB7096380}"/>
              </a:ext>
            </a:extLst>
          </p:cNvPr>
          <p:cNvSpPr>
            <a:spLocks noGrp="1"/>
          </p:cNvSpPr>
          <p:nvPr>
            <p:ph type="title"/>
          </p:nvPr>
        </p:nvSpPr>
        <p:spPr>
          <a:xfrm>
            <a:off x="375745" y="459718"/>
            <a:ext cx="10515600" cy="1325563"/>
          </a:xfrm>
        </p:spPr>
        <p:txBody>
          <a:bodyPr>
            <a:normAutofit/>
          </a:bodyPr>
          <a:lstStyle/>
          <a:p>
            <a:r>
              <a:rPr lang="en-US" sz="3600" b="1" dirty="0">
                <a:latin typeface="Cambria" panose="02040503050406030204" pitchFamily="18" charset="0"/>
                <a:ea typeface="Cambria" panose="02040503050406030204" pitchFamily="18" charset="0"/>
              </a:rPr>
              <a:t>More about Trips by Distance dataset</a:t>
            </a:r>
          </a:p>
        </p:txBody>
      </p:sp>
      <p:pic>
        <p:nvPicPr>
          <p:cNvPr id="5" name="Content Placeholder 4">
            <a:extLst>
              <a:ext uri="{FF2B5EF4-FFF2-40B4-BE49-F238E27FC236}">
                <a16:creationId xmlns:a16="http://schemas.microsoft.com/office/drawing/2014/main" id="{069F02C7-3156-E987-70CF-71F650C10145}"/>
              </a:ext>
            </a:extLst>
          </p:cNvPr>
          <p:cNvPicPr>
            <a:picLocks noGrp="1" noChangeAspect="1"/>
          </p:cNvPicPr>
          <p:nvPr>
            <p:ph idx="1"/>
          </p:nvPr>
        </p:nvPicPr>
        <p:blipFill>
          <a:blip r:embed="rId2"/>
          <a:stretch>
            <a:fillRect/>
          </a:stretch>
        </p:blipFill>
        <p:spPr>
          <a:xfrm>
            <a:off x="261712" y="2581799"/>
            <a:ext cx="11479714" cy="2090478"/>
          </a:xfrm>
        </p:spPr>
      </p:pic>
    </p:spTree>
    <p:extLst>
      <p:ext uri="{BB962C8B-B14F-4D97-AF65-F5344CB8AC3E}">
        <p14:creationId xmlns:p14="http://schemas.microsoft.com/office/powerpoint/2010/main" val="36895590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D745245-0880-3F9C-728E-7744D6402587}"/>
              </a:ext>
            </a:extLst>
          </p:cNvPr>
          <p:cNvPicPr>
            <a:picLocks noChangeAspect="1"/>
          </p:cNvPicPr>
          <p:nvPr/>
        </p:nvPicPr>
        <p:blipFill>
          <a:blip r:embed="rId3"/>
          <a:stretch>
            <a:fillRect/>
          </a:stretch>
        </p:blipFill>
        <p:spPr>
          <a:xfrm>
            <a:off x="1462565" y="0"/>
            <a:ext cx="9266869" cy="6835715"/>
          </a:xfrm>
          <a:prstGeom prst="rect">
            <a:avLst/>
          </a:prstGeom>
        </p:spPr>
      </p:pic>
    </p:spTree>
    <p:extLst>
      <p:ext uri="{BB962C8B-B14F-4D97-AF65-F5344CB8AC3E}">
        <p14:creationId xmlns:p14="http://schemas.microsoft.com/office/powerpoint/2010/main" val="35174888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0F8E51-1591-1272-D496-5C24C030CA36}"/>
              </a:ext>
            </a:extLst>
          </p:cNvPr>
          <p:cNvPicPr>
            <a:picLocks noChangeAspect="1"/>
          </p:cNvPicPr>
          <p:nvPr/>
        </p:nvPicPr>
        <p:blipFill>
          <a:blip r:embed="rId3"/>
          <a:stretch>
            <a:fillRect/>
          </a:stretch>
        </p:blipFill>
        <p:spPr>
          <a:xfrm>
            <a:off x="1113897" y="0"/>
            <a:ext cx="9964206" cy="6586330"/>
          </a:xfrm>
          <a:prstGeom prst="rect">
            <a:avLst/>
          </a:prstGeom>
        </p:spPr>
      </p:pic>
      <p:sp>
        <p:nvSpPr>
          <p:cNvPr id="4" name="TextBox 3">
            <a:extLst>
              <a:ext uri="{FF2B5EF4-FFF2-40B4-BE49-F238E27FC236}">
                <a16:creationId xmlns:a16="http://schemas.microsoft.com/office/drawing/2014/main" id="{24AFA4B4-6882-1E4F-582B-A234CD1E3D2F}"/>
              </a:ext>
            </a:extLst>
          </p:cNvPr>
          <p:cNvSpPr txBox="1"/>
          <p:nvPr/>
        </p:nvSpPr>
        <p:spPr>
          <a:xfrm>
            <a:off x="3346753" y="6586330"/>
            <a:ext cx="5498493" cy="276999"/>
          </a:xfrm>
          <a:prstGeom prst="rect">
            <a:avLst/>
          </a:prstGeom>
          <a:noFill/>
        </p:spPr>
        <p:txBody>
          <a:bodyPr wrap="none" rtlCol="0">
            <a:spAutoFit/>
          </a:bodyPr>
          <a:lstStyle/>
          <a:p>
            <a:r>
              <a:rPr lang="en-US" sz="1200" b="1" dirty="0"/>
              <a:t>Figure 5. </a:t>
            </a:r>
            <a:r>
              <a:rPr lang="en-US" sz="1200" b="1" i="0" dirty="0">
                <a:effectLst/>
                <a:latin typeface="Arial" panose="020B0604020202020204" pitchFamily="34" charset="0"/>
              </a:rPr>
              <a:t>Recursive algorithm for long-distance tour and trip identification</a:t>
            </a:r>
            <a:endParaRPr lang="en-US" sz="1200" b="1" dirty="0"/>
          </a:p>
        </p:txBody>
      </p:sp>
    </p:spTree>
    <p:extLst>
      <p:ext uri="{BB962C8B-B14F-4D97-AF65-F5344CB8AC3E}">
        <p14:creationId xmlns:p14="http://schemas.microsoft.com/office/powerpoint/2010/main" val="25017411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57E16-5695-DF33-D653-3243D287F2C2}"/>
              </a:ext>
            </a:extLst>
          </p:cNvPr>
          <p:cNvSpPr>
            <a:spLocks noGrp="1"/>
          </p:cNvSpPr>
          <p:nvPr>
            <p:ph type="title"/>
          </p:nvPr>
        </p:nvSpPr>
        <p:spPr>
          <a:xfrm>
            <a:off x="555734" y="270533"/>
            <a:ext cx="11080531" cy="1316530"/>
          </a:xfrm>
        </p:spPr>
        <p:txBody>
          <a:bodyPr>
            <a:normAutofit/>
          </a:bodyPr>
          <a:lstStyle/>
          <a:p>
            <a:r>
              <a:rPr lang="en-US" sz="3600" b="1" dirty="0">
                <a:latin typeface="Cambria" panose="02040503050406030204" pitchFamily="18" charset="0"/>
                <a:ea typeface="Cambria" panose="02040503050406030204" pitchFamily="18" charset="0"/>
              </a:rPr>
              <a:t>More about Trips by Distance dataset’s Method</a:t>
            </a:r>
          </a:p>
        </p:txBody>
      </p:sp>
      <p:sp>
        <p:nvSpPr>
          <p:cNvPr id="3" name="Content Placeholder 2">
            <a:extLst>
              <a:ext uri="{FF2B5EF4-FFF2-40B4-BE49-F238E27FC236}">
                <a16:creationId xmlns:a16="http://schemas.microsoft.com/office/drawing/2014/main" id="{A4971FF7-508A-4A0E-140D-3274088935E6}"/>
              </a:ext>
            </a:extLst>
          </p:cNvPr>
          <p:cNvSpPr>
            <a:spLocks noGrp="1"/>
          </p:cNvSpPr>
          <p:nvPr>
            <p:ph idx="1"/>
          </p:nvPr>
        </p:nvSpPr>
        <p:spPr/>
        <p:txBody>
          <a:bodyPr>
            <a:normAutofit/>
          </a:bodyPr>
          <a:lstStyle/>
          <a:p>
            <a:pPr algn="just"/>
            <a:r>
              <a:rPr lang="en-US" sz="2000" b="0" i="0" dirty="0">
                <a:effectLst/>
                <a:latin typeface="Cambria" panose="02040503050406030204" pitchFamily="18" charset="0"/>
                <a:ea typeface="Cambria" panose="02040503050406030204" pitchFamily="18" charset="0"/>
              </a:rPr>
              <a:t>The rule-based model has three hyper-parameters: a distance threshold of 984 ft (i.e., 300 meters), a time threshold of 5 minutes, and speed threshold of 3 miles per hour (3 mph or 1.4 m/s). The speed threshold is used to identify if a sighting is recorded on the move, and the distance and time thresholds are used to identify trip ends.</a:t>
            </a:r>
          </a:p>
          <a:p>
            <a:pPr algn="just"/>
            <a:r>
              <a:rPr lang="en-US" sz="2000" b="0" i="0" dirty="0">
                <a:effectLst/>
                <a:latin typeface="Cambria" panose="02040503050406030204" pitchFamily="18" charset="0"/>
                <a:ea typeface="Cambria" panose="02040503050406030204" pitchFamily="18" charset="0"/>
              </a:rPr>
              <a:t>In long-distance tours, all the trip ends are first identified and named as “secondary stops.” Primary stops are then identified from the secondary stops as places where the device stays for a significant amount of time and/or from which the device makes local trips. A subtour is considered a segment of a long-distance tour that falls between two primary stops. Therefore, all sightings between two primary stops are considered to be on the same subtour.</a:t>
            </a:r>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954764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A graph with different colored bars&#10;&#10;Description automatically generated">
            <a:extLst>
              <a:ext uri="{FF2B5EF4-FFF2-40B4-BE49-F238E27FC236}">
                <a16:creationId xmlns:a16="http://schemas.microsoft.com/office/drawing/2014/main" id="{9B46C39B-6046-17B4-7608-FB12B535B1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33375"/>
            <a:ext cx="12192000" cy="6191250"/>
          </a:xfrm>
          <a:prstGeom prst="rect">
            <a:avLst/>
          </a:prstGeom>
        </p:spPr>
      </p:pic>
    </p:spTree>
    <p:extLst>
      <p:ext uri="{BB962C8B-B14F-4D97-AF65-F5344CB8AC3E}">
        <p14:creationId xmlns:p14="http://schemas.microsoft.com/office/powerpoint/2010/main" val="2799327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9B46C39B-6046-17B4-7608-FB12B535B1E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333374"/>
            <a:ext cx="12192000" cy="6299200"/>
          </a:xfrm>
          <a:prstGeom prst="rect">
            <a:avLst/>
          </a:prstGeom>
        </p:spPr>
      </p:pic>
    </p:spTree>
    <p:extLst>
      <p:ext uri="{BB962C8B-B14F-4D97-AF65-F5344CB8AC3E}">
        <p14:creationId xmlns:p14="http://schemas.microsoft.com/office/powerpoint/2010/main" val="4233524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9B46C39B-6046-17B4-7608-FB12B535B1E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333374"/>
            <a:ext cx="12192000" cy="6299199"/>
          </a:xfrm>
          <a:prstGeom prst="rect">
            <a:avLst/>
          </a:prstGeom>
        </p:spPr>
      </p:pic>
    </p:spTree>
    <p:extLst>
      <p:ext uri="{BB962C8B-B14F-4D97-AF65-F5344CB8AC3E}">
        <p14:creationId xmlns:p14="http://schemas.microsoft.com/office/powerpoint/2010/main" val="3035921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graph of different colored diamonds&#10;&#10;Description automatically generated">
            <a:extLst>
              <a:ext uri="{FF2B5EF4-FFF2-40B4-BE49-F238E27FC236}">
                <a16:creationId xmlns:a16="http://schemas.microsoft.com/office/drawing/2014/main" id="{64264C7F-7496-6C64-C6B6-2F0020F532C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405916"/>
            <a:ext cx="12170662" cy="6180414"/>
          </a:xfrm>
        </p:spPr>
      </p:pic>
    </p:spTree>
    <p:extLst>
      <p:ext uri="{BB962C8B-B14F-4D97-AF65-F5344CB8AC3E}">
        <p14:creationId xmlns:p14="http://schemas.microsoft.com/office/powerpoint/2010/main" val="2320486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4264C7F-7496-6C64-C6B6-2F0020F532C0}"/>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0" y="405916"/>
            <a:ext cx="12170662" cy="6180414"/>
          </a:xfrm>
        </p:spPr>
      </p:pic>
    </p:spTree>
    <p:extLst>
      <p:ext uri="{BB962C8B-B14F-4D97-AF65-F5344CB8AC3E}">
        <p14:creationId xmlns:p14="http://schemas.microsoft.com/office/powerpoint/2010/main" val="310143820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2332</TotalTime>
  <Words>1756</Words>
  <Application>Microsoft Office PowerPoint</Application>
  <PresentationFormat>Widescreen</PresentationFormat>
  <Paragraphs>163</Paragraphs>
  <Slides>45</Slides>
  <Notes>38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45</vt:i4>
      </vt:variant>
    </vt:vector>
  </HeadingPairs>
  <TitlesOfParts>
    <vt:vector size="56" baseType="lpstr">
      <vt:lpstr>Aleo</vt:lpstr>
      <vt:lpstr>Arial</vt:lpstr>
      <vt:lpstr>Calibri</vt:lpstr>
      <vt:lpstr>Calibri Light</vt:lpstr>
      <vt:lpstr>Cambria</vt:lpstr>
      <vt:lpstr>Cambria Math</vt:lpstr>
      <vt:lpstr>Google Sans</vt:lpstr>
      <vt:lpstr>Open Sans</vt:lpstr>
      <vt:lpstr>Roboto</vt:lpstr>
      <vt:lpstr>Söhne</vt:lpstr>
      <vt:lpstr>Office Theme</vt:lpstr>
      <vt:lpstr>Staying Mobile in an Unstable World: Understanding Travel Behavior During Political Turbulence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Potential Models</vt:lpstr>
      <vt:lpstr>Potential Models</vt:lpstr>
      <vt:lpstr>Implications for Stakeholders</vt:lpstr>
      <vt:lpstr>Ethical, Legal, and Societal Implications</vt:lpstr>
      <vt:lpstr>PowerPoint Presentation</vt:lpstr>
      <vt:lpstr>More about Trips by Distance dataset</vt:lpstr>
      <vt:lpstr>PowerPoint Presentation</vt:lpstr>
      <vt:lpstr>PowerPoint Presentation</vt:lpstr>
      <vt:lpstr>More about Trips by Distance dataset’s Method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Han</dc:creator>
  <cp:lastModifiedBy>Nguyen, Han</cp:lastModifiedBy>
  <cp:revision>1</cp:revision>
  <dcterms:created xsi:type="dcterms:W3CDTF">2024-02-18T19:27:12Z</dcterms:created>
  <dcterms:modified xsi:type="dcterms:W3CDTF">2024-02-23T19:04:08Z</dcterms:modified>
</cp:coreProperties>
</file>