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3_E523EC47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5_D697E5C1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0E_E91073E9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76" r:id="rId7"/>
    <p:sldId id="273" r:id="rId8"/>
    <p:sldId id="277" r:id="rId9"/>
    <p:sldId id="278" r:id="rId10"/>
    <p:sldId id="279" r:id="rId11"/>
    <p:sldId id="280" r:id="rId12"/>
    <p:sldId id="282" r:id="rId13"/>
    <p:sldId id="271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A5C6974-09B6-5E01-D0A1-9731ACCEABE6}" name="Tran, Amanda" initials="TA" userId="S::tranam@dickinson.edu::9898a40d-471b-4dfa-81d2-70fbc4c9ba66" providerId="AD"/>
  <p188:author id="{962571DB-9C36-289B-26FC-830102B748AE}" name="Nguyen, Han" initials="NH" userId="S::nguyehan@dickinson.edu::fd3df032-1fab-44cd-abbd-195cf53ddb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83FE2-52FC-43CD-90CC-8DBB58B7067F}" v="1121" dt="2024-04-05T14:51:57.120"/>
    <p1510:client id="{BD320E29-1C89-4AB1-9E23-2238945B4131}" v="1747" dt="2024-04-05T05:25:27.067"/>
    <p1510:client id="{BF043573-4CD8-A691-E19B-457ACB537FF6}" v="33" dt="2024-04-05T00:15:14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, Amanda" userId="S::tranam@dickinson.edu::9898a40d-471b-4dfa-81d2-70fbc4c9ba66" providerId="AD" clId="Web-{BF043573-4CD8-A691-E19B-457ACB537FF6}"/>
    <pc:docChg chg="mod delSld modSld">
      <pc:chgData name="Tran, Amanda" userId="S::tranam@dickinson.edu::9898a40d-471b-4dfa-81d2-70fbc4c9ba66" providerId="AD" clId="Web-{BF043573-4CD8-A691-E19B-457ACB537FF6}" dt="2024-04-05T00:15:14.454" v="31"/>
      <pc:docMkLst>
        <pc:docMk/>
      </pc:docMkLst>
      <pc:sldChg chg="modSp">
        <pc:chgData name="Tran, Amanda" userId="S::tranam@dickinson.edu::9898a40d-471b-4dfa-81d2-70fbc4c9ba66" providerId="AD" clId="Web-{BF043573-4CD8-A691-E19B-457ACB537FF6}" dt="2024-04-04T02:22:30.608" v="9" actId="20577"/>
        <pc:sldMkLst>
          <pc:docMk/>
          <pc:sldMk cId="109857222" sldId="256"/>
        </pc:sldMkLst>
        <pc:spChg chg="mod">
          <ac:chgData name="Tran, Amanda" userId="S::tranam@dickinson.edu::9898a40d-471b-4dfa-81d2-70fbc4c9ba66" providerId="AD" clId="Web-{BF043573-4CD8-A691-E19B-457ACB537FF6}" dt="2024-04-04T02:22:30.608" v="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Cm">
        <pc:chgData name="Tran, Amanda" userId="S::tranam@dickinson.edu::9898a40d-471b-4dfa-81d2-70fbc4c9ba66" providerId="AD" clId="Web-{BF043573-4CD8-A691-E19B-457ACB537FF6}" dt="2024-04-05T00:01:54.171" v="22"/>
        <pc:sldMkLst>
          <pc:docMk/>
          <pc:sldMk cId="3844336711" sldId="2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ran, Amanda" userId="S::tranam@dickinson.edu::9898a40d-471b-4dfa-81d2-70fbc4c9ba66" providerId="AD" clId="Web-{BF043573-4CD8-A691-E19B-457ACB537FF6}" dt="2024-04-05T00:01:54.171" v="22"/>
              <pc2:cmMkLst xmlns:pc2="http://schemas.microsoft.com/office/powerpoint/2019/9/main/command">
                <pc:docMk/>
                <pc:sldMk cId="3844336711" sldId="259"/>
                <pc2:cmMk id="{8AB498BE-365F-4EEC-82DB-A1EC2F02F9A2}"/>
              </pc2:cmMkLst>
            </pc226:cmChg>
          </p:ext>
        </pc:extLst>
      </pc:sldChg>
      <pc:sldChg chg="modSp addCm">
        <pc:chgData name="Tran, Amanda" userId="S::tranam@dickinson.edu::9898a40d-471b-4dfa-81d2-70fbc4c9ba66" providerId="AD" clId="Web-{BF043573-4CD8-A691-E19B-457ACB537FF6}" dt="2024-04-05T00:03:19.255" v="30" actId="20577"/>
        <pc:sldMkLst>
          <pc:docMk/>
          <pc:sldMk cId="3600278977" sldId="261"/>
        </pc:sldMkLst>
        <pc:spChg chg="mod">
          <ac:chgData name="Tran, Amanda" userId="S::tranam@dickinson.edu::9898a40d-471b-4dfa-81d2-70fbc4c9ba66" providerId="AD" clId="Web-{BF043573-4CD8-A691-E19B-457ACB537FF6}" dt="2024-04-04T02:24:05.255" v="19" actId="1076"/>
          <ac:spMkLst>
            <pc:docMk/>
            <pc:sldMk cId="3600278977" sldId="261"/>
            <ac:spMk id="2" creationId="{8C549DA7-A54F-6181-664C-2034D0631EFB}"/>
          </ac:spMkLst>
        </pc:spChg>
        <pc:spChg chg="mod">
          <ac:chgData name="Tran, Amanda" userId="S::tranam@dickinson.edu::9898a40d-471b-4dfa-81d2-70fbc4c9ba66" providerId="AD" clId="Web-{BF043573-4CD8-A691-E19B-457ACB537FF6}" dt="2024-04-05T00:03:19.255" v="30" actId="20577"/>
          <ac:spMkLst>
            <pc:docMk/>
            <pc:sldMk cId="3600278977" sldId="261"/>
            <ac:spMk id="3" creationId="{AF68AC97-78DC-504E-F90C-35A3560F90B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ran, Amanda" userId="S::tranam@dickinson.edu::9898a40d-471b-4dfa-81d2-70fbc4c9ba66" providerId="AD" clId="Web-{BF043573-4CD8-A691-E19B-457ACB537FF6}" dt="2024-04-04T02:25:31.339" v="21"/>
              <pc2:cmMkLst xmlns:pc2="http://schemas.microsoft.com/office/powerpoint/2019/9/main/command">
                <pc:docMk/>
                <pc:sldMk cId="3600278977" sldId="261"/>
                <pc2:cmMk id="{721C6F04-4065-4C05-B021-494326A26448}"/>
              </pc2:cmMkLst>
            </pc226:cmChg>
          </p:ext>
        </pc:extLst>
      </pc:sldChg>
      <pc:sldChg chg="del">
        <pc:chgData name="Tran, Amanda" userId="S::tranam@dickinson.edu::9898a40d-471b-4dfa-81d2-70fbc4c9ba66" providerId="AD" clId="Web-{BF043573-4CD8-A691-E19B-457ACB537FF6}" dt="2024-04-04T02:23:33.050" v="13"/>
        <pc:sldMkLst>
          <pc:docMk/>
          <pc:sldMk cId="2317730179" sldId="263"/>
        </pc:sldMkLst>
      </pc:sldChg>
      <pc:sldChg chg="del">
        <pc:chgData name="Tran, Amanda" userId="S::tranam@dickinson.edu::9898a40d-471b-4dfa-81d2-70fbc4c9ba66" providerId="AD" clId="Web-{BF043573-4CD8-A691-E19B-457ACB537FF6}" dt="2024-04-04T02:23:36.269" v="15"/>
        <pc:sldMkLst>
          <pc:docMk/>
          <pc:sldMk cId="23125378" sldId="264"/>
        </pc:sldMkLst>
      </pc:sldChg>
      <pc:sldChg chg="del">
        <pc:chgData name="Tran, Amanda" userId="S::tranam@dickinson.edu::9898a40d-471b-4dfa-81d2-70fbc4c9ba66" providerId="AD" clId="Web-{BF043573-4CD8-A691-E19B-457ACB537FF6}" dt="2024-04-04T02:23:23.862" v="11"/>
        <pc:sldMkLst>
          <pc:docMk/>
          <pc:sldMk cId="3376255444" sldId="265"/>
        </pc:sldMkLst>
      </pc:sldChg>
      <pc:sldChg chg="del">
        <pc:chgData name="Tran, Amanda" userId="S::tranam@dickinson.edu::9898a40d-471b-4dfa-81d2-70fbc4c9ba66" providerId="AD" clId="Web-{BF043573-4CD8-A691-E19B-457ACB537FF6}" dt="2024-04-04T02:23:22.487" v="10"/>
        <pc:sldMkLst>
          <pc:docMk/>
          <pc:sldMk cId="3164479560" sldId="266"/>
        </pc:sldMkLst>
      </pc:sldChg>
      <pc:sldChg chg="del">
        <pc:chgData name="Tran, Amanda" userId="S::tranam@dickinson.edu::9898a40d-471b-4dfa-81d2-70fbc4c9ba66" providerId="AD" clId="Web-{BF043573-4CD8-A691-E19B-457ACB537FF6}" dt="2024-04-04T02:23:32.097" v="12"/>
        <pc:sldMkLst>
          <pc:docMk/>
          <pc:sldMk cId="1591805253" sldId="268"/>
        </pc:sldMkLst>
      </pc:sldChg>
      <pc:sldChg chg="del">
        <pc:chgData name="Tran, Amanda" userId="S::tranam@dickinson.edu::9898a40d-471b-4dfa-81d2-70fbc4c9ba66" providerId="AD" clId="Web-{BF043573-4CD8-A691-E19B-457ACB537FF6}" dt="2024-04-04T02:23:34.769" v="14"/>
        <pc:sldMkLst>
          <pc:docMk/>
          <pc:sldMk cId="3507490524" sldId="269"/>
        </pc:sldMkLst>
      </pc:sldChg>
      <pc:sldChg chg="addCm">
        <pc:chgData name="Tran, Amanda" userId="S::tranam@dickinson.edu::9898a40d-471b-4dfa-81d2-70fbc4c9ba66" providerId="AD" clId="Web-{BF043573-4CD8-A691-E19B-457ACB537FF6}" dt="2024-04-05T00:15:14.454" v="31"/>
        <pc:sldMkLst>
          <pc:docMk/>
          <pc:sldMk cId="3910169577" sldId="27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ran, Amanda" userId="S::tranam@dickinson.edu::9898a40d-471b-4dfa-81d2-70fbc4c9ba66" providerId="AD" clId="Web-{BF043573-4CD8-A691-E19B-457ACB537FF6}" dt="2024-04-05T00:15:14.454" v="31"/>
              <pc2:cmMkLst xmlns:pc2="http://schemas.microsoft.com/office/powerpoint/2019/9/main/command">
                <pc:docMk/>
                <pc:sldMk cId="3910169577" sldId="270"/>
                <pc2:cmMk id="{C5885565-648D-40AB-9BDF-6FA6135ECDBE}"/>
              </pc2:cmMkLst>
            </pc226:cmChg>
          </p:ext>
        </pc:extLst>
      </pc:sldChg>
    </pc:docChg>
  </pc:docChgLst>
  <pc:docChgLst>
    <pc:chgData name="Tran, Amanda" userId="S::tranam@dickinson.edu::9898a40d-471b-4dfa-81d2-70fbc4c9ba66" providerId="AD" clId="Web-{BD320E29-1C89-4AB1-9E23-2238945B4131}"/>
    <pc:docChg chg="addSld modSld">
      <pc:chgData name="Tran, Amanda" userId="S::tranam@dickinson.edu::9898a40d-471b-4dfa-81d2-70fbc4c9ba66" providerId="AD" clId="Web-{BD320E29-1C89-4AB1-9E23-2238945B4131}" dt="2024-04-05T15:47:32.540" v="1717" actId="20577"/>
      <pc:docMkLst>
        <pc:docMk/>
      </pc:docMkLst>
      <pc:sldChg chg="modSp">
        <pc:chgData name="Tran, Amanda" userId="S::tranam@dickinson.edu::9898a40d-471b-4dfa-81d2-70fbc4c9ba66" providerId="AD" clId="Web-{BD320E29-1C89-4AB1-9E23-2238945B4131}" dt="2024-04-05T05:14:22.237" v="1616" actId="20577"/>
        <pc:sldMkLst>
          <pc:docMk/>
          <pc:sldMk cId="1227394883" sldId="257"/>
        </pc:sldMkLst>
        <pc:spChg chg="mod">
          <ac:chgData name="Tran, Amanda" userId="S::tranam@dickinson.edu::9898a40d-471b-4dfa-81d2-70fbc4c9ba66" providerId="AD" clId="Web-{BD320E29-1C89-4AB1-9E23-2238945B4131}" dt="2024-04-05T05:14:22.237" v="1616" actId="20577"/>
          <ac:spMkLst>
            <pc:docMk/>
            <pc:sldMk cId="1227394883" sldId="257"/>
            <ac:spMk id="3" creationId="{7DA02064-D789-B12D-2B56-5EEE1FB4F7BA}"/>
          </ac:spMkLst>
        </pc:spChg>
      </pc:sldChg>
      <pc:sldChg chg="modSp modCm">
        <pc:chgData name="Tran, Amanda" userId="S::tranam@dickinson.edu::9898a40d-471b-4dfa-81d2-70fbc4c9ba66" providerId="AD" clId="Web-{BD320E29-1C89-4AB1-9E23-2238945B4131}" dt="2024-04-05T15:47:32.540" v="1717" actId="20577"/>
        <pc:sldMkLst>
          <pc:docMk/>
          <pc:sldMk cId="3844336711" sldId="259"/>
        </pc:sldMkLst>
        <pc:graphicFrameChg chg="modGraphic">
          <ac:chgData name="Tran, Amanda" userId="S::tranam@dickinson.edu::9898a40d-471b-4dfa-81d2-70fbc4c9ba66" providerId="AD" clId="Web-{BD320E29-1C89-4AB1-9E23-2238945B4131}" dt="2024-04-05T15:47:32.540" v="1717" actId="20577"/>
          <ac:graphicFrameMkLst>
            <pc:docMk/>
            <pc:sldMk cId="3844336711" sldId="259"/>
            <ac:graphicFrameMk id="5" creationId="{A66C89A2-D223-6344-130F-234F8FED06F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Tran, Amanda" userId="S::tranam@dickinson.edu::9898a40d-471b-4dfa-81d2-70fbc4c9ba66" providerId="AD" clId="Web-{BD320E29-1C89-4AB1-9E23-2238945B4131}" dt="2024-04-05T05:25:27.067" v="1707"/>
              <pc2:cmMkLst xmlns:pc2="http://schemas.microsoft.com/office/powerpoint/2019/9/main/command">
                <pc:docMk/>
                <pc:sldMk cId="3844336711" sldId="259"/>
                <pc2:cmMk id="{8AB498BE-365F-4EEC-82DB-A1EC2F02F9A2}"/>
              </pc2:cmMkLst>
              <pc226:cmRplyChg chg="add">
                <pc226:chgData name="Tran, Amanda" userId="S::tranam@dickinson.edu::9898a40d-471b-4dfa-81d2-70fbc4c9ba66" providerId="AD" clId="Web-{BD320E29-1C89-4AB1-9E23-2238945B4131}" dt="2024-04-05T05:25:27.067" v="1707"/>
                <pc2:cmRplyMkLst xmlns:pc2="http://schemas.microsoft.com/office/powerpoint/2019/9/main/command">
                  <pc:docMk/>
                  <pc:sldMk cId="3844336711" sldId="259"/>
                  <pc2:cmMk id="{8AB498BE-365F-4EEC-82DB-A1EC2F02F9A2}"/>
                  <pc2:cmRplyMk id="{9C38D670-E0AE-4A98-8C8F-BBB4CF9A807B}"/>
                </pc2:cmRplyMkLst>
              </pc226:cmRplyChg>
            </pc226:cmChg>
          </p:ext>
        </pc:extLst>
      </pc:sldChg>
      <pc:sldChg chg="modCm">
        <pc:chgData name="Tran, Amanda" userId="S::tranam@dickinson.edu::9898a40d-471b-4dfa-81d2-70fbc4c9ba66" providerId="AD" clId="Web-{BD320E29-1C89-4AB1-9E23-2238945B4131}" dt="2024-04-05T04:46:04.344" v="862"/>
        <pc:sldMkLst>
          <pc:docMk/>
          <pc:sldMk cId="3910169577" sldId="27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Tran, Amanda" userId="S::tranam@dickinson.edu::9898a40d-471b-4dfa-81d2-70fbc4c9ba66" providerId="AD" clId="Web-{BD320E29-1C89-4AB1-9E23-2238945B4131}" dt="2024-04-05T04:46:04.344" v="862"/>
              <pc2:cmMkLst xmlns:pc2="http://schemas.microsoft.com/office/powerpoint/2019/9/main/command">
                <pc:docMk/>
                <pc:sldMk cId="3910169577" sldId="270"/>
                <pc2:cmMk id="{C5885565-648D-40AB-9BDF-6FA6135ECDBE}"/>
              </pc2:cmMkLst>
            </pc226:cmChg>
          </p:ext>
        </pc:extLst>
      </pc:sldChg>
      <pc:sldChg chg="modSp">
        <pc:chgData name="Tran, Amanda" userId="S::tranam@dickinson.edu::9898a40d-471b-4dfa-81d2-70fbc4c9ba66" providerId="AD" clId="Web-{BD320E29-1C89-4AB1-9E23-2238945B4131}" dt="2024-04-05T05:23:12.611" v="1706" actId="20577"/>
        <pc:sldMkLst>
          <pc:docMk/>
          <pc:sldMk cId="1876226764" sldId="271"/>
        </pc:sldMkLst>
        <pc:spChg chg="mod">
          <ac:chgData name="Tran, Amanda" userId="S::tranam@dickinson.edu::9898a40d-471b-4dfa-81d2-70fbc4c9ba66" providerId="AD" clId="Web-{BD320E29-1C89-4AB1-9E23-2238945B4131}" dt="2024-04-05T05:23:12.611" v="1706" actId="20577"/>
          <ac:spMkLst>
            <pc:docMk/>
            <pc:sldMk cId="1876226764" sldId="271"/>
            <ac:spMk id="3" creationId="{2EDCA077-9653-960B-1005-5D817E8070A0}"/>
          </ac:spMkLst>
        </pc:spChg>
      </pc:sldChg>
      <pc:sldChg chg="addSp delSp modSp">
        <pc:chgData name="Tran, Amanda" userId="S::tranam@dickinson.edu::9898a40d-471b-4dfa-81d2-70fbc4c9ba66" providerId="AD" clId="Web-{BD320E29-1C89-4AB1-9E23-2238945B4131}" dt="2024-04-05T05:22:44.657" v="1701" actId="1076"/>
        <pc:sldMkLst>
          <pc:docMk/>
          <pc:sldMk cId="1418277992" sldId="276"/>
        </pc:sldMkLst>
        <pc:spChg chg="mod">
          <ac:chgData name="Tran, Amanda" userId="S::tranam@dickinson.edu::9898a40d-471b-4dfa-81d2-70fbc4c9ba66" providerId="AD" clId="Web-{BD320E29-1C89-4AB1-9E23-2238945B4131}" dt="2024-04-05T05:21:23.390" v="1689"/>
          <ac:spMkLst>
            <pc:docMk/>
            <pc:sldMk cId="1418277992" sldId="276"/>
            <ac:spMk id="2" creationId="{8C549DA7-A54F-6181-664C-2034D0631EFB}"/>
          </ac:spMkLst>
        </pc:spChg>
        <pc:spChg chg="mod ord">
          <ac:chgData name="Tran, Amanda" userId="S::tranam@dickinson.edu::9898a40d-471b-4dfa-81d2-70fbc4c9ba66" providerId="AD" clId="Web-{BD320E29-1C89-4AB1-9E23-2238945B4131}" dt="2024-04-05T05:22:44.657" v="1701" actId="1076"/>
          <ac:spMkLst>
            <pc:docMk/>
            <pc:sldMk cId="1418277992" sldId="276"/>
            <ac:spMk id="4" creationId="{3067D4CB-F435-3E18-2D4C-564F6822396C}"/>
          </ac:spMkLst>
        </pc:spChg>
        <pc:spChg chg="add mod">
          <ac:chgData name="Tran, Amanda" userId="S::tranam@dickinson.edu::9898a40d-471b-4dfa-81d2-70fbc4c9ba66" providerId="AD" clId="Web-{BD320E29-1C89-4AB1-9E23-2238945B4131}" dt="2024-04-05T05:20:15.279" v="1682"/>
          <ac:spMkLst>
            <pc:docMk/>
            <pc:sldMk cId="1418277992" sldId="276"/>
            <ac:spMk id="5" creationId="{4A901127-355F-8759-FCB0-B6BF5CBEA206}"/>
          </ac:spMkLst>
        </pc:spChg>
        <pc:spChg chg="del">
          <ac:chgData name="Tran, Amanda" userId="S::tranam@dickinson.edu::9898a40d-471b-4dfa-81d2-70fbc4c9ba66" providerId="AD" clId="Web-{BD320E29-1C89-4AB1-9E23-2238945B4131}" dt="2024-04-05T05:20:15.279" v="1682"/>
          <ac:spMkLst>
            <pc:docMk/>
            <pc:sldMk cId="1418277992" sldId="276"/>
            <ac:spMk id="9" creationId="{7517A47C-B2E5-4B79-8061-D74B1311AF6E}"/>
          </ac:spMkLst>
        </pc:spChg>
        <pc:spChg chg="del">
          <ac:chgData name="Tran, Amanda" userId="S::tranam@dickinson.edu::9898a40d-471b-4dfa-81d2-70fbc4c9ba66" providerId="AD" clId="Web-{BD320E29-1C89-4AB1-9E23-2238945B4131}" dt="2024-04-05T05:20:15.279" v="1682"/>
          <ac:spMkLst>
            <pc:docMk/>
            <pc:sldMk cId="1418277992" sldId="276"/>
            <ac:spMk id="11" creationId="{C505E780-2083-4CB5-A42A-5E0E2908ECC3}"/>
          </ac:spMkLst>
        </pc:spChg>
        <pc:spChg chg="del">
          <ac:chgData name="Tran, Amanda" userId="S::tranam@dickinson.edu::9898a40d-471b-4dfa-81d2-70fbc4c9ba66" providerId="AD" clId="Web-{BD320E29-1C89-4AB1-9E23-2238945B4131}" dt="2024-04-05T05:20:15.279" v="1682"/>
          <ac:spMkLst>
            <pc:docMk/>
            <pc:sldMk cId="1418277992" sldId="276"/>
            <ac:spMk id="13" creationId="{D2C0AE1C-0118-41AE-8A10-7CDCBF10E96F}"/>
          </ac:spMkLst>
        </pc:spChg>
        <pc:spChg chg="del">
          <ac:chgData name="Tran, Amanda" userId="S::tranam@dickinson.edu::9898a40d-471b-4dfa-81d2-70fbc4c9ba66" providerId="AD" clId="Web-{BD320E29-1C89-4AB1-9E23-2238945B4131}" dt="2024-04-05T05:20:15.279" v="1682"/>
          <ac:spMkLst>
            <pc:docMk/>
            <pc:sldMk cId="1418277992" sldId="276"/>
            <ac:spMk id="15" creationId="{463EEC44-1BA3-44ED-81FC-A644B04B2A44}"/>
          </ac:spMkLst>
        </pc:spChg>
        <pc:spChg chg="add del">
          <ac:chgData name="Tran, Amanda" userId="S::tranam@dickinson.edu::9898a40d-471b-4dfa-81d2-70fbc4c9ba66" providerId="AD" clId="Web-{BD320E29-1C89-4AB1-9E23-2238945B4131}" dt="2024-04-05T05:21:23.390" v="1689"/>
          <ac:spMkLst>
            <pc:docMk/>
            <pc:sldMk cId="1418277992" sldId="276"/>
            <ac:spMk id="20" creationId="{327D73B4-9F5C-4A64-A179-51B9500CB8B5}"/>
          </ac:spMkLst>
        </pc:spChg>
        <pc:spChg chg="add del">
          <ac:chgData name="Tran, Amanda" userId="S::tranam@dickinson.edu::9898a40d-471b-4dfa-81d2-70fbc4c9ba66" providerId="AD" clId="Web-{BD320E29-1C89-4AB1-9E23-2238945B4131}" dt="2024-04-05T05:21:23.390" v="1689"/>
          <ac:spMkLst>
            <pc:docMk/>
            <pc:sldMk cId="1418277992" sldId="276"/>
            <ac:spMk id="22" creationId="{C1F06963-6374-4B48-844F-071A9BAAAE02}"/>
          </ac:spMkLst>
        </pc:spChg>
        <pc:spChg chg="add del">
          <ac:chgData name="Tran, Amanda" userId="S::tranam@dickinson.edu::9898a40d-471b-4dfa-81d2-70fbc4c9ba66" providerId="AD" clId="Web-{BD320E29-1C89-4AB1-9E23-2238945B4131}" dt="2024-04-05T05:21:23.390" v="1689"/>
          <ac:spMkLst>
            <pc:docMk/>
            <pc:sldMk cId="1418277992" sldId="276"/>
            <ac:spMk id="24" creationId="{6CB927A4-E432-4310-9CD5-E89FF5063179}"/>
          </ac:spMkLst>
        </pc:spChg>
        <pc:spChg chg="add del">
          <ac:chgData name="Tran, Amanda" userId="S::tranam@dickinson.edu::9898a40d-471b-4dfa-81d2-70fbc4c9ba66" providerId="AD" clId="Web-{BD320E29-1C89-4AB1-9E23-2238945B4131}" dt="2024-04-05T05:21:23.390" v="1689"/>
          <ac:spMkLst>
            <pc:docMk/>
            <pc:sldMk cId="1418277992" sldId="276"/>
            <ac:spMk id="26" creationId="{1453BF6C-B012-48B7-B4E8-6D7AC7C27D02}"/>
          </ac:spMkLst>
        </pc:spChg>
        <pc:spChg chg="add del">
          <ac:chgData name="Tran, Amanda" userId="S::tranam@dickinson.edu::9898a40d-471b-4dfa-81d2-70fbc4c9ba66" providerId="AD" clId="Web-{BD320E29-1C89-4AB1-9E23-2238945B4131}" dt="2024-04-05T05:21:23.390" v="1689"/>
          <ac:spMkLst>
            <pc:docMk/>
            <pc:sldMk cId="1418277992" sldId="276"/>
            <ac:spMk id="28" creationId="{E3020543-B24B-4EC4-8FFC-8DD88EEA91A8}"/>
          </ac:spMkLst>
        </pc:spChg>
        <pc:spChg chg="add">
          <ac:chgData name="Tran, Amanda" userId="S::tranam@dickinson.edu::9898a40d-471b-4dfa-81d2-70fbc4c9ba66" providerId="AD" clId="Web-{BD320E29-1C89-4AB1-9E23-2238945B4131}" dt="2024-04-05T05:21:23.390" v="1689"/>
          <ac:spMkLst>
            <pc:docMk/>
            <pc:sldMk cId="1418277992" sldId="276"/>
            <ac:spMk id="35" creationId="{4F7EBAE4-9945-4473-9E34-B2C66EA0F03D}"/>
          </ac:spMkLst>
        </pc:spChg>
        <pc:spChg chg="add">
          <ac:chgData name="Tran, Amanda" userId="S::tranam@dickinson.edu::9898a40d-471b-4dfa-81d2-70fbc4c9ba66" providerId="AD" clId="Web-{BD320E29-1C89-4AB1-9E23-2238945B4131}" dt="2024-04-05T05:21:23.390" v="1689"/>
          <ac:spMkLst>
            <pc:docMk/>
            <pc:sldMk cId="1418277992" sldId="276"/>
            <ac:spMk id="37" creationId="{70BEB1E7-2F88-40BC-B73D-42E5B6F80BFC}"/>
          </ac:spMkLst>
        </pc:spChg>
        <pc:spChg chg="add mod">
          <ac:chgData name="Tran, Amanda" userId="S::tranam@dickinson.edu::9898a40d-471b-4dfa-81d2-70fbc4c9ba66" providerId="AD" clId="Web-{BD320E29-1C89-4AB1-9E23-2238945B4131}" dt="2024-04-05T05:21:34.203" v="1690"/>
          <ac:spMkLst>
            <pc:docMk/>
            <pc:sldMk cId="1418277992" sldId="276"/>
            <ac:spMk id="39" creationId="{A7B99495-F43F-4D80-A44F-2CB4764EB90B}"/>
          </ac:spMkLst>
        </pc:spChg>
        <pc:picChg chg="add mod ord">
          <ac:chgData name="Tran, Amanda" userId="S::tranam@dickinson.edu::9898a40d-471b-4dfa-81d2-70fbc4c9ba66" providerId="AD" clId="Web-{BD320E29-1C89-4AB1-9E23-2238945B4131}" dt="2024-04-05T05:21:23.390" v="1689"/>
          <ac:picMkLst>
            <pc:docMk/>
            <pc:sldMk cId="1418277992" sldId="276"/>
            <ac:picMk id="3" creationId="{871F6DD8-AEF6-A09F-F854-86238F4E0CAE}"/>
          </ac:picMkLst>
        </pc:picChg>
        <pc:cxnChg chg="add del">
          <ac:chgData name="Tran, Amanda" userId="S::tranam@dickinson.edu::9898a40d-471b-4dfa-81d2-70fbc4c9ba66" providerId="AD" clId="Web-{BD320E29-1C89-4AB1-9E23-2238945B4131}" dt="2024-04-05T05:21:23.390" v="1689"/>
          <ac:cxnSpMkLst>
            <pc:docMk/>
            <pc:sldMk cId="1418277992" sldId="276"/>
            <ac:cxnSpMk id="30" creationId="{C49DA8F6-BCC1-4447-B54C-57856834B94B}"/>
          </ac:cxnSpMkLst>
        </pc:cxnChg>
      </pc:sldChg>
      <pc:sldChg chg="addSp delSp modSp new mod setBg">
        <pc:chgData name="Tran, Amanda" userId="S::tranam@dickinson.edu::9898a40d-471b-4dfa-81d2-70fbc4c9ba66" providerId="AD" clId="Web-{BD320E29-1C89-4AB1-9E23-2238945B4131}" dt="2024-04-05T04:54:24.353" v="1277" actId="1076"/>
        <pc:sldMkLst>
          <pc:docMk/>
          <pc:sldMk cId="2603192318" sldId="277"/>
        </pc:sldMkLst>
        <pc:spChg chg="mod">
          <ac:chgData name="Tran, Amanda" userId="S::tranam@dickinson.edu::9898a40d-471b-4dfa-81d2-70fbc4c9ba66" providerId="AD" clId="Web-{BD320E29-1C89-4AB1-9E23-2238945B4131}" dt="2024-04-05T04:53:22.055" v="1271" actId="20577"/>
          <ac:spMkLst>
            <pc:docMk/>
            <pc:sldMk cId="2603192318" sldId="277"/>
            <ac:spMk id="2" creationId="{20F3D716-6D43-D22E-91BA-700DEB4B8A44}"/>
          </ac:spMkLst>
        </pc:spChg>
        <pc:spChg chg="mod">
          <ac:chgData name="Tran, Amanda" userId="S::tranam@dickinson.edu::9898a40d-471b-4dfa-81d2-70fbc4c9ba66" providerId="AD" clId="Web-{BD320E29-1C89-4AB1-9E23-2238945B4131}" dt="2024-04-05T04:54:20.291" v="1276" actId="1076"/>
          <ac:spMkLst>
            <pc:docMk/>
            <pc:sldMk cId="2603192318" sldId="277"/>
            <ac:spMk id="3" creationId="{672ADAE6-A076-5A5F-5410-F34E6978516B}"/>
          </ac:spMkLst>
        </pc:spChg>
        <pc:spChg chg="add del">
          <ac:chgData name="Tran, Amanda" userId="S::tranam@dickinson.edu::9898a40d-471b-4dfa-81d2-70fbc4c9ba66" providerId="AD" clId="Web-{BD320E29-1C89-4AB1-9E23-2238945B4131}" dt="2024-04-05T04:42:37.823" v="846"/>
          <ac:spMkLst>
            <pc:docMk/>
            <pc:sldMk cId="2603192318" sldId="277"/>
            <ac:spMk id="9" creationId="{058A14AF-9FB5-4CC7-BA35-E8E85D3EDF0E}"/>
          </ac:spMkLst>
        </pc:spChg>
        <pc:spChg chg="add del">
          <ac:chgData name="Tran, Amanda" userId="S::tranam@dickinson.edu::9898a40d-471b-4dfa-81d2-70fbc4c9ba66" providerId="AD" clId="Web-{BD320E29-1C89-4AB1-9E23-2238945B4131}" dt="2024-04-05T04:42:37.823" v="846"/>
          <ac:spMkLst>
            <pc:docMk/>
            <pc:sldMk cId="2603192318" sldId="277"/>
            <ac:spMk id="11" creationId="{3A9A4357-BD1D-4622-A4FE-766E6AB8DE84}"/>
          </ac:spMkLst>
        </pc:spChg>
        <pc:spChg chg="add del">
          <ac:chgData name="Tran, Amanda" userId="S::tranam@dickinson.edu::9898a40d-471b-4dfa-81d2-70fbc4c9ba66" providerId="AD" clId="Web-{BD320E29-1C89-4AB1-9E23-2238945B4131}" dt="2024-04-05T04:42:37.823" v="846"/>
          <ac:spMkLst>
            <pc:docMk/>
            <pc:sldMk cId="2603192318" sldId="277"/>
            <ac:spMk id="13" creationId="{E659831F-0D9A-4C63-9EBB-8435B85A440F}"/>
          </ac:spMkLst>
        </pc:spChg>
        <pc:spChg chg="add del">
          <ac:chgData name="Tran, Amanda" userId="S::tranam@dickinson.edu::9898a40d-471b-4dfa-81d2-70fbc4c9ba66" providerId="AD" clId="Web-{BD320E29-1C89-4AB1-9E23-2238945B4131}" dt="2024-04-05T04:42:37.823" v="846"/>
          <ac:spMkLst>
            <pc:docMk/>
            <pc:sldMk cId="2603192318" sldId="277"/>
            <ac:spMk id="15" creationId="{E6995CE5-F890-4ABA-82A2-26507CE8D2A3}"/>
          </ac:spMkLst>
        </pc:spChg>
        <pc:spChg chg="add">
          <ac:chgData name="Tran, Amanda" userId="S::tranam@dickinson.edu::9898a40d-471b-4dfa-81d2-70fbc4c9ba66" providerId="AD" clId="Web-{BD320E29-1C89-4AB1-9E23-2238945B4131}" dt="2024-04-05T04:42:37.823" v="846"/>
          <ac:spMkLst>
            <pc:docMk/>
            <pc:sldMk cId="2603192318" sldId="277"/>
            <ac:spMk id="20" creationId="{058A14AF-9FB5-4CC7-BA35-E8E85D3EDF0E}"/>
          </ac:spMkLst>
        </pc:spChg>
        <pc:spChg chg="add">
          <ac:chgData name="Tran, Amanda" userId="S::tranam@dickinson.edu::9898a40d-471b-4dfa-81d2-70fbc4c9ba66" providerId="AD" clId="Web-{BD320E29-1C89-4AB1-9E23-2238945B4131}" dt="2024-04-05T04:42:37.823" v="846"/>
          <ac:spMkLst>
            <pc:docMk/>
            <pc:sldMk cId="2603192318" sldId="277"/>
            <ac:spMk id="22" creationId="{3A9A4357-BD1D-4622-A4FE-766E6AB8DE84}"/>
          </ac:spMkLst>
        </pc:spChg>
        <pc:spChg chg="add">
          <ac:chgData name="Tran, Amanda" userId="S::tranam@dickinson.edu::9898a40d-471b-4dfa-81d2-70fbc4c9ba66" providerId="AD" clId="Web-{BD320E29-1C89-4AB1-9E23-2238945B4131}" dt="2024-04-05T04:42:37.823" v="846"/>
          <ac:spMkLst>
            <pc:docMk/>
            <pc:sldMk cId="2603192318" sldId="277"/>
            <ac:spMk id="24" creationId="{E659831F-0D9A-4C63-9EBB-8435B85A440F}"/>
          </ac:spMkLst>
        </pc:spChg>
        <pc:spChg chg="add">
          <ac:chgData name="Tran, Amanda" userId="S::tranam@dickinson.edu::9898a40d-471b-4dfa-81d2-70fbc4c9ba66" providerId="AD" clId="Web-{BD320E29-1C89-4AB1-9E23-2238945B4131}" dt="2024-04-05T04:42:37.823" v="846"/>
          <ac:spMkLst>
            <pc:docMk/>
            <pc:sldMk cId="2603192318" sldId="277"/>
            <ac:spMk id="26" creationId="{E6995CE5-F890-4ABA-82A2-26507CE8D2A3}"/>
          </ac:spMkLst>
        </pc:spChg>
        <pc:picChg chg="add mod">
          <ac:chgData name="Tran, Amanda" userId="S::tranam@dickinson.edu::9898a40d-471b-4dfa-81d2-70fbc4c9ba66" providerId="AD" clId="Web-{BD320E29-1C89-4AB1-9E23-2238945B4131}" dt="2024-04-05T04:54:24.353" v="1277" actId="1076"/>
          <ac:picMkLst>
            <pc:docMk/>
            <pc:sldMk cId="2603192318" sldId="277"/>
            <ac:picMk id="4" creationId="{29153D16-6C56-BBBC-3B00-19C39B8129FB}"/>
          </ac:picMkLst>
        </pc:picChg>
      </pc:sldChg>
      <pc:sldChg chg="addSp delSp modSp new mod setBg">
        <pc:chgData name="Tran, Amanda" userId="S::tranam@dickinson.edu::9898a40d-471b-4dfa-81d2-70fbc4c9ba66" providerId="AD" clId="Web-{BD320E29-1C89-4AB1-9E23-2238945B4131}" dt="2024-04-05T04:53:04.679" v="1270" actId="20577"/>
        <pc:sldMkLst>
          <pc:docMk/>
          <pc:sldMk cId="3863494030" sldId="278"/>
        </pc:sldMkLst>
        <pc:spChg chg="mod">
          <ac:chgData name="Tran, Amanda" userId="S::tranam@dickinson.edu::9898a40d-471b-4dfa-81d2-70fbc4c9ba66" providerId="AD" clId="Web-{BD320E29-1C89-4AB1-9E23-2238945B4131}" dt="2024-04-05T04:53:04.679" v="1270" actId="20577"/>
          <ac:spMkLst>
            <pc:docMk/>
            <pc:sldMk cId="3863494030" sldId="278"/>
            <ac:spMk id="2" creationId="{B18E8035-7C29-CE83-4485-22ADF73B038E}"/>
          </ac:spMkLst>
        </pc:spChg>
        <pc:spChg chg="mod">
          <ac:chgData name="Tran, Amanda" userId="S::tranam@dickinson.edu::9898a40d-471b-4dfa-81d2-70fbc4c9ba66" providerId="AD" clId="Web-{BD320E29-1C89-4AB1-9E23-2238945B4131}" dt="2024-04-05T04:52:52.210" v="1269" actId="1076"/>
          <ac:spMkLst>
            <pc:docMk/>
            <pc:sldMk cId="3863494030" sldId="278"/>
            <ac:spMk id="3" creationId="{BBE656F5-B488-1D69-2B7D-F61327F1D36F}"/>
          </ac:spMkLst>
        </pc:spChg>
        <pc:spChg chg="add">
          <ac:chgData name="Tran, Amanda" userId="S::tranam@dickinson.edu::9898a40d-471b-4dfa-81d2-70fbc4c9ba66" providerId="AD" clId="Web-{BD320E29-1C89-4AB1-9E23-2238945B4131}" dt="2024-04-05T04:41:08.586" v="840"/>
          <ac:spMkLst>
            <pc:docMk/>
            <pc:sldMk cId="3863494030" sldId="278"/>
            <ac:spMk id="10" creationId="{058A14AF-9FB5-4CC7-BA35-E8E85D3EDF0E}"/>
          </ac:spMkLst>
        </pc:spChg>
        <pc:spChg chg="add">
          <ac:chgData name="Tran, Amanda" userId="S::tranam@dickinson.edu::9898a40d-471b-4dfa-81d2-70fbc4c9ba66" providerId="AD" clId="Web-{BD320E29-1C89-4AB1-9E23-2238945B4131}" dt="2024-04-05T04:41:08.586" v="840"/>
          <ac:spMkLst>
            <pc:docMk/>
            <pc:sldMk cId="3863494030" sldId="278"/>
            <ac:spMk id="12" creationId="{3A9A4357-BD1D-4622-A4FE-766E6AB8DE84}"/>
          </ac:spMkLst>
        </pc:spChg>
        <pc:spChg chg="add">
          <ac:chgData name="Tran, Amanda" userId="S::tranam@dickinson.edu::9898a40d-471b-4dfa-81d2-70fbc4c9ba66" providerId="AD" clId="Web-{BD320E29-1C89-4AB1-9E23-2238945B4131}" dt="2024-04-05T04:41:08.586" v="840"/>
          <ac:spMkLst>
            <pc:docMk/>
            <pc:sldMk cId="3863494030" sldId="278"/>
            <ac:spMk id="14" creationId="{E659831F-0D9A-4C63-9EBB-8435B85A440F}"/>
          </ac:spMkLst>
        </pc:spChg>
        <pc:spChg chg="add">
          <ac:chgData name="Tran, Amanda" userId="S::tranam@dickinson.edu::9898a40d-471b-4dfa-81d2-70fbc4c9ba66" providerId="AD" clId="Web-{BD320E29-1C89-4AB1-9E23-2238945B4131}" dt="2024-04-05T04:41:08.586" v="840"/>
          <ac:spMkLst>
            <pc:docMk/>
            <pc:sldMk cId="3863494030" sldId="278"/>
            <ac:spMk id="16" creationId="{E6995CE5-F890-4ABA-82A2-26507CE8D2A3}"/>
          </ac:spMkLst>
        </pc:spChg>
        <pc:graphicFrameChg chg="add mod modGraphic">
          <ac:chgData name="Tran, Amanda" userId="S::tranam@dickinson.edu::9898a40d-471b-4dfa-81d2-70fbc4c9ba66" providerId="AD" clId="Web-{BD320E29-1C89-4AB1-9E23-2238945B4131}" dt="2024-04-05T04:50:20.801" v="1148" actId="1076"/>
          <ac:graphicFrameMkLst>
            <pc:docMk/>
            <pc:sldMk cId="3863494030" sldId="278"/>
            <ac:graphicFrameMk id="5" creationId="{F4F0DEA7-3EC8-735D-FB74-EE8ABE6E45CB}"/>
          </ac:graphicFrameMkLst>
        </pc:graphicFrameChg>
        <pc:picChg chg="add del mod">
          <ac:chgData name="Tran, Amanda" userId="S::tranam@dickinson.edu::9898a40d-471b-4dfa-81d2-70fbc4c9ba66" providerId="AD" clId="Web-{BD320E29-1C89-4AB1-9E23-2238945B4131}" dt="2024-04-05T04:32:16.808" v="284"/>
          <ac:picMkLst>
            <pc:docMk/>
            <pc:sldMk cId="3863494030" sldId="278"/>
            <ac:picMk id="4" creationId="{BCF8E256-325B-ABBB-7659-F982B5AD1297}"/>
          </ac:picMkLst>
        </pc:picChg>
      </pc:sldChg>
      <pc:sldChg chg="addSp delSp modSp new mod setBg">
        <pc:chgData name="Tran, Amanda" userId="S::tranam@dickinson.edu::9898a40d-471b-4dfa-81d2-70fbc4c9ba66" providerId="AD" clId="Web-{BD320E29-1C89-4AB1-9E23-2238945B4131}" dt="2024-04-05T05:12:32.870" v="1605" actId="20577"/>
        <pc:sldMkLst>
          <pc:docMk/>
          <pc:sldMk cId="3590770309" sldId="279"/>
        </pc:sldMkLst>
        <pc:spChg chg="mod">
          <ac:chgData name="Tran, Amanda" userId="S::tranam@dickinson.edu::9898a40d-471b-4dfa-81d2-70fbc4c9ba66" providerId="AD" clId="Web-{BD320E29-1C89-4AB1-9E23-2238945B4131}" dt="2024-04-05T05:03:08.746" v="1284"/>
          <ac:spMkLst>
            <pc:docMk/>
            <pc:sldMk cId="3590770309" sldId="279"/>
            <ac:spMk id="2" creationId="{1E94AEC1-8EE4-D496-3430-0F650013493A}"/>
          </ac:spMkLst>
        </pc:spChg>
        <pc:spChg chg="del">
          <ac:chgData name="Tran, Amanda" userId="S::tranam@dickinson.edu::9898a40d-471b-4dfa-81d2-70fbc4c9ba66" providerId="AD" clId="Web-{BD320E29-1C89-4AB1-9E23-2238945B4131}" dt="2024-04-05T05:02:51.699" v="1281"/>
          <ac:spMkLst>
            <pc:docMk/>
            <pc:sldMk cId="3590770309" sldId="279"/>
            <ac:spMk id="3" creationId="{3B23CDF3-BEB5-3754-6D26-851E71FDA4BB}"/>
          </ac:spMkLst>
        </pc:spChg>
        <pc:spChg chg="add mod">
          <ac:chgData name="Tran, Amanda" userId="S::tranam@dickinson.edu::9898a40d-471b-4dfa-81d2-70fbc4c9ba66" providerId="AD" clId="Web-{BD320E29-1C89-4AB1-9E23-2238945B4131}" dt="2024-04-05T05:12:32.870" v="1605" actId="20577"/>
          <ac:spMkLst>
            <pc:docMk/>
            <pc:sldMk cId="3590770309" sldId="279"/>
            <ac:spMk id="10" creationId="{2FAE6A89-8825-3C75-3D4A-7F7379AB3B22}"/>
          </ac:spMkLst>
        </pc:spChg>
        <pc:spChg chg="add">
          <ac:chgData name="Tran, Amanda" userId="S::tranam@dickinson.edu::9898a40d-471b-4dfa-81d2-70fbc4c9ba66" providerId="AD" clId="Web-{BD320E29-1C89-4AB1-9E23-2238945B4131}" dt="2024-04-05T05:03:08.746" v="1284"/>
          <ac:spMkLst>
            <pc:docMk/>
            <pc:sldMk cId="3590770309" sldId="279"/>
            <ac:spMk id="13" creationId="{0550F5B9-399F-4FAD-AE6C-ED65F9A43A74}"/>
          </ac:spMkLst>
        </pc:spChg>
        <pc:spChg chg="add">
          <ac:chgData name="Tran, Amanda" userId="S::tranam@dickinson.edu::9898a40d-471b-4dfa-81d2-70fbc4c9ba66" providerId="AD" clId="Web-{BD320E29-1C89-4AB1-9E23-2238945B4131}" dt="2024-04-05T05:03:08.746" v="1284"/>
          <ac:spMkLst>
            <pc:docMk/>
            <pc:sldMk cId="3590770309" sldId="279"/>
            <ac:spMk id="15" creationId="{C062E60F-5CD4-4268-8359-8076634680E5}"/>
          </ac:spMkLst>
        </pc:spChg>
        <pc:spChg chg="add mod">
          <ac:chgData name="Tran, Amanda" userId="S::tranam@dickinson.edu::9898a40d-471b-4dfa-81d2-70fbc4c9ba66" providerId="AD" clId="Web-{BD320E29-1C89-4AB1-9E23-2238945B4131}" dt="2024-04-05T05:03:29.215" v="1286"/>
          <ac:spMkLst>
            <pc:docMk/>
            <pc:sldMk cId="3590770309" sldId="279"/>
            <ac:spMk id="17" creationId="{BB341EC3-1810-4D33-BA3F-E2D0AA0ECFB6}"/>
          </ac:spMkLst>
        </pc:spChg>
        <pc:spChg chg="add">
          <ac:chgData name="Tran, Amanda" userId="S::tranam@dickinson.edu::9898a40d-471b-4dfa-81d2-70fbc4c9ba66" providerId="AD" clId="Web-{BD320E29-1C89-4AB1-9E23-2238945B4131}" dt="2024-04-05T05:03:08.746" v="1284"/>
          <ac:spMkLst>
            <pc:docMk/>
            <pc:sldMk cId="3590770309" sldId="279"/>
            <ac:spMk id="19" creationId="{10127CDE-2B99-47A8-BB3C-7D17519105E0}"/>
          </ac:spMkLst>
        </pc:spChg>
        <pc:picChg chg="add mod ord">
          <ac:chgData name="Tran, Amanda" userId="S::tranam@dickinson.edu::9898a40d-471b-4dfa-81d2-70fbc4c9ba66" providerId="AD" clId="Web-{BD320E29-1C89-4AB1-9E23-2238945B4131}" dt="2024-04-05T05:03:08.746" v="1284"/>
          <ac:picMkLst>
            <pc:docMk/>
            <pc:sldMk cId="3590770309" sldId="279"/>
            <ac:picMk id="4" creationId="{0A39EA2E-1BAB-869A-B678-0F0CA703AEF9}"/>
          </ac:picMkLst>
        </pc:picChg>
        <pc:picChg chg="add mod ord">
          <ac:chgData name="Tran, Amanda" userId="S::tranam@dickinson.edu::9898a40d-471b-4dfa-81d2-70fbc4c9ba66" providerId="AD" clId="Web-{BD320E29-1C89-4AB1-9E23-2238945B4131}" dt="2024-04-05T05:03:08.746" v="1284"/>
          <ac:picMkLst>
            <pc:docMk/>
            <pc:sldMk cId="3590770309" sldId="279"/>
            <ac:picMk id="5" creationId="{F5B1B534-0C44-60FF-4513-F89DAB4673A4}"/>
          </ac:picMkLst>
        </pc:picChg>
        <pc:picChg chg="add mod">
          <ac:chgData name="Tran, Amanda" userId="S::tranam@dickinson.edu::9898a40d-471b-4dfa-81d2-70fbc4c9ba66" providerId="AD" clId="Web-{BD320E29-1C89-4AB1-9E23-2238945B4131}" dt="2024-04-05T05:03:08.746" v="1284"/>
          <ac:picMkLst>
            <pc:docMk/>
            <pc:sldMk cId="3590770309" sldId="279"/>
            <ac:picMk id="6" creationId="{23E45B0F-632D-3618-F69A-678357602520}"/>
          </ac:picMkLst>
        </pc:picChg>
      </pc:sldChg>
    </pc:docChg>
  </pc:docChgLst>
  <pc:docChgLst>
    <pc:chgData name="Nguyen, Han" userId="fd3df032-1fab-44cd-abbd-195cf53ddbd2" providerId="ADAL" clId="{30F83FE2-52FC-43CD-90CC-8DBB58B7067F}"/>
    <pc:docChg chg="undo custSel addSld delSld modSld sldOrd">
      <pc:chgData name="Nguyen, Han" userId="fd3df032-1fab-44cd-abbd-195cf53ddbd2" providerId="ADAL" clId="{30F83FE2-52FC-43CD-90CC-8DBB58B7067F}" dt="2024-04-05T15:36:49.875" v="2256" actId="47"/>
      <pc:docMkLst>
        <pc:docMk/>
      </pc:docMkLst>
      <pc:sldChg chg="modSp modCm">
        <pc:chgData name="Nguyen, Han" userId="fd3df032-1fab-44cd-abbd-195cf53ddbd2" providerId="ADAL" clId="{30F83FE2-52FC-43CD-90CC-8DBB58B7067F}" dt="2024-04-05T05:33:17.033" v="829"/>
        <pc:sldMkLst>
          <pc:docMk/>
          <pc:sldMk cId="3844336711" sldId="259"/>
        </pc:sldMkLst>
        <pc:graphicFrameChg chg="mod">
          <ac:chgData name="Nguyen, Han" userId="fd3df032-1fab-44cd-abbd-195cf53ddbd2" providerId="ADAL" clId="{30F83FE2-52FC-43CD-90CC-8DBB58B7067F}" dt="2024-04-05T01:10:26.131" v="711" actId="20577"/>
          <ac:graphicFrameMkLst>
            <pc:docMk/>
            <pc:sldMk cId="3844336711" sldId="259"/>
            <ac:graphicFrameMk id="5" creationId="{A66C89A2-D223-6344-130F-234F8FED06F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Nguyen, Han" userId="fd3df032-1fab-44cd-abbd-195cf53ddbd2" providerId="ADAL" clId="{30F83FE2-52FC-43CD-90CC-8DBB58B7067F}" dt="2024-04-05T05:33:17.033" v="829"/>
              <pc2:cmMkLst xmlns:pc2="http://schemas.microsoft.com/office/powerpoint/2019/9/main/command">
                <pc:docMk/>
                <pc:sldMk cId="3844336711" sldId="259"/>
                <pc2:cmMk id="{8AB498BE-365F-4EEC-82DB-A1EC2F02F9A2}"/>
              </pc2:cmMkLst>
              <pc226:cmRplyChg chg="add">
                <pc226:chgData name="Nguyen, Han" userId="fd3df032-1fab-44cd-abbd-195cf53ddbd2" providerId="ADAL" clId="{30F83FE2-52FC-43CD-90CC-8DBB58B7067F}" dt="2024-04-05T05:33:17.033" v="829"/>
                <pc2:cmRplyMkLst xmlns:pc2="http://schemas.microsoft.com/office/powerpoint/2019/9/main/command">
                  <pc:docMk/>
                  <pc:sldMk cId="3844336711" sldId="259"/>
                  <pc2:cmMk id="{8AB498BE-365F-4EEC-82DB-A1EC2F02F9A2}"/>
                  <pc2:cmRplyMk id="{06205D03-44B6-4835-A6D9-29543A8505A4}"/>
                </pc2:cmRplyMkLst>
              </pc226:cmRplyChg>
              <pc226:cmRplyChg chg="add">
                <pc226:chgData name="Nguyen, Han" userId="fd3df032-1fab-44cd-abbd-195cf53ddbd2" providerId="ADAL" clId="{30F83FE2-52FC-43CD-90CC-8DBB58B7067F}" dt="2024-04-05T01:09:26.982" v="709"/>
                <pc2:cmRplyMkLst xmlns:pc2="http://schemas.microsoft.com/office/powerpoint/2019/9/main/command">
                  <pc:docMk/>
                  <pc:sldMk cId="3844336711" sldId="259"/>
                  <pc2:cmMk id="{8AB498BE-365F-4EEC-82DB-A1EC2F02F9A2}"/>
                  <pc2:cmRplyMk id="{C7858064-468A-4877-B0D2-5D5693ECDF04}"/>
                </pc2:cmRplyMkLst>
              </pc226:cmRplyChg>
              <pc226:cmRplyChg chg="add">
                <pc226:chgData name="Nguyen, Han" userId="fd3df032-1fab-44cd-abbd-195cf53ddbd2" providerId="ADAL" clId="{30F83FE2-52FC-43CD-90CC-8DBB58B7067F}" dt="2024-04-05T01:10:29.928" v="712"/>
                <pc2:cmRplyMkLst xmlns:pc2="http://schemas.microsoft.com/office/powerpoint/2019/9/main/command">
                  <pc:docMk/>
                  <pc:sldMk cId="3844336711" sldId="259"/>
                  <pc2:cmMk id="{8AB498BE-365F-4EEC-82DB-A1EC2F02F9A2}"/>
                  <pc2:cmRplyMk id="{3F30CE9A-1E73-4C3F-8BA0-EA86D7FC9937}"/>
                </pc2:cmRplyMkLst>
              </pc226:cmRplyChg>
            </pc226:cmChg>
          </p:ext>
        </pc:extLst>
      </pc:sldChg>
      <pc:sldChg chg="modSp mod ord">
        <pc:chgData name="Nguyen, Han" userId="fd3df032-1fab-44cd-abbd-195cf53ddbd2" providerId="ADAL" clId="{30F83FE2-52FC-43CD-90CC-8DBB58B7067F}" dt="2024-04-05T00:08:01.647" v="616"/>
        <pc:sldMkLst>
          <pc:docMk/>
          <pc:sldMk cId="3600278977" sldId="261"/>
        </pc:sldMkLst>
        <pc:spChg chg="mod">
          <ac:chgData name="Nguyen, Han" userId="fd3df032-1fab-44cd-abbd-195cf53ddbd2" providerId="ADAL" clId="{30F83FE2-52FC-43CD-90CC-8DBB58B7067F}" dt="2024-04-05T00:02:12.419" v="343" actId="113"/>
          <ac:spMkLst>
            <pc:docMk/>
            <pc:sldMk cId="3600278977" sldId="261"/>
            <ac:spMk id="3" creationId="{AF68AC97-78DC-504E-F90C-35A3560F90B2}"/>
          </ac:spMkLst>
        </pc:spChg>
      </pc:sldChg>
      <pc:sldChg chg="modCm">
        <pc:chgData name="Nguyen, Han" userId="fd3df032-1fab-44cd-abbd-195cf53ddbd2" providerId="ADAL" clId="{30F83FE2-52FC-43CD-90CC-8DBB58B7067F}" dt="2024-04-05T15:36:34.985" v="2255"/>
        <pc:sldMkLst>
          <pc:docMk/>
          <pc:sldMk cId="3910169577" sldId="27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Nguyen, Han" userId="fd3df032-1fab-44cd-abbd-195cf53ddbd2" providerId="ADAL" clId="{30F83FE2-52FC-43CD-90CC-8DBB58B7067F}" dt="2024-04-05T15:36:34.985" v="2255"/>
              <pc2:cmMkLst xmlns:pc2="http://schemas.microsoft.com/office/powerpoint/2019/9/main/command">
                <pc:docMk/>
                <pc:sldMk cId="3910169577" sldId="270"/>
                <pc2:cmMk id="{C5885565-648D-40AB-9BDF-6FA6135ECDBE}"/>
              </pc2:cmMkLst>
              <pc226:cmRplyChg chg="add">
                <pc226:chgData name="Nguyen, Han" userId="fd3df032-1fab-44cd-abbd-195cf53ddbd2" providerId="ADAL" clId="{30F83FE2-52FC-43CD-90CC-8DBB58B7067F}" dt="2024-04-05T15:36:34.985" v="2255"/>
                <pc2:cmRplyMkLst xmlns:pc2="http://schemas.microsoft.com/office/powerpoint/2019/9/main/command">
                  <pc:docMk/>
                  <pc:sldMk cId="3910169577" sldId="270"/>
                  <pc2:cmMk id="{C5885565-648D-40AB-9BDF-6FA6135ECDBE}"/>
                  <pc2:cmRplyMk id="{7C6AA67A-2B78-4F16-A57B-9DA5D441983C}"/>
                </pc2:cmRplyMkLst>
              </pc226:cmRplyChg>
            </pc226:cmChg>
          </p:ext>
        </pc:extLst>
      </pc:sldChg>
      <pc:sldChg chg="addSp delSp modSp add mod ord modNotesTx">
        <pc:chgData name="Nguyen, Han" userId="fd3df032-1fab-44cd-abbd-195cf53ddbd2" providerId="ADAL" clId="{30F83FE2-52FC-43CD-90CC-8DBB58B7067F}" dt="2024-04-05T15:34:33.010" v="2254" actId="1076"/>
        <pc:sldMkLst>
          <pc:docMk/>
          <pc:sldMk cId="4072799600" sldId="273"/>
        </pc:sldMkLst>
        <pc:spChg chg="mod">
          <ac:chgData name="Nguyen, Han" userId="fd3df032-1fab-44cd-abbd-195cf53ddbd2" providerId="ADAL" clId="{30F83FE2-52FC-43CD-90CC-8DBB58B7067F}" dt="2024-04-05T05:21:56.432" v="746" actId="26606"/>
          <ac:spMkLst>
            <pc:docMk/>
            <pc:sldMk cId="4072799600" sldId="273"/>
            <ac:spMk id="2" creationId="{03590265-94DC-CFC7-CD97-866E2FE5BBE0}"/>
          </ac:spMkLst>
        </pc:spChg>
        <pc:spChg chg="mod">
          <ac:chgData name="Nguyen, Han" userId="fd3df032-1fab-44cd-abbd-195cf53ddbd2" providerId="ADAL" clId="{30F83FE2-52FC-43CD-90CC-8DBB58B7067F}" dt="2024-04-05T15:34:29.401" v="2253" actId="14100"/>
          <ac:spMkLst>
            <pc:docMk/>
            <pc:sldMk cId="4072799600" sldId="273"/>
            <ac:spMk id="3" creationId="{083B24B7-655F-3930-288F-5D0296E865B2}"/>
          </ac:spMkLst>
        </pc:spChg>
        <pc:spChg chg="add del">
          <ac:chgData name="Nguyen, Han" userId="fd3df032-1fab-44cd-abbd-195cf53ddbd2" providerId="ADAL" clId="{30F83FE2-52FC-43CD-90CC-8DBB58B7067F}" dt="2024-04-05T05:21:56.432" v="746" actId="26606"/>
          <ac:spMkLst>
            <pc:docMk/>
            <pc:sldMk cId="4072799600" sldId="273"/>
            <ac:spMk id="16" creationId="{201CC55D-ED54-4C5C-95E6-10947BD1103B}"/>
          </ac:spMkLst>
        </pc:spChg>
        <pc:spChg chg="add del">
          <ac:chgData name="Nguyen, Han" userId="fd3df032-1fab-44cd-abbd-195cf53ddbd2" providerId="ADAL" clId="{30F83FE2-52FC-43CD-90CC-8DBB58B7067F}" dt="2024-04-05T05:21:56.432" v="746" actId="26606"/>
          <ac:spMkLst>
            <pc:docMk/>
            <pc:sldMk cId="4072799600" sldId="273"/>
            <ac:spMk id="22" creationId="{3873B707-463F-40B0-8227-E8CC6C67EB25}"/>
          </ac:spMkLst>
        </pc:spChg>
        <pc:spChg chg="add del">
          <ac:chgData name="Nguyen, Han" userId="fd3df032-1fab-44cd-abbd-195cf53ddbd2" providerId="ADAL" clId="{30F83FE2-52FC-43CD-90CC-8DBB58B7067F}" dt="2024-04-05T05:21:56.432" v="746" actId="26606"/>
          <ac:spMkLst>
            <pc:docMk/>
            <pc:sldMk cId="4072799600" sldId="273"/>
            <ac:spMk id="24" creationId="{C13237C8-E62C-4F0D-A318-BD6FB6C2D138}"/>
          </ac:spMkLst>
        </pc:spChg>
        <pc:spChg chg="add del">
          <ac:chgData name="Nguyen, Han" userId="fd3df032-1fab-44cd-abbd-195cf53ddbd2" providerId="ADAL" clId="{30F83FE2-52FC-43CD-90CC-8DBB58B7067F}" dt="2024-04-05T05:21:56.432" v="746" actId="26606"/>
          <ac:spMkLst>
            <pc:docMk/>
            <pc:sldMk cId="4072799600" sldId="273"/>
            <ac:spMk id="26" creationId="{19C9EAEA-39D0-4B0E-A0EB-51E7B26740B1}"/>
          </ac:spMkLst>
        </pc:spChg>
        <pc:spChg chg="add del">
          <ac:chgData name="Nguyen, Han" userId="fd3df032-1fab-44cd-abbd-195cf53ddbd2" providerId="ADAL" clId="{30F83FE2-52FC-43CD-90CC-8DBB58B7067F}" dt="2024-04-05T05:21:56.432" v="746" actId="26606"/>
          <ac:spMkLst>
            <pc:docMk/>
            <pc:sldMk cId="4072799600" sldId="273"/>
            <ac:spMk id="31" creationId="{5EF17487-C386-4F99-B5EB-4FD3DF4236B2}"/>
          </ac:spMkLst>
        </pc:spChg>
        <pc:spChg chg="add del">
          <ac:chgData name="Nguyen, Han" userId="fd3df032-1fab-44cd-abbd-195cf53ddbd2" providerId="ADAL" clId="{30F83FE2-52FC-43CD-90CC-8DBB58B7067F}" dt="2024-04-05T05:21:56.432" v="746" actId="26606"/>
          <ac:spMkLst>
            <pc:docMk/>
            <pc:sldMk cId="4072799600" sldId="273"/>
            <ac:spMk id="33" creationId="{A0DE92DF-4769-4DE9-93FD-EE31271850CA}"/>
          </ac:spMkLst>
        </pc:spChg>
        <pc:grpChg chg="add del">
          <ac:chgData name="Nguyen, Han" userId="fd3df032-1fab-44cd-abbd-195cf53ddbd2" providerId="ADAL" clId="{30F83FE2-52FC-43CD-90CC-8DBB58B7067F}" dt="2024-04-05T05:21:56.432" v="746" actId="26606"/>
          <ac:grpSpMkLst>
            <pc:docMk/>
            <pc:sldMk cId="4072799600" sldId="273"/>
            <ac:grpSpMk id="18" creationId="{1DE889C7-FAD6-4397-98E2-05D503484459}"/>
          </ac:grpSpMkLst>
        </pc:grpChg>
        <pc:graphicFrameChg chg="add mod modGraphic">
          <ac:chgData name="Nguyen, Han" userId="fd3df032-1fab-44cd-abbd-195cf53ddbd2" providerId="ADAL" clId="{30F83FE2-52FC-43CD-90CC-8DBB58B7067F}" dt="2024-04-05T15:34:33.010" v="2254" actId="1076"/>
          <ac:graphicFrameMkLst>
            <pc:docMk/>
            <pc:sldMk cId="4072799600" sldId="273"/>
            <ac:graphicFrameMk id="4" creationId="{06FD4C30-8A35-0727-040C-DB6762DC0D2A}"/>
          </ac:graphicFrameMkLst>
        </pc:graphicFrameChg>
        <pc:picChg chg="del">
          <ac:chgData name="Nguyen, Han" userId="fd3df032-1fab-44cd-abbd-195cf53ddbd2" providerId="ADAL" clId="{30F83FE2-52FC-43CD-90CC-8DBB58B7067F}" dt="2024-04-04T17:48:34.415" v="57" actId="478"/>
          <ac:picMkLst>
            <pc:docMk/>
            <pc:sldMk cId="4072799600" sldId="273"/>
            <ac:picMk id="4" creationId="{3093F7DF-0CF0-B8FF-2C15-709433CE7ABD}"/>
          </ac:picMkLst>
        </pc:picChg>
        <pc:picChg chg="add del mod">
          <ac:chgData name="Nguyen, Han" userId="fd3df032-1fab-44cd-abbd-195cf53ddbd2" providerId="ADAL" clId="{30F83FE2-52FC-43CD-90CC-8DBB58B7067F}" dt="2024-04-05T05:22:02.589" v="748" actId="478"/>
          <ac:picMkLst>
            <pc:docMk/>
            <pc:sldMk cId="4072799600" sldId="273"/>
            <ac:picMk id="5" creationId="{0AAC0CAD-2D03-CCAD-8F2E-69F0E6F15AC6}"/>
          </ac:picMkLst>
        </pc:picChg>
        <pc:picChg chg="add del mod">
          <ac:chgData name="Nguyen, Han" userId="fd3df032-1fab-44cd-abbd-195cf53ddbd2" providerId="ADAL" clId="{30F83FE2-52FC-43CD-90CC-8DBB58B7067F}" dt="2024-04-05T02:31:05.739" v="736" actId="478"/>
          <ac:picMkLst>
            <pc:docMk/>
            <pc:sldMk cId="4072799600" sldId="273"/>
            <ac:picMk id="7" creationId="{D953AAB5-B534-71C7-1392-0410C6857C1C}"/>
          </ac:picMkLst>
        </pc:picChg>
        <pc:picChg chg="add del mod">
          <ac:chgData name="Nguyen, Han" userId="fd3df032-1fab-44cd-abbd-195cf53ddbd2" providerId="ADAL" clId="{30F83FE2-52FC-43CD-90CC-8DBB58B7067F}" dt="2024-04-05T05:22:02.589" v="748" actId="478"/>
          <ac:picMkLst>
            <pc:docMk/>
            <pc:sldMk cId="4072799600" sldId="273"/>
            <ac:picMk id="9" creationId="{9CF6B092-ABAA-36E8-B470-8FC3EDF7F74B}"/>
          </ac:picMkLst>
        </pc:picChg>
        <pc:picChg chg="add del mod">
          <ac:chgData name="Nguyen, Han" userId="fd3df032-1fab-44cd-abbd-195cf53ddbd2" providerId="ADAL" clId="{30F83FE2-52FC-43CD-90CC-8DBB58B7067F}" dt="2024-04-05T05:22:25.545" v="752" actId="478"/>
          <ac:picMkLst>
            <pc:docMk/>
            <pc:sldMk cId="4072799600" sldId="273"/>
            <ac:picMk id="10" creationId="{B0D628C3-5202-DF2F-205E-3AC94C4FFD13}"/>
          </ac:picMkLst>
        </pc:picChg>
        <pc:picChg chg="add mod">
          <ac:chgData name="Nguyen, Han" userId="fd3df032-1fab-44cd-abbd-195cf53ddbd2" providerId="ADAL" clId="{30F83FE2-52FC-43CD-90CC-8DBB58B7067F}" dt="2024-04-05T05:22:23.969" v="751" actId="1076"/>
          <ac:picMkLst>
            <pc:docMk/>
            <pc:sldMk cId="4072799600" sldId="273"/>
            <ac:picMk id="11" creationId="{46E1D0D8-989B-9A85-DFE5-270A9AEBBF29}"/>
          </ac:picMkLst>
        </pc:picChg>
        <pc:picChg chg="add mod">
          <ac:chgData name="Nguyen, Han" userId="fd3df032-1fab-44cd-abbd-195cf53ddbd2" providerId="ADAL" clId="{30F83FE2-52FC-43CD-90CC-8DBB58B7067F}" dt="2024-04-05T05:22:29.222" v="753" actId="1076"/>
          <ac:picMkLst>
            <pc:docMk/>
            <pc:sldMk cId="4072799600" sldId="273"/>
            <ac:picMk id="12" creationId="{A3793371-9F24-7DB8-0A93-6BB8967D03D6}"/>
          </ac:picMkLst>
        </pc:picChg>
      </pc:sldChg>
      <pc:sldChg chg="addSp delSp modSp new del mod">
        <pc:chgData name="Nguyen, Han" userId="fd3df032-1fab-44cd-abbd-195cf53ddbd2" providerId="ADAL" clId="{30F83FE2-52FC-43CD-90CC-8DBB58B7067F}" dt="2024-04-05T15:36:49.875" v="2256" actId="47"/>
        <pc:sldMkLst>
          <pc:docMk/>
          <pc:sldMk cId="2742399880" sldId="274"/>
        </pc:sldMkLst>
        <pc:spChg chg="mod">
          <ac:chgData name="Nguyen, Han" userId="fd3df032-1fab-44cd-abbd-195cf53ddbd2" providerId="ADAL" clId="{30F83FE2-52FC-43CD-90CC-8DBB58B7067F}" dt="2024-04-04T17:41:20.818" v="30" actId="20577"/>
          <ac:spMkLst>
            <pc:docMk/>
            <pc:sldMk cId="2742399880" sldId="274"/>
            <ac:spMk id="2" creationId="{60F73A39-51E7-667B-C4A7-9C2F467C29EA}"/>
          </ac:spMkLst>
        </pc:spChg>
        <pc:spChg chg="del">
          <ac:chgData name="Nguyen, Han" userId="fd3df032-1fab-44cd-abbd-195cf53ddbd2" providerId="ADAL" clId="{30F83FE2-52FC-43CD-90CC-8DBB58B7067F}" dt="2024-04-04T23:57:19.809" v="325" actId="478"/>
          <ac:spMkLst>
            <pc:docMk/>
            <pc:sldMk cId="2742399880" sldId="274"/>
            <ac:spMk id="3" creationId="{32D4F34F-F195-1CC9-FF01-288F4D8808BF}"/>
          </ac:spMkLst>
        </pc:spChg>
        <pc:picChg chg="add">
          <ac:chgData name="Nguyen, Han" userId="fd3df032-1fab-44cd-abbd-195cf53ddbd2" providerId="ADAL" clId="{30F83FE2-52FC-43CD-90CC-8DBB58B7067F}" dt="2024-04-04T23:57:20.104" v="326" actId="22"/>
          <ac:picMkLst>
            <pc:docMk/>
            <pc:sldMk cId="2742399880" sldId="274"/>
            <ac:picMk id="5" creationId="{A0FA3C31-B39E-C0E3-6BFD-5FB9192632EA}"/>
          </ac:picMkLst>
        </pc:picChg>
      </pc:sldChg>
      <pc:sldChg chg="addSp delSp modSp new del mod">
        <pc:chgData name="Nguyen, Han" userId="fd3df032-1fab-44cd-abbd-195cf53ddbd2" providerId="ADAL" clId="{30F83FE2-52FC-43CD-90CC-8DBB58B7067F}" dt="2024-04-05T15:36:49.875" v="2256" actId="47"/>
        <pc:sldMkLst>
          <pc:docMk/>
          <pc:sldMk cId="1317045000" sldId="275"/>
        </pc:sldMkLst>
        <pc:spChg chg="del">
          <ac:chgData name="Nguyen, Han" userId="fd3df032-1fab-44cd-abbd-195cf53ddbd2" providerId="ADAL" clId="{30F83FE2-52FC-43CD-90CC-8DBB58B7067F}" dt="2024-04-04T19:46:06.829" v="318" actId="22"/>
          <ac:spMkLst>
            <pc:docMk/>
            <pc:sldMk cId="1317045000" sldId="275"/>
            <ac:spMk id="3" creationId="{81302B62-6A1C-F30F-17A3-C4660204072D}"/>
          </ac:spMkLst>
        </pc:spChg>
        <pc:spChg chg="add mod">
          <ac:chgData name="Nguyen, Han" userId="fd3df032-1fab-44cd-abbd-195cf53ddbd2" providerId="ADAL" clId="{30F83FE2-52FC-43CD-90CC-8DBB58B7067F}" dt="2024-04-05T00:15:19.272" v="708" actId="20577"/>
          <ac:spMkLst>
            <pc:docMk/>
            <pc:sldMk cId="1317045000" sldId="275"/>
            <ac:spMk id="4" creationId="{DD3E9F49-1A46-D3B1-CF61-35F7C165F334}"/>
          </ac:spMkLst>
        </pc:spChg>
        <pc:picChg chg="add del mod ord">
          <ac:chgData name="Nguyen, Han" userId="fd3df032-1fab-44cd-abbd-195cf53ddbd2" providerId="ADAL" clId="{30F83FE2-52FC-43CD-90CC-8DBB58B7067F}" dt="2024-04-04T23:55:29.152" v="324" actId="478"/>
          <ac:picMkLst>
            <pc:docMk/>
            <pc:sldMk cId="1317045000" sldId="275"/>
            <ac:picMk id="5" creationId="{ACDFF9D0-5F03-DBE0-5BE7-7ED1FFA764BC}"/>
          </ac:picMkLst>
        </pc:picChg>
      </pc:sldChg>
      <pc:sldChg chg="addSp delSp modSp add mod">
        <pc:chgData name="Nguyen, Han" userId="fd3df032-1fab-44cd-abbd-195cf53ddbd2" providerId="ADAL" clId="{30F83FE2-52FC-43CD-90CC-8DBB58B7067F}" dt="2024-04-05T00:04:51.010" v="447" actId="20577"/>
        <pc:sldMkLst>
          <pc:docMk/>
          <pc:sldMk cId="1418277992" sldId="276"/>
        </pc:sldMkLst>
        <pc:spChg chg="mod">
          <ac:chgData name="Nguyen, Han" userId="fd3df032-1fab-44cd-abbd-195cf53ddbd2" providerId="ADAL" clId="{30F83FE2-52FC-43CD-90CC-8DBB58B7067F}" dt="2024-04-05T00:04:51.010" v="447" actId="20577"/>
          <ac:spMkLst>
            <pc:docMk/>
            <pc:sldMk cId="1418277992" sldId="276"/>
            <ac:spMk id="2" creationId="{8C549DA7-A54F-6181-664C-2034D0631EFB}"/>
          </ac:spMkLst>
        </pc:spChg>
        <pc:spChg chg="add mod">
          <ac:chgData name="Nguyen, Han" userId="fd3df032-1fab-44cd-abbd-195cf53ddbd2" providerId="ADAL" clId="{30F83FE2-52FC-43CD-90CC-8DBB58B7067F}" dt="2024-04-05T00:04:45.625" v="429" actId="14100"/>
          <ac:spMkLst>
            <pc:docMk/>
            <pc:sldMk cId="1418277992" sldId="276"/>
            <ac:spMk id="4" creationId="{3067D4CB-F435-3E18-2D4C-564F6822396C}"/>
          </ac:spMkLst>
        </pc:spChg>
        <pc:graphicFrameChg chg="del">
          <ac:chgData name="Nguyen, Han" userId="fd3df032-1fab-44cd-abbd-195cf53ddbd2" providerId="ADAL" clId="{30F83FE2-52FC-43CD-90CC-8DBB58B7067F}" dt="2024-04-05T00:04:38.035" v="425" actId="478"/>
          <ac:graphicFrameMkLst>
            <pc:docMk/>
            <pc:sldMk cId="1418277992" sldId="276"/>
            <ac:graphicFrameMk id="5" creationId="{A66C89A2-D223-6344-130F-234F8FED06F8}"/>
          </ac:graphicFrameMkLst>
        </pc:graphicFrameChg>
      </pc:sldChg>
      <pc:sldChg chg="addSp delSp modSp add mod setBg delDesignElem modNotesTx">
        <pc:chgData name="Nguyen, Han" userId="fd3df032-1fab-44cd-abbd-195cf53ddbd2" providerId="ADAL" clId="{30F83FE2-52FC-43CD-90CC-8DBB58B7067F}" dt="2024-04-05T15:29:14.153" v="2076" actId="20577"/>
        <pc:sldMkLst>
          <pc:docMk/>
          <pc:sldMk cId="1802612360" sldId="280"/>
        </pc:sldMkLst>
        <pc:spChg chg="mod">
          <ac:chgData name="Nguyen, Han" userId="fd3df032-1fab-44cd-abbd-195cf53ddbd2" providerId="ADAL" clId="{30F83FE2-52FC-43CD-90CC-8DBB58B7067F}" dt="2024-04-05T05:30:16.670" v="775" actId="20577"/>
          <ac:spMkLst>
            <pc:docMk/>
            <pc:sldMk cId="1802612360" sldId="280"/>
            <ac:spMk id="2" creationId="{20F3D716-6D43-D22E-91BA-700DEB4B8A44}"/>
          </ac:spMkLst>
        </pc:spChg>
        <pc:spChg chg="mod">
          <ac:chgData name="Nguyen, Han" userId="fd3df032-1fab-44cd-abbd-195cf53ddbd2" providerId="ADAL" clId="{30F83FE2-52FC-43CD-90CC-8DBB58B7067F}" dt="2024-04-05T15:29:14.153" v="2076" actId="20577"/>
          <ac:spMkLst>
            <pc:docMk/>
            <pc:sldMk cId="1802612360" sldId="280"/>
            <ac:spMk id="3" creationId="{672ADAE6-A076-5A5F-5410-F34E6978516B}"/>
          </ac:spMkLst>
        </pc:spChg>
        <pc:spChg chg="add mod">
          <ac:chgData name="Nguyen, Han" userId="fd3df032-1fab-44cd-abbd-195cf53ddbd2" providerId="ADAL" clId="{30F83FE2-52FC-43CD-90CC-8DBB58B7067F}" dt="2024-04-05T15:26:08.552" v="2063" actId="20577"/>
          <ac:spMkLst>
            <pc:docMk/>
            <pc:sldMk cId="1802612360" sldId="280"/>
            <ac:spMk id="6" creationId="{D4320596-8660-9664-179E-13CB9ECD88B1}"/>
          </ac:spMkLst>
        </pc:spChg>
        <pc:spChg chg="del">
          <ac:chgData name="Nguyen, Han" userId="fd3df032-1fab-44cd-abbd-195cf53ddbd2" providerId="ADAL" clId="{30F83FE2-52FC-43CD-90CC-8DBB58B7067F}" dt="2024-04-05T05:30:11.301" v="756"/>
          <ac:spMkLst>
            <pc:docMk/>
            <pc:sldMk cId="1802612360" sldId="280"/>
            <ac:spMk id="20" creationId="{058A14AF-9FB5-4CC7-BA35-E8E85D3EDF0E}"/>
          </ac:spMkLst>
        </pc:spChg>
        <pc:spChg chg="del">
          <ac:chgData name="Nguyen, Han" userId="fd3df032-1fab-44cd-abbd-195cf53ddbd2" providerId="ADAL" clId="{30F83FE2-52FC-43CD-90CC-8DBB58B7067F}" dt="2024-04-05T05:30:11.301" v="756"/>
          <ac:spMkLst>
            <pc:docMk/>
            <pc:sldMk cId="1802612360" sldId="280"/>
            <ac:spMk id="22" creationId="{3A9A4357-BD1D-4622-A4FE-766E6AB8DE84}"/>
          </ac:spMkLst>
        </pc:spChg>
        <pc:spChg chg="del">
          <ac:chgData name="Nguyen, Han" userId="fd3df032-1fab-44cd-abbd-195cf53ddbd2" providerId="ADAL" clId="{30F83FE2-52FC-43CD-90CC-8DBB58B7067F}" dt="2024-04-05T05:30:11.301" v="756"/>
          <ac:spMkLst>
            <pc:docMk/>
            <pc:sldMk cId="1802612360" sldId="280"/>
            <ac:spMk id="24" creationId="{E659831F-0D9A-4C63-9EBB-8435B85A440F}"/>
          </ac:spMkLst>
        </pc:spChg>
        <pc:spChg chg="del">
          <ac:chgData name="Nguyen, Han" userId="fd3df032-1fab-44cd-abbd-195cf53ddbd2" providerId="ADAL" clId="{30F83FE2-52FC-43CD-90CC-8DBB58B7067F}" dt="2024-04-05T05:30:11.301" v="756"/>
          <ac:spMkLst>
            <pc:docMk/>
            <pc:sldMk cId="1802612360" sldId="280"/>
            <ac:spMk id="26" creationId="{E6995CE5-F890-4ABA-82A2-26507CE8D2A3}"/>
          </ac:spMkLst>
        </pc:spChg>
        <pc:graphicFrameChg chg="add mod modGraphic">
          <ac:chgData name="Nguyen, Han" userId="fd3df032-1fab-44cd-abbd-195cf53ddbd2" providerId="ADAL" clId="{30F83FE2-52FC-43CD-90CC-8DBB58B7067F}" dt="2024-04-05T14:52:18.609" v="1844" actId="20577"/>
          <ac:graphicFrameMkLst>
            <pc:docMk/>
            <pc:sldMk cId="1802612360" sldId="280"/>
            <ac:graphicFrameMk id="5" creationId="{B2C4C8C2-7145-F5EC-EBD6-1421DFE24F2C}"/>
          </ac:graphicFrameMkLst>
        </pc:graphicFrameChg>
        <pc:picChg chg="del">
          <ac:chgData name="Nguyen, Han" userId="fd3df032-1fab-44cd-abbd-195cf53ddbd2" providerId="ADAL" clId="{30F83FE2-52FC-43CD-90CC-8DBB58B7067F}" dt="2024-04-05T05:33:48.723" v="854" actId="478"/>
          <ac:picMkLst>
            <pc:docMk/>
            <pc:sldMk cId="1802612360" sldId="280"/>
            <ac:picMk id="4" creationId="{29153D16-6C56-BBBC-3B00-19C39B8129FB}"/>
          </ac:picMkLst>
        </pc:picChg>
        <pc:picChg chg="add del">
          <ac:chgData name="Nguyen, Han" userId="fd3df032-1fab-44cd-abbd-195cf53ddbd2" providerId="ADAL" clId="{30F83FE2-52FC-43CD-90CC-8DBB58B7067F}" dt="2024-04-05T06:37:58.862" v="1180" actId="22"/>
          <ac:picMkLst>
            <pc:docMk/>
            <pc:sldMk cId="1802612360" sldId="280"/>
            <ac:picMk id="8" creationId="{ACC4147B-9D63-49DD-E065-06F9B298EDF5}"/>
          </ac:picMkLst>
        </pc:picChg>
      </pc:sldChg>
      <pc:sldChg chg="delSp add del setBg delDesignElem">
        <pc:chgData name="Nguyen, Han" userId="fd3df032-1fab-44cd-abbd-195cf53ddbd2" providerId="ADAL" clId="{30F83FE2-52FC-43CD-90CC-8DBB58B7067F}" dt="2024-04-05T15:28:00.190" v="2065" actId="47"/>
        <pc:sldMkLst>
          <pc:docMk/>
          <pc:sldMk cId="337035002" sldId="281"/>
        </pc:sldMkLst>
        <pc:spChg chg="del">
          <ac:chgData name="Nguyen, Han" userId="fd3df032-1fab-44cd-abbd-195cf53ddbd2" providerId="ADAL" clId="{30F83FE2-52FC-43CD-90CC-8DBB58B7067F}" dt="2024-04-05T05:30:11.301" v="756"/>
          <ac:spMkLst>
            <pc:docMk/>
            <pc:sldMk cId="337035002" sldId="281"/>
            <ac:spMk id="10" creationId="{058A14AF-9FB5-4CC7-BA35-E8E85D3EDF0E}"/>
          </ac:spMkLst>
        </pc:spChg>
        <pc:spChg chg="del">
          <ac:chgData name="Nguyen, Han" userId="fd3df032-1fab-44cd-abbd-195cf53ddbd2" providerId="ADAL" clId="{30F83FE2-52FC-43CD-90CC-8DBB58B7067F}" dt="2024-04-05T05:30:11.301" v="756"/>
          <ac:spMkLst>
            <pc:docMk/>
            <pc:sldMk cId="337035002" sldId="281"/>
            <ac:spMk id="12" creationId="{3A9A4357-BD1D-4622-A4FE-766E6AB8DE84}"/>
          </ac:spMkLst>
        </pc:spChg>
        <pc:spChg chg="del">
          <ac:chgData name="Nguyen, Han" userId="fd3df032-1fab-44cd-abbd-195cf53ddbd2" providerId="ADAL" clId="{30F83FE2-52FC-43CD-90CC-8DBB58B7067F}" dt="2024-04-05T05:30:11.301" v="756"/>
          <ac:spMkLst>
            <pc:docMk/>
            <pc:sldMk cId="337035002" sldId="281"/>
            <ac:spMk id="14" creationId="{E659831F-0D9A-4C63-9EBB-8435B85A440F}"/>
          </ac:spMkLst>
        </pc:spChg>
        <pc:spChg chg="del">
          <ac:chgData name="Nguyen, Han" userId="fd3df032-1fab-44cd-abbd-195cf53ddbd2" providerId="ADAL" clId="{30F83FE2-52FC-43CD-90CC-8DBB58B7067F}" dt="2024-04-05T05:30:11.301" v="756"/>
          <ac:spMkLst>
            <pc:docMk/>
            <pc:sldMk cId="337035002" sldId="281"/>
            <ac:spMk id="16" creationId="{E6995CE5-F890-4ABA-82A2-26507CE8D2A3}"/>
          </ac:spMkLst>
        </pc:spChg>
      </pc:sldChg>
      <pc:sldChg chg="modSp add mod">
        <pc:chgData name="Nguyen, Han" userId="fd3df032-1fab-44cd-abbd-195cf53ddbd2" providerId="ADAL" clId="{30F83FE2-52FC-43CD-90CC-8DBB58B7067F}" dt="2024-04-05T15:16:37.030" v="2062" actId="108"/>
        <pc:sldMkLst>
          <pc:docMk/>
          <pc:sldMk cId="763811755" sldId="282"/>
        </pc:sldMkLst>
        <pc:spChg chg="mod">
          <ac:chgData name="Nguyen, Han" userId="fd3df032-1fab-44cd-abbd-195cf53ddbd2" providerId="ADAL" clId="{30F83FE2-52FC-43CD-90CC-8DBB58B7067F}" dt="2024-04-05T15:02:15.846" v="1877" actId="20577"/>
          <ac:spMkLst>
            <pc:docMk/>
            <pc:sldMk cId="763811755" sldId="282"/>
            <ac:spMk id="3" creationId="{672ADAE6-A076-5A5F-5410-F34E6978516B}"/>
          </ac:spMkLst>
        </pc:spChg>
        <pc:spChg chg="mod">
          <ac:chgData name="Nguyen, Han" userId="fd3df032-1fab-44cd-abbd-195cf53ddbd2" providerId="ADAL" clId="{30F83FE2-52FC-43CD-90CC-8DBB58B7067F}" dt="2024-04-05T15:16:37.030" v="2062" actId="108"/>
          <ac:spMkLst>
            <pc:docMk/>
            <pc:sldMk cId="763811755" sldId="282"/>
            <ac:spMk id="6" creationId="{D4320596-8660-9664-179E-13CB9ECD88B1}"/>
          </ac:spMkLst>
        </pc:spChg>
        <pc:graphicFrameChg chg="modGraphic">
          <ac:chgData name="Nguyen, Han" userId="fd3df032-1fab-44cd-abbd-195cf53ddbd2" providerId="ADAL" clId="{30F83FE2-52FC-43CD-90CC-8DBB58B7067F}" dt="2024-04-05T15:02:46.810" v="1887" actId="207"/>
          <ac:graphicFrameMkLst>
            <pc:docMk/>
            <pc:sldMk cId="763811755" sldId="282"/>
            <ac:graphicFrameMk id="5" creationId="{B2C4C8C2-7145-F5EC-EBD6-1421DFE24F2C}"/>
          </ac:graphicFrameMkLst>
        </pc:graphicFrameChg>
      </pc:sldChg>
    </pc:docChg>
  </pc:docChgLst>
</pc:chgInfo>
</file>

<file path=ppt/comments/modernComment_103_E523EC4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AB498BE-365F-4EEC-82DB-A1EC2F02F9A2}" authorId="{3A5C6974-09B6-5E01-D0A1-9731ACCEABE6}" created="2024-04-05T00:01:54.17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44336711" sldId="259"/>
      <ac:graphicFrameMk id="5" creationId="{A66C89A2-D223-6344-130F-234F8FED06F8}"/>
    </ac:deMkLst>
    <p188:replyLst>
      <p188:reply id="{C7858064-468A-4877-B0D2-5D5693ECDF04}" authorId="{962571DB-9C36-289B-26FC-830102B748AE}" created="2024-04-05T01:09:26.953">
        <p188:txBody>
          <a:bodyPr/>
          <a:lstStyle/>
          <a:p>
            <a:r>
              <a:rPr lang="en-US"/>
              <a:t>13,194 obs:
* =0: 12,512 
* =1: 682</a:t>
            </a:r>
          </a:p>
        </p188:txBody>
      </p188:reply>
      <p188:reply id="{3F30CE9A-1E73-4C3F-8BA0-EA86D7FC9937}" authorId="{962571DB-9C36-289B-26FC-830102B748AE}" created="2024-04-05T01:10:29.905">
        <p188:txBody>
          <a:bodyPr/>
          <a:lstStyle/>
          <a:p>
            <a:r>
              <a:rPr lang="en-US"/>
              <a:t>After undersampling:
7,303 obs:
* =0: 6621
* =1: 682</a:t>
            </a:r>
          </a:p>
        </p188:txBody>
      </p188:reply>
      <p188:reply id="{9C38D670-E0AE-4A98-8C8F-BBB4CF9A807B}" authorId="{3A5C6974-09B6-5E01-D0A1-9731ACCEABE6}" created="2024-04-05T05:25:27.067">
        <p188:txBody>
          <a:bodyPr/>
          <a:lstStyle/>
          <a:p>
            <a:r>
              <a:rPr lang="en-US"/>
              <a:t>m ơi, khi mà chạy random forest t vẫn split train test &amp; resample theo master file í - mình có nên mention đoạn resample theo từng model k nhỉ</a:t>
            </a:r>
          </a:p>
        </p188:txBody>
      </p188:reply>
      <p188:reply id="{06205D03-44B6-4835-A6D9-29543A8505A4}" authorId="{962571DB-9C36-289B-26FC-830102B748AE}" created="2024-04-05T05:33:16.992">
        <p188:txBody>
          <a:bodyPr/>
          <a:lstStyle/>
          <a:p>
            <a:r>
              <a:rPr lang="en-US"/>
              <a:t>Hmm t khong hieu lam. Y m la, t dang chay logistic regression, thi t resample mot cai dataset rieng? Con m chay random forest thi logistic regression 1 cai resampled data khac?</a:t>
            </a:r>
          </a:p>
        </p188:txBody>
      </p188:reply>
    </p188:replyLst>
    <p188:txBody>
      <a:bodyPr/>
      <a:lstStyle/>
      <a:p>
        <a:r>
          <a:rPr lang="en-US"/>
          <a:t>add undersampling step</a:t>
        </a:r>
      </a:p>
    </p188:txBody>
  </p188:cm>
</p188:cmLst>
</file>

<file path=ppt/comments/modernComment_105_D697E5C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21C6F04-4065-4C05-B021-494326A26448}" authorId="{3A5C6974-09B6-5E01-D0A1-9731ACCEABE6}" created="2024-04-04T02:25:31.3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600278977" sldId="261"/>
      <ac:spMk id="2" creationId="{8C549DA7-A54F-6181-664C-2034D0631EFB}"/>
    </ac:deMkLst>
    <p188:txBody>
      <a:bodyPr/>
      <a:lstStyle/>
      <a:p>
        <a:r>
          <a:rPr lang="en-US"/>
          <a:t>[@Nguyen, Han] m ơi t up lại cái template cũ để mình xài nha, m thấy so vs rubric thừa phần nào thì cứ xoá nha, mai mình add findings mới zô</a:t>
        </a:r>
      </a:p>
    </p188:txBody>
  </p188:cm>
</p188:cmLst>
</file>

<file path=ppt/comments/modernComment_10E_E91073E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5885565-648D-40AB-9BDF-6FA6135ECDBE}" authorId="{3A5C6974-09B6-5E01-D0A1-9731ACCEABE6}" created="2024-04-05T00:15:14.45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10169577" sldId="270"/>
      <ac:graphicFrameMk id="5" creationId="{ED41AB2D-B0F1-8F17-650C-387C987CF360}"/>
    </ac:deMkLst>
    <p188:replyLst>
      <p188:reply id="{7C6AA67A-2B78-4F16-A57B-9DA5D441983C}" authorId="{962571DB-9C36-289B-26FC-830102B748AE}" created="2024-04-05T15:36:34.929">
        <p188:txBody>
          <a:bodyPr/>
          <a:lstStyle/>
          <a:p>
            <a:r>
              <a:rPr lang="en-US"/>
              <a:t>Also, advise the school admins and educational system continues to track these data in order to follow the trends in their answers</a:t>
            </a:r>
          </a:p>
        </p188:txBody>
      </p188:reply>
    </p188:replyLst>
    <p188:txBody>
      <a:bodyPr/>
      <a:lstStyle/>
      <a:p>
        <a:r>
          <a:rPr lang="en-US"/>
          <a:t>In one sentence, we hope to, from a school admin perspective, assist students and families in preventing dropout &amp; successfully fulfilling their life values with resources &amp; factors the school can control/support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9CE73F-C3DC-4D4E-9932-F8BF82BCB0E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A2375BE-A146-4BC5-A1B5-AB763192FDED}">
      <dgm:prSet/>
      <dgm:spPr/>
      <dgm:t>
        <a:bodyPr/>
        <a:lstStyle/>
        <a:p>
          <a:r>
            <a:rPr lang="en-US" dirty="0">
              <a:latin typeface="Sitka Text"/>
            </a:rPr>
            <a:t>Non-response values – NAs</a:t>
          </a:r>
        </a:p>
      </dgm:t>
    </dgm:pt>
    <dgm:pt modelId="{C09A7BA9-182D-4A16-98E5-36E7F1F4B048}" type="parTrans" cxnId="{D2F9AB37-00E4-487E-9878-94C5B9BE2534}">
      <dgm:prSet/>
      <dgm:spPr/>
      <dgm:t>
        <a:bodyPr/>
        <a:lstStyle/>
        <a:p>
          <a:endParaRPr lang="en-US"/>
        </a:p>
      </dgm:t>
    </dgm:pt>
    <dgm:pt modelId="{25E63BC9-EA1A-4AF6-9BD6-1AE199E9F5C6}" type="sibTrans" cxnId="{D2F9AB37-00E4-487E-9878-94C5B9BE2534}">
      <dgm:prSet/>
      <dgm:spPr/>
      <dgm:t>
        <a:bodyPr/>
        <a:lstStyle/>
        <a:p>
          <a:endParaRPr lang="en-US"/>
        </a:p>
      </dgm:t>
    </dgm:pt>
    <dgm:pt modelId="{C89A4975-BE74-48CB-A551-9CAC3914588A}">
      <dgm:prSet/>
      <dgm:spPr/>
      <dgm:t>
        <a:bodyPr/>
        <a:lstStyle/>
        <a:p>
          <a:r>
            <a:rPr lang="en-US" dirty="0">
              <a:latin typeface="Sitka Text"/>
            </a:rPr>
            <a:t>Filtered out homeschooled students</a:t>
          </a:r>
        </a:p>
      </dgm:t>
    </dgm:pt>
    <dgm:pt modelId="{8BF68A18-433E-4B51-9586-CA7B12D24773}" type="parTrans" cxnId="{0F4FB807-6C27-4EA5-B5D8-D6CCF088597C}">
      <dgm:prSet/>
      <dgm:spPr/>
      <dgm:t>
        <a:bodyPr/>
        <a:lstStyle/>
        <a:p>
          <a:endParaRPr lang="en-US"/>
        </a:p>
      </dgm:t>
    </dgm:pt>
    <dgm:pt modelId="{6332B2F0-EBD8-4092-B11A-58DC48F221FA}" type="sibTrans" cxnId="{0F4FB807-6C27-4EA5-B5D8-D6CCF088597C}">
      <dgm:prSet/>
      <dgm:spPr/>
      <dgm:t>
        <a:bodyPr/>
        <a:lstStyle/>
        <a:p>
          <a:endParaRPr lang="en-US"/>
        </a:p>
      </dgm:t>
    </dgm:pt>
    <dgm:pt modelId="{023548B0-5D8D-4DBC-AD94-DBAE8E937210}">
      <dgm:prSet/>
      <dgm:spPr/>
      <dgm:t>
        <a:bodyPr/>
        <a:lstStyle/>
        <a:p>
          <a:r>
            <a:rPr lang="en-US" dirty="0">
              <a:latin typeface="Sitka Text"/>
            </a:rPr>
            <a:t>Mutated values:</a:t>
          </a:r>
        </a:p>
      </dgm:t>
    </dgm:pt>
    <dgm:pt modelId="{C732ECB7-6A46-409C-9D75-DEB6C1DFDD69}" type="parTrans" cxnId="{B493F117-8217-4D68-86CD-D0126C2D479D}">
      <dgm:prSet/>
      <dgm:spPr/>
      <dgm:t>
        <a:bodyPr/>
        <a:lstStyle/>
        <a:p>
          <a:endParaRPr lang="en-US"/>
        </a:p>
      </dgm:t>
    </dgm:pt>
    <dgm:pt modelId="{DF834B81-C998-457B-BE26-EC8319DD5172}" type="sibTrans" cxnId="{B493F117-8217-4D68-86CD-D0126C2D479D}">
      <dgm:prSet/>
      <dgm:spPr/>
      <dgm:t>
        <a:bodyPr/>
        <a:lstStyle/>
        <a:p>
          <a:endParaRPr lang="en-US"/>
        </a:p>
      </dgm:t>
    </dgm:pt>
    <dgm:pt modelId="{2C36C655-DE25-4E21-9F58-1D1690652B33}">
      <dgm:prSet/>
      <dgm:spPr/>
      <dgm:t>
        <a:bodyPr/>
        <a:lstStyle/>
        <a:p>
          <a:r>
            <a:rPr lang="en-US" dirty="0">
              <a:latin typeface="Sitka Text"/>
            </a:rPr>
            <a:t>Hours categories</a:t>
          </a:r>
        </a:p>
      </dgm:t>
    </dgm:pt>
    <dgm:pt modelId="{0ED1E997-EE90-4728-B751-A1C57162E413}" type="parTrans" cxnId="{82C4DB1F-81A9-428D-BF24-25BC09E146B6}">
      <dgm:prSet/>
      <dgm:spPr/>
      <dgm:t>
        <a:bodyPr/>
        <a:lstStyle/>
        <a:p>
          <a:endParaRPr lang="en-US"/>
        </a:p>
      </dgm:t>
    </dgm:pt>
    <dgm:pt modelId="{EE969EC2-C256-449B-8051-35BC6DA375A7}" type="sibTrans" cxnId="{82C4DB1F-81A9-428D-BF24-25BC09E146B6}">
      <dgm:prSet/>
      <dgm:spPr/>
      <dgm:t>
        <a:bodyPr/>
        <a:lstStyle/>
        <a:p>
          <a:endParaRPr lang="en-US"/>
        </a:p>
      </dgm:t>
    </dgm:pt>
    <dgm:pt modelId="{38119001-D1FF-44EE-AA2B-ACDAD593492D}">
      <dgm:prSet/>
      <dgm:spPr/>
      <dgm:t>
        <a:bodyPr/>
        <a:lstStyle/>
        <a:p>
          <a:r>
            <a:rPr lang="en-US" dirty="0">
              <a:latin typeface="Sitka Text"/>
            </a:rPr>
            <a:t>Extracurricular participation (Boolean)</a:t>
          </a:r>
        </a:p>
      </dgm:t>
    </dgm:pt>
    <dgm:pt modelId="{4B28036C-D31E-41D0-A8FE-C2A9B1327C8E}" type="parTrans" cxnId="{AE7D55CA-6D1D-4431-B46B-357A58FC7114}">
      <dgm:prSet/>
      <dgm:spPr/>
      <dgm:t>
        <a:bodyPr/>
        <a:lstStyle/>
        <a:p>
          <a:endParaRPr lang="en-US"/>
        </a:p>
      </dgm:t>
    </dgm:pt>
    <dgm:pt modelId="{290B827A-90C4-48C8-808C-8ACF538B249A}" type="sibTrans" cxnId="{AE7D55CA-6D1D-4431-B46B-357A58FC7114}">
      <dgm:prSet/>
      <dgm:spPr/>
      <dgm:t>
        <a:bodyPr/>
        <a:lstStyle/>
        <a:p>
          <a:endParaRPr lang="en-US"/>
        </a:p>
      </dgm:t>
    </dgm:pt>
    <dgm:pt modelId="{29B8F0E1-CE7B-434F-ABE4-E800DA38FECA}">
      <dgm:prSet/>
      <dgm:spPr/>
      <dgm:t>
        <a:bodyPr/>
        <a:lstStyle/>
        <a:p>
          <a:r>
            <a:rPr lang="en-US" dirty="0">
              <a:latin typeface="Sitka Text"/>
            </a:rPr>
            <a:t>13,194 responses of 139 variables:</a:t>
          </a:r>
        </a:p>
      </dgm:t>
    </dgm:pt>
    <dgm:pt modelId="{E907D654-BF74-4933-A134-ED6151A19AAE}" type="parTrans" cxnId="{7E794B91-7C58-44B7-8AE4-A2F51149E9C3}">
      <dgm:prSet/>
      <dgm:spPr/>
      <dgm:t>
        <a:bodyPr/>
        <a:lstStyle/>
        <a:p>
          <a:endParaRPr lang="en-US"/>
        </a:p>
      </dgm:t>
    </dgm:pt>
    <dgm:pt modelId="{618E632A-694B-46B6-AF9D-107BECB81B97}" type="sibTrans" cxnId="{7E794B91-7C58-44B7-8AE4-A2F51149E9C3}">
      <dgm:prSet/>
      <dgm:spPr/>
      <dgm:t>
        <a:bodyPr/>
        <a:lstStyle/>
        <a:p>
          <a:endParaRPr lang="en-US"/>
        </a:p>
      </dgm:t>
    </dgm:pt>
    <dgm:pt modelId="{293CA6B4-1F04-4A5D-9F76-45314EEED96A}">
      <dgm:prSet/>
      <dgm:spPr/>
      <dgm:t>
        <a:bodyPr/>
        <a:lstStyle/>
        <a:p>
          <a:pPr rtl="0"/>
          <a:r>
            <a:rPr lang="en-US" dirty="0">
              <a:latin typeface="Sitka Text"/>
            </a:rPr>
            <a:t>136 factors</a:t>
          </a:r>
        </a:p>
      </dgm:t>
    </dgm:pt>
    <dgm:pt modelId="{43379F45-304A-4B50-B1D2-9C1886F2BA2A}" type="parTrans" cxnId="{675770CB-B14A-4EFB-8F7B-164A225703D6}">
      <dgm:prSet/>
      <dgm:spPr/>
      <dgm:t>
        <a:bodyPr/>
        <a:lstStyle/>
        <a:p>
          <a:endParaRPr lang="en-US"/>
        </a:p>
      </dgm:t>
    </dgm:pt>
    <dgm:pt modelId="{38544664-261C-48FF-AE70-5E1A4AE60A48}" type="sibTrans" cxnId="{675770CB-B14A-4EFB-8F7B-164A225703D6}">
      <dgm:prSet/>
      <dgm:spPr/>
      <dgm:t>
        <a:bodyPr/>
        <a:lstStyle/>
        <a:p>
          <a:endParaRPr lang="en-US"/>
        </a:p>
      </dgm:t>
    </dgm:pt>
    <dgm:pt modelId="{64426BF3-FC78-45C0-8558-D31245AB5235}">
      <dgm:prSet phldr="0"/>
      <dgm:spPr/>
      <dgm:t>
        <a:bodyPr/>
        <a:lstStyle/>
        <a:p>
          <a:r>
            <a:rPr lang="en-US" dirty="0">
              <a:latin typeface="Sitka Text"/>
            </a:rPr>
            <a:t>3 logical</a:t>
          </a:r>
          <a:endParaRPr lang="en-US" dirty="0"/>
        </a:p>
      </dgm:t>
    </dgm:pt>
    <dgm:pt modelId="{126F7F17-CF9B-415B-A960-328897B4F413}" type="parTrans" cxnId="{FD1A488D-9A7B-4A33-B47F-C80ABB5622B3}">
      <dgm:prSet/>
      <dgm:spPr/>
    </dgm:pt>
    <dgm:pt modelId="{A9040A3E-708F-4AC8-B11E-04E4E18FB00F}" type="sibTrans" cxnId="{FD1A488D-9A7B-4A33-B47F-C80ABB5622B3}">
      <dgm:prSet/>
      <dgm:spPr/>
    </dgm:pt>
    <dgm:pt modelId="{93C3E497-8272-45D5-8760-3928B958E331}" type="pres">
      <dgm:prSet presAssocID="{909CE73F-C3DC-4D4E-9932-F8BF82BCB0E7}" presName="linear" presStyleCnt="0">
        <dgm:presLayoutVars>
          <dgm:animLvl val="lvl"/>
          <dgm:resizeHandles val="exact"/>
        </dgm:presLayoutVars>
      </dgm:prSet>
      <dgm:spPr/>
    </dgm:pt>
    <dgm:pt modelId="{83646288-A0FA-438E-B4C8-FAA6B2199E7A}" type="pres">
      <dgm:prSet presAssocID="{EA2375BE-A146-4BC5-A1B5-AB763192FD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7295AC-452F-48F5-9ED4-930BB6A722CC}" type="pres">
      <dgm:prSet presAssocID="{25E63BC9-EA1A-4AF6-9BD6-1AE199E9F5C6}" presName="spacer" presStyleCnt="0"/>
      <dgm:spPr/>
    </dgm:pt>
    <dgm:pt modelId="{163F749A-3B5D-4889-BC0A-E0122B33DCA7}" type="pres">
      <dgm:prSet presAssocID="{C89A4975-BE74-48CB-A551-9CAC391458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3E39E4-9AE3-4469-9EF0-91AF6FB907A9}" type="pres">
      <dgm:prSet presAssocID="{6332B2F0-EBD8-4092-B11A-58DC48F221FA}" presName="spacer" presStyleCnt="0"/>
      <dgm:spPr/>
    </dgm:pt>
    <dgm:pt modelId="{AA07B41D-7D8B-4F52-94E9-F753610076BC}" type="pres">
      <dgm:prSet presAssocID="{023548B0-5D8D-4DBC-AD94-DBAE8E93721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20D8F3A-2BCB-40F9-B63E-155DE3DBBA4E}" type="pres">
      <dgm:prSet presAssocID="{023548B0-5D8D-4DBC-AD94-DBAE8E93721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F4FB807-6C27-4EA5-B5D8-D6CCF088597C}" srcId="{909CE73F-C3DC-4D4E-9932-F8BF82BCB0E7}" destId="{C89A4975-BE74-48CB-A551-9CAC3914588A}" srcOrd="1" destOrd="0" parTransId="{8BF68A18-433E-4B51-9586-CA7B12D24773}" sibTransId="{6332B2F0-EBD8-4092-B11A-58DC48F221FA}"/>
    <dgm:cxn modelId="{B493F117-8217-4D68-86CD-D0126C2D479D}" srcId="{909CE73F-C3DC-4D4E-9932-F8BF82BCB0E7}" destId="{023548B0-5D8D-4DBC-AD94-DBAE8E937210}" srcOrd="2" destOrd="0" parTransId="{C732ECB7-6A46-409C-9D75-DEB6C1DFDD69}" sibTransId="{DF834B81-C998-457B-BE26-EC8319DD5172}"/>
    <dgm:cxn modelId="{82C4DB1F-81A9-428D-BF24-25BC09E146B6}" srcId="{023548B0-5D8D-4DBC-AD94-DBAE8E937210}" destId="{2C36C655-DE25-4E21-9F58-1D1690652B33}" srcOrd="0" destOrd="0" parTransId="{0ED1E997-EE90-4728-B751-A1C57162E413}" sibTransId="{EE969EC2-C256-449B-8051-35BC6DA375A7}"/>
    <dgm:cxn modelId="{C4015E22-DEB2-428A-9F3F-E4BAC4234DE1}" type="presOf" srcId="{023548B0-5D8D-4DBC-AD94-DBAE8E937210}" destId="{AA07B41D-7D8B-4F52-94E9-F753610076BC}" srcOrd="0" destOrd="0" presId="urn:microsoft.com/office/officeart/2005/8/layout/vList2"/>
    <dgm:cxn modelId="{2BB14D26-DF9A-494F-94B3-8B35E1C0AAFB}" type="presOf" srcId="{38119001-D1FF-44EE-AA2B-ACDAD593492D}" destId="{320D8F3A-2BCB-40F9-B63E-155DE3DBBA4E}" srcOrd="0" destOrd="1" presId="urn:microsoft.com/office/officeart/2005/8/layout/vList2"/>
    <dgm:cxn modelId="{D2F9AB37-00E4-487E-9878-94C5B9BE2534}" srcId="{909CE73F-C3DC-4D4E-9932-F8BF82BCB0E7}" destId="{EA2375BE-A146-4BC5-A1B5-AB763192FDED}" srcOrd="0" destOrd="0" parTransId="{C09A7BA9-182D-4A16-98E5-36E7F1F4B048}" sibTransId="{25E63BC9-EA1A-4AF6-9BD6-1AE199E9F5C6}"/>
    <dgm:cxn modelId="{91A78F65-4B5E-4979-9236-58C1CDE01753}" type="presOf" srcId="{2C36C655-DE25-4E21-9F58-1D1690652B33}" destId="{320D8F3A-2BCB-40F9-B63E-155DE3DBBA4E}" srcOrd="0" destOrd="0" presId="urn:microsoft.com/office/officeart/2005/8/layout/vList2"/>
    <dgm:cxn modelId="{2294E44D-FB67-4333-A6B1-CE067078861E}" type="presOf" srcId="{909CE73F-C3DC-4D4E-9932-F8BF82BCB0E7}" destId="{93C3E497-8272-45D5-8760-3928B958E331}" srcOrd="0" destOrd="0" presId="urn:microsoft.com/office/officeart/2005/8/layout/vList2"/>
    <dgm:cxn modelId="{FD1A488D-9A7B-4A33-B47F-C80ABB5622B3}" srcId="{29B8F0E1-CE7B-434F-ABE4-E800DA38FECA}" destId="{64426BF3-FC78-45C0-8558-D31245AB5235}" srcOrd="1" destOrd="0" parTransId="{126F7F17-CF9B-415B-A960-328897B4F413}" sibTransId="{A9040A3E-708F-4AC8-B11E-04E4E18FB00F}"/>
    <dgm:cxn modelId="{4296D68F-D867-4572-AFBC-5F60DD082821}" type="presOf" srcId="{C89A4975-BE74-48CB-A551-9CAC3914588A}" destId="{163F749A-3B5D-4889-BC0A-E0122B33DCA7}" srcOrd="0" destOrd="0" presId="urn:microsoft.com/office/officeart/2005/8/layout/vList2"/>
    <dgm:cxn modelId="{B6A0E08F-9318-48C8-8EBC-DAEA7FFDF06D}" type="presOf" srcId="{29B8F0E1-CE7B-434F-ABE4-E800DA38FECA}" destId="{320D8F3A-2BCB-40F9-B63E-155DE3DBBA4E}" srcOrd="0" destOrd="2" presId="urn:microsoft.com/office/officeart/2005/8/layout/vList2"/>
    <dgm:cxn modelId="{7E794B91-7C58-44B7-8AE4-A2F51149E9C3}" srcId="{023548B0-5D8D-4DBC-AD94-DBAE8E937210}" destId="{29B8F0E1-CE7B-434F-ABE4-E800DA38FECA}" srcOrd="2" destOrd="0" parTransId="{E907D654-BF74-4933-A134-ED6151A19AAE}" sibTransId="{618E632A-694B-46B6-AF9D-107BECB81B97}"/>
    <dgm:cxn modelId="{7DDDAEB5-BC7E-4A91-B452-B56D91A8D3CA}" type="presOf" srcId="{293CA6B4-1F04-4A5D-9F76-45314EEED96A}" destId="{320D8F3A-2BCB-40F9-B63E-155DE3DBBA4E}" srcOrd="0" destOrd="3" presId="urn:microsoft.com/office/officeart/2005/8/layout/vList2"/>
    <dgm:cxn modelId="{E98E56B7-80C5-453F-B3CA-6EE1398A716E}" type="presOf" srcId="{EA2375BE-A146-4BC5-A1B5-AB763192FDED}" destId="{83646288-A0FA-438E-B4C8-FAA6B2199E7A}" srcOrd="0" destOrd="0" presId="urn:microsoft.com/office/officeart/2005/8/layout/vList2"/>
    <dgm:cxn modelId="{AE7D55CA-6D1D-4431-B46B-357A58FC7114}" srcId="{023548B0-5D8D-4DBC-AD94-DBAE8E937210}" destId="{38119001-D1FF-44EE-AA2B-ACDAD593492D}" srcOrd="1" destOrd="0" parTransId="{4B28036C-D31E-41D0-A8FE-C2A9B1327C8E}" sibTransId="{290B827A-90C4-48C8-808C-8ACF538B249A}"/>
    <dgm:cxn modelId="{675770CB-B14A-4EFB-8F7B-164A225703D6}" srcId="{29B8F0E1-CE7B-434F-ABE4-E800DA38FECA}" destId="{293CA6B4-1F04-4A5D-9F76-45314EEED96A}" srcOrd="0" destOrd="0" parTransId="{43379F45-304A-4B50-B1D2-9C1886F2BA2A}" sibTransId="{38544664-261C-48FF-AE70-5E1A4AE60A48}"/>
    <dgm:cxn modelId="{18C189E8-A07C-4EA7-A4FE-2EADC031F619}" type="presOf" srcId="{64426BF3-FC78-45C0-8558-D31245AB5235}" destId="{320D8F3A-2BCB-40F9-B63E-155DE3DBBA4E}" srcOrd="0" destOrd="4" presId="urn:microsoft.com/office/officeart/2005/8/layout/vList2"/>
    <dgm:cxn modelId="{9657F57C-F45F-4F07-95B9-F8DC208AC6DA}" type="presParOf" srcId="{93C3E497-8272-45D5-8760-3928B958E331}" destId="{83646288-A0FA-438E-B4C8-FAA6B2199E7A}" srcOrd="0" destOrd="0" presId="urn:microsoft.com/office/officeart/2005/8/layout/vList2"/>
    <dgm:cxn modelId="{4C1F0689-0B4B-423E-8CB5-3D36591B3D34}" type="presParOf" srcId="{93C3E497-8272-45D5-8760-3928B958E331}" destId="{5D7295AC-452F-48F5-9ED4-930BB6A722CC}" srcOrd="1" destOrd="0" presId="urn:microsoft.com/office/officeart/2005/8/layout/vList2"/>
    <dgm:cxn modelId="{772933B0-6E0A-4F74-B740-27C0EA5240E8}" type="presParOf" srcId="{93C3E497-8272-45D5-8760-3928B958E331}" destId="{163F749A-3B5D-4889-BC0A-E0122B33DCA7}" srcOrd="2" destOrd="0" presId="urn:microsoft.com/office/officeart/2005/8/layout/vList2"/>
    <dgm:cxn modelId="{A5E9BFAC-3990-4F57-9214-360B5470F3E7}" type="presParOf" srcId="{93C3E497-8272-45D5-8760-3928B958E331}" destId="{B73E39E4-9AE3-4469-9EF0-91AF6FB907A9}" srcOrd="3" destOrd="0" presId="urn:microsoft.com/office/officeart/2005/8/layout/vList2"/>
    <dgm:cxn modelId="{C4A5359B-5158-4903-9191-FC9098451FD5}" type="presParOf" srcId="{93C3E497-8272-45D5-8760-3928B958E331}" destId="{AA07B41D-7D8B-4F52-94E9-F753610076BC}" srcOrd="4" destOrd="0" presId="urn:microsoft.com/office/officeart/2005/8/layout/vList2"/>
    <dgm:cxn modelId="{C12B9954-4DF6-4B65-91DA-2DB283AB790C}" type="presParOf" srcId="{93C3E497-8272-45D5-8760-3928B958E331}" destId="{320D8F3A-2BCB-40F9-B63E-155DE3DBBA4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943E91-33D0-4C6F-8547-F3733EC26B09}" type="doc">
      <dgm:prSet loTypeId="urn:microsoft.com/office/officeart/2005/8/layout/list1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4E655600-A358-48E3-8E47-E152BEC29752}">
      <dgm:prSet/>
      <dgm:spPr/>
      <dgm:t>
        <a:bodyPr/>
        <a:lstStyle/>
        <a:p>
          <a:r>
            <a:rPr lang="en-US">
              <a:latin typeface="Sitka Text"/>
            </a:rPr>
            <a:t>Students:</a:t>
          </a:r>
        </a:p>
      </dgm:t>
    </dgm:pt>
    <dgm:pt modelId="{17E06AF5-B19F-432C-91D2-75EB81C5CE15}" type="parTrans" cxnId="{5281E9CC-7B36-47BA-9779-F7FB755F5B34}">
      <dgm:prSet/>
      <dgm:spPr/>
      <dgm:t>
        <a:bodyPr/>
        <a:lstStyle/>
        <a:p>
          <a:endParaRPr lang="en-US"/>
        </a:p>
      </dgm:t>
    </dgm:pt>
    <dgm:pt modelId="{8708D466-1124-4158-BECE-0DA22BB683F4}" type="sibTrans" cxnId="{5281E9CC-7B36-47BA-9779-F7FB755F5B34}">
      <dgm:prSet/>
      <dgm:spPr/>
      <dgm:t>
        <a:bodyPr/>
        <a:lstStyle/>
        <a:p>
          <a:endParaRPr lang="en-US"/>
        </a:p>
      </dgm:t>
    </dgm:pt>
    <dgm:pt modelId="{6A3A5BF7-003B-4D4B-9F12-5D0BA222757E}">
      <dgm:prSet/>
      <dgm:spPr/>
      <dgm:t>
        <a:bodyPr/>
        <a:lstStyle/>
        <a:p>
          <a:r>
            <a:rPr lang="en-US">
              <a:latin typeface="Sitka Text"/>
            </a:rPr>
            <a:t>Identify areas of struggle: academic performance, school environment perception, personal issues.</a:t>
          </a:r>
        </a:p>
      </dgm:t>
    </dgm:pt>
    <dgm:pt modelId="{344F1637-C630-4A62-9AF4-201B589B2114}" type="parTrans" cxnId="{C2F054EC-8EA4-4D14-9A40-66C585F6CAA6}">
      <dgm:prSet/>
      <dgm:spPr/>
      <dgm:t>
        <a:bodyPr/>
        <a:lstStyle/>
        <a:p>
          <a:endParaRPr lang="en-US"/>
        </a:p>
      </dgm:t>
    </dgm:pt>
    <dgm:pt modelId="{378D65A4-0A97-4149-A2DD-4290CF5B5DA5}" type="sibTrans" cxnId="{C2F054EC-8EA4-4D14-9A40-66C585F6CAA6}">
      <dgm:prSet/>
      <dgm:spPr/>
      <dgm:t>
        <a:bodyPr/>
        <a:lstStyle/>
        <a:p>
          <a:endParaRPr lang="en-US"/>
        </a:p>
      </dgm:t>
    </dgm:pt>
    <dgm:pt modelId="{2D98882E-DD00-42EC-9AF4-62E811CC4D86}">
      <dgm:prSet/>
      <dgm:spPr/>
      <dgm:t>
        <a:bodyPr/>
        <a:lstStyle/>
        <a:p>
          <a:r>
            <a:rPr lang="en-US">
              <a:latin typeface="Sitka Text"/>
            </a:rPr>
            <a:t>Empower students to understand weak points and work towards improvement.</a:t>
          </a:r>
        </a:p>
      </dgm:t>
    </dgm:pt>
    <dgm:pt modelId="{F7366CD4-8329-41B6-BF91-87A55ABFF9AA}" type="parTrans" cxnId="{BC263CBC-C51E-4FFF-8434-FF4C519D982D}">
      <dgm:prSet/>
      <dgm:spPr/>
      <dgm:t>
        <a:bodyPr/>
        <a:lstStyle/>
        <a:p>
          <a:endParaRPr lang="en-US"/>
        </a:p>
      </dgm:t>
    </dgm:pt>
    <dgm:pt modelId="{EB9250C6-9550-4FC5-B509-F66149EF86E3}" type="sibTrans" cxnId="{BC263CBC-C51E-4FFF-8434-FF4C519D982D}">
      <dgm:prSet/>
      <dgm:spPr/>
      <dgm:t>
        <a:bodyPr/>
        <a:lstStyle/>
        <a:p>
          <a:endParaRPr lang="en-US"/>
        </a:p>
      </dgm:t>
    </dgm:pt>
    <dgm:pt modelId="{66A90DF3-2CEC-4686-8CAB-3763CCBCC9A6}">
      <dgm:prSet/>
      <dgm:spPr/>
      <dgm:t>
        <a:bodyPr/>
        <a:lstStyle/>
        <a:p>
          <a:r>
            <a:rPr lang="en-US">
              <a:latin typeface="Sitka Text"/>
            </a:rPr>
            <a:t>Parents:</a:t>
          </a:r>
        </a:p>
      </dgm:t>
    </dgm:pt>
    <dgm:pt modelId="{5D8BE098-CA04-479B-912D-56B5AFCD0284}" type="parTrans" cxnId="{3D4EF717-7D73-4318-A621-81D51FC974D4}">
      <dgm:prSet/>
      <dgm:spPr/>
      <dgm:t>
        <a:bodyPr/>
        <a:lstStyle/>
        <a:p>
          <a:endParaRPr lang="en-US"/>
        </a:p>
      </dgm:t>
    </dgm:pt>
    <dgm:pt modelId="{D9815DE6-25A4-422D-8FCE-B4234F947039}" type="sibTrans" cxnId="{3D4EF717-7D73-4318-A621-81D51FC974D4}">
      <dgm:prSet/>
      <dgm:spPr/>
      <dgm:t>
        <a:bodyPr/>
        <a:lstStyle/>
        <a:p>
          <a:endParaRPr lang="en-US"/>
        </a:p>
      </dgm:t>
    </dgm:pt>
    <dgm:pt modelId="{E04897A7-32E7-4951-9F24-51E1A9F34843}">
      <dgm:prSet/>
      <dgm:spPr/>
      <dgm:t>
        <a:bodyPr/>
        <a:lstStyle/>
        <a:p>
          <a:r>
            <a:rPr lang="en-US">
              <a:latin typeface="Sitka Text"/>
            </a:rPr>
            <a:t>Gain insights into child’s school life.</a:t>
          </a:r>
        </a:p>
      </dgm:t>
    </dgm:pt>
    <dgm:pt modelId="{D7A71656-1046-40B1-AEAF-2CA9D78BD23A}" type="parTrans" cxnId="{05D75C71-C07D-465D-B80E-566DB987707E}">
      <dgm:prSet/>
      <dgm:spPr/>
      <dgm:t>
        <a:bodyPr/>
        <a:lstStyle/>
        <a:p>
          <a:endParaRPr lang="en-US"/>
        </a:p>
      </dgm:t>
    </dgm:pt>
    <dgm:pt modelId="{F7AEB72C-3729-4DEE-A145-517C5902374A}" type="sibTrans" cxnId="{05D75C71-C07D-465D-B80E-566DB987707E}">
      <dgm:prSet/>
      <dgm:spPr/>
      <dgm:t>
        <a:bodyPr/>
        <a:lstStyle/>
        <a:p>
          <a:endParaRPr lang="en-US"/>
        </a:p>
      </dgm:t>
    </dgm:pt>
    <dgm:pt modelId="{5975687A-9875-4074-B7EA-54F8C3F439E2}">
      <dgm:prSet/>
      <dgm:spPr/>
      <dgm:t>
        <a:bodyPr/>
        <a:lstStyle/>
        <a:p>
          <a:r>
            <a:rPr lang="en-US">
              <a:latin typeface="Sitka Text"/>
            </a:rPr>
            <a:t>Guide parental support and advocacy for child’s needs at school.</a:t>
          </a:r>
        </a:p>
      </dgm:t>
    </dgm:pt>
    <dgm:pt modelId="{9B469047-332A-4191-9E4C-646859FBCCF3}" type="parTrans" cxnId="{5AC8727F-1814-4FEB-A477-236E97EB600C}">
      <dgm:prSet/>
      <dgm:spPr/>
      <dgm:t>
        <a:bodyPr/>
        <a:lstStyle/>
        <a:p>
          <a:endParaRPr lang="en-US"/>
        </a:p>
      </dgm:t>
    </dgm:pt>
    <dgm:pt modelId="{16DA20A6-BF4F-4A46-9D8D-A560264232BE}" type="sibTrans" cxnId="{5AC8727F-1814-4FEB-A477-236E97EB600C}">
      <dgm:prSet/>
      <dgm:spPr/>
      <dgm:t>
        <a:bodyPr/>
        <a:lstStyle/>
        <a:p>
          <a:endParaRPr lang="en-US"/>
        </a:p>
      </dgm:t>
    </dgm:pt>
    <dgm:pt modelId="{DA912F6E-A292-4662-A7A4-7ACF22BD9BB9}">
      <dgm:prSet/>
      <dgm:spPr/>
      <dgm:t>
        <a:bodyPr/>
        <a:lstStyle/>
        <a:p>
          <a:r>
            <a:rPr lang="en-US">
              <a:latin typeface="Sitka Text"/>
            </a:rPr>
            <a:t>School Counselors &amp; Teachers:</a:t>
          </a:r>
        </a:p>
      </dgm:t>
    </dgm:pt>
    <dgm:pt modelId="{A6AAC8A1-9B1A-40E8-ABC6-943A8C2A5B02}" type="parTrans" cxnId="{F2B12E17-E329-4CEE-9761-1D685B4927D0}">
      <dgm:prSet/>
      <dgm:spPr/>
      <dgm:t>
        <a:bodyPr/>
        <a:lstStyle/>
        <a:p>
          <a:endParaRPr lang="en-US"/>
        </a:p>
      </dgm:t>
    </dgm:pt>
    <dgm:pt modelId="{6753DEC3-19EB-47C9-A330-037275E1A20E}" type="sibTrans" cxnId="{F2B12E17-E329-4CEE-9761-1D685B4927D0}">
      <dgm:prSet/>
      <dgm:spPr/>
      <dgm:t>
        <a:bodyPr/>
        <a:lstStyle/>
        <a:p>
          <a:endParaRPr lang="en-US"/>
        </a:p>
      </dgm:t>
    </dgm:pt>
    <dgm:pt modelId="{F1005923-635D-4BB2-92FC-ABEAA8DE0076}">
      <dgm:prSet/>
      <dgm:spPr/>
      <dgm:t>
        <a:bodyPr/>
        <a:lstStyle/>
        <a:p>
          <a:r>
            <a:rPr lang="en-US">
              <a:latin typeface="Sitka Text"/>
            </a:rPr>
            <a:t>Receive data-driven insights tailored to each student.</a:t>
          </a:r>
        </a:p>
      </dgm:t>
    </dgm:pt>
    <dgm:pt modelId="{616C4BDB-6058-49BD-B01B-20722B39E192}" type="parTrans" cxnId="{314D095D-B3CE-4287-B689-9435555A5AD3}">
      <dgm:prSet/>
      <dgm:spPr/>
      <dgm:t>
        <a:bodyPr/>
        <a:lstStyle/>
        <a:p>
          <a:endParaRPr lang="en-US"/>
        </a:p>
      </dgm:t>
    </dgm:pt>
    <dgm:pt modelId="{4ECF4C2B-F1BD-4D93-957C-C2D780E3C5B2}" type="sibTrans" cxnId="{314D095D-B3CE-4287-B689-9435555A5AD3}">
      <dgm:prSet/>
      <dgm:spPr/>
      <dgm:t>
        <a:bodyPr/>
        <a:lstStyle/>
        <a:p>
          <a:endParaRPr lang="en-US"/>
        </a:p>
      </dgm:t>
    </dgm:pt>
    <dgm:pt modelId="{3502D8D9-4B2D-4A80-8C3C-4DF5001F911E}">
      <dgm:prSet/>
      <dgm:spPr/>
      <dgm:t>
        <a:bodyPr/>
        <a:lstStyle/>
        <a:p>
          <a:r>
            <a:rPr lang="en-US">
              <a:latin typeface="Sitka Text"/>
            </a:rPr>
            <a:t>Develop effective intervention strategies and support plans.</a:t>
          </a:r>
        </a:p>
      </dgm:t>
    </dgm:pt>
    <dgm:pt modelId="{F0C193E0-2F91-458C-BB82-B8693CBDFDA7}" type="parTrans" cxnId="{77E6EC1B-FF84-446A-AAA3-C3E787D2CF56}">
      <dgm:prSet/>
      <dgm:spPr/>
      <dgm:t>
        <a:bodyPr/>
        <a:lstStyle/>
        <a:p>
          <a:endParaRPr lang="en-US"/>
        </a:p>
      </dgm:t>
    </dgm:pt>
    <dgm:pt modelId="{8FBBE744-DFA9-4A11-BEEF-46F00E32A1BB}" type="sibTrans" cxnId="{77E6EC1B-FF84-446A-AAA3-C3E787D2CF56}">
      <dgm:prSet/>
      <dgm:spPr/>
      <dgm:t>
        <a:bodyPr/>
        <a:lstStyle/>
        <a:p>
          <a:endParaRPr lang="en-US"/>
        </a:p>
      </dgm:t>
    </dgm:pt>
    <dgm:pt modelId="{F6A80DA8-F818-47A5-B4A0-78BA0CFEB53F}">
      <dgm:prSet/>
      <dgm:spPr/>
      <dgm:t>
        <a:bodyPr/>
        <a:lstStyle/>
        <a:p>
          <a:r>
            <a:rPr lang="en-US">
              <a:latin typeface="Sitka Text"/>
            </a:rPr>
            <a:t>Inform teaching strategies and interactions to better support learning and engagement.</a:t>
          </a:r>
        </a:p>
      </dgm:t>
    </dgm:pt>
    <dgm:pt modelId="{2581E518-FD39-4651-8ACF-63DACCF0F457}" type="parTrans" cxnId="{F55336CA-8074-4D71-8B67-37EAEB21404D}">
      <dgm:prSet/>
      <dgm:spPr/>
      <dgm:t>
        <a:bodyPr/>
        <a:lstStyle/>
        <a:p>
          <a:endParaRPr lang="en-US"/>
        </a:p>
      </dgm:t>
    </dgm:pt>
    <dgm:pt modelId="{C0246CCD-05A1-4F33-BED7-1491F9F8FD34}" type="sibTrans" cxnId="{F55336CA-8074-4D71-8B67-37EAEB21404D}">
      <dgm:prSet/>
      <dgm:spPr/>
      <dgm:t>
        <a:bodyPr/>
        <a:lstStyle/>
        <a:p>
          <a:endParaRPr lang="en-US"/>
        </a:p>
      </dgm:t>
    </dgm:pt>
    <dgm:pt modelId="{A5FF7D80-EEA2-4C3A-9B92-7E8F3082FBC3}">
      <dgm:prSet/>
      <dgm:spPr/>
      <dgm:t>
        <a:bodyPr/>
        <a:lstStyle/>
        <a:p>
          <a:r>
            <a:rPr lang="en-US">
              <a:latin typeface="Sitka Text"/>
            </a:rPr>
            <a:t>School Administration:</a:t>
          </a:r>
        </a:p>
      </dgm:t>
    </dgm:pt>
    <dgm:pt modelId="{BCA60377-B7DC-4295-A23C-C59F13A46907}" type="parTrans" cxnId="{320E4AC4-D734-457C-9555-20AF4A4460A9}">
      <dgm:prSet/>
      <dgm:spPr/>
      <dgm:t>
        <a:bodyPr/>
        <a:lstStyle/>
        <a:p>
          <a:endParaRPr lang="en-US"/>
        </a:p>
      </dgm:t>
    </dgm:pt>
    <dgm:pt modelId="{7DBD3524-59A3-408C-9557-529633C342D4}" type="sibTrans" cxnId="{320E4AC4-D734-457C-9555-20AF4A4460A9}">
      <dgm:prSet/>
      <dgm:spPr/>
      <dgm:t>
        <a:bodyPr/>
        <a:lstStyle/>
        <a:p>
          <a:endParaRPr lang="en-US"/>
        </a:p>
      </dgm:t>
    </dgm:pt>
    <dgm:pt modelId="{1C09FDC0-7500-433F-859A-81880C90FDAB}">
      <dgm:prSet/>
      <dgm:spPr/>
      <dgm:t>
        <a:bodyPr/>
        <a:lstStyle/>
        <a:p>
          <a:r>
            <a:rPr lang="en-US">
              <a:latin typeface="Sitka Text"/>
            </a:rPr>
            <a:t>Highlight systemic issues contributing to dropout rates.</a:t>
          </a:r>
        </a:p>
      </dgm:t>
    </dgm:pt>
    <dgm:pt modelId="{7806165D-5B2A-41B0-A849-76EAFB7F4F73}" type="parTrans" cxnId="{1A45F878-DD6D-4E7D-BFFE-575070B9B8E2}">
      <dgm:prSet/>
      <dgm:spPr/>
      <dgm:t>
        <a:bodyPr/>
        <a:lstStyle/>
        <a:p>
          <a:endParaRPr lang="en-US"/>
        </a:p>
      </dgm:t>
    </dgm:pt>
    <dgm:pt modelId="{04877171-67C7-4042-8257-6D840DAB9DD6}" type="sibTrans" cxnId="{1A45F878-DD6D-4E7D-BFFE-575070B9B8E2}">
      <dgm:prSet/>
      <dgm:spPr/>
      <dgm:t>
        <a:bodyPr/>
        <a:lstStyle/>
        <a:p>
          <a:endParaRPr lang="en-US"/>
        </a:p>
      </dgm:t>
    </dgm:pt>
    <dgm:pt modelId="{A46E42B2-1C15-4B8B-9C4B-11B98CC2289F}">
      <dgm:prSet/>
      <dgm:spPr/>
      <dgm:t>
        <a:bodyPr/>
        <a:lstStyle/>
        <a:p>
          <a:r>
            <a:rPr lang="en-US">
              <a:latin typeface="Sitka Text"/>
            </a:rPr>
            <a:t>Guide policy and program decisions to enhance student retention.</a:t>
          </a:r>
        </a:p>
      </dgm:t>
    </dgm:pt>
    <dgm:pt modelId="{CD2EC0DE-6153-45F2-9EFE-F7E2A64112DA}" type="parTrans" cxnId="{8C82C4D0-78AA-40F6-86E0-03FCE5994454}">
      <dgm:prSet/>
      <dgm:spPr/>
      <dgm:t>
        <a:bodyPr/>
        <a:lstStyle/>
        <a:p>
          <a:endParaRPr lang="en-US"/>
        </a:p>
      </dgm:t>
    </dgm:pt>
    <dgm:pt modelId="{346702E1-B0EA-4EC4-9616-544D41927D4E}" type="sibTrans" cxnId="{8C82C4D0-78AA-40F6-86E0-03FCE5994454}">
      <dgm:prSet/>
      <dgm:spPr/>
      <dgm:t>
        <a:bodyPr/>
        <a:lstStyle/>
        <a:p>
          <a:endParaRPr lang="en-US"/>
        </a:p>
      </dgm:t>
    </dgm:pt>
    <dgm:pt modelId="{331CD1C8-D08F-4509-A4DD-23FF18CE87BA}" type="pres">
      <dgm:prSet presAssocID="{D5943E91-33D0-4C6F-8547-F3733EC26B09}" presName="linear" presStyleCnt="0">
        <dgm:presLayoutVars>
          <dgm:dir/>
          <dgm:animLvl val="lvl"/>
          <dgm:resizeHandles val="exact"/>
        </dgm:presLayoutVars>
      </dgm:prSet>
      <dgm:spPr/>
    </dgm:pt>
    <dgm:pt modelId="{D418709D-B346-4362-93F4-66C3D075D4E7}" type="pres">
      <dgm:prSet presAssocID="{4E655600-A358-48E3-8E47-E152BEC29752}" presName="parentLin" presStyleCnt="0"/>
      <dgm:spPr/>
    </dgm:pt>
    <dgm:pt modelId="{00DF10D5-F29F-464F-8423-A90DF1E1FF3A}" type="pres">
      <dgm:prSet presAssocID="{4E655600-A358-48E3-8E47-E152BEC29752}" presName="parentLeftMargin" presStyleLbl="node1" presStyleIdx="0" presStyleCnt="4"/>
      <dgm:spPr/>
    </dgm:pt>
    <dgm:pt modelId="{12E3D464-2B4E-4D6E-A6B3-D127680DFD8E}" type="pres">
      <dgm:prSet presAssocID="{4E655600-A358-48E3-8E47-E152BEC29752}" presName="parentText" presStyleLbl="node1" presStyleIdx="0" presStyleCnt="4">
        <dgm:presLayoutVars>
          <dgm:chMax val="0"/>
          <dgm:bulletEnabled val="1"/>
        </dgm:presLayoutVars>
      </dgm:prSet>
      <dgm:spPr>
        <a:solidFill>
          <a:schemeClr val="tx2">
            <a:lumMod val="25000"/>
            <a:lumOff val="75000"/>
          </a:schemeClr>
        </a:solidFill>
      </dgm:spPr>
    </dgm:pt>
    <dgm:pt modelId="{76E34FBB-E9DE-464C-BAEE-855B44A60BDC}" type="pres">
      <dgm:prSet presAssocID="{4E655600-A358-48E3-8E47-E152BEC29752}" presName="negativeSpace" presStyleCnt="0"/>
      <dgm:spPr/>
    </dgm:pt>
    <dgm:pt modelId="{4690471A-6B40-4CDF-8096-652653F0D4C1}" type="pres">
      <dgm:prSet presAssocID="{4E655600-A358-48E3-8E47-E152BEC29752}" presName="childText" presStyleLbl="conFgAcc1" presStyleIdx="0" presStyleCnt="4">
        <dgm:presLayoutVars>
          <dgm:bulletEnabled val="1"/>
        </dgm:presLayoutVars>
      </dgm:prSet>
      <dgm:spPr/>
    </dgm:pt>
    <dgm:pt modelId="{748B9C6C-8D7C-4FF5-B918-E7D30C1A5543}" type="pres">
      <dgm:prSet presAssocID="{8708D466-1124-4158-BECE-0DA22BB683F4}" presName="spaceBetweenRectangles" presStyleCnt="0"/>
      <dgm:spPr/>
    </dgm:pt>
    <dgm:pt modelId="{AE0F08BD-0043-433E-9172-983FAA077535}" type="pres">
      <dgm:prSet presAssocID="{66A90DF3-2CEC-4686-8CAB-3763CCBCC9A6}" presName="parentLin" presStyleCnt="0"/>
      <dgm:spPr/>
    </dgm:pt>
    <dgm:pt modelId="{CBC9401A-BF80-4EDF-BCF1-56E470814427}" type="pres">
      <dgm:prSet presAssocID="{66A90DF3-2CEC-4686-8CAB-3763CCBCC9A6}" presName="parentLeftMargin" presStyleLbl="node1" presStyleIdx="0" presStyleCnt="4"/>
      <dgm:spPr/>
    </dgm:pt>
    <dgm:pt modelId="{9DD3051A-363E-43C5-A589-02E26FE9A735}" type="pres">
      <dgm:prSet presAssocID="{66A90DF3-2CEC-4686-8CAB-3763CCBCC9A6}" presName="parentText" presStyleLbl="node1" presStyleIdx="1" presStyleCnt="4">
        <dgm:presLayoutVars>
          <dgm:chMax val="0"/>
          <dgm:bulletEnabled val="1"/>
        </dgm:presLayoutVars>
      </dgm:prSet>
      <dgm:spPr>
        <a:solidFill>
          <a:schemeClr val="tx2">
            <a:lumMod val="50000"/>
            <a:lumOff val="50000"/>
          </a:schemeClr>
        </a:solidFill>
      </dgm:spPr>
    </dgm:pt>
    <dgm:pt modelId="{806BBF08-EB34-467F-B3AF-4982D0AA4BF4}" type="pres">
      <dgm:prSet presAssocID="{66A90DF3-2CEC-4686-8CAB-3763CCBCC9A6}" presName="negativeSpace" presStyleCnt="0"/>
      <dgm:spPr/>
    </dgm:pt>
    <dgm:pt modelId="{783817AF-FC64-4AC6-8EE3-4F7047429E0D}" type="pres">
      <dgm:prSet presAssocID="{66A90DF3-2CEC-4686-8CAB-3763CCBCC9A6}" presName="childText" presStyleLbl="conFgAcc1" presStyleIdx="1" presStyleCnt="4">
        <dgm:presLayoutVars>
          <dgm:bulletEnabled val="1"/>
        </dgm:presLayoutVars>
      </dgm:prSet>
      <dgm:spPr/>
    </dgm:pt>
    <dgm:pt modelId="{4507B23D-EBD8-4159-A386-F56FB7EE5569}" type="pres">
      <dgm:prSet presAssocID="{D9815DE6-25A4-422D-8FCE-B4234F947039}" presName="spaceBetweenRectangles" presStyleCnt="0"/>
      <dgm:spPr/>
    </dgm:pt>
    <dgm:pt modelId="{E2315C7B-6340-48B8-A9EC-0C72D7FC6D9E}" type="pres">
      <dgm:prSet presAssocID="{DA912F6E-A292-4662-A7A4-7ACF22BD9BB9}" presName="parentLin" presStyleCnt="0"/>
      <dgm:spPr/>
    </dgm:pt>
    <dgm:pt modelId="{EBAAF9A0-A161-460D-8C2F-8101F31AD0D2}" type="pres">
      <dgm:prSet presAssocID="{DA912F6E-A292-4662-A7A4-7ACF22BD9BB9}" presName="parentLeftMargin" presStyleLbl="node1" presStyleIdx="1" presStyleCnt="4"/>
      <dgm:spPr/>
    </dgm:pt>
    <dgm:pt modelId="{C9AD1E45-6610-443F-B145-9CFC99E62101}" type="pres">
      <dgm:prSet presAssocID="{DA912F6E-A292-4662-A7A4-7ACF22BD9BB9}" presName="parentText" presStyleLbl="node1" presStyleIdx="2" presStyleCnt="4">
        <dgm:presLayoutVars>
          <dgm:chMax val="0"/>
          <dgm:bulletEnabled val="1"/>
        </dgm:presLayoutVars>
      </dgm:prSet>
      <dgm:spPr>
        <a:solidFill>
          <a:schemeClr val="tx2">
            <a:lumMod val="75000"/>
            <a:lumOff val="25000"/>
          </a:schemeClr>
        </a:solidFill>
      </dgm:spPr>
    </dgm:pt>
    <dgm:pt modelId="{E02FD252-7AC1-4E7E-9FB6-F0A47950A761}" type="pres">
      <dgm:prSet presAssocID="{DA912F6E-A292-4662-A7A4-7ACF22BD9BB9}" presName="negativeSpace" presStyleCnt="0"/>
      <dgm:spPr/>
    </dgm:pt>
    <dgm:pt modelId="{9E853793-7674-4C91-B573-BCDC1B4F269F}" type="pres">
      <dgm:prSet presAssocID="{DA912F6E-A292-4662-A7A4-7ACF22BD9BB9}" presName="childText" presStyleLbl="conFgAcc1" presStyleIdx="2" presStyleCnt="4">
        <dgm:presLayoutVars>
          <dgm:bulletEnabled val="1"/>
        </dgm:presLayoutVars>
      </dgm:prSet>
      <dgm:spPr/>
    </dgm:pt>
    <dgm:pt modelId="{63540B1F-6057-484F-97A9-5DA377BD87F9}" type="pres">
      <dgm:prSet presAssocID="{6753DEC3-19EB-47C9-A330-037275E1A20E}" presName="spaceBetweenRectangles" presStyleCnt="0"/>
      <dgm:spPr/>
    </dgm:pt>
    <dgm:pt modelId="{F5477A76-3F52-41D5-9C6F-2B08573F9D5F}" type="pres">
      <dgm:prSet presAssocID="{A5FF7D80-EEA2-4C3A-9B92-7E8F3082FBC3}" presName="parentLin" presStyleCnt="0"/>
      <dgm:spPr/>
    </dgm:pt>
    <dgm:pt modelId="{9F95F7BB-F511-4439-833F-197922715C1C}" type="pres">
      <dgm:prSet presAssocID="{A5FF7D80-EEA2-4C3A-9B92-7E8F3082FBC3}" presName="parentLeftMargin" presStyleLbl="node1" presStyleIdx="2" presStyleCnt="4"/>
      <dgm:spPr/>
    </dgm:pt>
    <dgm:pt modelId="{D8344623-AF0F-475E-95F9-97DCED212608}" type="pres">
      <dgm:prSet presAssocID="{A5FF7D80-EEA2-4C3A-9B92-7E8F3082FBC3}" presName="parentText" presStyleLbl="node1" presStyleIdx="3" presStyleCnt="4">
        <dgm:presLayoutVars>
          <dgm:chMax val="0"/>
          <dgm:bulletEnabled val="1"/>
        </dgm:presLayoutVars>
      </dgm:prSet>
      <dgm:spPr>
        <a:solidFill>
          <a:schemeClr val="tx2">
            <a:lumMod val="90000"/>
            <a:lumOff val="10000"/>
          </a:schemeClr>
        </a:solidFill>
      </dgm:spPr>
    </dgm:pt>
    <dgm:pt modelId="{32DC3CB4-7337-4A2F-A5A3-D4090E8F63DA}" type="pres">
      <dgm:prSet presAssocID="{A5FF7D80-EEA2-4C3A-9B92-7E8F3082FBC3}" presName="negativeSpace" presStyleCnt="0"/>
      <dgm:spPr/>
    </dgm:pt>
    <dgm:pt modelId="{B6AA9197-6988-4810-B708-4663C1802A42}" type="pres">
      <dgm:prSet presAssocID="{A5FF7D80-EEA2-4C3A-9B92-7E8F3082FBC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62D450A-1B29-4C0A-A77C-BD03CCF3E4E8}" type="presOf" srcId="{D5943E91-33D0-4C6F-8547-F3733EC26B09}" destId="{331CD1C8-D08F-4509-A4DD-23FF18CE87BA}" srcOrd="0" destOrd="0" presId="urn:microsoft.com/office/officeart/2005/8/layout/list1"/>
    <dgm:cxn modelId="{F2B12E17-E329-4CEE-9761-1D685B4927D0}" srcId="{D5943E91-33D0-4C6F-8547-F3733EC26B09}" destId="{DA912F6E-A292-4662-A7A4-7ACF22BD9BB9}" srcOrd="2" destOrd="0" parTransId="{A6AAC8A1-9B1A-40E8-ABC6-943A8C2A5B02}" sibTransId="{6753DEC3-19EB-47C9-A330-037275E1A20E}"/>
    <dgm:cxn modelId="{3D4EF717-7D73-4318-A621-81D51FC974D4}" srcId="{D5943E91-33D0-4C6F-8547-F3733EC26B09}" destId="{66A90DF3-2CEC-4686-8CAB-3763CCBCC9A6}" srcOrd="1" destOrd="0" parTransId="{5D8BE098-CA04-479B-912D-56B5AFCD0284}" sibTransId="{D9815DE6-25A4-422D-8FCE-B4234F947039}"/>
    <dgm:cxn modelId="{77E6EC1B-FF84-446A-AAA3-C3E787D2CF56}" srcId="{DA912F6E-A292-4662-A7A4-7ACF22BD9BB9}" destId="{3502D8D9-4B2D-4A80-8C3C-4DF5001F911E}" srcOrd="1" destOrd="0" parTransId="{F0C193E0-2F91-458C-BB82-B8693CBDFDA7}" sibTransId="{8FBBE744-DFA9-4A11-BEEF-46F00E32A1BB}"/>
    <dgm:cxn modelId="{7339861C-ADC8-4B2F-AD7A-059CCB076DAD}" type="presOf" srcId="{4E655600-A358-48E3-8E47-E152BEC29752}" destId="{12E3D464-2B4E-4D6E-A6B3-D127680DFD8E}" srcOrd="1" destOrd="0" presId="urn:microsoft.com/office/officeart/2005/8/layout/list1"/>
    <dgm:cxn modelId="{69452334-5EB2-4359-A06C-62604AA68084}" type="presOf" srcId="{DA912F6E-A292-4662-A7A4-7ACF22BD9BB9}" destId="{EBAAF9A0-A161-460D-8C2F-8101F31AD0D2}" srcOrd="0" destOrd="0" presId="urn:microsoft.com/office/officeart/2005/8/layout/list1"/>
    <dgm:cxn modelId="{694F193D-381B-4575-BD25-406D173AE0AC}" type="presOf" srcId="{3502D8D9-4B2D-4A80-8C3C-4DF5001F911E}" destId="{9E853793-7674-4C91-B573-BCDC1B4F269F}" srcOrd="0" destOrd="1" presId="urn:microsoft.com/office/officeart/2005/8/layout/list1"/>
    <dgm:cxn modelId="{5976C23E-4466-4B9A-9316-7A41FB0F54D2}" type="presOf" srcId="{6A3A5BF7-003B-4D4B-9F12-5D0BA222757E}" destId="{4690471A-6B40-4CDF-8096-652653F0D4C1}" srcOrd="0" destOrd="0" presId="urn:microsoft.com/office/officeart/2005/8/layout/list1"/>
    <dgm:cxn modelId="{314D095D-B3CE-4287-B689-9435555A5AD3}" srcId="{DA912F6E-A292-4662-A7A4-7ACF22BD9BB9}" destId="{F1005923-635D-4BB2-92FC-ABEAA8DE0076}" srcOrd="0" destOrd="0" parTransId="{616C4BDB-6058-49BD-B01B-20722B39E192}" sibTransId="{4ECF4C2B-F1BD-4D93-957C-C2D780E3C5B2}"/>
    <dgm:cxn modelId="{A5132441-CFF8-437F-BF7D-19C5A0CA7BB7}" type="presOf" srcId="{A5FF7D80-EEA2-4C3A-9B92-7E8F3082FBC3}" destId="{9F95F7BB-F511-4439-833F-197922715C1C}" srcOrd="0" destOrd="0" presId="urn:microsoft.com/office/officeart/2005/8/layout/list1"/>
    <dgm:cxn modelId="{0450D046-C047-4359-AD65-510B79B274E8}" type="presOf" srcId="{1C09FDC0-7500-433F-859A-81880C90FDAB}" destId="{B6AA9197-6988-4810-B708-4663C1802A42}" srcOrd="0" destOrd="0" presId="urn:microsoft.com/office/officeart/2005/8/layout/list1"/>
    <dgm:cxn modelId="{ACBE0E68-BA5B-4CDB-B4F8-C1680CA8B786}" type="presOf" srcId="{E04897A7-32E7-4951-9F24-51E1A9F34843}" destId="{783817AF-FC64-4AC6-8EE3-4F7047429E0D}" srcOrd="0" destOrd="0" presId="urn:microsoft.com/office/officeart/2005/8/layout/list1"/>
    <dgm:cxn modelId="{2C52DC50-90FC-4A25-8846-22386A2096DD}" type="presOf" srcId="{2D98882E-DD00-42EC-9AF4-62E811CC4D86}" destId="{4690471A-6B40-4CDF-8096-652653F0D4C1}" srcOrd="0" destOrd="1" presId="urn:microsoft.com/office/officeart/2005/8/layout/list1"/>
    <dgm:cxn modelId="{05D75C71-C07D-465D-B80E-566DB987707E}" srcId="{66A90DF3-2CEC-4686-8CAB-3763CCBCC9A6}" destId="{E04897A7-32E7-4951-9F24-51E1A9F34843}" srcOrd="0" destOrd="0" parTransId="{D7A71656-1046-40B1-AEAF-2CA9D78BD23A}" sibTransId="{F7AEB72C-3729-4DEE-A145-517C5902374A}"/>
    <dgm:cxn modelId="{F9A9F355-9780-4BDD-B827-819862E1A6C4}" type="presOf" srcId="{66A90DF3-2CEC-4686-8CAB-3763CCBCC9A6}" destId="{CBC9401A-BF80-4EDF-BCF1-56E470814427}" srcOrd="0" destOrd="0" presId="urn:microsoft.com/office/officeart/2005/8/layout/list1"/>
    <dgm:cxn modelId="{1A45F878-DD6D-4E7D-BFFE-575070B9B8E2}" srcId="{A5FF7D80-EEA2-4C3A-9B92-7E8F3082FBC3}" destId="{1C09FDC0-7500-433F-859A-81880C90FDAB}" srcOrd="0" destOrd="0" parTransId="{7806165D-5B2A-41B0-A849-76EAFB7F4F73}" sibTransId="{04877171-67C7-4042-8257-6D840DAB9DD6}"/>
    <dgm:cxn modelId="{0EAB8079-0854-4358-A706-64784194DA55}" type="presOf" srcId="{A46E42B2-1C15-4B8B-9C4B-11B98CC2289F}" destId="{B6AA9197-6988-4810-B708-4663C1802A42}" srcOrd="0" destOrd="1" presId="urn:microsoft.com/office/officeart/2005/8/layout/list1"/>
    <dgm:cxn modelId="{5AC8727F-1814-4FEB-A477-236E97EB600C}" srcId="{66A90DF3-2CEC-4686-8CAB-3763CCBCC9A6}" destId="{5975687A-9875-4074-B7EA-54F8C3F439E2}" srcOrd="1" destOrd="0" parTransId="{9B469047-332A-4191-9E4C-646859FBCCF3}" sibTransId="{16DA20A6-BF4F-4A46-9D8D-A560264232BE}"/>
    <dgm:cxn modelId="{1F1DDE90-FA0C-4126-8E83-A4D4B922A1FE}" type="presOf" srcId="{5975687A-9875-4074-B7EA-54F8C3F439E2}" destId="{783817AF-FC64-4AC6-8EE3-4F7047429E0D}" srcOrd="0" destOrd="1" presId="urn:microsoft.com/office/officeart/2005/8/layout/list1"/>
    <dgm:cxn modelId="{9C9880B8-A7C7-48BD-B8E3-F6227CBFC5F7}" type="presOf" srcId="{F1005923-635D-4BB2-92FC-ABEAA8DE0076}" destId="{9E853793-7674-4C91-B573-BCDC1B4F269F}" srcOrd="0" destOrd="0" presId="urn:microsoft.com/office/officeart/2005/8/layout/list1"/>
    <dgm:cxn modelId="{BC263CBC-C51E-4FFF-8434-FF4C519D982D}" srcId="{4E655600-A358-48E3-8E47-E152BEC29752}" destId="{2D98882E-DD00-42EC-9AF4-62E811CC4D86}" srcOrd="1" destOrd="0" parTransId="{F7366CD4-8329-41B6-BF91-87A55ABFF9AA}" sibTransId="{EB9250C6-9550-4FC5-B509-F66149EF86E3}"/>
    <dgm:cxn modelId="{22E245BC-9DF8-4720-BE77-F66419D3839C}" type="presOf" srcId="{66A90DF3-2CEC-4686-8CAB-3763CCBCC9A6}" destId="{9DD3051A-363E-43C5-A589-02E26FE9A735}" srcOrd="1" destOrd="0" presId="urn:microsoft.com/office/officeart/2005/8/layout/list1"/>
    <dgm:cxn modelId="{320E4AC4-D734-457C-9555-20AF4A4460A9}" srcId="{D5943E91-33D0-4C6F-8547-F3733EC26B09}" destId="{A5FF7D80-EEA2-4C3A-9B92-7E8F3082FBC3}" srcOrd="3" destOrd="0" parTransId="{BCA60377-B7DC-4295-A23C-C59F13A46907}" sibTransId="{7DBD3524-59A3-408C-9557-529633C342D4}"/>
    <dgm:cxn modelId="{F55336CA-8074-4D71-8B67-37EAEB21404D}" srcId="{DA912F6E-A292-4662-A7A4-7ACF22BD9BB9}" destId="{F6A80DA8-F818-47A5-B4A0-78BA0CFEB53F}" srcOrd="2" destOrd="0" parTransId="{2581E518-FD39-4651-8ACF-63DACCF0F457}" sibTransId="{C0246CCD-05A1-4F33-BED7-1491F9F8FD34}"/>
    <dgm:cxn modelId="{9BA5A8CC-013B-4F18-B22B-889D216C2AB9}" type="presOf" srcId="{F6A80DA8-F818-47A5-B4A0-78BA0CFEB53F}" destId="{9E853793-7674-4C91-B573-BCDC1B4F269F}" srcOrd="0" destOrd="2" presId="urn:microsoft.com/office/officeart/2005/8/layout/list1"/>
    <dgm:cxn modelId="{5281E9CC-7B36-47BA-9779-F7FB755F5B34}" srcId="{D5943E91-33D0-4C6F-8547-F3733EC26B09}" destId="{4E655600-A358-48E3-8E47-E152BEC29752}" srcOrd="0" destOrd="0" parTransId="{17E06AF5-B19F-432C-91D2-75EB81C5CE15}" sibTransId="{8708D466-1124-4158-BECE-0DA22BB683F4}"/>
    <dgm:cxn modelId="{FEF030D0-8643-48C3-8909-671A4BCA2007}" type="presOf" srcId="{A5FF7D80-EEA2-4C3A-9B92-7E8F3082FBC3}" destId="{D8344623-AF0F-475E-95F9-97DCED212608}" srcOrd="1" destOrd="0" presId="urn:microsoft.com/office/officeart/2005/8/layout/list1"/>
    <dgm:cxn modelId="{8C82C4D0-78AA-40F6-86E0-03FCE5994454}" srcId="{A5FF7D80-EEA2-4C3A-9B92-7E8F3082FBC3}" destId="{A46E42B2-1C15-4B8B-9C4B-11B98CC2289F}" srcOrd="1" destOrd="0" parTransId="{CD2EC0DE-6153-45F2-9EFE-F7E2A64112DA}" sibTransId="{346702E1-B0EA-4EC4-9616-544D41927D4E}"/>
    <dgm:cxn modelId="{C1BA74D2-6856-4C2F-885B-1DF87234AB48}" type="presOf" srcId="{4E655600-A358-48E3-8E47-E152BEC29752}" destId="{00DF10D5-F29F-464F-8423-A90DF1E1FF3A}" srcOrd="0" destOrd="0" presId="urn:microsoft.com/office/officeart/2005/8/layout/list1"/>
    <dgm:cxn modelId="{C2F054EC-8EA4-4D14-9A40-66C585F6CAA6}" srcId="{4E655600-A358-48E3-8E47-E152BEC29752}" destId="{6A3A5BF7-003B-4D4B-9F12-5D0BA222757E}" srcOrd="0" destOrd="0" parTransId="{344F1637-C630-4A62-9AF4-201B589B2114}" sibTransId="{378D65A4-0A97-4149-A2DD-4290CF5B5DA5}"/>
    <dgm:cxn modelId="{14165CED-AA44-4484-8E25-AA83675B651D}" type="presOf" srcId="{DA912F6E-A292-4662-A7A4-7ACF22BD9BB9}" destId="{C9AD1E45-6610-443F-B145-9CFC99E62101}" srcOrd="1" destOrd="0" presId="urn:microsoft.com/office/officeart/2005/8/layout/list1"/>
    <dgm:cxn modelId="{8F871269-270F-4D0D-8815-ED75C406882A}" type="presParOf" srcId="{331CD1C8-D08F-4509-A4DD-23FF18CE87BA}" destId="{D418709D-B346-4362-93F4-66C3D075D4E7}" srcOrd="0" destOrd="0" presId="urn:microsoft.com/office/officeart/2005/8/layout/list1"/>
    <dgm:cxn modelId="{F29A02AF-48AF-4B69-8DD1-36114D2D8342}" type="presParOf" srcId="{D418709D-B346-4362-93F4-66C3D075D4E7}" destId="{00DF10D5-F29F-464F-8423-A90DF1E1FF3A}" srcOrd="0" destOrd="0" presId="urn:microsoft.com/office/officeart/2005/8/layout/list1"/>
    <dgm:cxn modelId="{B43F2EB6-648E-4B27-B615-D55A08FA28D5}" type="presParOf" srcId="{D418709D-B346-4362-93F4-66C3D075D4E7}" destId="{12E3D464-2B4E-4D6E-A6B3-D127680DFD8E}" srcOrd="1" destOrd="0" presId="urn:microsoft.com/office/officeart/2005/8/layout/list1"/>
    <dgm:cxn modelId="{C94BEEDC-F2F5-4E3B-832F-FE13B906B8C1}" type="presParOf" srcId="{331CD1C8-D08F-4509-A4DD-23FF18CE87BA}" destId="{76E34FBB-E9DE-464C-BAEE-855B44A60BDC}" srcOrd="1" destOrd="0" presId="urn:microsoft.com/office/officeart/2005/8/layout/list1"/>
    <dgm:cxn modelId="{E1A786AA-840C-4E08-8248-DF3BEDEA77EC}" type="presParOf" srcId="{331CD1C8-D08F-4509-A4DD-23FF18CE87BA}" destId="{4690471A-6B40-4CDF-8096-652653F0D4C1}" srcOrd="2" destOrd="0" presId="urn:microsoft.com/office/officeart/2005/8/layout/list1"/>
    <dgm:cxn modelId="{2864A326-ADB3-4F41-A741-79A3D8B226C3}" type="presParOf" srcId="{331CD1C8-D08F-4509-A4DD-23FF18CE87BA}" destId="{748B9C6C-8D7C-4FF5-B918-E7D30C1A5543}" srcOrd="3" destOrd="0" presId="urn:microsoft.com/office/officeart/2005/8/layout/list1"/>
    <dgm:cxn modelId="{FC2CCF10-D4DC-40B8-A0D6-A62AD28CF0A4}" type="presParOf" srcId="{331CD1C8-D08F-4509-A4DD-23FF18CE87BA}" destId="{AE0F08BD-0043-433E-9172-983FAA077535}" srcOrd="4" destOrd="0" presId="urn:microsoft.com/office/officeart/2005/8/layout/list1"/>
    <dgm:cxn modelId="{400327E9-5691-49F9-8362-DAD8C3AE71B4}" type="presParOf" srcId="{AE0F08BD-0043-433E-9172-983FAA077535}" destId="{CBC9401A-BF80-4EDF-BCF1-56E470814427}" srcOrd="0" destOrd="0" presId="urn:microsoft.com/office/officeart/2005/8/layout/list1"/>
    <dgm:cxn modelId="{382BBDB8-E8C5-404D-9CA2-824B617D2D95}" type="presParOf" srcId="{AE0F08BD-0043-433E-9172-983FAA077535}" destId="{9DD3051A-363E-43C5-A589-02E26FE9A735}" srcOrd="1" destOrd="0" presId="urn:microsoft.com/office/officeart/2005/8/layout/list1"/>
    <dgm:cxn modelId="{0BDDB48C-B9AC-4D4C-B1A9-A4F1E45EBCE5}" type="presParOf" srcId="{331CD1C8-D08F-4509-A4DD-23FF18CE87BA}" destId="{806BBF08-EB34-467F-B3AF-4982D0AA4BF4}" srcOrd="5" destOrd="0" presId="urn:microsoft.com/office/officeart/2005/8/layout/list1"/>
    <dgm:cxn modelId="{0ED5BEAA-B5FF-449F-880B-3F5A6999C466}" type="presParOf" srcId="{331CD1C8-D08F-4509-A4DD-23FF18CE87BA}" destId="{783817AF-FC64-4AC6-8EE3-4F7047429E0D}" srcOrd="6" destOrd="0" presId="urn:microsoft.com/office/officeart/2005/8/layout/list1"/>
    <dgm:cxn modelId="{D87E3ED1-D025-4F70-973E-35AEFC93813B}" type="presParOf" srcId="{331CD1C8-D08F-4509-A4DD-23FF18CE87BA}" destId="{4507B23D-EBD8-4159-A386-F56FB7EE5569}" srcOrd="7" destOrd="0" presId="urn:microsoft.com/office/officeart/2005/8/layout/list1"/>
    <dgm:cxn modelId="{8A41554B-80B2-4C88-9168-9ACD45111910}" type="presParOf" srcId="{331CD1C8-D08F-4509-A4DD-23FF18CE87BA}" destId="{E2315C7B-6340-48B8-A9EC-0C72D7FC6D9E}" srcOrd="8" destOrd="0" presId="urn:microsoft.com/office/officeart/2005/8/layout/list1"/>
    <dgm:cxn modelId="{08B3A293-6197-4EA9-8551-64619EAD4275}" type="presParOf" srcId="{E2315C7B-6340-48B8-A9EC-0C72D7FC6D9E}" destId="{EBAAF9A0-A161-460D-8C2F-8101F31AD0D2}" srcOrd="0" destOrd="0" presId="urn:microsoft.com/office/officeart/2005/8/layout/list1"/>
    <dgm:cxn modelId="{390E41F9-EEA9-49EC-B8B1-B46C800BDBE4}" type="presParOf" srcId="{E2315C7B-6340-48B8-A9EC-0C72D7FC6D9E}" destId="{C9AD1E45-6610-443F-B145-9CFC99E62101}" srcOrd="1" destOrd="0" presId="urn:microsoft.com/office/officeart/2005/8/layout/list1"/>
    <dgm:cxn modelId="{79D5DAE8-A25B-4B49-91E4-97CD0D91C47E}" type="presParOf" srcId="{331CD1C8-D08F-4509-A4DD-23FF18CE87BA}" destId="{E02FD252-7AC1-4E7E-9FB6-F0A47950A761}" srcOrd="9" destOrd="0" presId="urn:microsoft.com/office/officeart/2005/8/layout/list1"/>
    <dgm:cxn modelId="{CCF27FEA-7FD2-4D79-8C92-EFE86BBC4B52}" type="presParOf" srcId="{331CD1C8-D08F-4509-A4DD-23FF18CE87BA}" destId="{9E853793-7674-4C91-B573-BCDC1B4F269F}" srcOrd="10" destOrd="0" presId="urn:microsoft.com/office/officeart/2005/8/layout/list1"/>
    <dgm:cxn modelId="{9ABD8624-35B3-4E2C-91B8-D53EFA4B42CF}" type="presParOf" srcId="{331CD1C8-D08F-4509-A4DD-23FF18CE87BA}" destId="{63540B1F-6057-484F-97A9-5DA377BD87F9}" srcOrd="11" destOrd="0" presId="urn:microsoft.com/office/officeart/2005/8/layout/list1"/>
    <dgm:cxn modelId="{944780B3-8FBE-4CB9-BC8E-0A4ECEC76EC6}" type="presParOf" srcId="{331CD1C8-D08F-4509-A4DD-23FF18CE87BA}" destId="{F5477A76-3F52-41D5-9C6F-2B08573F9D5F}" srcOrd="12" destOrd="0" presId="urn:microsoft.com/office/officeart/2005/8/layout/list1"/>
    <dgm:cxn modelId="{A963F9E1-4BAF-4655-9E09-8D527FB3B807}" type="presParOf" srcId="{F5477A76-3F52-41D5-9C6F-2B08573F9D5F}" destId="{9F95F7BB-F511-4439-833F-197922715C1C}" srcOrd="0" destOrd="0" presId="urn:microsoft.com/office/officeart/2005/8/layout/list1"/>
    <dgm:cxn modelId="{7EAD310A-2DFC-44D2-A80B-0924E7B6FBBE}" type="presParOf" srcId="{F5477A76-3F52-41D5-9C6F-2B08573F9D5F}" destId="{D8344623-AF0F-475E-95F9-97DCED212608}" srcOrd="1" destOrd="0" presId="urn:microsoft.com/office/officeart/2005/8/layout/list1"/>
    <dgm:cxn modelId="{B3A65522-A47A-4352-80CF-0A55F51822E4}" type="presParOf" srcId="{331CD1C8-D08F-4509-A4DD-23FF18CE87BA}" destId="{32DC3CB4-7337-4A2F-A5A3-D4090E8F63DA}" srcOrd="13" destOrd="0" presId="urn:microsoft.com/office/officeart/2005/8/layout/list1"/>
    <dgm:cxn modelId="{F0B046EB-89A5-4BA2-B9AF-62973C332D35}" type="presParOf" srcId="{331CD1C8-D08F-4509-A4DD-23FF18CE87BA}" destId="{B6AA9197-6988-4810-B708-4663C1802A4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3D0479-B6EA-4639-B10F-FFFBEAE03E5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40023E-A5DE-4313-97B1-D2A1D4D56AD0}">
      <dgm:prSet/>
      <dgm:spPr/>
      <dgm:t>
        <a:bodyPr/>
        <a:lstStyle/>
        <a:p>
          <a:r>
            <a:rPr lang="en-US">
              <a:latin typeface="Sitka Text"/>
            </a:rPr>
            <a:t>De-identified data</a:t>
          </a:r>
        </a:p>
      </dgm:t>
    </dgm:pt>
    <dgm:pt modelId="{3ECA4C8B-B063-4EAE-A80A-F737547F824F}" type="parTrans" cxnId="{928D8C44-E75A-41DB-9E83-D4CE30C62F23}">
      <dgm:prSet/>
      <dgm:spPr/>
      <dgm:t>
        <a:bodyPr/>
        <a:lstStyle/>
        <a:p>
          <a:endParaRPr lang="en-US"/>
        </a:p>
      </dgm:t>
    </dgm:pt>
    <dgm:pt modelId="{3453A2D9-1091-4B5B-A071-0613405ED919}" type="sibTrans" cxnId="{928D8C44-E75A-41DB-9E83-D4CE30C62F23}">
      <dgm:prSet/>
      <dgm:spPr/>
      <dgm:t>
        <a:bodyPr/>
        <a:lstStyle/>
        <a:p>
          <a:endParaRPr lang="en-US"/>
        </a:p>
      </dgm:t>
    </dgm:pt>
    <dgm:pt modelId="{3D022069-016D-49C0-925C-D6FF2AE052B7}">
      <dgm:prSet/>
      <dgm:spPr/>
      <dgm:t>
        <a:bodyPr/>
        <a:lstStyle/>
        <a:p>
          <a:r>
            <a:rPr lang="en-US">
              <a:latin typeface="Sitka Text"/>
            </a:rPr>
            <a:t>Demographic variables excluded</a:t>
          </a:r>
        </a:p>
      </dgm:t>
    </dgm:pt>
    <dgm:pt modelId="{FA830A01-EDCA-433D-9385-80F48CDD0897}" type="parTrans" cxnId="{7E05E988-3F1C-44D4-A582-8185EE9DC65E}">
      <dgm:prSet/>
      <dgm:spPr/>
      <dgm:t>
        <a:bodyPr/>
        <a:lstStyle/>
        <a:p>
          <a:endParaRPr lang="en-US"/>
        </a:p>
      </dgm:t>
    </dgm:pt>
    <dgm:pt modelId="{F9788C65-1FD3-4035-8B38-D56C3DDEF8E2}" type="sibTrans" cxnId="{7E05E988-3F1C-44D4-A582-8185EE9DC65E}">
      <dgm:prSet/>
      <dgm:spPr/>
      <dgm:t>
        <a:bodyPr/>
        <a:lstStyle/>
        <a:p>
          <a:endParaRPr lang="en-US"/>
        </a:p>
      </dgm:t>
    </dgm:pt>
    <dgm:pt modelId="{ADD4BBAD-5609-4133-900E-578BE113D224}">
      <dgm:prSet/>
      <dgm:spPr/>
      <dgm:t>
        <a:bodyPr/>
        <a:lstStyle/>
        <a:p>
          <a:r>
            <a:rPr lang="en-US">
              <a:latin typeface="Sitka Text"/>
            </a:rPr>
            <a:t>Deviating from standardized metrics</a:t>
          </a:r>
        </a:p>
      </dgm:t>
    </dgm:pt>
    <dgm:pt modelId="{2AEF190F-0DC2-4F24-BF76-DC9B8A037F49}" type="parTrans" cxnId="{5BA5F97E-DAC0-4055-AEF4-6F5A72FD706C}">
      <dgm:prSet/>
      <dgm:spPr/>
      <dgm:t>
        <a:bodyPr/>
        <a:lstStyle/>
        <a:p>
          <a:endParaRPr lang="en-US"/>
        </a:p>
      </dgm:t>
    </dgm:pt>
    <dgm:pt modelId="{FD96203A-0E1F-4FB3-B692-FB59B67DA890}" type="sibTrans" cxnId="{5BA5F97E-DAC0-4055-AEF4-6F5A72FD706C}">
      <dgm:prSet/>
      <dgm:spPr/>
      <dgm:t>
        <a:bodyPr/>
        <a:lstStyle/>
        <a:p>
          <a:endParaRPr lang="en-US"/>
        </a:p>
      </dgm:t>
    </dgm:pt>
    <dgm:pt modelId="{99CF51D8-B717-4F8B-9A5D-B7DC2751E31E}">
      <dgm:prSet/>
      <dgm:spPr/>
      <dgm:t>
        <a:bodyPr/>
        <a:lstStyle/>
        <a:p>
          <a:r>
            <a:rPr lang="en-US">
              <a:latin typeface="Sitka Text"/>
            </a:rPr>
            <a:t>Support, rather than impose</a:t>
          </a:r>
        </a:p>
      </dgm:t>
    </dgm:pt>
    <dgm:pt modelId="{B39AE889-5ADB-4C04-8E23-7A604097F90E}" type="parTrans" cxnId="{81BA2912-F080-43C6-B7FA-72CF65969E3E}">
      <dgm:prSet/>
      <dgm:spPr/>
      <dgm:t>
        <a:bodyPr/>
        <a:lstStyle/>
        <a:p>
          <a:endParaRPr lang="en-US"/>
        </a:p>
      </dgm:t>
    </dgm:pt>
    <dgm:pt modelId="{7CCADF2B-6536-4533-99A7-05EB7BF9F284}" type="sibTrans" cxnId="{81BA2912-F080-43C6-B7FA-72CF65969E3E}">
      <dgm:prSet/>
      <dgm:spPr/>
      <dgm:t>
        <a:bodyPr/>
        <a:lstStyle/>
        <a:p>
          <a:endParaRPr lang="en-US"/>
        </a:p>
      </dgm:t>
    </dgm:pt>
    <dgm:pt modelId="{5CD2F12E-B31B-4CD1-B5EB-0317A9FF1B30}" type="pres">
      <dgm:prSet presAssocID="{893D0479-B6EA-4639-B10F-FFFBEAE03E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FD7061-10F8-4B84-8B1D-01AED8605F3B}" type="pres">
      <dgm:prSet presAssocID="{BB40023E-A5DE-4313-97B1-D2A1D4D56AD0}" presName="hierRoot1" presStyleCnt="0"/>
      <dgm:spPr/>
    </dgm:pt>
    <dgm:pt modelId="{DF057F24-100C-4D46-83AE-0BC3D70DD579}" type="pres">
      <dgm:prSet presAssocID="{BB40023E-A5DE-4313-97B1-D2A1D4D56AD0}" presName="composite" presStyleCnt="0"/>
      <dgm:spPr/>
    </dgm:pt>
    <dgm:pt modelId="{E5A247EA-FB73-4546-AB80-D354868E875B}" type="pres">
      <dgm:prSet presAssocID="{BB40023E-A5DE-4313-97B1-D2A1D4D56AD0}" presName="background" presStyleLbl="node0" presStyleIdx="0" presStyleCnt="4"/>
      <dgm:spPr/>
    </dgm:pt>
    <dgm:pt modelId="{B71F4DE6-5739-470E-90CE-27A4AF8D6414}" type="pres">
      <dgm:prSet presAssocID="{BB40023E-A5DE-4313-97B1-D2A1D4D56AD0}" presName="text" presStyleLbl="fgAcc0" presStyleIdx="0" presStyleCnt="4">
        <dgm:presLayoutVars>
          <dgm:chPref val="3"/>
        </dgm:presLayoutVars>
      </dgm:prSet>
      <dgm:spPr/>
    </dgm:pt>
    <dgm:pt modelId="{8E94B125-BDBF-4598-A35A-DE9A1C6F52AD}" type="pres">
      <dgm:prSet presAssocID="{BB40023E-A5DE-4313-97B1-D2A1D4D56AD0}" presName="hierChild2" presStyleCnt="0"/>
      <dgm:spPr/>
    </dgm:pt>
    <dgm:pt modelId="{2A1A18A4-2A3A-4A14-94F9-75904884FD66}" type="pres">
      <dgm:prSet presAssocID="{3D022069-016D-49C0-925C-D6FF2AE052B7}" presName="hierRoot1" presStyleCnt="0"/>
      <dgm:spPr/>
    </dgm:pt>
    <dgm:pt modelId="{2E0734A2-6312-4A8A-A971-C278D26AA159}" type="pres">
      <dgm:prSet presAssocID="{3D022069-016D-49C0-925C-D6FF2AE052B7}" presName="composite" presStyleCnt="0"/>
      <dgm:spPr/>
    </dgm:pt>
    <dgm:pt modelId="{85EE5F95-56CC-4C73-A33A-E3374D3736CD}" type="pres">
      <dgm:prSet presAssocID="{3D022069-016D-49C0-925C-D6FF2AE052B7}" presName="background" presStyleLbl="node0" presStyleIdx="1" presStyleCnt="4"/>
      <dgm:spPr/>
    </dgm:pt>
    <dgm:pt modelId="{04E18CDC-89DC-4C9D-BCBF-F1928DD7E1CE}" type="pres">
      <dgm:prSet presAssocID="{3D022069-016D-49C0-925C-D6FF2AE052B7}" presName="text" presStyleLbl="fgAcc0" presStyleIdx="1" presStyleCnt="4">
        <dgm:presLayoutVars>
          <dgm:chPref val="3"/>
        </dgm:presLayoutVars>
      </dgm:prSet>
      <dgm:spPr/>
    </dgm:pt>
    <dgm:pt modelId="{0F1B20F5-0D0E-440F-81C7-765CF3E84C69}" type="pres">
      <dgm:prSet presAssocID="{3D022069-016D-49C0-925C-D6FF2AE052B7}" presName="hierChild2" presStyleCnt="0"/>
      <dgm:spPr/>
    </dgm:pt>
    <dgm:pt modelId="{F1B13489-1E61-4727-B16E-B2F6662FB5EF}" type="pres">
      <dgm:prSet presAssocID="{ADD4BBAD-5609-4133-900E-578BE113D224}" presName="hierRoot1" presStyleCnt="0"/>
      <dgm:spPr/>
    </dgm:pt>
    <dgm:pt modelId="{536408AA-8919-4FC2-B9CF-78642BBCA8C9}" type="pres">
      <dgm:prSet presAssocID="{ADD4BBAD-5609-4133-900E-578BE113D224}" presName="composite" presStyleCnt="0"/>
      <dgm:spPr/>
    </dgm:pt>
    <dgm:pt modelId="{2EA97715-AED9-49B6-B898-836B5DC23F4E}" type="pres">
      <dgm:prSet presAssocID="{ADD4BBAD-5609-4133-900E-578BE113D224}" presName="background" presStyleLbl="node0" presStyleIdx="2" presStyleCnt="4"/>
      <dgm:spPr/>
    </dgm:pt>
    <dgm:pt modelId="{1C2EC343-539F-49EF-BC48-2E8C12D3D436}" type="pres">
      <dgm:prSet presAssocID="{ADD4BBAD-5609-4133-900E-578BE113D224}" presName="text" presStyleLbl="fgAcc0" presStyleIdx="2" presStyleCnt="4">
        <dgm:presLayoutVars>
          <dgm:chPref val="3"/>
        </dgm:presLayoutVars>
      </dgm:prSet>
      <dgm:spPr/>
    </dgm:pt>
    <dgm:pt modelId="{B8A23F05-51D0-493A-803E-28288A689657}" type="pres">
      <dgm:prSet presAssocID="{ADD4BBAD-5609-4133-900E-578BE113D224}" presName="hierChild2" presStyleCnt="0"/>
      <dgm:spPr/>
    </dgm:pt>
    <dgm:pt modelId="{94737E53-16E4-44E1-A22B-9FA95F1134E6}" type="pres">
      <dgm:prSet presAssocID="{99CF51D8-B717-4F8B-9A5D-B7DC2751E31E}" presName="hierRoot1" presStyleCnt="0"/>
      <dgm:spPr/>
    </dgm:pt>
    <dgm:pt modelId="{6FBD0559-9986-4BD0-987A-CADEB4D573F1}" type="pres">
      <dgm:prSet presAssocID="{99CF51D8-B717-4F8B-9A5D-B7DC2751E31E}" presName="composite" presStyleCnt="0"/>
      <dgm:spPr/>
    </dgm:pt>
    <dgm:pt modelId="{7D5414C0-6716-453D-B374-CCD398FB9835}" type="pres">
      <dgm:prSet presAssocID="{99CF51D8-B717-4F8B-9A5D-B7DC2751E31E}" presName="background" presStyleLbl="node0" presStyleIdx="3" presStyleCnt="4"/>
      <dgm:spPr/>
    </dgm:pt>
    <dgm:pt modelId="{A8B60064-6EBA-4A34-B3B6-8D3C50AE1A29}" type="pres">
      <dgm:prSet presAssocID="{99CF51D8-B717-4F8B-9A5D-B7DC2751E31E}" presName="text" presStyleLbl="fgAcc0" presStyleIdx="3" presStyleCnt="4">
        <dgm:presLayoutVars>
          <dgm:chPref val="3"/>
        </dgm:presLayoutVars>
      </dgm:prSet>
      <dgm:spPr/>
    </dgm:pt>
    <dgm:pt modelId="{402AF4DC-A909-4F5F-9B24-4F76716B7733}" type="pres">
      <dgm:prSet presAssocID="{99CF51D8-B717-4F8B-9A5D-B7DC2751E31E}" presName="hierChild2" presStyleCnt="0"/>
      <dgm:spPr/>
    </dgm:pt>
  </dgm:ptLst>
  <dgm:cxnLst>
    <dgm:cxn modelId="{C66AAC06-F37B-4627-9C68-1B4D2BB9B06C}" type="presOf" srcId="{99CF51D8-B717-4F8B-9A5D-B7DC2751E31E}" destId="{A8B60064-6EBA-4A34-B3B6-8D3C50AE1A29}" srcOrd="0" destOrd="0" presId="urn:microsoft.com/office/officeart/2005/8/layout/hierarchy1"/>
    <dgm:cxn modelId="{81BA2912-F080-43C6-B7FA-72CF65969E3E}" srcId="{893D0479-B6EA-4639-B10F-FFFBEAE03E5A}" destId="{99CF51D8-B717-4F8B-9A5D-B7DC2751E31E}" srcOrd="3" destOrd="0" parTransId="{B39AE889-5ADB-4C04-8E23-7A604097F90E}" sibTransId="{7CCADF2B-6536-4533-99A7-05EB7BF9F284}"/>
    <dgm:cxn modelId="{6C3E3560-D598-4668-9027-8C98394CF314}" type="presOf" srcId="{893D0479-B6EA-4639-B10F-FFFBEAE03E5A}" destId="{5CD2F12E-B31B-4CD1-B5EB-0317A9FF1B30}" srcOrd="0" destOrd="0" presId="urn:microsoft.com/office/officeart/2005/8/layout/hierarchy1"/>
    <dgm:cxn modelId="{928D8C44-E75A-41DB-9E83-D4CE30C62F23}" srcId="{893D0479-B6EA-4639-B10F-FFFBEAE03E5A}" destId="{BB40023E-A5DE-4313-97B1-D2A1D4D56AD0}" srcOrd="0" destOrd="0" parTransId="{3ECA4C8B-B063-4EAE-A80A-F737547F824F}" sibTransId="{3453A2D9-1091-4B5B-A071-0613405ED919}"/>
    <dgm:cxn modelId="{594A9B69-BCCD-4625-9186-D6327810FF8E}" type="presOf" srcId="{ADD4BBAD-5609-4133-900E-578BE113D224}" destId="{1C2EC343-539F-49EF-BC48-2E8C12D3D436}" srcOrd="0" destOrd="0" presId="urn:microsoft.com/office/officeart/2005/8/layout/hierarchy1"/>
    <dgm:cxn modelId="{CF054651-DE50-4804-902E-8F948878EB6B}" type="presOf" srcId="{BB40023E-A5DE-4313-97B1-D2A1D4D56AD0}" destId="{B71F4DE6-5739-470E-90CE-27A4AF8D6414}" srcOrd="0" destOrd="0" presId="urn:microsoft.com/office/officeart/2005/8/layout/hierarchy1"/>
    <dgm:cxn modelId="{5BA5F97E-DAC0-4055-AEF4-6F5A72FD706C}" srcId="{893D0479-B6EA-4639-B10F-FFFBEAE03E5A}" destId="{ADD4BBAD-5609-4133-900E-578BE113D224}" srcOrd="2" destOrd="0" parTransId="{2AEF190F-0DC2-4F24-BF76-DC9B8A037F49}" sibTransId="{FD96203A-0E1F-4FB3-B692-FB59B67DA890}"/>
    <dgm:cxn modelId="{7E05E988-3F1C-44D4-A582-8185EE9DC65E}" srcId="{893D0479-B6EA-4639-B10F-FFFBEAE03E5A}" destId="{3D022069-016D-49C0-925C-D6FF2AE052B7}" srcOrd="1" destOrd="0" parTransId="{FA830A01-EDCA-433D-9385-80F48CDD0897}" sibTransId="{F9788C65-1FD3-4035-8B38-D56C3DDEF8E2}"/>
    <dgm:cxn modelId="{50B8A7E6-48DB-4B15-A439-D3275F7D3990}" type="presOf" srcId="{3D022069-016D-49C0-925C-D6FF2AE052B7}" destId="{04E18CDC-89DC-4C9D-BCBF-F1928DD7E1CE}" srcOrd="0" destOrd="0" presId="urn:microsoft.com/office/officeart/2005/8/layout/hierarchy1"/>
    <dgm:cxn modelId="{EE01504B-28EF-4D85-BAA4-CCEBD968684A}" type="presParOf" srcId="{5CD2F12E-B31B-4CD1-B5EB-0317A9FF1B30}" destId="{88FD7061-10F8-4B84-8B1D-01AED8605F3B}" srcOrd="0" destOrd="0" presId="urn:microsoft.com/office/officeart/2005/8/layout/hierarchy1"/>
    <dgm:cxn modelId="{89AB80BC-A708-4E1B-B195-A4607BEDC4F6}" type="presParOf" srcId="{88FD7061-10F8-4B84-8B1D-01AED8605F3B}" destId="{DF057F24-100C-4D46-83AE-0BC3D70DD579}" srcOrd="0" destOrd="0" presId="urn:microsoft.com/office/officeart/2005/8/layout/hierarchy1"/>
    <dgm:cxn modelId="{5E83A33E-4132-499A-987A-17404E15C5CC}" type="presParOf" srcId="{DF057F24-100C-4D46-83AE-0BC3D70DD579}" destId="{E5A247EA-FB73-4546-AB80-D354868E875B}" srcOrd="0" destOrd="0" presId="urn:microsoft.com/office/officeart/2005/8/layout/hierarchy1"/>
    <dgm:cxn modelId="{97717492-0EFD-4277-B901-296651BC3B31}" type="presParOf" srcId="{DF057F24-100C-4D46-83AE-0BC3D70DD579}" destId="{B71F4DE6-5739-470E-90CE-27A4AF8D6414}" srcOrd="1" destOrd="0" presId="urn:microsoft.com/office/officeart/2005/8/layout/hierarchy1"/>
    <dgm:cxn modelId="{4360F608-A8C6-4EF5-A5ED-F0F432A02994}" type="presParOf" srcId="{88FD7061-10F8-4B84-8B1D-01AED8605F3B}" destId="{8E94B125-BDBF-4598-A35A-DE9A1C6F52AD}" srcOrd="1" destOrd="0" presId="urn:microsoft.com/office/officeart/2005/8/layout/hierarchy1"/>
    <dgm:cxn modelId="{60166A3E-F7DE-49AF-B967-C072A14CD312}" type="presParOf" srcId="{5CD2F12E-B31B-4CD1-B5EB-0317A9FF1B30}" destId="{2A1A18A4-2A3A-4A14-94F9-75904884FD66}" srcOrd="1" destOrd="0" presId="urn:microsoft.com/office/officeart/2005/8/layout/hierarchy1"/>
    <dgm:cxn modelId="{0FA65AB5-BF0B-4BB3-A325-C44DE4F27C6B}" type="presParOf" srcId="{2A1A18A4-2A3A-4A14-94F9-75904884FD66}" destId="{2E0734A2-6312-4A8A-A971-C278D26AA159}" srcOrd="0" destOrd="0" presId="urn:microsoft.com/office/officeart/2005/8/layout/hierarchy1"/>
    <dgm:cxn modelId="{968830F0-67DE-4CFA-8DA3-78102DA9C793}" type="presParOf" srcId="{2E0734A2-6312-4A8A-A971-C278D26AA159}" destId="{85EE5F95-56CC-4C73-A33A-E3374D3736CD}" srcOrd="0" destOrd="0" presId="urn:microsoft.com/office/officeart/2005/8/layout/hierarchy1"/>
    <dgm:cxn modelId="{C847B9F2-7CAB-423E-8AC6-47E1F010D884}" type="presParOf" srcId="{2E0734A2-6312-4A8A-A971-C278D26AA159}" destId="{04E18CDC-89DC-4C9D-BCBF-F1928DD7E1CE}" srcOrd="1" destOrd="0" presId="urn:microsoft.com/office/officeart/2005/8/layout/hierarchy1"/>
    <dgm:cxn modelId="{3003AAA3-A7E5-46AC-98F6-3BBBB78DA106}" type="presParOf" srcId="{2A1A18A4-2A3A-4A14-94F9-75904884FD66}" destId="{0F1B20F5-0D0E-440F-81C7-765CF3E84C69}" srcOrd="1" destOrd="0" presId="urn:microsoft.com/office/officeart/2005/8/layout/hierarchy1"/>
    <dgm:cxn modelId="{C36031B3-FD9F-417E-9F57-97CD8C32B25A}" type="presParOf" srcId="{5CD2F12E-B31B-4CD1-B5EB-0317A9FF1B30}" destId="{F1B13489-1E61-4727-B16E-B2F6662FB5EF}" srcOrd="2" destOrd="0" presId="urn:microsoft.com/office/officeart/2005/8/layout/hierarchy1"/>
    <dgm:cxn modelId="{FF825272-BD0D-47AC-AFDD-74C321662A47}" type="presParOf" srcId="{F1B13489-1E61-4727-B16E-B2F6662FB5EF}" destId="{536408AA-8919-4FC2-B9CF-78642BBCA8C9}" srcOrd="0" destOrd="0" presId="urn:microsoft.com/office/officeart/2005/8/layout/hierarchy1"/>
    <dgm:cxn modelId="{9AADF8BC-AA29-4379-86E3-F70B6AF65B26}" type="presParOf" srcId="{536408AA-8919-4FC2-B9CF-78642BBCA8C9}" destId="{2EA97715-AED9-49B6-B898-836B5DC23F4E}" srcOrd="0" destOrd="0" presId="urn:microsoft.com/office/officeart/2005/8/layout/hierarchy1"/>
    <dgm:cxn modelId="{C8604A52-2955-4099-B8FB-CBA88FF9CEDC}" type="presParOf" srcId="{536408AA-8919-4FC2-B9CF-78642BBCA8C9}" destId="{1C2EC343-539F-49EF-BC48-2E8C12D3D436}" srcOrd="1" destOrd="0" presId="urn:microsoft.com/office/officeart/2005/8/layout/hierarchy1"/>
    <dgm:cxn modelId="{43FFE3DD-A5A8-417F-BD69-9AA358C125C0}" type="presParOf" srcId="{F1B13489-1E61-4727-B16E-B2F6662FB5EF}" destId="{B8A23F05-51D0-493A-803E-28288A689657}" srcOrd="1" destOrd="0" presId="urn:microsoft.com/office/officeart/2005/8/layout/hierarchy1"/>
    <dgm:cxn modelId="{F2780E4D-A021-4B15-9948-46FCF8185F13}" type="presParOf" srcId="{5CD2F12E-B31B-4CD1-B5EB-0317A9FF1B30}" destId="{94737E53-16E4-44E1-A22B-9FA95F1134E6}" srcOrd="3" destOrd="0" presId="urn:microsoft.com/office/officeart/2005/8/layout/hierarchy1"/>
    <dgm:cxn modelId="{13C5DC08-6864-4D6B-8F5B-61A8439CB45C}" type="presParOf" srcId="{94737E53-16E4-44E1-A22B-9FA95F1134E6}" destId="{6FBD0559-9986-4BD0-987A-CADEB4D573F1}" srcOrd="0" destOrd="0" presId="urn:microsoft.com/office/officeart/2005/8/layout/hierarchy1"/>
    <dgm:cxn modelId="{3ED55CBE-0206-499D-A63B-27F57A6DB64C}" type="presParOf" srcId="{6FBD0559-9986-4BD0-987A-CADEB4D573F1}" destId="{7D5414C0-6716-453D-B374-CCD398FB9835}" srcOrd="0" destOrd="0" presId="urn:microsoft.com/office/officeart/2005/8/layout/hierarchy1"/>
    <dgm:cxn modelId="{AD64B04C-F9A2-402F-95EE-442F35DC99C4}" type="presParOf" srcId="{6FBD0559-9986-4BD0-987A-CADEB4D573F1}" destId="{A8B60064-6EBA-4A34-B3B6-8D3C50AE1A29}" srcOrd="1" destOrd="0" presId="urn:microsoft.com/office/officeart/2005/8/layout/hierarchy1"/>
    <dgm:cxn modelId="{E07A1379-02C9-45DF-B2A8-EE7317CEB38B}" type="presParOf" srcId="{94737E53-16E4-44E1-A22B-9FA95F1134E6}" destId="{402AF4DC-A909-4F5F-9B24-4F76716B773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46288-A0FA-438E-B4C8-FAA6B2199E7A}">
      <dsp:nvSpPr>
        <dsp:cNvPr id="0" name=""/>
        <dsp:cNvSpPr/>
      </dsp:nvSpPr>
      <dsp:spPr>
        <a:xfrm>
          <a:off x="0" y="659015"/>
          <a:ext cx="6364224" cy="687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Sitka Text"/>
            </a:rPr>
            <a:t>Non-response values – NAs</a:t>
          </a:r>
        </a:p>
      </dsp:txBody>
      <dsp:txXfrm>
        <a:off x="33583" y="692598"/>
        <a:ext cx="6297058" cy="620794"/>
      </dsp:txXfrm>
    </dsp:sp>
    <dsp:sp modelId="{163F749A-3B5D-4889-BC0A-E0122B33DCA7}">
      <dsp:nvSpPr>
        <dsp:cNvPr id="0" name=""/>
        <dsp:cNvSpPr/>
      </dsp:nvSpPr>
      <dsp:spPr>
        <a:xfrm>
          <a:off x="0" y="1427616"/>
          <a:ext cx="6364224" cy="68796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Sitka Text"/>
            </a:rPr>
            <a:t>Filtered out homeschooled students</a:t>
          </a:r>
        </a:p>
      </dsp:txBody>
      <dsp:txXfrm>
        <a:off x="33583" y="1461199"/>
        <a:ext cx="6297058" cy="620794"/>
      </dsp:txXfrm>
    </dsp:sp>
    <dsp:sp modelId="{AA07B41D-7D8B-4F52-94E9-F753610076BC}">
      <dsp:nvSpPr>
        <dsp:cNvPr id="0" name=""/>
        <dsp:cNvSpPr/>
      </dsp:nvSpPr>
      <dsp:spPr>
        <a:xfrm>
          <a:off x="0" y="2196216"/>
          <a:ext cx="6364224" cy="6879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Sitka Text"/>
            </a:rPr>
            <a:t>Mutated values:</a:t>
          </a:r>
        </a:p>
      </dsp:txBody>
      <dsp:txXfrm>
        <a:off x="33583" y="2229799"/>
        <a:ext cx="6297058" cy="620794"/>
      </dsp:txXfrm>
    </dsp:sp>
    <dsp:sp modelId="{320D8F3A-2BCB-40F9-B63E-155DE3DBBA4E}">
      <dsp:nvSpPr>
        <dsp:cNvPr id="0" name=""/>
        <dsp:cNvSpPr/>
      </dsp:nvSpPr>
      <dsp:spPr>
        <a:xfrm>
          <a:off x="0" y="2884176"/>
          <a:ext cx="6364224" cy="1970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Sitka Text"/>
            </a:rPr>
            <a:t>Hours categories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Sitka Text"/>
            </a:rPr>
            <a:t>Extracurricular participation (Boolean)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Sitka Text"/>
            </a:rPr>
            <a:t>13,194 responses of 139 variables:</a:t>
          </a:r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Sitka Text"/>
            </a:rPr>
            <a:t>136 factors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Sitka Text"/>
            </a:rPr>
            <a:t>3 logical</a:t>
          </a:r>
          <a:endParaRPr lang="en-US" sz="2200" kern="1200" dirty="0"/>
        </a:p>
      </dsp:txBody>
      <dsp:txXfrm>
        <a:off x="0" y="2884176"/>
        <a:ext cx="6364224" cy="1970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0471A-6B40-4CDF-8096-652653F0D4C1}">
      <dsp:nvSpPr>
        <dsp:cNvPr id="0" name=""/>
        <dsp:cNvSpPr/>
      </dsp:nvSpPr>
      <dsp:spPr>
        <a:xfrm>
          <a:off x="0" y="278334"/>
          <a:ext cx="5721484" cy="97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051" tIns="229108" rIns="44405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Sitka Text"/>
            </a:rPr>
            <a:t>Identify areas of struggle: academic performance, school environment perception, personal issues.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Sitka Text"/>
            </a:rPr>
            <a:t>Empower students to understand weak points and work towards improvement.</a:t>
          </a:r>
        </a:p>
      </dsp:txBody>
      <dsp:txXfrm>
        <a:off x="0" y="278334"/>
        <a:ext cx="5721484" cy="970200"/>
      </dsp:txXfrm>
    </dsp:sp>
    <dsp:sp modelId="{12E3D464-2B4E-4D6E-A6B3-D127680DFD8E}">
      <dsp:nvSpPr>
        <dsp:cNvPr id="0" name=""/>
        <dsp:cNvSpPr/>
      </dsp:nvSpPr>
      <dsp:spPr>
        <a:xfrm>
          <a:off x="286074" y="115973"/>
          <a:ext cx="4005038" cy="324720"/>
        </a:xfrm>
        <a:prstGeom prst="roundRect">
          <a:avLst/>
        </a:prstGeom>
        <a:solidFill>
          <a:schemeClr val="tx2">
            <a:lumMod val="25000"/>
            <a:lumOff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1381" tIns="0" rIns="15138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Sitka Text"/>
            </a:rPr>
            <a:t>Students:</a:t>
          </a:r>
        </a:p>
      </dsp:txBody>
      <dsp:txXfrm>
        <a:off x="301926" y="131825"/>
        <a:ext cx="3973334" cy="293016"/>
      </dsp:txXfrm>
    </dsp:sp>
    <dsp:sp modelId="{783817AF-FC64-4AC6-8EE3-4F7047429E0D}">
      <dsp:nvSpPr>
        <dsp:cNvPr id="0" name=""/>
        <dsp:cNvSpPr/>
      </dsp:nvSpPr>
      <dsp:spPr>
        <a:xfrm>
          <a:off x="0" y="1470294"/>
          <a:ext cx="5721484" cy="658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051" tIns="229108" rIns="44405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Sitka Text"/>
            </a:rPr>
            <a:t>Gain insights into child’s school life.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Sitka Text"/>
            </a:rPr>
            <a:t>Guide parental support and advocacy for child’s needs at school.</a:t>
          </a:r>
        </a:p>
      </dsp:txBody>
      <dsp:txXfrm>
        <a:off x="0" y="1470294"/>
        <a:ext cx="5721484" cy="658349"/>
      </dsp:txXfrm>
    </dsp:sp>
    <dsp:sp modelId="{9DD3051A-363E-43C5-A589-02E26FE9A735}">
      <dsp:nvSpPr>
        <dsp:cNvPr id="0" name=""/>
        <dsp:cNvSpPr/>
      </dsp:nvSpPr>
      <dsp:spPr>
        <a:xfrm>
          <a:off x="286074" y="1307934"/>
          <a:ext cx="4005038" cy="32472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1381" tIns="0" rIns="15138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Sitka Text"/>
            </a:rPr>
            <a:t>Parents:</a:t>
          </a:r>
        </a:p>
      </dsp:txBody>
      <dsp:txXfrm>
        <a:off x="301926" y="1323786"/>
        <a:ext cx="3973334" cy="293016"/>
      </dsp:txXfrm>
    </dsp:sp>
    <dsp:sp modelId="{9E853793-7674-4C91-B573-BCDC1B4F269F}">
      <dsp:nvSpPr>
        <dsp:cNvPr id="0" name=""/>
        <dsp:cNvSpPr/>
      </dsp:nvSpPr>
      <dsp:spPr>
        <a:xfrm>
          <a:off x="0" y="2350404"/>
          <a:ext cx="5721484" cy="1004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051" tIns="229108" rIns="44405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Sitka Text"/>
            </a:rPr>
            <a:t>Receive data-driven insights tailored to each student.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Sitka Text"/>
            </a:rPr>
            <a:t>Develop effective intervention strategies and support plans.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Sitka Text"/>
            </a:rPr>
            <a:t>Inform teaching strategies and interactions to better support learning and engagement.</a:t>
          </a:r>
        </a:p>
      </dsp:txBody>
      <dsp:txXfrm>
        <a:off x="0" y="2350404"/>
        <a:ext cx="5721484" cy="1004850"/>
      </dsp:txXfrm>
    </dsp:sp>
    <dsp:sp modelId="{C9AD1E45-6610-443F-B145-9CFC99E62101}">
      <dsp:nvSpPr>
        <dsp:cNvPr id="0" name=""/>
        <dsp:cNvSpPr/>
      </dsp:nvSpPr>
      <dsp:spPr>
        <a:xfrm>
          <a:off x="286074" y="2188044"/>
          <a:ext cx="4005038" cy="32472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1381" tIns="0" rIns="15138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Sitka Text"/>
            </a:rPr>
            <a:t>School Counselors &amp; Teachers:</a:t>
          </a:r>
        </a:p>
      </dsp:txBody>
      <dsp:txXfrm>
        <a:off x="301926" y="2203896"/>
        <a:ext cx="3973334" cy="293016"/>
      </dsp:txXfrm>
    </dsp:sp>
    <dsp:sp modelId="{B6AA9197-6988-4810-B708-4663C1802A42}">
      <dsp:nvSpPr>
        <dsp:cNvPr id="0" name=""/>
        <dsp:cNvSpPr/>
      </dsp:nvSpPr>
      <dsp:spPr>
        <a:xfrm>
          <a:off x="0" y="3577014"/>
          <a:ext cx="5721484" cy="658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051" tIns="229108" rIns="44405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Sitka Text"/>
            </a:rPr>
            <a:t>Highlight systemic issues contributing to dropout rates.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Sitka Text"/>
            </a:rPr>
            <a:t>Guide policy and program decisions to enhance student retention.</a:t>
          </a:r>
        </a:p>
      </dsp:txBody>
      <dsp:txXfrm>
        <a:off x="0" y="3577014"/>
        <a:ext cx="5721484" cy="658349"/>
      </dsp:txXfrm>
    </dsp:sp>
    <dsp:sp modelId="{D8344623-AF0F-475E-95F9-97DCED212608}">
      <dsp:nvSpPr>
        <dsp:cNvPr id="0" name=""/>
        <dsp:cNvSpPr/>
      </dsp:nvSpPr>
      <dsp:spPr>
        <a:xfrm>
          <a:off x="286074" y="3414654"/>
          <a:ext cx="4005038" cy="324720"/>
        </a:xfrm>
        <a:prstGeom prst="roundRect">
          <a:avLst/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1381" tIns="0" rIns="15138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Sitka Text"/>
            </a:rPr>
            <a:t>School Administration:</a:t>
          </a:r>
        </a:p>
      </dsp:txBody>
      <dsp:txXfrm>
        <a:off x="301926" y="3430506"/>
        <a:ext cx="3973334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247EA-FB73-4546-AB80-D354868E875B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F4DE6-5739-470E-90CE-27A4AF8D6414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Sitka Text"/>
            </a:rPr>
            <a:t>De-identified data</a:t>
          </a:r>
        </a:p>
      </dsp:txBody>
      <dsp:txXfrm>
        <a:off x="288396" y="1634282"/>
        <a:ext cx="2117829" cy="1314957"/>
      </dsp:txXfrm>
    </dsp:sp>
    <dsp:sp modelId="{85EE5F95-56CC-4C73-A33A-E3374D3736CD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18CDC-89DC-4C9D-BCBF-F1928DD7E1CE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Sitka Text"/>
            </a:rPr>
            <a:t>Demographic variables excluded</a:t>
          </a:r>
        </a:p>
      </dsp:txBody>
      <dsp:txXfrm>
        <a:off x="2976857" y="1634282"/>
        <a:ext cx="2117829" cy="1314957"/>
      </dsp:txXfrm>
    </dsp:sp>
    <dsp:sp modelId="{2EA97715-AED9-49B6-B898-836B5DC23F4E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EC343-539F-49EF-BC48-2E8C12D3D436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Sitka Text"/>
            </a:rPr>
            <a:t>Deviating from standardized metrics</a:t>
          </a:r>
        </a:p>
      </dsp:txBody>
      <dsp:txXfrm>
        <a:off x="5665318" y="1634282"/>
        <a:ext cx="2117829" cy="1314957"/>
      </dsp:txXfrm>
    </dsp:sp>
    <dsp:sp modelId="{7D5414C0-6716-453D-B374-CCD398FB9835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60064-6EBA-4A34-B3B6-8D3C50AE1A29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Sitka Text"/>
            </a:rPr>
            <a:t>Support, rather than impose</a:t>
          </a:r>
        </a:p>
      </dsp:txBody>
      <dsp:txXfrm>
        <a:off x="8353779" y="1634282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72E79-DAAC-43EC-A3FA-9662303129D3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0BB3B-6DDF-47EC-8FDB-4A306541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 conducted test based on </a:t>
            </a:r>
            <a:r>
              <a:rPr lang="en-US" dirty="0" err="1"/>
              <a:t>undersampled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0BB3B-6DDF-47EC-8FDB-4A306541D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67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0BB3B-6DDF-47EC-8FDB-4A306541D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1: all factors are significant in the model. Fully predict the dataset without error.</a:t>
            </a:r>
          </a:p>
          <a:p>
            <a:endParaRPr lang="en-US" dirty="0"/>
          </a:p>
          <a:p>
            <a:r>
              <a:rPr lang="en-US" dirty="0"/>
              <a:t>Model 2 still has issues. The probability produced from the log odds coefficients are mostly around 0 and 1.</a:t>
            </a:r>
          </a:p>
          <a:p>
            <a:endParaRPr lang="en-US" dirty="0"/>
          </a:p>
          <a:p>
            <a:r>
              <a:rPr lang="en-US" dirty="0"/>
              <a:t>FPR: students who continued their education but predicted to drop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0BB3B-6DDF-47EC-8FDB-4A306541D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50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1: all factors are significant in the model. Fully predict the dataset without error.</a:t>
            </a:r>
          </a:p>
          <a:p>
            <a:endParaRPr lang="en-US" dirty="0"/>
          </a:p>
          <a:p>
            <a:r>
              <a:rPr lang="en-US" dirty="0"/>
              <a:t>Model 2 still has issues. The probability produced from the log odds coefficients are mostly around 0 and 1.</a:t>
            </a:r>
          </a:p>
          <a:p>
            <a:endParaRPr lang="en-US" dirty="0"/>
          </a:p>
          <a:p>
            <a:r>
              <a:rPr lang="en-US" dirty="0"/>
              <a:t>FPR: students who continued their education but predicted to drop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0BB3B-6DDF-47EC-8FDB-4A306541D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6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2.xml"/><Relationship Id="rId2" Type="http://schemas.microsoft.com/office/2018/10/relationships/comments" Target="../comments/modernComment_10E_E91073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hilbasiceducation.blogspot.com/2014/08/dropout-rates-may-increase-unintended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microsoft.com/office/2018/10/relationships/comments" Target="../comments/modernComment_103_E523EC4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microsoft.com/office/2018/10/relationships/comments" Target="../comments/modernComment_105_D697E5C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wmopen-collegesuccess/chapter/putting-it-together-learning-styles-and-strategies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464811"/>
            <a:ext cx="5334930" cy="3004145"/>
          </a:xfrm>
        </p:spPr>
        <p:txBody>
          <a:bodyPr>
            <a:normAutofit/>
          </a:bodyPr>
          <a:lstStyle/>
          <a:p>
            <a:r>
              <a:rPr lang="en-US">
                <a:latin typeface="Sitka Heading"/>
                <a:ea typeface="+mj-lt"/>
                <a:cs typeface="+mj-lt"/>
              </a:rPr>
              <a:t>Decoding Dropout Rates</a:t>
            </a:r>
            <a:endParaRPr lang="en-US">
              <a:latin typeface="Sitka Heading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latin typeface="Sitka Text"/>
                <a:ea typeface="+mn-lt"/>
                <a:cs typeface="+mn-lt"/>
              </a:rPr>
              <a:t>A Multi-Faceted Quantitative Analysis of High School Students' Retention Rate based on social factors &amp; perception of schooling</a:t>
            </a:r>
          </a:p>
          <a:p>
            <a:endParaRPr lang="en-US" sz="2200">
              <a:latin typeface="Sitka Text"/>
            </a:endParaRPr>
          </a:p>
          <a:p>
            <a:r>
              <a:rPr lang="en-US" sz="2200">
                <a:latin typeface="Sitka Text"/>
              </a:rPr>
              <a:t>By Amanda Tran &amp; Han Nguyen</a:t>
            </a:r>
          </a:p>
          <a:p>
            <a:endParaRPr lang="en-US" sz="2200">
              <a:latin typeface="Sitka Tex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5" name="Picture 14" descr="Comprehensive School Counseling Programs | Wisconsin Department of ...">
            <a:extLst>
              <a:ext uri="{FF2B5EF4-FFF2-40B4-BE49-F238E27FC236}">
                <a16:creationId xmlns:a16="http://schemas.microsoft.com/office/drawing/2014/main" id="{8EFD449B-BC9C-F752-38AC-2BC76DABA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65" t="-1090" r="7787" b="1090"/>
          <a:stretch/>
        </p:blipFill>
        <p:spPr>
          <a:xfrm>
            <a:off x="631840" y="598720"/>
            <a:ext cx="5176033" cy="5178254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4AEC1-8EE4-D496-3430-0F650013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>
                <a:latin typeface="Sitka Heading"/>
              </a:rPr>
              <a:t>Variables of significance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AE6A89-8825-3C75-3D4A-7F7379AB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600">
                <a:latin typeface="Sitka Text"/>
              </a:rPr>
              <a:t>Matching background knowledge: </a:t>
            </a:r>
            <a:r>
              <a:rPr lang="en-US" sz="1600">
                <a:solidFill>
                  <a:schemeClr val="tx2">
                    <a:lumMod val="75000"/>
                    <a:lumOff val="25000"/>
                  </a:schemeClr>
                </a:solidFill>
                <a:latin typeface="Sitka Text"/>
              </a:rPr>
              <a:t>83A-B</a:t>
            </a:r>
            <a:r>
              <a:rPr lang="en-US" sz="1600">
                <a:latin typeface="Sitka Text"/>
              </a:rPr>
              <a:t> (Father's and Mother's Highest Education Level), </a:t>
            </a:r>
            <a:r>
              <a:rPr lang="en-US" sz="1600">
                <a:solidFill>
                  <a:schemeClr val="tx2">
                    <a:lumMod val="75000"/>
                    <a:lumOff val="25000"/>
                  </a:schemeClr>
                </a:solidFill>
                <a:latin typeface="Sitka Text"/>
              </a:rPr>
              <a:t>48 &amp; 49A-B</a:t>
            </a:r>
            <a:r>
              <a:rPr lang="en-US" sz="1600">
                <a:latin typeface="Sitka Text"/>
              </a:rPr>
              <a:t> (Time spent watching TV &amp; playing video games on weekdays-weekends), </a:t>
            </a:r>
            <a:r>
              <a:rPr lang="en-US" sz="1600">
                <a:solidFill>
                  <a:schemeClr val="tx2">
                    <a:lumMod val="75000"/>
                    <a:lumOff val="25000"/>
                  </a:schemeClr>
                </a:solidFill>
                <a:latin typeface="Sitka Text"/>
              </a:rPr>
              <a:t>46B</a:t>
            </a:r>
            <a:r>
              <a:rPr lang="en-US" sz="1600">
                <a:latin typeface="Sitka Text"/>
              </a:rPr>
              <a:t> (Time spent on computer NOT for school-work), </a:t>
            </a:r>
            <a:r>
              <a:rPr lang="en-US" sz="1600">
                <a:solidFill>
                  <a:schemeClr val="tx2">
                    <a:lumMod val="75000"/>
                    <a:lumOff val="25000"/>
                  </a:schemeClr>
                </a:solidFill>
                <a:latin typeface="Sitka Text"/>
              </a:rPr>
              <a:t>24C</a:t>
            </a:r>
            <a:r>
              <a:rPr lang="en-US" sz="1600">
                <a:latin typeface="Sitka Text"/>
              </a:rPr>
              <a:t> (Absences from school)</a:t>
            </a:r>
          </a:p>
          <a:p>
            <a:r>
              <a:rPr lang="en-US" sz="1600">
                <a:latin typeface="Sitka Text"/>
              </a:rPr>
              <a:t>Surprise significance: </a:t>
            </a:r>
            <a:r>
              <a:rPr lang="en-US" sz="1600">
                <a:solidFill>
                  <a:schemeClr val="tx2">
                    <a:lumMod val="75000"/>
                    <a:lumOff val="25000"/>
                  </a:schemeClr>
                </a:solidFill>
                <a:latin typeface="Sitka Text"/>
              </a:rPr>
              <a:t>56 </a:t>
            </a:r>
            <a:r>
              <a:rPr lang="en-US" sz="1600">
                <a:latin typeface="Sitka Text"/>
              </a:rPr>
              <a:t>(How far in school student expects to be), </a:t>
            </a:r>
            <a:r>
              <a:rPr lang="en-US" sz="1600">
                <a:solidFill>
                  <a:schemeClr val="tx2">
                    <a:lumMod val="75000"/>
                    <a:lumOff val="25000"/>
                  </a:schemeClr>
                </a:solidFill>
                <a:latin typeface="Sitka Text"/>
              </a:rPr>
              <a:t>27F</a:t>
            </a:r>
            <a:r>
              <a:rPr lang="en-US" sz="1600">
                <a:latin typeface="Sitka Text"/>
              </a:rPr>
              <a:t> (Student plays on a sport team/club)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45B0F-632D-3618-F69A-678357602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31" y="2606462"/>
            <a:ext cx="3420953" cy="3639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B1B534-0C44-60FF-4513-F89DAB467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346" y="2606462"/>
            <a:ext cx="3420953" cy="363931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39EA2E-1BAB-869A-B678-0F0CA703A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162" y="2606462"/>
            <a:ext cx="3420953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7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D716-6D43-D22E-91BA-700DEB4B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Sitka Heading"/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DAE6-A076-5A5F-5410-F34E6978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00" y="1197225"/>
            <a:ext cx="9926688" cy="36226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>
                <a:latin typeface="Sitka Heading"/>
              </a:rPr>
              <a:t>Outcome of Interest: </a:t>
            </a:r>
            <a:r>
              <a:rPr lang="en-US" dirty="0">
                <a:latin typeface="Sitka Heading"/>
              </a:rPr>
              <a:t>Drop out status (F1DOQFLG)</a:t>
            </a:r>
            <a:endParaRPr lang="en-US" sz="2000" dirty="0">
              <a:latin typeface="Sitka Heading"/>
              <a:ea typeface="+mn-lt"/>
              <a:cs typeface="+mn-lt"/>
            </a:endParaRPr>
          </a:p>
          <a:p>
            <a:r>
              <a:rPr lang="en-US" i="1" dirty="0">
                <a:latin typeface="Sitka Heading"/>
                <a:ea typeface="+mn-lt"/>
                <a:cs typeface="+mn-lt"/>
              </a:rPr>
              <a:t>Three </a:t>
            </a:r>
            <a:r>
              <a:rPr lang="en-US" i="1">
                <a:latin typeface="Sitka Heading"/>
                <a:ea typeface="+mn-lt"/>
                <a:cs typeface="+mn-lt"/>
              </a:rPr>
              <a:t>models:</a:t>
            </a:r>
          </a:p>
          <a:p>
            <a:pPr lvl="1"/>
            <a:r>
              <a:rPr lang="en-US" dirty="0">
                <a:latin typeface="Sitka Heading"/>
                <a:ea typeface="+mn-lt"/>
                <a:cs typeface="+mn-lt"/>
              </a:rPr>
              <a:t>Full model: 127 predictor variables </a:t>
            </a:r>
            <a:r>
              <a:rPr lang="en-US" dirty="0">
                <a:latin typeface="Sitka Heading"/>
                <a:ea typeface="+mn-lt"/>
                <a:cs typeface="+mn-lt"/>
                <a:sym typeface="Wingdings" panose="05000000000000000000" pitchFamily="2" charset="2"/>
              </a:rPr>
              <a:t>-&gt;</a:t>
            </a:r>
            <a:r>
              <a:rPr lang="en-US" dirty="0">
                <a:latin typeface="Sitka Heading"/>
                <a:ea typeface="+mn-lt"/>
                <a:cs typeface="+mn-lt"/>
              </a:rPr>
              <a:t> convergence failure issue</a:t>
            </a:r>
          </a:p>
          <a:p>
            <a:pPr lvl="1"/>
            <a:r>
              <a:rPr lang="en-US" dirty="0">
                <a:latin typeface="Sitka Heading"/>
              </a:rPr>
              <a:t>Selected model: 82 predictor variables with 0.5 as a benchmark</a:t>
            </a:r>
          </a:p>
          <a:p>
            <a:pPr lvl="1"/>
            <a:endParaRPr lang="en-US" dirty="0">
              <a:latin typeface="Sitka Heading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C4C8C2-7145-F5EC-EBD6-1421DFE24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60604"/>
              </p:ext>
            </p:extLst>
          </p:nvPr>
        </p:nvGraphicFramePr>
        <p:xfrm>
          <a:off x="3974164" y="3981885"/>
          <a:ext cx="424367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553">
                  <a:extLst>
                    <a:ext uri="{9D8B030D-6E8A-4147-A177-3AD203B41FA5}">
                      <a16:colId xmlns:a16="http://schemas.microsoft.com/office/drawing/2014/main" val="2168630685"/>
                    </a:ext>
                  </a:extLst>
                </a:gridCol>
                <a:gridCol w="2100119">
                  <a:extLst>
                    <a:ext uri="{9D8B030D-6E8A-4147-A177-3AD203B41FA5}">
                      <a16:colId xmlns:a16="http://schemas.microsoft.com/office/drawing/2014/main" val="1374928024"/>
                    </a:ext>
                  </a:extLst>
                </a:gridCol>
              </a:tblGrid>
              <a:tr h="3479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64362"/>
                  </a:ext>
                </a:extLst>
              </a:tr>
              <a:tr h="3479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6032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320596-8660-9664-179E-13CB9ECD88B1}"/>
              </a:ext>
            </a:extLst>
          </p:cNvPr>
          <p:cNvSpPr txBox="1">
            <a:spLocks/>
          </p:cNvSpPr>
          <p:nvPr/>
        </p:nvSpPr>
        <p:spPr>
          <a:xfrm>
            <a:off x="266612" y="4790405"/>
            <a:ext cx="11379955" cy="1860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à"/>
            </a:pPr>
            <a:r>
              <a:rPr lang="en-US" sz="2000" dirty="0">
                <a:latin typeface="Sitka Heading"/>
                <a:sym typeface="Wingdings" panose="05000000000000000000" pitchFamily="2" charset="2"/>
              </a:rPr>
              <a:t>Important factors are from the following categories: </a:t>
            </a:r>
            <a:r>
              <a:rPr lang="en-US" sz="2000" dirty="0">
                <a:latin typeface="Sitka Heading"/>
              </a:rPr>
              <a:t>School Environment Perception, Parental Education and Involvement, Importance of Various Life Aspects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000" dirty="0">
                <a:latin typeface="Sitka Heading"/>
              </a:rPr>
              <a:t>Significant factors in both model + stat. tests: Mother’s and Father’s highest level of education, Plans to continue education after high school, How many times suspended/put on probation.</a:t>
            </a:r>
            <a:endParaRPr lang="en-US" dirty="0">
              <a:latin typeface="Sitka Heading"/>
            </a:endParaRPr>
          </a:p>
        </p:txBody>
      </p:sp>
    </p:spTree>
    <p:extLst>
      <p:ext uri="{BB962C8B-B14F-4D97-AF65-F5344CB8AC3E}">
        <p14:creationId xmlns:p14="http://schemas.microsoft.com/office/powerpoint/2010/main" val="180261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D716-6D43-D22E-91BA-700DEB4B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Sitka Heading"/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DAE6-A076-5A5F-5410-F34E6978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00" y="1197225"/>
            <a:ext cx="9926688" cy="36226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>
                <a:latin typeface="Sitka Heading"/>
              </a:rPr>
              <a:t>Outcome of Interest: Drop out status (F1DOQFLG)</a:t>
            </a:r>
            <a:endParaRPr lang="en-US" sz="2000" i="1" dirty="0">
              <a:latin typeface="Sitka Heading"/>
              <a:ea typeface="+mn-lt"/>
              <a:cs typeface="+mn-lt"/>
            </a:endParaRPr>
          </a:p>
          <a:p>
            <a:r>
              <a:rPr lang="en-US" i="1" dirty="0">
                <a:latin typeface="Sitka Heading"/>
                <a:ea typeface="+mn-lt"/>
                <a:cs typeface="+mn-lt"/>
              </a:rPr>
              <a:t>Three models:</a:t>
            </a:r>
          </a:p>
          <a:p>
            <a:pPr lvl="1"/>
            <a:r>
              <a:rPr lang="en-US" dirty="0">
                <a:latin typeface="Sitka Heading"/>
              </a:rPr>
              <a:t>Second selected model: 36 predictor variables with 0.5 as a benchmark</a:t>
            </a:r>
          </a:p>
          <a:p>
            <a:pPr lvl="1"/>
            <a:endParaRPr lang="en-US" dirty="0">
              <a:latin typeface="Sitka Heading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C4C8C2-7145-F5EC-EBD6-1421DFE24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9292"/>
              </p:ext>
            </p:extLst>
          </p:nvPr>
        </p:nvGraphicFramePr>
        <p:xfrm>
          <a:off x="3974164" y="3981885"/>
          <a:ext cx="424367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553">
                  <a:extLst>
                    <a:ext uri="{9D8B030D-6E8A-4147-A177-3AD203B41FA5}">
                      <a16:colId xmlns:a16="http://schemas.microsoft.com/office/drawing/2014/main" val="2168630685"/>
                    </a:ext>
                  </a:extLst>
                </a:gridCol>
                <a:gridCol w="2100119">
                  <a:extLst>
                    <a:ext uri="{9D8B030D-6E8A-4147-A177-3AD203B41FA5}">
                      <a16:colId xmlns:a16="http://schemas.microsoft.com/office/drawing/2014/main" val="1374928024"/>
                    </a:ext>
                  </a:extLst>
                </a:gridCol>
              </a:tblGrid>
              <a:tr h="3479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64362"/>
                  </a:ext>
                </a:extLst>
              </a:tr>
              <a:tr h="3479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6032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320596-8660-9664-179E-13CB9ECD88B1}"/>
              </a:ext>
            </a:extLst>
          </p:cNvPr>
          <p:cNvSpPr txBox="1">
            <a:spLocks/>
          </p:cNvSpPr>
          <p:nvPr/>
        </p:nvSpPr>
        <p:spPr>
          <a:xfrm>
            <a:off x="266612" y="4790405"/>
            <a:ext cx="11379955" cy="1860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à"/>
            </a:pPr>
            <a:r>
              <a:rPr lang="en-US" sz="2000" dirty="0">
                <a:latin typeface="Sitka Heading"/>
                <a:sym typeface="Wingdings" panose="05000000000000000000" pitchFamily="2" charset="2"/>
              </a:rPr>
              <a:t>Interpretation Examples: </a:t>
            </a:r>
          </a:p>
          <a:p>
            <a:pPr lvl="1"/>
            <a:r>
              <a:rPr lang="en-US" sz="2000" dirty="0">
                <a:latin typeface="Sitka Heading"/>
                <a:sym typeface="Wingdings" panose="05000000000000000000" pitchFamily="2" charset="2"/>
              </a:rPr>
              <a:t>Students who were suspended or put on probation 1-2 times (category BYS24F2) are roughly 4 times more likely to drop out.</a:t>
            </a:r>
          </a:p>
          <a:p>
            <a:pPr lvl="1"/>
            <a:r>
              <a:rPr lang="en-US" sz="2000" dirty="0">
                <a:latin typeface="Sitka Heading"/>
                <a:sym typeface="Wingdings" panose="05000000000000000000" pitchFamily="2" charset="2"/>
              </a:rPr>
              <a:t>Students who were absent more than 10 times (category BYS24C5) are roughly 8 times more likely to drop out.</a:t>
            </a:r>
          </a:p>
        </p:txBody>
      </p:sp>
    </p:spTree>
    <p:extLst>
      <p:ext uri="{BB962C8B-B14F-4D97-AF65-F5344CB8AC3E}">
        <p14:creationId xmlns:p14="http://schemas.microsoft.com/office/powerpoint/2010/main" val="76381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27860-FE1D-5CAA-AC63-6B7192BF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Sitka Text"/>
              </a:rPr>
              <a:t>Next steps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077-9653-960B-1005-5D817E807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14" y="2112772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2000">
                <a:latin typeface="Sitka Text"/>
                <a:ea typeface="Verdana"/>
              </a:rPr>
              <a:t>Cross-validation</a:t>
            </a:r>
            <a:r>
              <a:rPr lang="en-US" sz="2000">
                <a:latin typeface="Sitka Text"/>
                <a:ea typeface="Verdana"/>
                <a:cs typeface="+mn-lt"/>
              </a:rPr>
              <a:t>? Stratified K Folds?</a:t>
            </a:r>
            <a:endParaRPr lang="en-US" sz="2000">
              <a:latin typeface="Sitka Text"/>
            </a:endParaRPr>
          </a:p>
          <a:p>
            <a:pPr marL="457200" indent="-457200"/>
            <a:r>
              <a:rPr lang="en-US" sz="2000">
                <a:latin typeface="Sitka Text"/>
                <a:ea typeface="+mn-lt"/>
                <a:cs typeface="+mn-lt"/>
              </a:rPr>
              <a:t>Topic 2: Statistical tests + tree-based methods/SVM</a:t>
            </a:r>
          </a:p>
          <a:p>
            <a:pPr marL="457200" indent="-457200"/>
            <a:r>
              <a:rPr lang="en-US" sz="2000">
                <a:latin typeface="Sitka Text"/>
                <a:ea typeface="+mn-lt"/>
                <a:cs typeface="+mn-lt"/>
              </a:rPr>
              <a:t>Create a simple interface for the recommendation system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sz="2000">
                <a:latin typeface="Sitka Text"/>
                <a:ea typeface="+mn-lt"/>
                <a:cs typeface="+mn-lt"/>
              </a:rPr>
              <a:t>Visualization</a:t>
            </a:r>
            <a:endParaRPr lang="en-US" sz="2000">
              <a:latin typeface="Sitka Text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sz="2000">
                <a:latin typeface="Sitka Text"/>
              </a:rPr>
              <a:t>Suggested search terms</a:t>
            </a:r>
          </a:p>
          <a:p>
            <a:pPr marL="457200" lvl="1" indent="0">
              <a:buNone/>
            </a:pPr>
            <a:endParaRPr lang="en-US" sz="2000">
              <a:latin typeface="Sitka Tex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6BECC08-6802-723E-0F01-0A086D0B8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9" r="-2" b="3958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2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6" name="Picture 25" descr="Guidance counselors try to help students with variety of post-high ...">
            <a:extLst>
              <a:ext uri="{FF2B5EF4-FFF2-40B4-BE49-F238E27FC236}">
                <a16:creationId xmlns:a16="http://schemas.microsoft.com/office/drawing/2014/main" id="{77FEF1C7-7E33-C86F-A467-94327A4981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7" r="25469" b="-3"/>
          <a:stretch/>
        </p:blipFill>
        <p:spPr>
          <a:xfrm>
            <a:off x="858284" y="1165109"/>
            <a:ext cx="4261337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3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6880D-02EB-2FC7-3557-89F5C6F3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44272"/>
            <a:ext cx="5721484" cy="1325563"/>
          </a:xfrm>
        </p:spPr>
        <p:txBody>
          <a:bodyPr>
            <a:normAutofit/>
          </a:bodyPr>
          <a:lstStyle/>
          <a:p>
            <a:r>
              <a:rPr lang="en-US">
                <a:latin typeface="Sitka Text"/>
              </a:rPr>
              <a:t>Implications for Stakeholders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41AB2D-B0F1-8F17-650C-387C987CF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718492"/>
              </p:ext>
            </p:extLst>
          </p:nvPr>
        </p:nvGraphicFramePr>
        <p:xfrm>
          <a:off x="5827048" y="1904772"/>
          <a:ext cx="572148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01695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7860-FE1D-5CAA-AC63-6B7192BF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itka Text"/>
              </a:rPr>
              <a:t>Legal &amp; Ethical Considerations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055B82-9007-AD5E-ADAB-712215611E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898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9A920-2BDC-AB56-CFD7-62331E9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>
                <a:latin typeface="Sitka Heading"/>
              </a:rPr>
              <a:t>Problem Statement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2064-D789-B12D-2B56-5EEE1FB4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latin typeface="Sitka Text"/>
              </a:rPr>
              <a:t>High school dropout rates in the U.S.</a:t>
            </a:r>
          </a:p>
          <a:p>
            <a:r>
              <a:rPr lang="en-US" sz="1800">
                <a:latin typeface="Sitka Text"/>
              </a:rPr>
              <a:t>How are schools defining success?</a:t>
            </a:r>
          </a:p>
          <a:p>
            <a:r>
              <a:rPr lang="en-US" sz="1800">
                <a:latin typeface="Sitka Text"/>
              </a:rPr>
              <a:t>How are students defining success?</a:t>
            </a:r>
          </a:p>
          <a:p>
            <a:r>
              <a:rPr lang="en-US" sz="1800">
                <a:latin typeface="Sitka Text"/>
              </a:rPr>
              <a:t>Does success = going to college?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09E95-8364-68B3-8979-B2051B583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87738" y="1117638"/>
            <a:ext cx="5628018" cy="4389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F70A58-EEC8-5EBD-6D6D-C8C60603B318}"/>
              </a:ext>
            </a:extLst>
          </p:cNvPr>
          <p:cNvSpPr txBox="1"/>
          <p:nvPr/>
        </p:nvSpPr>
        <p:spPr>
          <a:xfrm>
            <a:off x="9140399" y="5307437"/>
            <a:ext cx="247535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739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90265-94DC-CFC7-CD97-866E2FE5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Sitka Heading"/>
              </a:rPr>
              <a:t>Data Source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24B7-655F-3930-288F-5D0296E8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Sitka Text"/>
              </a:rPr>
              <a:t>NCES's 2002-2012 National </a:t>
            </a:r>
            <a:r>
              <a:rPr lang="en-US" sz="2000" err="1">
                <a:latin typeface="Sitka Text"/>
              </a:rPr>
              <a:t>Longtitudinal</a:t>
            </a:r>
            <a:r>
              <a:rPr lang="en-US" sz="2000">
                <a:latin typeface="Sitka Text"/>
              </a:rPr>
              <a:t> Study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Sitka Text"/>
              </a:rPr>
              <a:t>Base-year to first Follow-up (F1) student administered surveys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>
              <a:latin typeface="Sitka Text"/>
              <a:ea typeface="+mn-lt"/>
              <a:cs typeface="+mn-lt"/>
            </a:endParaRPr>
          </a:p>
          <a:p>
            <a:endParaRPr lang="en-US" sz="2000">
              <a:latin typeface="Sitka Tex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web page&#10;&#10;Description automatically generated">
            <a:extLst>
              <a:ext uri="{FF2B5EF4-FFF2-40B4-BE49-F238E27FC236}">
                <a16:creationId xmlns:a16="http://schemas.microsoft.com/office/drawing/2014/main" id="{3093F7DF-0CF0-B8FF-2C15-709433CE7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9" r="14465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7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9DA7-A54F-6181-664C-2034D063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>
                <a:latin typeface="Sitka Heading"/>
              </a:rPr>
              <a:t>Data cleaning &amp; Composition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6C89A2-D223-6344-130F-234F8FED0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29380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43367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 Classroom (With images) | School design, Design, School">
            <a:extLst>
              <a:ext uri="{FF2B5EF4-FFF2-40B4-BE49-F238E27FC236}">
                <a16:creationId xmlns:a16="http://schemas.microsoft.com/office/drawing/2014/main" id="{56FE2619-65FE-84AD-46F4-4A0B9871C6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3123312" cy="6857990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EB2B82E-9519-13BE-F662-21976E2C7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43" y="1170650"/>
            <a:ext cx="9873914" cy="45283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9DA7-A54F-6181-664C-2034D063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19" y="2411563"/>
            <a:ext cx="3985708" cy="2751955"/>
          </a:xfrm>
        </p:spPr>
        <p:txBody>
          <a:bodyPr anchor="t">
            <a:normAutofit/>
          </a:bodyPr>
          <a:lstStyle/>
          <a:p>
            <a:r>
              <a:rPr lang="en-US" sz="5000">
                <a:latin typeface="Sitka Text"/>
              </a:rPr>
              <a:t>Data </a:t>
            </a:r>
            <a:br>
              <a:rPr lang="en-US" sz="5000">
                <a:latin typeface="Sitka Text"/>
              </a:rPr>
            </a:br>
            <a:r>
              <a:rPr lang="en-US" sz="5000">
                <a:latin typeface="Sitka Text"/>
              </a:rPr>
              <a:t>Composition</a:t>
            </a:r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1A9F-5A83-81E0-CD78-A5959435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47465" y="1762828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8AC97-78DC-504E-F90C-35A3560F9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025" y="1698985"/>
            <a:ext cx="4674757" cy="347499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endParaRPr lang="en-US" sz="1600">
              <a:latin typeface="Sitka Text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>
                <a:latin typeface="Sitka Text"/>
                <a:cs typeface="Arial"/>
              </a:rPr>
              <a:t>School Environment Perception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>
                <a:latin typeface="Sitka Text"/>
                <a:cs typeface="Arial"/>
              </a:rPr>
              <a:t>Safety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>
                <a:latin typeface="Sitka Text"/>
                <a:cs typeface="Arial"/>
              </a:rPr>
              <a:t>Attendance/Tardiness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>
                <a:latin typeface="Sitka Text"/>
                <a:cs typeface="Arial"/>
              </a:rPr>
              <a:t>Academic Involvements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>
                <a:latin typeface="Sitka Text"/>
                <a:cs typeface="Arial"/>
              </a:rPr>
              <a:t>Attitudes Towards School and Learning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>
                <a:latin typeface="Sitka Text"/>
                <a:cs typeface="Arial"/>
              </a:rPr>
              <a:t>Participation in Learning Enhancements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>
                <a:latin typeface="Sitka Text"/>
                <a:cs typeface="Arial"/>
              </a:rPr>
              <a:t>EC participation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>
                <a:latin typeface="Sitka Text"/>
                <a:cs typeface="Arial"/>
              </a:rPr>
              <a:t>Studying habits (by hours)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 b="1">
                <a:latin typeface="Sitka Text"/>
                <a:cs typeface="Arial"/>
              </a:rPr>
              <a:t>Importance of Various Life Aspects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>
                <a:latin typeface="Sitka Text"/>
                <a:cs typeface="Arial"/>
              </a:rPr>
              <a:t>Parental's Education Attainment &amp; Involvement in Education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 b="1">
                <a:latin typeface="Sitka Text"/>
                <a:cs typeface="Arial"/>
              </a:rPr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36002789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9DA7-A54F-6181-664C-2034D063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>
                <a:latin typeface="Sitka Heading"/>
              </a:rPr>
              <a:t>Project’s Outcome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7D4CB-F435-3E18-2D4C-564F68223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540" y="1987424"/>
            <a:ext cx="5222126" cy="4180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800"/>
              </a:spcAft>
            </a:pPr>
            <a:r>
              <a:rPr lang="en-US" sz="2400">
                <a:effectLst/>
                <a:latin typeface="Sitka Text"/>
                <a:ea typeface="MS Mincho"/>
                <a:cs typeface="Arial"/>
              </a:rPr>
              <a:t>For a student who </a:t>
            </a:r>
            <a:r>
              <a:rPr lang="en-US" sz="24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itka Text"/>
                <a:ea typeface="MS Mincho"/>
                <a:cs typeface="Arial"/>
              </a:rPr>
              <a:t>focuses on certain values</a:t>
            </a:r>
            <a:r>
              <a:rPr lang="en-US" sz="2400">
                <a:effectLst/>
                <a:latin typeface="Sitka Text"/>
                <a:ea typeface="MS Mincho"/>
                <a:cs typeface="Arial"/>
              </a:rPr>
              <a:t> in life, an academic counselor </a:t>
            </a:r>
            <a:r>
              <a:rPr lang="en-US" sz="2400">
                <a:latin typeface="Sitka Text"/>
                <a:ea typeface="MS Mincho"/>
                <a:cs typeface="Arial"/>
              </a:rPr>
              <a:t>can</a:t>
            </a:r>
          </a:p>
          <a:p>
            <a:pPr marL="457200" lvl="1">
              <a:spcBef>
                <a:spcPts val="0"/>
              </a:spcBef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b="1">
                <a:latin typeface="Sitka Text"/>
                <a:ea typeface="MS Mincho"/>
                <a:cs typeface="Arial"/>
              </a:rPr>
              <a:t>Identify</a:t>
            </a:r>
            <a:r>
              <a:rPr lang="en-US" b="1">
                <a:effectLst/>
                <a:latin typeface="Sitka Text"/>
                <a:ea typeface="MS Mincho"/>
                <a:cs typeface="Arial"/>
              </a:rPr>
              <a:t> students’ </a:t>
            </a:r>
            <a:r>
              <a:rPr lang="en-US" b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itka Text"/>
                <a:ea typeface="MS Mincho"/>
                <a:cs typeface="Arial"/>
              </a:rPr>
              <a:t>risk of dropping </a:t>
            </a:r>
            <a:r>
              <a:rPr lang="en-US" b="1">
                <a:solidFill>
                  <a:schemeClr val="tx2">
                    <a:lumMod val="75000"/>
                    <a:lumOff val="25000"/>
                  </a:schemeClr>
                </a:solidFill>
                <a:latin typeface="Sitka Text"/>
                <a:ea typeface="MS Mincho"/>
                <a:cs typeface="Arial"/>
              </a:rPr>
              <a:t>out</a:t>
            </a:r>
          </a:p>
          <a:p>
            <a:pPr marL="457200" lvl="1">
              <a:spcBef>
                <a:spcPts val="0"/>
              </a:spcBef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>
                <a:latin typeface="Sitka Text"/>
                <a:ea typeface="MS Mincho"/>
                <a:cs typeface="Arial"/>
              </a:rPr>
              <a:t>Recommend</a:t>
            </a:r>
            <a:r>
              <a:rPr lang="en-US">
                <a:effectLst/>
                <a:latin typeface="Sitka Text"/>
                <a:ea typeface="MS Mincho"/>
                <a:cs typeface="Arial"/>
              </a:rPr>
              <a:t> </a:t>
            </a:r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itka Text"/>
                <a:ea typeface="MS Mincho"/>
                <a:cs typeface="Arial"/>
              </a:rPr>
              <a:t>discussing</a:t>
            </a:r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  <a:latin typeface="Sitka Text"/>
                <a:ea typeface="MS Mincho"/>
                <a:cs typeface="Arial"/>
              </a:rPr>
              <a:t> 1-2</a:t>
            </a:r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itka Text"/>
                <a:ea typeface="MS Mincho"/>
                <a:cs typeface="Arial"/>
              </a:rPr>
              <a:t> </a:t>
            </a:r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  <a:latin typeface="Sitka Text"/>
                <a:ea typeface="MS Mincho"/>
                <a:cs typeface="Arial"/>
              </a:rPr>
              <a:t>factors </a:t>
            </a:r>
            <a:r>
              <a:rPr lang="en-US">
                <a:latin typeface="Sitka Text"/>
                <a:ea typeface="MS Mincho"/>
                <a:cs typeface="Arial"/>
              </a:rPr>
              <a:t>from </a:t>
            </a:r>
            <a:r>
              <a:rPr lang="en-US">
                <a:effectLst/>
                <a:latin typeface="Sitka Text"/>
                <a:ea typeface="MS Mincho"/>
                <a:cs typeface="Arial"/>
              </a:rPr>
              <a:t>each</a:t>
            </a:r>
            <a:r>
              <a:rPr lang="en-US">
                <a:latin typeface="Sitka Text"/>
                <a:ea typeface="MS Mincho"/>
                <a:cs typeface="Arial"/>
              </a:rPr>
              <a:t> data</a:t>
            </a:r>
            <a:r>
              <a:rPr lang="en-US">
                <a:effectLst/>
                <a:latin typeface="Sitka Text"/>
                <a:ea typeface="MS Mincho"/>
                <a:cs typeface="Arial"/>
              </a:rPr>
              <a:t> </a:t>
            </a:r>
            <a:r>
              <a:rPr lang="en-US">
                <a:latin typeface="Sitka Text"/>
                <a:ea typeface="MS Mincho"/>
                <a:cs typeface="Arial"/>
              </a:rPr>
              <a:t>category </a:t>
            </a:r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itka Text"/>
                <a:ea typeface="MS Mincho"/>
                <a:cs typeface="Arial"/>
              </a:rPr>
              <a:t>to help students achieve </a:t>
            </a:r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  <a:latin typeface="Sitka Text"/>
                <a:ea typeface="MS Mincho"/>
                <a:cs typeface="Arial"/>
              </a:rPr>
              <a:t>life goals</a:t>
            </a:r>
            <a:endParaRPr lang="en-US">
              <a:solidFill>
                <a:schemeClr val="tx2">
                  <a:lumMod val="75000"/>
                  <a:lumOff val="25000"/>
                </a:schemeClr>
              </a:solidFill>
              <a:effectLst/>
              <a:latin typeface="Sitka Text"/>
              <a:ea typeface="MS Mincho"/>
              <a:cs typeface="Arial"/>
            </a:endParaRPr>
          </a:p>
        </p:txBody>
      </p:sp>
      <p:pic>
        <p:nvPicPr>
          <p:cNvPr id="3" name="Picture 2" descr="A person talking to a person&#10;&#10;Description automatically generated">
            <a:extLst>
              <a:ext uri="{FF2B5EF4-FFF2-40B4-BE49-F238E27FC236}">
                <a16:creationId xmlns:a16="http://schemas.microsoft.com/office/drawing/2014/main" id="{871F6DD8-AEF6-A09F-F854-86238F4E0C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114" r="18135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7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01127-355F-8759-FCB0-B6BF5CBEA206}"/>
              </a:ext>
            </a:extLst>
          </p:cNvPr>
          <p:cNvSpPr txBox="1"/>
          <p:nvPr/>
        </p:nvSpPr>
        <p:spPr>
          <a:xfrm>
            <a:off x="9873738" y="6657945"/>
            <a:ext cx="231826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827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90265-94DC-CFC7-CD97-866E2FE5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Sitka Heading"/>
              </a:rPr>
              <a:t>Statistical Tests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24B7-655F-3930-288F-5D0296E8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43434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Sitka Text"/>
              </a:rPr>
              <a:t>Data: </a:t>
            </a:r>
            <a:r>
              <a:rPr lang="en-US" sz="2000" dirty="0" err="1">
                <a:latin typeface="Sitka Text"/>
              </a:rPr>
              <a:t>Undersampled</a:t>
            </a:r>
            <a:r>
              <a:rPr lang="en-US" sz="2000" dirty="0">
                <a:latin typeface="Sitka Text"/>
              </a:rPr>
              <a:t> data (7,303 observations)</a:t>
            </a:r>
          </a:p>
          <a:p>
            <a:pPr marL="0" indent="0">
              <a:buNone/>
            </a:pPr>
            <a:endParaRPr lang="en-US" sz="2000" dirty="0">
              <a:latin typeface="Sitka Text"/>
            </a:endParaRPr>
          </a:p>
          <a:p>
            <a:pPr marL="0" indent="0">
              <a:buNone/>
            </a:pPr>
            <a:endParaRPr lang="en-US" sz="2000" dirty="0">
              <a:latin typeface="Sitka Text"/>
            </a:endParaRPr>
          </a:p>
          <a:p>
            <a:r>
              <a:rPr lang="en-US" sz="2000">
                <a:latin typeface="Sitka Text"/>
              </a:rPr>
              <a:t>Chi-Squared Test for 124 categorical variables against Drop out Status.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2000">
                <a:latin typeface="Sitka Text"/>
              </a:rPr>
              <a:t>All significant</a:t>
            </a:r>
          </a:p>
          <a:p>
            <a:r>
              <a:rPr lang="en-US" sz="2000">
                <a:latin typeface="Sitka Text"/>
              </a:rPr>
              <a:t>Cramer’s V for 138 categorical variables against Drop out Status.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2000">
                <a:latin typeface="Sitka Text"/>
              </a:rPr>
              <a:t>All significant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E1D0D8-989B-9A85-DFE5-270A9AEBB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925" y="663686"/>
            <a:ext cx="3486744" cy="2585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793371-9F24-7DB8-0A93-6BB8967D0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136" y="3483424"/>
            <a:ext cx="3848322" cy="2527977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FD4C30-8A35-0727-040C-DB6762DC0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653759"/>
              </p:ext>
            </p:extLst>
          </p:nvPr>
        </p:nvGraphicFramePr>
        <p:xfrm>
          <a:off x="496824" y="3224450"/>
          <a:ext cx="4856930" cy="797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465">
                  <a:extLst>
                    <a:ext uri="{9D8B030D-6E8A-4147-A177-3AD203B41FA5}">
                      <a16:colId xmlns:a16="http://schemas.microsoft.com/office/drawing/2014/main" val="1160672822"/>
                    </a:ext>
                  </a:extLst>
                </a:gridCol>
                <a:gridCol w="2428465">
                  <a:extLst>
                    <a:ext uri="{9D8B030D-6E8A-4147-A177-3AD203B41FA5}">
                      <a16:colId xmlns:a16="http://schemas.microsoft.com/office/drawing/2014/main" val="3926869072"/>
                    </a:ext>
                  </a:extLst>
                </a:gridCol>
              </a:tblGrid>
              <a:tr h="431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Drop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 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68171"/>
                  </a:ext>
                </a:extLst>
              </a:tr>
              <a:tr h="2710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790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79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3D716-6D43-D22E-91BA-700DEB4B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Sitka Heading"/>
              </a:rPr>
              <a:t>Random Forest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DAE6-A076-5A5F-5410-F34E6978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00" y="1767529"/>
            <a:ext cx="750891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>
                <a:latin typeface="Sitka Heading"/>
              </a:rPr>
              <a:t>For x = (BYS14, BYS20A, BYS20B, …, BYS85G)</a:t>
            </a:r>
          </a:p>
          <a:p>
            <a:r>
              <a:rPr lang="en-US">
                <a:latin typeface="Sitka Heading"/>
                <a:ea typeface="+mn-lt"/>
                <a:cs typeface="+mn-lt"/>
              </a:rPr>
              <a:t>200 Trees, 11 splits/tree</a:t>
            </a:r>
          </a:p>
          <a:p>
            <a:endParaRPr lang="en-US" sz="2000">
              <a:ea typeface="+mn-lt"/>
              <a:cs typeface="+mn-lt"/>
            </a:endParaRPr>
          </a:p>
        </p:txBody>
      </p:sp>
      <p:pic>
        <p:nvPicPr>
          <p:cNvPr id="4" name="Picture 3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29153D16-6C56-BBBC-3B00-19C39B81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380" y="3814912"/>
            <a:ext cx="5150277" cy="172534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E8035-7C29-CE83-4485-22ADF73B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Sitka Heading"/>
              </a:rPr>
              <a:t>Models &amp;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56F5-B488-1D69-2B7D-F61327F1D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653938"/>
            <a:ext cx="3986613" cy="36394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>
                <a:latin typeface="Sitka Text"/>
              </a:rPr>
              <a:t>3 approaches: </a:t>
            </a:r>
            <a:endParaRPr lang="en-US"/>
          </a:p>
          <a:p>
            <a:pPr lvl="1"/>
            <a:r>
              <a:rPr lang="en-US" sz="1600">
                <a:latin typeface="Sitka Text"/>
              </a:rPr>
              <a:t>Original (cleaned) training set</a:t>
            </a:r>
          </a:p>
          <a:p>
            <a:pPr lvl="1"/>
            <a:r>
              <a:rPr lang="en-US" sz="1600">
                <a:latin typeface="Sitka Text"/>
              </a:rPr>
              <a:t>Resampling of the training set (minority class bumped to 10.3%)</a:t>
            </a:r>
            <a:endParaRPr lang="en-US" sz="1600">
              <a:latin typeface="Aptos" panose="020B0004020202020204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200" err="1">
                <a:latin typeface="Sitka Text"/>
              </a:rPr>
              <a:t>Undersampling</a:t>
            </a:r>
            <a:endParaRPr lang="en-US" sz="1200" err="1">
              <a:latin typeface="Aptos" panose="020B0004020202020204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200">
                <a:latin typeface="Sitka Text"/>
              </a:rPr>
              <a:t>Oversampling </a:t>
            </a:r>
            <a:endParaRPr lang="en-US" sz="1200">
              <a:latin typeface="Aptos" panose="020B0004020202020204"/>
            </a:endParaRPr>
          </a:p>
          <a:p>
            <a:r>
              <a:rPr lang="en-US" sz="2000">
                <a:latin typeface="Sitka Text"/>
              </a:rPr>
              <a:t>Tree numbers bumped from 100 to 200</a:t>
            </a:r>
          </a:p>
          <a:p>
            <a:r>
              <a:rPr lang="en-US" sz="2000">
                <a:latin typeface="Sitka Text"/>
              </a:rPr>
              <a:t>Class weights changed based on class ratio (10.3%)</a:t>
            </a:r>
          </a:p>
          <a:p>
            <a:r>
              <a:rPr lang="en-US" sz="2000">
                <a:latin typeface="Sitka Text"/>
              </a:rPr>
              <a:t>Threshold: 0.5 - 0.75</a:t>
            </a:r>
          </a:p>
          <a:p>
            <a:pPr marL="0" indent="0">
              <a:buNone/>
            </a:pPr>
            <a:endParaRPr lang="en-US" sz="2000">
              <a:latin typeface="Sitka Tex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F0DEA7-3EC8-735D-FB74-EE8ABE6E4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28567"/>
              </p:ext>
            </p:extLst>
          </p:nvPr>
        </p:nvGraphicFramePr>
        <p:xfrm>
          <a:off x="5264020" y="1998305"/>
          <a:ext cx="6371306" cy="4558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073">
                  <a:extLst>
                    <a:ext uri="{9D8B030D-6E8A-4147-A177-3AD203B41FA5}">
                      <a16:colId xmlns:a16="http://schemas.microsoft.com/office/drawing/2014/main" val="2152048224"/>
                    </a:ext>
                  </a:extLst>
                </a:gridCol>
                <a:gridCol w="2365160">
                  <a:extLst>
                    <a:ext uri="{9D8B030D-6E8A-4147-A177-3AD203B41FA5}">
                      <a16:colId xmlns:a16="http://schemas.microsoft.com/office/drawing/2014/main" val="1898748095"/>
                    </a:ext>
                  </a:extLst>
                </a:gridCol>
                <a:gridCol w="2003073">
                  <a:extLst>
                    <a:ext uri="{9D8B030D-6E8A-4147-A177-3AD203B41FA5}">
                      <a16:colId xmlns:a16="http://schemas.microsoft.com/office/drawing/2014/main" val="1810382865"/>
                    </a:ext>
                  </a:extLst>
                </a:gridCol>
              </a:tblGrid>
              <a:tr h="476274">
                <a:tc>
                  <a:txBody>
                    <a:bodyPr/>
                    <a:lstStyle/>
                    <a:p>
                      <a:r>
                        <a:rPr lang="en-US" sz="1200">
                          <a:latin typeface="Sitka Text"/>
                        </a:rPr>
                        <a:t>Model</a:t>
                      </a: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Sitka Text"/>
                        </a:rPr>
                        <a:t>True Positive Rate (Sensitivity)</a:t>
                      </a: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Sitka Text"/>
                        </a:rPr>
                        <a:t>False Positive Rate</a:t>
                      </a:r>
                    </a:p>
                  </a:txBody>
                  <a:tcPr marL="49656" marR="49656" marT="24828" marB="24828"/>
                </a:tc>
                <a:extLst>
                  <a:ext uri="{0D108BD9-81ED-4DB2-BD59-A6C34878D82A}">
                    <a16:rowId xmlns:a16="http://schemas.microsoft.com/office/drawing/2014/main" val="2607567788"/>
                  </a:ext>
                </a:extLst>
              </a:tr>
              <a:tr h="255147">
                <a:tc gridSpan="3">
                  <a:txBody>
                    <a:bodyPr/>
                    <a:lstStyle/>
                    <a:p>
                      <a:r>
                        <a:rPr lang="en-US" sz="1200" i="1">
                          <a:latin typeface="Sitka Text"/>
                        </a:rPr>
                        <a:t>Unweighted Random Forest (n = 100)</a:t>
                      </a:r>
                    </a:p>
                  </a:txBody>
                  <a:tcPr marL="49656" marR="49656" marT="24828" marB="2482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00495"/>
                  </a:ext>
                </a:extLst>
              </a:tr>
              <a:tr h="255147">
                <a:tc>
                  <a:txBody>
                    <a:bodyPr/>
                    <a:lstStyle/>
                    <a:p>
                      <a:r>
                        <a:rPr lang="en-US" sz="1200">
                          <a:latin typeface="Sitka Text"/>
                        </a:rPr>
                        <a:t>Undersampled</a:t>
                      </a: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Sitka Text"/>
                        </a:rPr>
                        <a:t>4.66%</a:t>
                      </a: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Sitka Text"/>
                        </a:rPr>
                        <a:t>0.44%</a:t>
                      </a:r>
                    </a:p>
                  </a:txBody>
                  <a:tcPr marL="49656" marR="49656" marT="24828" marB="24828"/>
                </a:tc>
                <a:extLst>
                  <a:ext uri="{0D108BD9-81ED-4DB2-BD59-A6C34878D82A}">
                    <a16:rowId xmlns:a16="http://schemas.microsoft.com/office/drawing/2014/main" val="3887190418"/>
                  </a:ext>
                </a:extLst>
              </a:tr>
              <a:tr h="2551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Sitka Text"/>
                        </a:rPr>
                        <a:t>Oversampled</a:t>
                      </a:r>
                      <a:endParaRPr lang="en-US" sz="1200">
                        <a:latin typeface="Sitka Text"/>
                      </a:endParaRP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Sitka Text"/>
                        </a:rPr>
                        <a:t>13.33%</a:t>
                      </a: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Sitka Text"/>
                        </a:rPr>
                        <a:t>6.18%</a:t>
                      </a:r>
                    </a:p>
                  </a:txBody>
                  <a:tcPr marL="49656" marR="49656" marT="24828" marB="24828"/>
                </a:tc>
                <a:extLst>
                  <a:ext uri="{0D108BD9-81ED-4DB2-BD59-A6C34878D82A}">
                    <a16:rowId xmlns:a16="http://schemas.microsoft.com/office/drawing/2014/main" val="3308096402"/>
                  </a:ext>
                </a:extLst>
              </a:tr>
              <a:tr h="255147">
                <a:tc>
                  <a:txBody>
                    <a:bodyPr/>
                    <a:lstStyle/>
                    <a:p>
                      <a:r>
                        <a:rPr lang="en-US" sz="1200">
                          <a:latin typeface="Sitka Text"/>
                        </a:rPr>
                        <a:t>Full set</a:t>
                      </a: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Sitka Text"/>
                        </a:rPr>
                        <a:t>0.66%</a:t>
                      </a: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Sitka Text"/>
                        </a:rPr>
                        <a:t>0%</a:t>
                      </a:r>
                    </a:p>
                  </a:txBody>
                  <a:tcPr marL="49656" marR="49656" marT="24828" marB="24828"/>
                </a:tc>
                <a:extLst>
                  <a:ext uri="{0D108BD9-81ED-4DB2-BD59-A6C34878D82A}">
                    <a16:rowId xmlns:a16="http://schemas.microsoft.com/office/drawing/2014/main" val="2726200072"/>
                  </a:ext>
                </a:extLst>
              </a:tr>
              <a:tr h="255147">
                <a:tc gridSpan="3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i="1">
                          <a:latin typeface="Sitka Text"/>
                        </a:rPr>
                        <a:t>Unweighted Random Forest (n = 200)</a:t>
                      </a:r>
                    </a:p>
                  </a:txBody>
                  <a:tcPr marL="49656" marR="49656" marT="24828" marB="2482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51461"/>
                  </a:ext>
                </a:extLst>
              </a:tr>
              <a:tr h="2551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Sitka Text"/>
                        </a:rPr>
                        <a:t>Undersampled</a:t>
                      </a: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Sitka Text"/>
                        </a:rPr>
                        <a:t>6.00%</a:t>
                      </a: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Sitka Text"/>
                        </a:rPr>
                        <a:t>0.48%</a:t>
                      </a:r>
                    </a:p>
                  </a:txBody>
                  <a:tcPr marL="49656" marR="49656" marT="24828" marB="24828"/>
                </a:tc>
                <a:extLst>
                  <a:ext uri="{0D108BD9-81ED-4DB2-BD59-A6C34878D82A}">
                    <a16:rowId xmlns:a16="http://schemas.microsoft.com/office/drawing/2014/main" val="4046447211"/>
                  </a:ext>
                </a:extLst>
              </a:tr>
              <a:tr h="2551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Sitka Text"/>
                        </a:rPr>
                        <a:t>Oversampled</a:t>
                      </a:r>
                      <a:endParaRPr lang="en-US" sz="1200">
                        <a:latin typeface="Sitka Text"/>
                      </a:endParaRP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Sitka Text"/>
                        </a:rPr>
                        <a:t>14%</a:t>
                      </a: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Sitka Text"/>
                        </a:rPr>
                        <a:t>6.18%</a:t>
                      </a:r>
                    </a:p>
                  </a:txBody>
                  <a:tcPr marL="49656" marR="49656" marT="24828" marB="24828"/>
                </a:tc>
                <a:extLst>
                  <a:ext uri="{0D108BD9-81ED-4DB2-BD59-A6C34878D82A}">
                    <a16:rowId xmlns:a16="http://schemas.microsoft.com/office/drawing/2014/main" val="139088265"/>
                  </a:ext>
                </a:extLst>
              </a:tr>
              <a:tr h="2551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Sitka Text"/>
                        </a:rPr>
                        <a:t>Full set</a:t>
                      </a: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Sitka Text"/>
                        </a:rPr>
                        <a:t>0.66%</a:t>
                      </a: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Sitka Text"/>
                        </a:rPr>
                        <a:t>0%</a:t>
                      </a:r>
                    </a:p>
                  </a:txBody>
                  <a:tcPr marL="49656" marR="49656" marT="24828" marB="24828"/>
                </a:tc>
                <a:extLst>
                  <a:ext uri="{0D108BD9-81ED-4DB2-BD59-A6C34878D82A}">
                    <a16:rowId xmlns:a16="http://schemas.microsoft.com/office/drawing/2014/main" val="1609770068"/>
                  </a:ext>
                </a:extLst>
              </a:tr>
              <a:tr h="255147">
                <a:tc gridSpan="3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i="1">
                          <a:latin typeface="Sitka Text"/>
                        </a:rPr>
                        <a:t>Weighted Random Forest (n = 200)</a:t>
                      </a:r>
                    </a:p>
                  </a:txBody>
                  <a:tcPr marL="49656" marR="49656" marT="24828" marB="2482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780719"/>
                  </a:ext>
                </a:extLst>
              </a:tr>
              <a:tr h="2551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Sitka Text"/>
                        </a:rPr>
                        <a:t>Undersampled</a:t>
                      </a: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Sitka Text"/>
                        </a:rPr>
                        <a:t>12.21%</a:t>
                      </a: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Sitka Text"/>
                        </a:rPr>
                        <a:t>5.34%</a:t>
                      </a:r>
                    </a:p>
                  </a:txBody>
                  <a:tcPr marL="49656" marR="49656" marT="24828" marB="24828"/>
                </a:tc>
                <a:extLst>
                  <a:ext uri="{0D108BD9-81ED-4DB2-BD59-A6C34878D82A}">
                    <a16:rowId xmlns:a16="http://schemas.microsoft.com/office/drawing/2014/main" val="2100677853"/>
                  </a:ext>
                </a:extLst>
              </a:tr>
              <a:tr h="2551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Sitka Text"/>
                        </a:rPr>
                        <a:t>Oversampled</a:t>
                      </a:r>
                      <a:endParaRPr lang="en-US" sz="1200">
                        <a:latin typeface="Sitka Text"/>
                      </a:endParaRP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Sitka Text"/>
                        </a:rPr>
                        <a:t>11.45%</a:t>
                      </a: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Sitka Text"/>
                        </a:rPr>
                        <a:t>5.34%</a:t>
                      </a:r>
                    </a:p>
                  </a:txBody>
                  <a:tcPr marL="49656" marR="49656" marT="24828" marB="24828"/>
                </a:tc>
                <a:extLst>
                  <a:ext uri="{0D108BD9-81ED-4DB2-BD59-A6C34878D82A}">
                    <a16:rowId xmlns:a16="http://schemas.microsoft.com/office/drawing/2014/main" val="3433312041"/>
                  </a:ext>
                </a:extLst>
              </a:tr>
              <a:tr h="2551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Sitka Text"/>
                        </a:rPr>
                        <a:t>Full set</a:t>
                      </a: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Sitka Text"/>
                        </a:rPr>
                        <a:t>11.45%</a:t>
                      </a: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Sitka Text"/>
                        </a:rPr>
                        <a:t>5.22%</a:t>
                      </a:r>
                    </a:p>
                  </a:txBody>
                  <a:tcPr marL="49656" marR="49656" marT="24828" marB="24828"/>
                </a:tc>
                <a:extLst>
                  <a:ext uri="{0D108BD9-81ED-4DB2-BD59-A6C34878D82A}">
                    <a16:rowId xmlns:a16="http://schemas.microsoft.com/office/drawing/2014/main" val="1871337909"/>
                  </a:ext>
                </a:extLst>
              </a:tr>
              <a:tr h="255147">
                <a:tc gridSpan="3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i="1">
                          <a:latin typeface="Sitka Text"/>
                        </a:rPr>
                        <a:t>Weighted Random Forest (n = 200), threshold = .75</a:t>
                      </a:r>
                    </a:p>
                  </a:txBody>
                  <a:tcPr marL="49656" marR="49656" marT="24828" marB="2482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3152"/>
                  </a:ext>
                </a:extLst>
              </a:tr>
              <a:tr h="2551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Sitka Text"/>
                        </a:rPr>
                        <a:t>Undersampled</a:t>
                      </a: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Sitka Text"/>
                        </a:rPr>
                        <a:t>10.68%</a:t>
                      </a: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Sitka Text"/>
                        </a:rPr>
                        <a:t>5.22%</a:t>
                      </a:r>
                    </a:p>
                  </a:txBody>
                  <a:tcPr marL="49656" marR="49656" marT="24828" marB="24828"/>
                </a:tc>
                <a:extLst>
                  <a:ext uri="{0D108BD9-81ED-4DB2-BD59-A6C34878D82A}">
                    <a16:rowId xmlns:a16="http://schemas.microsoft.com/office/drawing/2014/main" val="2372938334"/>
                  </a:ext>
                </a:extLst>
              </a:tr>
              <a:tr h="2551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Sitka Text"/>
                        </a:rPr>
                        <a:t>Oversampled</a:t>
                      </a:r>
                      <a:endParaRPr lang="en-US" sz="1200">
                        <a:latin typeface="Sitka Text"/>
                      </a:endParaRP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Sitka Text"/>
                        </a:rPr>
                        <a:t>10.68%</a:t>
                      </a: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Sitka Text"/>
                        </a:rPr>
                        <a:t>5.22%</a:t>
                      </a:r>
                    </a:p>
                  </a:txBody>
                  <a:tcPr marL="49656" marR="49656" marT="24828" marB="24828"/>
                </a:tc>
                <a:extLst>
                  <a:ext uri="{0D108BD9-81ED-4DB2-BD59-A6C34878D82A}">
                    <a16:rowId xmlns:a16="http://schemas.microsoft.com/office/drawing/2014/main" val="1919396016"/>
                  </a:ext>
                </a:extLst>
              </a:tr>
              <a:tr h="2551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Sitka Text"/>
                        </a:rPr>
                        <a:t>Full set</a:t>
                      </a: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Sitka Text"/>
                        </a:rPr>
                        <a:t>10.68%</a:t>
                      </a:r>
                    </a:p>
                  </a:txBody>
                  <a:tcPr marL="49656" marR="49656" marT="24828" marB="2482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Sitka Text"/>
                        </a:rPr>
                        <a:t>5.22%</a:t>
                      </a:r>
                    </a:p>
                  </a:txBody>
                  <a:tcPr marL="49656" marR="49656" marT="24828" marB="24828"/>
                </a:tc>
                <a:extLst>
                  <a:ext uri="{0D108BD9-81ED-4DB2-BD59-A6C34878D82A}">
                    <a16:rowId xmlns:a16="http://schemas.microsoft.com/office/drawing/2014/main" val="2135233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49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Decoding Dropout Rates</vt:lpstr>
      <vt:lpstr>Problem Statement</vt:lpstr>
      <vt:lpstr>Data Source</vt:lpstr>
      <vt:lpstr>Data cleaning &amp; Composition</vt:lpstr>
      <vt:lpstr>Data  Composition</vt:lpstr>
      <vt:lpstr>Project’s Outcome</vt:lpstr>
      <vt:lpstr>Statistical Tests</vt:lpstr>
      <vt:lpstr>Random Forest</vt:lpstr>
      <vt:lpstr>Models &amp; results</vt:lpstr>
      <vt:lpstr>Variables of significance</vt:lpstr>
      <vt:lpstr>Logistic Regression</vt:lpstr>
      <vt:lpstr>Logistic Regression</vt:lpstr>
      <vt:lpstr>Next steps</vt:lpstr>
      <vt:lpstr>Implications for Stakeholders</vt:lpstr>
      <vt:lpstr>Legal &amp; Ethical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</dc:title>
  <dc:creator/>
  <cp:revision>5</cp:revision>
  <dcterms:created xsi:type="dcterms:W3CDTF">2024-02-23T17:40:06Z</dcterms:created>
  <dcterms:modified xsi:type="dcterms:W3CDTF">2024-04-05T15:47:37Z</dcterms:modified>
</cp:coreProperties>
</file>