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95" r:id="rId3"/>
    <p:sldId id="294" r:id="rId4"/>
    <p:sldId id="267" r:id="rId5"/>
    <p:sldId id="296" r:id="rId6"/>
    <p:sldId id="292" r:id="rId7"/>
    <p:sldId id="265" r:id="rId8"/>
    <p:sldId id="298" r:id="rId9"/>
    <p:sldId id="279" r:id="rId10"/>
    <p:sldId id="284" r:id="rId11"/>
    <p:sldId id="288" r:id="rId12"/>
    <p:sldId id="299" r:id="rId13"/>
    <p:sldId id="305" r:id="rId14"/>
    <p:sldId id="303" r:id="rId15"/>
    <p:sldId id="290" r:id="rId16"/>
    <p:sldId id="293" r:id="rId17"/>
    <p:sldId id="301" r:id="rId18"/>
    <p:sldId id="30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34C233-97E5-0E1C-B553-10D5B5CBD399}" v="280" dt="2024-05-01T02:21:57.750"/>
    <p1510:client id="{825C05EE-A768-41AF-8B7B-09FC5F245B45}" v="554" dt="2024-05-02T00:56:22.284"/>
    <p1510:client id="{C2DDA495-BEEB-1048-9CAD-39B1F5D88B53}" v="2041" dt="2024-05-02T00:49:04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, Suong" userId="2961cda8-487d-4baf-86e3-a135e8b0fc12" providerId="ADAL" clId="{C2DDA495-BEEB-1048-9CAD-39B1F5D88B53}"/>
    <pc:docChg chg="undo redo custSel addSld delSld modSld sldOrd">
      <pc:chgData name="Tran, Suong" userId="2961cda8-487d-4baf-86e3-a135e8b0fc12" providerId="ADAL" clId="{C2DDA495-BEEB-1048-9CAD-39B1F5D88B53}" dt="2024-05-02T00:49:04.629" v="2644" actId="20577"/>
      <pc:docMkLst>
        <pc:docMk/>
      </pc:docMkLst>
      <pc:sldChg chg="modSp mod">
        <pc:chgData name="Tran, Suong" userId="2961cda8-487d-4baf-86e3-a135e8b0fc12" providerId="ADAL" clId="{C2DDA495-BEEB-1048-9CAD-39B1F5D88B53}" dt="2024-05-02T00:36:50.136" v="2406" actId="20577"/>
        <pc:sldMkLst>
          <pc:docMk/>
          <pc:sldMk cId="99094123" sldId="256"/>
        </pc:sldMkLst>
        <pc:spChg chg="mod">
          <ac:chgData name="Tran, Suong" userId="2961cda8-487d-4baf-86e3-a135e8b0fc12" providerId="ADAL" clId="{C2DDA495-BEEB-1048-9CAD-39B1F5D88B53}" dt="2024-05-02T00:36:50.136" v="2406" actId="20577"/>
          <ac:spMkLst>
            <pc:docMk/>
            <pc:sldMk cId="99094123" sldId="256"/>
            <ac:spMk id="2" creationId="{91EB1658-5D51-439A-1273-6984F31A9718}"/>
          </ac:spMkLst>
        </pc:spChg>
      </pc:sldChg>
      <pc:sldChg chg="add del">
        <pc:chgData name="Tran, Suong" userId="2961cda8-487d-4baf-86e3-a135e8b0fc12" providerId="ADAL" clId="{C2DDA495-BEEB-1048-9CAD-39B1F5D88B53}" dt="2024-04-30T19:07:07.295" v="129" actId="2696"/>
        <pc:sldMkLst>
          <pc:docMk/>
          <pc:sldMk cId="199109932" sldId="258"/>
        </pc:sldMkLst>
      </pc:sldChg>
      <pc:sldChg chg="del">
        <pc:chgData name="Tran, Suong" userId="2961cda8-487d-4baf-86e3-a135e8b0fc12" providerId="ADAL" clId="{C2DDA495-BEEB-1048-9CAD-39B1F5D88B53}" dt="2024-04-30T19:07:07.810" v="130" actId="2696"/>
        <pc:sldMkLst>
          <pc:docMk/>
          <pc:sldMk cId="908020965" sldId="259"/>
        </pc:sldMkLst>
      </pc:sldChg>
      <pc:sldChg chg="del">
        <pc:chgData name="Tran, Suong" userId="2961cda8-487d-4baf-86e3-a135e8b0fc12" providerId="ADAL" clId="{C2DDA495-BEEB-1048-9CAD-39B1F5D88B53}" dt="2024-04-30T19:07:06.803" v="128" actId="2696"/>
        <pc:sldMkLst>
          <pc:docMk/>
          <pc:sldMk cId="1669034137" sldId="261"/>
        </pc:sldMkLst>
      </pc:sldChg>
      <pc:sldChg chg="modAnim">
        <pc:chgData name="Tran, Suong" userId="2961cda8-487d-4baf-86e3-a135e8b0fc12" providerId="ADAL" clId="{C2DDA495-BEEB-1048-9CAD-39B1F5D88B53}" dt="2024-05-01T23:00:07.951" v="2310"/>
        <pc:sldMkLst>
          <pc:docMk/>
          <pc:sldMk cId="735454348" sldId="265"/>
        </pc:sldMkLst>
      </pc:sldChg>
      <pc:sldChg chg="modSp mod">
        <pc:chgData name="Tran, Suong" userId="2961cda8-487d-4baf-86e3-a135e8b0fc12" providerId="ADAL" clId="{C2DDA495-BEEB-1048-9CAD-39B1F5D88B53}" dt="2024-05-01T05:30:56.859" v="2168" actId="115"/>
        <pc:sldMkLst>
          <pc:docMk/>
          <pc:sldMk cId="2755412568" sldId="288"/>
        </pc:sldMkLst>
        <pc:spChg chg="mod">
          <ac:chgData name="Tran, Suong" userId="2961cda8-487d-4baf-86e3-a135e8b0fc12" providerId="ADAL" clId="{C2DDA495-BEEB-1048-9CAD-39B1F5D88B53}" dt="2024-05-01T05:30:56.859" v="2168" actId="115"/>
          <ac:spMkLst>
            <pc:docMk/>
            <pc:sldMk cId="2755412568" sldId="288"/>
            <ac:spMk id="3" creationId="{5FA65EA0-0859-2E93-5B46-B95BE19A165A}"/>
          </ac:spMkLst>
        </pc:spChg>
      </pc:sldChg>
      <pc:sldChg chg="addSp delSp modSp new del mod">
        <pc:chgData name="Tran, Suong" userId="2961cda8-487d-4baf-86e3-a135e8b0fc12" providerId="ADAL" clId="{C2DDA495-BEEB-1048-9CAD-39B1F5D88B53}" dt="2024-05-01T02:18:23.466" v="554" actId="2696"/>
        <pc:sldMkLst>
          <pc:docMk/>
          <pc:sldMk cId="539505212" sldId="289"/>
        </pc:sldMkLst>
        <pc:spChg chg="del mod">
          <ac:chgData name="Tran, Suong" userId="2961cda8-487d-4baf-86e3-a135e8b0fc12" providerId="ADAL" clId="{C2DDA495-BEEB-1048-9CAD-39B1F5D88B53}" dt="2024-05-01T02:18:15.279" v="547" actId="21"/>
          <ac:spMkLst>
            <pc:docMk/>
            <pc:sldMk cId="539505212" sldId="289"/>
            <ac:spMk id="2" creationId="{6A7BFDB5-3D36-95EC-9714-9AACFFEE125A}"/>
          </ac:spMkLst>
        </pc:spChg>
        <pc:spChg chg="del mod">
          <ac:chgData name="Tran, Suong" userId="2961cda8-487d-4baf-86e3-a135e8b0fc12" providerId="ADAL" clId="{C2DDA495-BEEB-1048-9CAD-39B1F5D88B53}" dt="2024-05-01T02:17:26.797" v="524" actId="478"/>
          <ac:spMkLst>
            <pc:docMk/>
            <pc:sldMk cId="539505212" sldId="289"/>
            <ac:spMk id="3" creationId="{1CF193BA-78B3-410A-E702-432B2F72F1B0}"/>
          </ac:spMkLst>
        </pc:spChg>
        <pc:spChg chg="add del mod">
          <ac:chgData name="Tran, Suong" userId="2961cda8-487d-4baf-86e3-a135e8b0fc12" providerId="ADAL" clId="{C2DDA495-BEEB-1048-9CAD-39B1F5D88B53}" dt="2024-05-01T02:18:15.279" v="547" actId="21"/>
          <ac:spMkLst>
            <pc:docMk/>
            <pc:sldMk cId="539505212" sldId="289"/>
            <ac:spMk id="7" creationId="{A80B64E7-A33D-A75F-56C0-089AFE678DA3}"/>
          </ac:spMkLst>
        </pc:spChg>
        <pc:spChg chg="add mod">
          <ac:chgData name="Tran, Suong" userId="2961cda8-487d-4baf-86e3-a135e8b0fc12" providerId="ADAL" clId="{C2DDA495-BEEB-1048-9CAD-39B1F5D88B53}" dt="2024-05-01T02:18:15.279" v="547" actId="21"/>
          <ac:spMkLst>
            <pc:docMk/>
            <pc:sldMk cId="539505212" sldId="289"/>
            <ac:spMk id="8" creationId="{A5D7DA7C-EEE1-B395-3B9E-B5DDBDD1F173}"/>
          </ac:spMkLst>
        </pc:spChg>
        <pc:picChg chg="add del mod">
          <ac:chgData name="Tran, Suong" userId="2961cda8-487d-4baf-86e3-a135e8b0fc12" providerId="ADAL" clId="{C2DDA495-BEEB-1048-9CAD-39B1F5D88B53}" dt="2024-05-01T02:18:21.645" v="552" actId="21"/>
          <ac:picMkLst>
            <pc:docMk/>
            <pc:sldMk cId="539505212" sldId="289"/>
            <ac:picMk id="5" creationId="{93C2F44E-D43C-02C4-C28D-D21416C575EA}"/>
          </ac:picMkLst>
        </pc:picChg>
        <pc:picChg chg="add del mod">
          <ac:chgData name="Tran, Suong" userId="2961cda8-487d-4baf-86e3-a135e8b0fc12" providerId="ADAL" clId="{C2DDA495-BEEB-1048-9CAD-39B1F5D88B53}" dt="2024-05-01T02:18:15.279" v="547" actId="21"/>
          <ac:picMkLst>
            <pc:docMk/>
            <pc:sldMk cId="539505212" sldId="289"/>
            <ac:picMk id="1026" creationId="{9B21F854-B4FD-1304-C0DE-22194566D9A8}"/>
          </ac:picMkLst>
        </pc:picChg>
      </pc:sldChg>
      <pc:sldChg chg="addSp delSp modSp new mod setBg modNotesTx">
        <pc:chgData name="Tran, Suong" userId="2961cda8-487d-4baf-86e3-a135e8b0fc12" providerId="ADAL" clId="{C2DDA495-BEEB-1048-9CAD-39B1F5D88B53}" dt="2024-05-02T00:49:04.629" v="2644" actId="20577"/>
        <pc:sldMkLst>
          <pc:docMk/>
          <pc:sldMk cId="789704903" sldId="290"/>
        </pc:sldMkLst>
        <pc:spChg chg="del mod">
          <ac:chgData name="Tran, Suong" userId="2961cda8-487d-4baf-86e3-a135e8b0fc12" providerId="ADAL" clId="{C2DDA495-BEEB-1048-9CAD-39B1F5D88B53}" dt="2024-04-30T19:21:35.452" v="285" actId="478"/>
          <ac:spMkLst>
            <pc:docMk/>
            <pc:sldMk cId="789704903" sldId="290"/>
            <ac:spMk id="2" creationId="{CECA8F49-B04B-1888-A701-1C96E11CAE4C}"/>
          </ac:spMkLst>
        </pc:spChg>
        <pc:spChg chg="del">
          <ac:chgData name="Tran, Suong" userId="2961cda8-487d-4baf-86e3-a135e8b0fc12" providerId="ADAL" clId="{C2DDA495-BEEB-1048-9CAD-39B1F5D88B53}" dt="2024-04-30T19:13:31.823" v="144" actId="478"/>
          <ac:spMkLst>
            <pc:docMk/>
            <pc:sldMk cId="789704903" sldId="290"/>
            <ac:spMk id="3" creationId="{B37C3D56-7938-DB27-F032-C5835EEDE34B}"/>
          </ac:spMkLst>
        </pc:spChg>
        <pc:spChg chg="add mod">
          <ac:chgData name="Tran, Suong" userId="2961cda8-487d-4baf-86e3-a135e8b0fc12" providerId="ADAL" clId="{C2DDA495-BEEB-1048-9CAD-39B1F5D88B53}" dt="2024-05-02T00:40:50.126" v="2423" actId="1076"/>
          <ac:spMkLst>
            <pc:docMk/>
            <pc:sldMk cId="789704903" sldId="290"/>
            <ac:spMk id="4" creationId="{B24F490E-1D1D-2353-FC02-496613D180D9}"/>
          </ac:spMkLst>
        </pc:spChg>
        <pc:spChg chg="add del mod">
          <ac:chgData name="Tran, Suong" userId="2961cda8-487d-4baf-86e3-a135e8b0fc12" providerId="ADAL" clId="{C2DDA495-BEEB-1048-9CAD-39B1F5D88B53}" dt="2024-04-30T19:20:46.102" v="270" actId="478"/>
          <ac:spMkLst>
            <pc:docMk/>
            <pc:sldMk cId="789704903" sldId="290"/>
            <ac:spMk id="4" creationId="{B8AC0CBE-DB8B-3D43-778C-6DBE12D72FE6}"/>
          </ac:spMkLst>
        </pc:spChg>
        <pc:spChg chg="add mod">
          <ac:chgData name="Tran, Suong" userId="2961cda8-487d-4baf-86e3-a135e8b0fc12" providerId="ADAL" clId="{C2DDA495-BEEB-1048-9CAD-39B1F5D88B53}" dt="2024-05-02T00:48:17.175" v="2632" actId="404"/>
          <ac:spMkLst>
            <pc:docMk/>
            <pc:sldMk cId="789704903" sldId="290"/>
            <ac:spMk id="5" creationId="{403F37CC-7E94-64D4-D894-D239D52D9134}"/>
          </ac:spMkLst>
        </pc:spChg>
        <pc:spChg chg="add del mod">
          <ac:chgData name="Tran, Suong" userId="2961cda8-487d-4baf-86e3-a135e8b0fc12" providerId="ADAL" clId="{C2DDA495-BEEB-1048-9CAD-39B1F5D88B53}" dt="2024-04-30T19:36:25.839" v="307" actId="478"/>
          <ac:spMkLst>
            <pc:docMk/>
            <pc:sldMk cId="789704903" sldId="290"/>
            <ac:spMk id="8" creationId="{1A528D48-23FF-82CF-617C-BA278581B6C7}"/>
          </ac:spMkLst>
        </pc:spChg>
        <pc:spChg chg="add del">
          <ac:chgData name="Tran, Suong" userId="2961cda8-487d-4baf-86e3-a135e8b0fc12" providerId="ADAL" clId="{C2DDA495-BEEB-1048-9CAD-39B1F5D88B53}" dt="2024-04-30T19:21:19.923" v="279" actId="26606"/>
          <ac:spMkLst>
            <pc:docMk/>
            <pc:sldMk cId="789704903" sldId="290"/>
            <ac:spMk id="11" creationId="{D4771268-CB57-404A-9271-370EB28F6090}"/>
          </ac:spMkLst>
        </pc:spChg>
        <pc:spChg chg="add del mod">
          <ac:chgData name="Tran, Suong" userId="2961cda8-487d-4baf-86e3-a135e8b0fc12" providerId="ADAL" clId="{C2DDA495-BEEB-1048-9CAD-39B1F5D88B53}" dt="2024-05-02T00:47:49.415" v="2626" actId="1076"/>
          <ac:spMkLst>
            <pc:docMk/>
            <pc:sldMk cId="789704903" sldId="290"/>
            <ac:spMk id="14" creationId="{A1E73CFA-03A1-E5FE-0E9C-DB3BBC1BDD56}"/>
          </ac:spMkLst>
        </pc:spChg>
        <pc:spChg chg="add del mod">
          <ac:chgData name="Tran, Suong" userId="2961cda8-487d-4baf-86e3-a135e8b0fc12" providerId="ADAL" clId="{C2DDA495-BEEB-1048-9CAD-39B1F5D88B53}" dt="2024-04-30T19:38:47.878" v="431" actId="21"/>
          <ac:spMkLst>
            <pc:docMk/>
            <pc:sldMk cId="789704903" sldId="290"/>
            <ac:spMk id="17" creationId="{C70BC85C-C7CD-52B3-3F7A-D5E8BF869E52}"/>
          </ac:spMkLst>
        </pc:spChg>
        <pc:spChg chg="add del mod">
          <ac:chgData name="Tran, Suong" userId="2961cda8-487d-4baf-86e3-a135e8b0fc12" providerId="ADAL" clId="{C2DDA495-BEEB-1048-9CAD-39B1F5D88B53}" dt="2024-04-30T19:38:47.878" v="431" actId="21"/>
          <ac:spMkLst>
            <pc:docMk/>
            <pc:sldMk cId="789704903" sldId="290"/>
            <ac:spMk id="18" creationId="{AFAD162A-A435-3D40-6A5C-C24E1AF643E3}"/>
          </ac:spMkLst>
        </pc:spChg>
        <pc:spChg chg="add del mod">
          <ac:chgData name="Tran, Suong" userId="2961cda8-487d-4baf-86e3-a135e8b0fc12" providerId="ADAL" clId="{C2DDA495-BEEB-1048-9CAD-39B1F5D88B53}" dt="2024-04-30T19:38:47.878" v="431" actId="21"/>
          <ac:spMkLst>
            <pc:docMk/>
            <pc:sldMk cId="789704903" sldId="290"/>
            <ac:spMk id="19" creationId="{466D4780-E5A1-DC18-D034-6B12D123F544}"/>
          </ac:spMkLst>
        </pc:spChg>
        <pc:spChg chg="add del mod">
          <ac:chgData name="Tran, Suong" userId="2961cda8-487d-4baf-86e3-a135e8b0fc12" providerId="ADAL" clId="{C2DDA495-BEEB-1048-9CAD-39B1F5D88B53}" dt="2024-04-30T19:38:47.878" v="431" actId="21"/>
          <ac:spMkLst>
            <pc:docMk/>
            <pc:sldMk cId="789704903" sldId="290"/>
            <ac:spMk id="20" creationId="{6DAD2351-8813-ACA0-44A6-CA22B65F536F}"/>
          </ac:spMkLst>
        </pc:spChg>
        <pc:spChg chg="add del mod">
          <ac:chgData name="Tran, Suong" userId="2961cda8-487d-4baf-86e3-a135e8b0fc12" providerId="ADAL" clId="{C2DDA495-BEEB-1048-9CAD-39B1F5D88B53}" dt="2024-04-30T19:39:16.072" v="437" actId="478"/>
          <ac:spMkLst>
            <pc:docMk/>
            <pc:sldMk cId="789704903" sldId="290"/>
            <ac:spMk id="22" creationId="{1FCC19C7-2413-662D-5A32-C6FB36593F90}"/>
          </ac:spMkLst>
        </pc:spChg>
        <pc:spChg chg="add mod">
          <ac:chgData name="Tran, Suong" userId="2961cda8-487d-4baf-86e3-a135e8b0fc12" providerId="ADAL" clId="{C2DDA495-BEEB-1048-9CAD-39B1F5D88B53}" dt="2024-05-02T00:47:49.415" v="2626" actId="1076"/>
          <ac:spMkLst>
            <pc:docMk/>
            <pc:sldMk cId="789704903" sldId="290"/>
            <ac:spMk id="23" creationId="{029A079B-CD2C-5555-0180-8E427E67841A}"/>
          </ac:spMkLst>
        </pc:spChg>
        <pc:spChg chg="add mod">
          <ac:chgData name="Tran, Suong" userId="2961cda8-487d-4baf-86e3-a135e8b0fc12" providerId="ADAL" clId="{C2DDA495-BEEB-1048-9CAD-39B1F5D88B53}" dt="2024-05-02T00:47:49.415" v="2626" actId="1076"/>
          <ac:spMkLst>
            <pc:docMk/>
            <pc:sldMk cId="789704903" sldId="290"/>
            <ac:spMk id="24" creationId="{C00570F6-1F7E-2DAC-4FBD-2A4E812854C3}"/>
          </ac:spMkLst>
        </pc:spChg>
        <pc:spChg chg="add mod">
          <ac:chgData name="Tran, Suong" userId="2961cda8-487d-4baf-86e3-a135e8b0fc12" providerId="ADAL" clId="{C2DDA495-BEEB-1048-9CAD-39B1F5D88B53}" dt="2024-05-02T00:47:49.415" v="2626" actId="1076"/>
          <ac:spMkLst>
            <pc:docMk/>
            <pc:sldMk cId="789704903" sldId="290"/>
            <ac:spMk id="25" creationId="{BA7A080D-E72D-C1E6-E919-B74ECB24E7C5}"/>
          </ac:spMkLst>
        </pc:spChg>
        <pc:spChg chg="add mod">
          <ac:chgData name="Tran, Suong" userId="2961cda8-487d-4baf-86e3-a135e8b0fc12" providerId="ADAL" clId="{C2DDA495-BEEB-1048-9CAD-39B1F5D88B53}" dt="2024-05-02T00:47:49.415" v="2626" actId="1076"/>
          <ac:spMkLst>
            <pc:docMk/>
            <pc:sldMk cId="789704903" sldId="290"/>
            <ac:spMk id="26" creationId="{2CE26620-34A2-54D6-669D-48BE3BB3F0B4}"/>
          </ac:spMkLst>
        </pc:spChg>
        <pc:picChg chg="mod">
          <ac:chgData name="Tran, Suong" userId="2961cda8-487d-4baf-86e3-a135e8b0fc12" providerId="ADAL" clId="{C2DDA495-BEEB-1048-9CAD-39B1F5D88B53}" dt="2024-05-02T00:47:49.415" v="2626" actId="1076"/>
          <ac:picMkLst>
            <pc:docMk/>
            <pc:sldMk cId="789704903" sldId="290"/>
            <ac:picMk id="2" creationId="{E8C651A1-9D65-56C3-1FAA-4DE548C632AC}"/>
          </ac:picMkLst>
        </pc:picChg>
        <pc:picChg chg="mod">
          <ac:chgData name="Tran, Suong" userId="2961cda8-487d-4baf-86e3-a135e8b0fc12" providerId="ADAL" clId="{C2DDA495-BEEB-1048-9CAD-39B1F5D88B53}" dt="2024-05-02T00:47:49.415" v="2626" actId="1076"/>
          <ac:picMkLst>
            <pc:docMk/>
            <pc:sldMk cId="789704903" sldId="290"/>
            <ac:picMk id="3" creationId="{68BEED62-99EF-34B1-DE17-20B0B2CD2A8C}"/>
          </ac:picMkLst>
        </pc:picChg>
        <pc:picChg chg="add del mod">
          <ac:chgData name="Tran, Suong" userId="2961cda8-487d-4baf-86e3-a135e8b0fc12" providerId="ADAL" clId="{C2DDA495-BEEB-1048-9CAD-39B1F5D88B53}" dt="2024-04-30T19:29:25.057" v="296" actId="478"/>
          <ac:picMkLst>
            <pc:docMk/>
            <pc:sldMk cId="789704903" sldId="290"/>
            <ac:picMk id="6" creationId="{B331CA65-D118-54F5-03AB-A38A47FB43C1}"/>
          </ac:picMkLst>
        </pc:picChg>
        <pc:picChg chg="add mod">
          <ac:chgData name="Tran, Suong" userId="2961cda8-487d-4baf-86e3-a135e8b0fc12" providerId="ADAL" clId="{C2DDA495-BEEB-1048-9CAD-39B1F5D88B53}" dt="2024-04-30T19:40:23.032" v="459" actId="1076"/>
          <ac:picMkLst>
            <pc:docMk/>
            <pc:sldMk cId="789704903" sldId="290"/>
            <ac:picMk id="9" creationId="{06590DBC-8A8E-0E61-E34B-8BF13C283609}"/>
          </ac:picMkLst>
        </pc:picChg>
        <pc:picChg chg="add mod">
          <ac:chgData name="Tran, Suong" userId="2961cda8-487d-4baf-86e3-a135e8b0fc12" providerId="ADAL" clId="{C2DDA495-BEEB-1048-9CAD-39B1F5D88B53}" dt="2024-04-30T19:40:17.665" v="457" actId="14100"/>
          <ac:picMkLst>
            <pc:docMk/>
            <pc:sldMk cId="789704903" sldId="290"/>
            <ac:picMk id="10" creationId="{833C3531-AA65-2FBA-AA1D-9A3881FE1CC1}"/>
          </ac:picMkLst>
        </pc:picChg>
        <pc:picChg chg="add del mod">
          <ac:chgData name="Tran, Suong" userId="2961cda8-487d-4baf-86e3-a135e8b0fc12" providerId="ADAL" clId="{C2DDA495-BEEB-1048-9CAD-39B1F5D88B53}" dt="2024-05-02T00:47:49.415" v="2626" actId="1076"/>
          <ac:picMkLst>
            <pc:docMk/>
            <pc:sldMk cId="789704903" sldId="290"/>
            <ac:picMk id="13" creationId="{F8EBE216-D2EB-8BCB-E62D-129404D40092}"/>
          </ac:picMkLst>
        </pc:picChg>
        <pc:picChg chg="add mod">
          <ac:chgData name="Tran, Suong" userId="2961cda8-487d-4baf-86e3-a135e8b0fc12" providerId="ADAL" clId="{C2DDA495-BEEB-1048-9CAD-39B1F5D88B53}" dt="2024-05-02T00:47:49.415" v="2626" actId="1076"/>
          <ac:picMkLst>
            <pc:docMk/>
            <pc:sldMk cId="789704903" sldId="290"/>
            <ac:picMk id="16" creationId="{EB909367-0D4A-A911-3F80-EF2AE366B53D}"/>
          </ac:picMkLst>
        </pc:picChg>
        <pc:cxnChg chg="add mod">
          <ac:chgData name="Tran, Suong" userId="2961cda8-487d-4baf-86e3-a135e8b0fc12" providerId="ADAL" clId="{C2DDA495-BEEB-1048-9CAD-39B1F5D88B53}" dt="2024-05-02T00:48:48.722" v="2643" actId="692"/>
          <ac:cxnSpMkLst>
            <pc:docMk/>
            <pc:sldMk cId="789704903" sldId="290"/>
            <ac:cxnSpMk id="7" creationId="{8A4AADEC-50F3-C255-DE6F-BF276944CE3A}"/>
          </ac:cxnSpMkLst>
        </pc:cxnChg>
      </pc:sldChg>
      <pc:sldChg chg="addSp delSp modSp new del mod ord">
        <pc:chgData name="Tran, Suong" userId="2961cda8-487d-4baf-86e3-a135e8b0fc12" providerId="ADAL" clId="{C2DDA495-BEEB-1048-9CAD-39B1F5D88B53}" dt="2024-04-30T19:01:41.843" v="119" actId="2696"/>
        <pc:sldMkLst>
          <pc:docMk/>
          <pc:sldMk cId="2615817441" sldId="291"/>
        </pc:sldMkLst>
        <pc:spChg chg="del">
          <ac:chgData name="Tran, Suong" userId="2961cda8-487d-4baf-86e3-a135e8b0fc12" providerId="ADAL" clId="{C2DDA495-BEEB-1048-9CAD-39B1F5D88B53}" dt="2024-04-30T19:00:10.107" v="97"/>
          <ac:spMkLst>
            <pc:docMk/>
            <pc:sldMk cId="2615817441" sldId="291"/>
            <ac:spMk id="3" creationId="{E0A0EEBD-5E33-F616-315E-628421F9176D}"/>
          </ac:spMkLst>
        </pc:spChg>
        <pc:spChg chg="add mod">
          <ac:chgData name="Tran, Suong" userId="2961cda8-487d-4baf-86e3-a135e8b0fc12" providerId="ADAL" clId="{C2DDA495-BEEB-1048-9CAD-39B1F5D88B53}" dt="2024-04-30T19:00:15.484" v="102" actId="21"/>
          <ac:spMkLst>
            <pc:docMk/>
            <pc:sldMk cId="2615817441" sldId="291"/>
            <ac:spMk id="7" creationId="{C24C44D9-E493-6CDB-BF9C-FA71CBA6E023}"/>
          </ac:spMkLst>
        </pc:spChg>
        <pc:picChg chg="add del mod">
          <ac:chgData name="Tran, Suong" userId="2961cda8-487d-4baf-86e3-a135e8b0fc12" providerId="ADAL" clId="{C2DDA495-BEEB-1048-9CAD-39B1F5D88B53}" dt="2024-04-30T19:00:15.484" v="102" actId="21"/>
          <ac:picMkLst>
            <pc:docMk/>
            <pc:sldMk cId="2615817441" sldId="291"/>
            <ac:picMk id="5" creationId="{C00F415A-C36A-2913-8FCF-BA8C7F9250F9}"/>
          </ac:picMkLst>
        </pc:picChg>
      </pc:sldChg>
      <pc:sldChg chg="addSp delSp modSp add mod ord">
        <pc:chgData name="Tran, Suong" userId="2961cda8-487d-4baf-86e3-a135e8b0fc12" providerId="ADAL" clId="{C2DDA495-BEEB-1048-9CAD-39B1F5D88B53}" dt="2024-05-01T05:32:04.180" v="2181" actId="1076"/>
        <pc:sldMkLst>
          <pc:docMk/>
          <pc:sldMk cId="2502612454" sldId="292"/>
        </pc:sldMkLst>
        <pc:spChg chg="add mod">
          <ac:chgData name="Tran, Suong" userId="2961cda8-487d-4baf-86e3-a135e8b0fc12" providerId="ADAL" clId="{C2DDA495-BEEB-1048-9CAD-39B1F5D88B53}" dt="2024-04-30T19:01:40.050" v="118" actId="1076"/>
          <ac:spMkLst>
            <pc:docMk/>
            <pc:sldMk cId="2502612454" sldId="292"/>
            <ac:spMk id="3" creationId="{D947064E-37C7-3808-47C0-9F6530704A7B}"/>
          </ac:spMkLst>
        </pc:spChg>
        <pc:spChg chg="mod">
          <ac:chgData name="Tran, Suong" userId="2961cda8-487d-4baf-86e3-a135e8b0fc12" providerId="ADAL" clId="{C2DDA495-BEEB-1048-9CAD-39B1F5D88B53}" dt="2024-05-01T05:32:04.180" v="2181" actId="1076"/>
          <ac:spMkLst>
            <pc:docMk/>
            <pc:sldMk cId="2502612454" sldId="292"/>
            <ac:spMk id="5" creationId="{33D861B5-D2C2-6E05-EC9B-2DA28783EC2E}"/>
          </ac:spMkLst>
        </pc:spChg>
        <pc:picChg chg="add mod modCrop">
          <ac:chgData name="Tran, Suong" userId="2961cda8-487d-4baf-86e3-a135e8b0fc12" providerId="ADAL" clId="{C2DDA495-BEEB-1048-9CAD-39B1F5D88B53}" dt="2024-05-01T05:32:00.120" v="2180" actId="732"/>
          <ac:picMkLst>
            <pc:docMk/>
            <pc:sldMk cId="2502612454" sldId="292"/>
            <ac:picMk id="2" creationId="{D3756AF4-9909-5B79-DFA4-4FA5801585DE}"/>
          </ac:picMkLst>
        </pc:picChg>
        <pc:picChg chg="del">
          <ac:chgData name="Tran, Suong" userId="2961cda8-487d-4baf-86e3-a135e8b0fc12" providerId="ADAL" clId="{C2DDA495-BEEB-1048-9CAD-39B1F5D88B53}" dt="2024-04-30T19:00:16.623" v="103" actId="478"/>
          <ac:picMkLst>
            <pc:docMk/>
            <pc:sldMk cId="2502612454" sldId="292"/>
            <ac:picMk id="1026" creationId="{39DA5F5F-7E5B-6C05-899B-3077E5F21CC3}"/>
          </ac:picMkLst>
        </pc:picChg>
        <pc:picChg chg="del">
          <ac:chgData name="Tran, Suong" userId="2961cda8-487d-4baf-86e3-a135e8b0fc12" providerId="ADAL" clId="{C2DDA495-BEEB-1048-9CAD-39B1F5D88B53}" dt="2024-04-30T19:00:17.431" v="104" actId="478"/>
          <ac:picMkLst>
            <pc:docMk/>
            <pc:sldMk cId="2502612454" sldId="292"/>
            <ac:picMk id="1028" creationId="{A60CB65D-5538-DD12-95B9-E02CB6A9B61B}"/>
          </ac:picMkLst>
        </pc:picChg>
      </pc:sldChg>
      <pc:sldChg chg="addSp delSp modSp new mod">
        <pc:chgData name="Tran, Suong" userId="2961cda8-487d-4baf-86e3-a135e8b0fc12" providerId="ADAL" clId="{C2DDA495-BEEB-1048-9CAD-39B1F5D88B53}" dt="2024-05-01T05:25:37.820" v="2138" actId="14734"/>
        <pc:sldMkLst>
          <pc:docMk/>
          <pc:sldMk cId="238312439" sldId="293"/>
        </pc:sldMkLst>
        <pc:spChg chg="del">
          <ac:chgData name="Tran, Suong" userId="2961cda8-487d-4baf-86e3-a135e8b0fc12" providerId="ADAL" clId="{C2DDA495-BEEB-1048-9CAD-39B1F5D88B53}" dt="2024-04-30T19:16:26.804" v="195" actId="478"/>
          <ac:spMkLst>
            <pc:docMk/>
            <pc:sldMk cId="238312439" sldId="293"/>
            <ac:spMk id="2" creationId="{1E95143C-8F1D-5DEE-A1D5-984676C8E0C5}"/>
          </ac:spMkLst>
        </pc:spChg>
        <pc:spChg chg="del">
          <ac:chgData name="Tran, Suong" userId="2961cda8-487d-4baf-86e3-a135e8b0fc12" providerId="ADAL" clId="{C2DDA495-BEEB-1048-9CAD-39B1F5D88B53}" dt="2024-04-30T19:16:25.432" v="194" actId="478"/>
          <ac:spMkLst>
            <pc:docMk/>
            <pc:sldMk cId="238312439" sldId="293"/>
            <ac:spMk id="3" creationId="{6D5740A8-EA05-DEFD-2872-7DB36A3429F8}"/>
          </ac:spMkLst>
        </pc:spChg>
        <pc:spChg chg="add mod">
          <ac:chgData name="Tran, Suong" userId="2961cda8-487d-4baf-86e3-a135e8b0fc12" providerId="ADAL" clId="{C2DDA495-BEEB-1048-9CAD-39B1F5D88B53}" dt="2024-05-01T05:25:24.756" v="2136" actId="1076"/>
          <ac:spMkLst>
            <pc:docMk/>
            <pc:sldMk cId="238312439" sldId="293"/>
            <ac:spMk id="5" creationId="{24DA3419-B997-9398-0E27-D79C284D851C}"/>
          </ac:spMkLst>
        </pc:spChg>
        <pc:graphicFrameChg chg="add mod modGraphic">
          <ac:chgData name="Tran, Suong" userId="2961cda8-487d-4baf-86e3-a135e8b0fc12" providerId="ADAL" clId="{C2DDA495-BEEB-1048-9CAD-39B1F5D88B53}" dt="2024-05-01T05:25:37.820" v="2138" actId="14734"/>
          <ac:graphicFrameMkLst>
            <pc:docMk/>
            <pc:sldMk cId="238312439" sldId="293"/>
            <ac:graphicFrameMk id="4" creationId="{2770389E-70A1-166F-2663-914A84A6BF7F}"/>
          </ac:graphicFrameMkLst>
        </pc:graphicFrameChg>
      </pc:sldChg>
      <pc:sldChg chg="delSp new del mod">
        <pc:chgData name="Tran, Suong" userId="2961cda8-487d-4baf-86e3-a135e8b0fc12" providerId="ADAL" clId="{C2DDA495-BEEB-1048-9CAD-39B1F5D88B53}" dt="2024-04-30T19:16:22.309" v="192" actId="2696"/>
        <pc:sldMkLst>
          <pc:docMk/>
          <pc:sldMk cId="1892596915" sldId="293"/>
        </pc:sldMkLst>
        <pc:spChg chg="del">
          <ac:chgData name="Tran, Suong" userId="2961cda8-487d-4baf-86e3-a135e8b0fc12" providerId="ADAL" clId="{C2DDA495-BEEB-1048-9CAD-39B1F5D88B53}" dt="2024-04-30T19:16:21.037" v="191" actId="478"/>
          <ac:spMkLst>
            <pc:docMk/>
            <pc:sldMk cId="1892596915" sldId="293"/>
            <ac:spMk id="2" creationId="{EF95D69C-1EE6-51BB-4C17-FEE28508080C}"/>
          </ac:spMkLst>
        </pc:spChg>
        <pc:spChg chg="del">
          <ac:chgData name="Tran, Suong" userId="2961cda8-487d-4baf-86e3-a135e8b0fc12" providerId="ADAL" clId="{C2DDA495-BEEB-1048-9CAD-39B1F5D88B53}" dt="2024-04-30T19:16:19.400" v="190" actId="478"/>
          <ac:spMkLst>
            <pc:docMk/>
            <pc:sldMk cId="1892596915" sldId="293"/>
            <ac:spMk id="3" creationId="{307868DF-059B-9671-1757-47A7B1CC0DCC}"/>
          </ac:spMkLst>
        </pc:spChg>
      </pc:sldChg>
      <pc:sldChg chg="addSp modSp mod modAnim">
        <pc:chgData name="Tran, Suong" userId="2961cda8-487d-4baf-86e3-a135e8b0fc12" providerId="ADAL" clId="{C2DDA495-BEEB-1048-9CAD-39B1F5D88B53}" dt="2024-05-01T23:00:03.546" v="2309"/>
        <pc:sldMkLst>
          <pc:docMk/>
          <pc:sldMk cId="2575197688" sldId="296"/>
        </pc:sldMkLst>
        <pc:spChg chg="mod">
          <ac:chgData name="Tran, Suong" userId="2961cda8-487d-4baf-86e3-a135e8b0fc12" providerId="ADAL" clId="{C2DDA495-BEEB-1048-9CAD-39B1F5D88B53}" dt="2024-05-01T22:46:06.117" v="2193" actId="1076"/>
          <ac:spMkLst>
            <pc:docMk/>
            <pc:sldMk cId="2575197688" sldId="296"/>
            <ac:spMk id="2" creationId="{E11EE765-779D-D582-99EF-F1F7C6A07E00}"/>
          </ac:spMkLst>
        </pc:spChg>
        <pc:spChg chg="add mod">
          <ac:chgData name="Tran, Suong" userId="2961cda8-487d-4baf-86e3-a135e8b0fc12" providerId="ADAL" clId="{C2DDA495-BEEB-1048-9CAD-39B1F5D88B53}" dt="2024-05-01T22:46:33.678" v="2223" actId="207"/>
          <ac:spMkLst>
            <pc:docMk/>
            <pc:sldMk cId="2575197688" sldId="296"/>
            <ac:spMk id="3" creationId="{15DC5FC2-1C39-0D2C-FF9C-58AA30EB6AEE}"/>
          </ac:spMkLst>
        </pc:spChg>
        <pc:graphicFrameChg chg="mod">
          <ac:chgData name="Tran, Suong" userId="2961cda8-487d-4baf-86e3-a135e8b0fc12" providerId="ADAL" clId="{C2DDA495-BEEB-1048-9CAD-39B1F5D88B53}" dt="2024-05-01T22:46:03.331" v="2192" actId="1076"/>
          <ac:graphicFrameMkLst>
            <pc:docMk/>
            <pc:sldMk cId="2575197688" sldId="296"/>
            <ac:graphicFrameMk id="17" creationId="{492DC299-39C6-1970-BC14-F10A946630AD}"/>
          </ac:graphicFrameMkLst>
        </pc:graphicFrameChg>
      </pc:sldChg>
      <pc:sldChg chg="addSp delSp modSp new del mod">
        <pc:chgData name="Tran, Suong" userId="2961cda8-487d-4baf-86e3-a135e8b0fc12" providerId="ADAL" clId="{C2DDA495-BEEB-1048-9CAD-39B1F5D88B53}" dt="2024-05-01T22:56:42.961" v="2293" actId="2696"/>
        <pc:sldMkLst>
          <pc:docMk/>
          <pc:sldMk cId="1724688560" sldId="297"/>
        </pc:sldMkLst>
        <pc:spChg chg="del">
          <ac:chgData name="Tran, Suong" userId="2961cda8-487d-4baf-86e3-a135e8b0fc12" providerId="ADAL" clId="{C2DDA495-BEEB-1048-9CAD-39B1F5D88B53}" dt="2024-05-01T02:15:46.417" v="515" actId="478"/>
          <ac:spMkLst>
            <pc:docMk/>
            <pc:sldMk cId="1724688560" sldId="297"/>
            <ac:spMk id="2" creationId="{AEEF1BCA-0CA2-2C08-FA0B-7A5D2FE2A69C}"/>
          </ac:spMkLst>
        </pc:spChg>
        <pc:spChg chg="del">
          <ac:chgData name="Tran, Suong" userId="2961cda8-487d-4baf-86e3-a135e8b0fc12" providerId="ADAL" clId="{C2DDA495-BEEB-1048-9CAD-39B1F5D88B53}" dt="2024-05-01T02:15:44.567" v="514" actId="478"/>
          <ac:spMkLst>
            <pc:docMk/>
            <pc:sldMk cId="1724688560" sldId="297"/>
            <ac:spMk id="3" creationId="{68EF2EF2-DFBF-4DED-F134-AAB8FDD86159}"/>
          </ac:spMkLst>
        </pc:spChg>
        <pc:spChg chg="add del mod">
          <ac:chgData name="Tran, Suong" userId="2961cda8-487d-4baf-86e3-a135e8b0fc12" providerId="ADAL" clId="{C2DDA495-BEEB-1048-9CAD-39B1F5D88B53}" dt="2024-05-01T02:24:02.779" v="719" actId="26606"/>
          <ac:spMkLst>
            <pc:docMk/>
            <pc:sldMk cId="1724688560" sldId="297"/>
            <ac:spMk id="4" creationId="{492BD87D-CB42-AC69-2B24-D7399DC87D8D}"/>
          </ac:spMkLst>
        </pc:spChg>
        <pc:spChg chg="add del mod">
          <ac:chgData name="Tran, Suong" userId="2961cda8-487d-4baf-86e3-a135e8b0fc12" providerId="ADAL" clId="{C2DDA495-BEEB-1048-9CAD-39B1F5D88B53}" dt="2024-05-01T02:35:58.451" v="1115" actId="478"/>
          <ac:spMkLst>
            <pc:docMk/>
            <pc:sldMk cId="1724688560" sldId="297"/>
            <ac:spMk id="6" creationId="{68AB6CD3-D30B-F15A-7CB0-77F64878762F}"/>
          </ac:spMkLst>
        </pc:spChg>
        <pc:spChg chg="add del mod">
          <ac:chgData name="Tran, Suong" userId="2961cda8-487d-4baf-86e3-a135e8b0fc12" providerId="ADAL" clId="{C2DDA495-BEEB-1048-9CAD-39B1F5D88B53}" dt="2024-05-01T02:35:57.716" v="1114" actId="478"/>
          <ac:spMkLst>
            <pc:docMk/>
            <pc:sldMk cId="1724688560" sldId="297"/>
            <ac:spMk id="7" creationId="{18DCA961-DF19-CFB3-66F8-965FA2E3F0AD}"/>
          </ac:spMkLst>
        </pc:spChg>
        <pc:spChg chg="add del mod">
          <ac:chgData name="Tran, Suong" userId="2961cda8-487d-4baf-86e3-a135e8b0fc12" providerId="ADAL" clId="{C2DDA495-BEEB-1048-9CAD-39B1F5D88B53}" dt="2024-05-01T02:36:01.269" v="1117" actId="478"/>
          <ac:spMkLst>
            <pc:docMk/>
            <pc:sldMk cId="1724688560" sldId="297"/>
            <ac:spMk id="8" creationId="{C8FFCC73-F80E-7353-3291-5B348B637D18}"/>
          </ac:spMkLst>
        </pc:spChg>
        <pc:spChg chg="add del mod">
          <ac:chgData name="Tran, Suong" userId="2961cda8-487d-4baf-86e3-a135e8b0fc12" providerId="ADAL" clId="{C2DDA495-BEEB-1048-9CAD-39B1F5D88B53}" dt="2024-05-01T22:54:24.078" v="2261" actId="478"/>
          <ac:spMkLst>
            <pc:docMk/>
            <pc:sldMk cId="1724688560" sldId="297"/>
            <ac:spMk id="11" creationId="{C93FAC6B-8399-C81F-EB52-FE0DDAA2EA83}"/>
          </ac:spMkLst>
        </pc:spChg>
        <pc:spChg chg="add del mod">
          <ac:chgData name="Tran, Suong" userId="2961cda8-487d-4baf-86e3-a135e8b0fc12" providerId="ADAL" clId="{C2DDA495-BEEB-1048-9CAD-39B1F5D88B53}" dt="2024-05-01T22:54:25.685" v="2262" actId="478"/>
          <ac:spMkLst>
            <pc:docMk/>
            <pc:sldMk cId="1724688560" sldId="297"/>
            <ac:spMk id="12" creationId="{E56CC9AC-BFC5-533D-758B-3D992B0169D2}"/>
          </ac:spMkLst>
        </pc:spChg>
        <pc:spChg chg="add del mod">
          <ac:chgData name="Tran, Suong" userId="2961cda8-487d-4baf-86e3-a135e8b0fc12" providerId="ADAL" clId="{C2DDA495-BEEB-1048-9CAD-39B1F5D88B53}" dt="2024-05-01T02:36:27.362" v="1128"/>
          <ac:spMkLst>
            <pc:docMk/>
            <pc:sldMk cId="1724688560" sldId="297"/>
            <ac:spMk id="13" creationId="{AC34596E-8A81-A640-8D06-1ED09A9ABD38}"/>
          </ac:spMkLst>
        </pc:spChg>
        <pc:spChg chg="add del mod">
          <ac:chgData name="Tran, Suong" userId="2961cda8-487d-4baf-86e3-a135e8b0fc12" providerId="ADAL" clId="{C2DDA495-BEEB-1048-9CAD-39B1F5D88B53}" dt="2024-05-01T02:35:59.565" v="1116" actId="478"/>
          <ac:spMkLst>
            <pc:docMk/>
            <pc:sldMk cId="1724688560" sldId="297"/>
            <ac:spMk id="14" creationId="{4EE3369F-AA1A-073C-ACFA-C03D72346D84}"/>
          </ac:spMkLst>
        </pc:spChg>
        <pc:spChg chg="add mod">
          <ac:chgData name="Tran, Suong" userId="2961cda8-487d-4baf-86e3-a135e8b0fc12" providerId="ADAL" clId="{C2DDA495-BEEB-1048-9CAD-39B1F5D88B53}" dt="2024-05-01T05:05:47.896" v="1338" actId="1076"/>
          <ac:spMkLst>
            <pc:docMk/>
            <pc:sldMk cId="1724688560" sldId="297"/>
            <ac:spMk id="18" creationId="{C1D88158-4FA9-2730-0BFB-713F34CC5108}"/>
          </ac:spMkLst>
        </pc:spChg>
        <pc:grpChg chg="add del mod">
          <ac:chgData name="Tran, Suong" userId="2961cda8-487d-4baf-86e3-a135e8b0fc12" providerId="ADAL" clId="{C2DDA495-BEEB-1048-9CAD-39B1F5D88B53}" dt="2024-05-01T22:54:27.671" v="2263" actId="478"/>
          <ac:grpSpMkLst>
            <pc:docMk/>
            <pc:sldMk cId="1724688560" sldId="297"/>
            <ac:grpSpMk id="17" creationId="{76B476D2-8F74-0C7B-AB17-3A801224A46B}"/>
          </ac:grpSpMkLst>
        </pc:grpChg>
        <pc:graphicFrameChg chg="add mod modGraphic">
          <ac:chgData name="Tran, Suong" userId="2961cda8-487d-4baf-86e3-a135e8b0fc12" providerId="ADAL" clId="{C2DDA495-BEEB-1048-9CAD-39B1F5D88B53}" dt="2024-05-01T22:55:18.915" v="2282"/>
          <ac:graphicFrameMkLst>
            <pc:docMk/>
            <pc:sldMk cId="1724688560" sldId="297"/>
            <ac:graphicFrameMk id="9" creationId="{4D963FBA-C816-A6A6-4D02-DC19567842C9}"/>
          </ac:graphicFrameMkLst>
        </pc:graphicFrameChg>
        <pc:picChg chg="add del mod">
          <ac:chgData name="Tran, Suong" userId="2961cda8-487d-4baf-86e3-a135e8b0fc12" providerId="ADAL" clId="{C2DDA495-BEEB-1048-9CAD-39B1F5D88B53}" dt="2024-05-01T02:21:19.400" v="683" actId="478"/>
          <ac:picMkLst>
            <pc:docMk/>
            <pc:sldMk cId="1724688560" sldId="297"/>
            <ac:picMk id="5" creationId="{2857A506-4655-4545-358D-75DF91BBCA7F}"/>
          </ac:picMkLst>
        </pc:picChg>
        <pc:picChg chg="add mod topLvl">
          <ac:chgData name="Tran, Suong" userId="2961cda8-487d-4baf-86e3-a135e8b0fc12" providerId="ADAL" clId="{C2DDA495-BEEB-1048-9CAD-39B1F5D88B53}" dt="2024-05-01T22:54:27.671" v="2263" actId="478"/>
          <ac:picMkLst>
            <pc:docMk/>
            <pc:sldMk cId="1724688560" sldId="297"/>
            <ac:picMk id="10" creationId="{74612E2F-6DDB-82CB-CC32-E09BD3FBE819}"/>
          </ac:picMkLst>
        </pc:picChg>
        <pc:picChg chg="add del mod">
          <ac:chgData name="Tran, Suong" userId="2961cda8-487d-4baf-86e3-a135e8b0fc12" providerId="ADAL" clId="{C2DDA495-BEEB-1048-9CAD-39B1F5D88B53}" dt="2024-05-01T02:26:37.678" v="788"/>
          <ac:picMkLst>
            <pc:docMk/>
            <pc:sldMk cId="1724688560" sldId="297"/>
            <ac:picMk id="1026" creationId="{191A2C49-FFDB-7073-C7E6-94856EFF332D}"/>
          </ac:picMkLst>
        </pc:picChg>
        <pc:picChg chg="add del mod">
          <ac:chgData name="Tran, Suong" userId="2961cda8-487d-4baf-86e3-a135e8b0fc12" providerId="ADAL" clId="{C2DDA495-BEEB-1048-9CAD-39B1F5D88B53}" dt="2024-05-01T02:33:02.060" v="1049" actId="478"/>
          <ac:picMkLst>
            <pc:docMk/>
            <pc:sldMk cId="1724688560" sldId="297"/>
            <ac:picMk id="1028" creationId="{DCDF0976-20E2-F0D6-5083-48EC260748DB}"/>
          </ac:picMkLst>
        </pc:picChg>
        <pc:cxnChg chg="add del mod topLvl">
          <ac:chgData name="Tran, Suong" userId="2961cda8-487d-4baf-86e3-a135e8b0fc12" providerId="ADAL" clId="{C2DDA495-BEEB-1048-9CAD-39B1F5D88B53}" dt="2024-05-01T22:54:27.671" v="2263" actId="478"/>
          <ac:cxnSpMkLst>
            <pc:docMk/>
            <pc:sldMk cId="1724688560" sldId="297"/>
            <ac:cxnSpMk id="16" creationId="{16DCEE5E-B212-35AE-95A0-FDC46C83774E}"/>
          </ac:cxnSpMkLst>
        </pc:cxnChg>
      </pc:sldChg>
      <pc:sldChg chg="modSp mod">
        <pc:chgData name="Tran, Suong" userId="2961cda8-487d-4baf-86e3-a135e8b0fc12" providerId="ADAL" clId="{C2DDA495-BEEB-1048-9CAD-39B1F5D88B53}" dt="2024-05-01T05:31:46.062" v="2179" actId="1076"/>
        <pc:sldMkLst>
          <pc:docMk/>
          <pc:sldMk cId="1081969024" sldId="298"/>
        </pc:sldMkLst>
        <pc:spChg chg="mod">
          <ac:chgData name="Tran, Suong" userId="2961cda8-487d-4baf-86e3-a135e8b0fc12" providerId="ADAL" clId="{C2DDA495-BEEB-1048-9CAD-39B1F5D88B53}" dt="2024-05-01T05:31:46.062" v="2179" actId="1076"/>
          <ac:spMkLst>
            <pc:docMk/>
            <pc:sldMk cId="1081969024" sldId="298"/>
            <ac:spMk id="2" creationId="{13808A81-0BCB-EC56-7EC9-CEF36B494D68}"/>
          </ac:spMkLst>
        </pc:spChg>
        <pc:spChg chg="mod">
          <ac:chgData name="Tran, Suong" userId="2961cda8-487d-4baf-86e3-a135e8b0fc12" providerId="ADAL" clId="{C2DDA495-BEEB-1048-9CAD-39B1F5D88B53}" dt="2024-05-01T05:31:42.860" v="2178" actId="1076"/>
          <ac:spMkLst>
            <pc:docMk/>
            <pc:sldMk cId="1081969024" sldId="298"/>
            <ac:spMk id="3" creationId="{F70FE180-D188-BCEE-58DF-D9FDC3BEDED3}"/>
          </ac:spMkLst>
        </pc:spChg>
        <pc:spChg chg="mod">
          <ac:chgData name="Tran, Suong" userId="2961cda8-487d-4baf-86e3-a135e8b0fc12" providerId="ADAL" clId="{C2DDA495-BEEB-1048-9CAD-39B1F5D88B53}" dt="2024-05-01T05:31:39.039" v="2177" actId="1076"/>
          <ac:spMkLst>
            <pc:docMk/>
            <pc:sldMk cId="1081969024" sldId="298"/>
            <ac:spMk id="11" creationId="{FAFAB157-F635-EEE6-843A-21FF5C1C7DDF}"/>
          </ac:spMkLst>
        </pc:spChg>
        <pc:spChg chg="mod">
          <ac:chgData name="Tran, Suong" userId="2961cda8-487d-4baf-86e3-a135e8b0fc12" providerId="ADAL" clId="{C2DDA495-BEEB-1048-9CAD-39B1F5D88B53}" dt="2024-05-01T05:31:39.039" v="2177" actId="1076"/>
          <ac:spMkLst>
            <pc:docMk/>
            <pc:sldMk cId="1081969024" sldId="298"/>
            <ac:spMk id="12" creationId="{20E0704B-E860-53E4-8F81-5DDD91F5A98D}"/>
          </ac:spMkLst>
        </pc:spChg>
        <pc:spChg chg="mod">
          <ac:chgData name="Tran, Suong" userId="2961cda8-487d-4baf-86e3-a135e8b0fc12" providerId="ADAL" clId="{C2DDA495-BEEB-1048-9CAD-39B1F5D88B53}" dt="2024-05-01T05:31:39.039" v="2177" actId="1076"/>
          <ac:spMkLst>
            <pc:docMk/>
            <pc:sldMk cId="1081969024" sldId="298"/>
            <ac:spMk id="13" creationId="{86E7364A-A4C6-9E6F-D3E0-D4A32F2D766C}"/>
          </ac:spMkLst>
        </pc:spChg>
        <pc:picChg chg="mod">
          <ac:chgData name="Tran, Suong" userId="2961cda8-487d-4baf-86e3-a135e8b0fc12" providerId="ADAL" clId="{C2DDA495-BEEB-1048-9CAD-39B1F5D88B53}" dt="2024-05-01T05:31:39.039" v="2177" actId="1076"/>
          <ac:picMkLst>
            <pc:docMk/>
            <pc:sldMk cId="1081969024" sldId="298"/>
            <ac:picMk id="5" creationId="{78C6356E-9837-0554-D8E6-44D80B38215A}"/>
          </ac:picMkLst>
        </pc:picChg>
        <pc:picChg chg="mod">
          <ac:chgData name="Tran, Suong" userId="2961cda8-487d-4baf-86e3-a135e8b0fc12" providerId="ADAL" clId="{C2DDA495-BEEB-1048-9CAD-39B1F5D88B53}" dt="2024-05-01T05:31:39.039" v="2177" actId="1076"/>
          <ac:picMkLst>
            <pc:docMk/>
            <pc:sldMk cId="1081969024" sldId="298"/>
            <ac:picMk id="7" creationId="{45FD9270-8CC3-34B5-53D1-DA0C3657A5E3}"/>
          </ac:picMkLst>
        </pc:picChg>
        <pc:picChg chg="mod">
          <ac:chgData name="Tran, Suong" userId="2961cda8-487d-4baf-86e3-a135e8b0fc12" providerId="ADAL" clId="{C2DDA495-BEEB-1048-9CAD-39B1F5D88B53}" dt="2024-05-01T05:31:39.039" v="2177" actId="1076"/>
          <ac:picMkLst>
            <pc:docMk/>
            <pc:sldMk cId="1081969024" sldId="298"/>
            <ac:picMk id="9" creationId="{237C6434-602A-F3BE-3CC7-6CA5181088F9}"/>
          </ac:picMkLst>
        </pc:picChg>
      </pc:sldChg>
      <pc:sldChg chg="addSp delSp modSp new mod modAnim">
        <pc:chgData name="Tran, Suong" userId="2961cda8-487d-4baf-86e3-a135e8b0fc12" providerId="ADAL" clId="{C2DDA495-BEEB-1048-9CAD-39B1F5D88B53}" dt="2024-05-01T23:00:17.454" v="2311"/>
        <pc:sldMkLst>
          <pc:docMk/>
          <pc:sldMk cId="3090267879" sldId="299"/>
        </pc:sldMkLst>
        <pc:spChg chg="del">
          <ac:chgData name="Tran, Suong" userId="2961cda8-487d-4baf-86e3-a135e8b0fc12" providerId="ADAL" clId="{C2DDA495-BEEB-1048-9CAD-39B1F5D88B53}" dt="2024-05-01T02:18:19.464" v="551" actId="478"/>
          <ac:spMkLst>
            <pc:docMk/>
            <pc:sldMk cId="3090267879" sldId="299"/>
            <ac:spMk id="2" creationId="{55E4DD53-33F8-57BF-D6E7-060E7B4A9E8A}"/>
          </ac:spMkLst>
        </pc:spChg>
        <pc:spChg chg="del">
          <ac:chgData name="Tran, Suong" userId="2961cda8-487d-4baf-86e3-a135e8b0fc12" providerId="ADAL" clId="{C2DDA495-BEEB-1048-9CAD-39B1F5D88B53}" dt="2024-05-01T02:18:17.724" v="550" actId="478"/>
          <ac:spMkLst>
            <pc:docMk/>
            <pc:sldMk cId="3090267879" sldId="299"/>
            <ac:spMk id="3" creationId="{8E9D337F-2371-9F7E-00E0-6FA57523FEF9}"/>
          </ac:spMkLst>
        </pc:spChg>
        <pc:spChg chg="add mod">
          <ac:chgData name="Tran, Suong" userId="2961cda8-487d-4baf-86e3-a135e8b0fc12" providerId="ADAL" clId="{C2DDA495-BEEB-1048-9CAD-39B1F5D88B53}" dt="2024-05-01T05:05:52.693" v="1339" actId="1076"/>
          <ac:spMkLst>
            <pc:docMk/>
            <pc:sldMk cId="3090267879" sldId="299"/>
            <ac:spMk id="4" creationId="{06D02B2C-27D4-0C93-F05E-702B287B21C0}"/>
          </ac:spMkLst>
        </pc:spChg>
        <pc:spChg chg="add del mod">
          <ac:chgData name="Tran, Suong" userId="2961cda8-487d-4baf-86e3-a135e8b0fc12" providerId="ADAL" clId="{C2DDA495-BEEB-1048-9CAD-39B1F5D88B53}" dt="2024-05-01T02:18:55.005" v="566"/>
          <ac:spMkLst>
            <pc:docMk/>
            <pc:sldMk cId="3090267879" sldId="299"/>
            <ac:spMk id="7" creationId="{5CBA1C65-7164-C914-2741-BA88B01C25E7}"/>
          </ac:spMkLst>
        </pc:spChg>
        <pc:spChg chg="add mod">
          <ac:chgData name="Tran, Suong" userId="2961cda8-487d-4baf-86e3-a135e8b0fc12" providerId="ADAL" clId="{C2DDA495-BEEB-1048-9CAD-39B1F5D88B53}" dt="2024-05-01T22:52:20.068" v="2258" actId="1076"/>
          <ac:spMkLst>
            <pc:docMk/>
            <pc:sldMk cId="3090267879" sldId="299"/>
            <ac:spMk id="8" creationId="{C8F1EA23-7145-EC82-B8CC-22EBF113B642}"/>
          </ac:spMkLst>
        </pc:spChg>
        <pc:picChg chg="add del mod">
          <ac:chgData name="Tran, Suong" userId="2961cda8-487d-4baf-86e3-a135e8b0fc12" providerId="ADAL" clId="{C2DDA495-BEEB-1048-9CAD-39B1F5D88B53}" dt="2024-05-01T02:20:47.834" v="674" actId="21"/>
          <ac:picMkLst>
            <pc:docMk/>
            <pc:sldMk cId="3090267879" sldId="299"/>
            <ac:picMk id="5" creationId="{11305323-FFA4-2A9B-56E1-B6CDD30F37EB}"/>
          </ac:picMkLst>
        </pc:picChg>
        <pc:picChg chg="add mod">
          <ac:chgData name="Tran, Suong" userId="2961cda8-487d-4baf-86e3-a135e8b0fc12" providerId="ADAL" clId="{C2DDA495-BEEB-1048-9CAD-39B1F5D88B53}" dt="2024-05-01T02:21:04.942" v="679" actId="1076"/>
          <ac:picMkLst>
            <pc:docMk/>
            <pc:sldMk cId="3090267879" sldId="299"/>
            <ac:picMk id="6" creationId="{619CD929-F706-9156-8DDD-4DD5E12A1F40}"/>
          </ac:picMkLst>
        </pc:picChg>
        <pc:picChg chg="add mod">
          <ac:chgData name="Tran, Suong" userId="2961cda8-487d-4baf-86e3-a135e8b0fc12" providerId="ADAL" clId="{C2DDA495-BEEB-1048-9CAD-39B1F5D88B53}" dt="2024-05-01T02:21:04.942" v="679" actId="1076"/>
          <ac:picMkLst>
            <pc:docMk/>
            <pc:sldMk cId="3090267879" sldId="299"/>
            <ac:picMk id="9" creationId="{3CF02C95-B38E-5E5A-3BC8-5050C7AD1978}"/>
          </ac:picMkLst>
        </pc:picChg>
      </pc:sldChg>
      <pc:sldChg chg="modSp del mod">
        <pc:chgData name="Tran, Suong" userId="2961cda8-487d-4baf-86e3-a135e8b0fc12" providerId="ADAL" clId="{C2DDA495-BEEB-1048-9CAD-39B1F5D88B53}" dt="2024-05-01T05:32:20.877" v="2182" actId="2696"/>
        <pc:sldMkLst>
          <pc:docMk/>
          <pc:sldMk cId="1971207991" sldId="300"/>
        </pc:sldMkLst>
        <pc:spChg chg="mod">
          <ac:chgData name="Tran, Suong" userId="2961cda8-487d-4baf-86e3-a135e8b0fc12" providerId="ADAL" clId="{C2DDA495-BEEB-1048-9CAD-39B1F5D88B53}" dt="2024-05-01T05:11:52.161" v="1461" actId="20577"/>
          <ac:spMkLst>
            <pc:docMk/>
            <pc:sldMk cId="1971207991" sldId="300"/>
            <ac:spMk id="5" creationId="{1A509E49-54B3-60FB-89A1-50F1F9C95DC3}"/>
          </ac:spMkLst>
        </pc:spChg>
        <pc:spChg chg="mod">
          <ac:chgData name="Tran, Suong" userId="2961cda8-487d-4baf-86e3-a135e8b0fc12" providerId="ADAL" clId="{C2DDA495-BEEB-1048-9CAD-39B1F5D88B53}" dt="2024-05-01T05:12:00.166" v="1468" actId="20577"/>
          <ac:spMkLst>
            <pc:docMk/>
            <pc:sldMk cId="1971207991" sldId="300"/>
            <ac:spMk id="6" creationId="{48B1C6CE-B007-DD38-BAEB-879C9A820700}"/>
          </ac:spMkLst>
        </pc:spChg>
      </pc:sldChg>
      <pc:sldChg chg="addSp delSp modSp add mod">
        <pc:chgData name="Tran, Suong" userId="2961cda8-487d-4baf-86e3-a135e8b0fc12" providerId="ADAL" clId="{C2DDA495-BEEB-1048-9CAD-39B1F5D88B53}" dt="2024-05-01T23:50:15.144" v="2366" actId="20577"/>
        <pc:sldMkLst>
          <pc:docMk/>
          <pc:sldMk cId="620285503" sldId="301"/>
        </pc:sldMkLst>
        <pc:spChg chg="add del mod">
          <ac:chgData name="Tran, Suong" userId="2961cda8-487d-4baf-86e3-a135e8b0fc12" providerId="ADAL" clId="{C2DDA495-BEEB-1048-9CAD-39B1F5D88B53}" dt="2024-05-01T05:22:35.082" v="2013" actId="478"/>
          <ac:spMkLst>
            <pc:docMk/>
            <pc:sldMk cId="620285503" sldId="301"/>
            <ac:spMk id="3" creationId="{F718F2AA-2A17-F84E-092B-21FF63F19163}"/>
          </ac:spMkLst>
        </pc:spChg>
        <pc:spChg chg="del mod">
          <ac:chgData name="Tran, Suong" userId="2961cda8-487d-4baf-86e3-a135e8b0fc12" providerId="ADAL" clId="{C2DDA495-BEEB-1048-9CAD-39B1F5D88B53}" dt="2024-05-01T05:22:20.058" v="2011" actId="21"/>
          <ac:spMkLst>
            <pc:docMk/>
            <pc:sldMk cId="620285503" sldId="301"/>
            <ac:spMk id="4" creationId="{C7C7C115-9EEA-4163-CDD9-AA4E394C4BBC}"/>
          </ac:spMkLst>
        </pc:spChg>
        <pc:spChg chg="mod">
          <ac:chgData name="Tran, Suong" userId="2961cda8-487d-4baf-86e3-a135e8b0fc12" providerId="ADAL" clId="{C2DDA495-BEEB-1048-9CAD-39B1F5D88B53}" dt="2024-05-01T23:50:15.144" v="2366" actId="20577"/>
          <ac:spMkLst>
            <pc:docMk/>
            <pc:sldMk cId="620285503" sldId="301"/>
            <ac:spMk id="5" creationId="{1A509E49-54B3-60FB-89A1-50F1F9C95DC3}"/>
          </ac:spMkLst>
        </pc:spChg>
        <pc:spChg chg="mod">
          <ac:chgData name="Tran, Suong" userId="2961cda8-487d-4baf-86e3-a135e8b0fc12" providerId="ADAL" clId="{C2DDA495-BEEB-1048-9CAD-39B1F5D88B53}" dt="2024-05-01T23:50:13.902" v="2363" actId="14100"/>
          <ac:spMkLst>
            <pc:docMk/>
            <pc:sldMk cId="620285503" sldId="301"/>
            <ac:spMk id="6" creationId="{48B1C6CE-B007-DD38-BAEB-879C9A820700}"/>
          </ac:spMkLst>
        </pc:spChg>
      </pc:sldChg>
      <pc:sldChg chg="addSp delSp modSp new mod">
        <pc:chgData name="Tran, Suong" userId="2961cda8-487d-4baf-86e3-a135e8b0fc12" providerId="ADAL" clId="{C2DDA495-BEEB-1048-9CAD-39B1F5D88B53}" dt="2024-05-01T05:23:30.228" v="2123" actId="114"/>
        <pc:sldMkLst>
          <pc:docMk/>
          <pc:sldMk cId="3107444822" sldId="302"/>
        </pc:sldMkLst>
        <pc:spChg chg="mod">
          <ac:chgData name="Tran, Suong" userId="2961cda8-487d-4baf-86e3-a135e8b0fc12" providerId="ADAL" clId="{C2DDA495-BEEB-1048-9CAD-39B1F5D88B53}" dt="2024-05-01T05:23:26.659" v="2122" actId="1076"/>
          <ac:spMkLst>
            <pc:docMk/>
            <pc:sldMk cId="3107444822" sldId="302"/>
            <ac:spMk id="2" creationId="{9DE22F55-7A35-62B5-C9AC-C99DE2EF9280}"/>
          </ac:spMkLst>
        </pc:spChg>
        <pc:spChg chg="del">
          <ac:chgData name="Tran, Suong" userId="2961cda8-487d-4baf-86e3-a135e8b0fc12" providerId="ADAL" clId="{C2DDA495-BEEB-1048-9CAD-39B1F5D88B53}" dt="2024-05-01T05:22:41.921" v="2014" actId="478"/>
          <ac:spMkLst>
            <pc:docMk/>
            <pc:sldMk cId="3107444822" sldId="302"/>
            <ac:spMk id="3" creationId="{3D398D68-F2EE-993A-29C4-6DE106A8104F}"/>
          </ac:spMkLst>
        </pc:spChg>
        <pc:spChg chg="del mod">
          <ac:chgData name="Tran, Suong" userId="2961cda8-487d-4baf-86e3-a135e8b0fc12" providerId="ADAL" clId="{C2DDA495-BEEB-1048-9CAD-39B1F5D88B53}" dt="2024-05-01T05:22:44.222" v="2016" actId="478"/>
          <ac:spMkLst>
            <pc:docMk/>
            <pc:sldMk cId="3107444822" sldId="302"/>
            <ac:spMk id="4" creationId="{D9A2599D-54A6-2B9C-45B1-13876D605347}"/>
          </ac:spMkLst>
        </pc:spChg>
        <pc:spChg chg="add mod">
          <ac:chgData name="Tran, Suong" userId="2961cda8-487d-4baf-86e3-a135e8b0fc12" providerId="ADAL" clId="{C2DDA495-BEEB-1048-9CAD-39B1F5D88B53}" dt="2024-05-01T05:23:30.228" v="2123" actId="114"/>
          <ac:spMkLst>
            <pc:docMk/>
            <pc:sldMk cId="3107444822" sldId="302"/>
            <ac:spMk id="5" creationId="{3D9D98F1-0147-54ED-7354-07251269D230}"/>
          </ac:spMkLst>
        </pc:spChg>
      </pc:sldChg>
      <pc:sldChg chg="add">
        <pc:chgData name="Tran, Suong" userId="2961cda8-487d-4baf-86e3-a135e8b0fc12" providerId="ADAL" clId="{C2DDA495-BEEB-1048-9CAD-39B1F5D88B53}" dt="2024-05-01T22:54:19.762" v="2260"/>
        <pc:sldMkLst>
          <pc:docMk/>
          <pc:sldMk cId="643493182" sldId="303"/>
        </pc:sldMkLst>
      </pc:sldChg>
      <pc:sldChg chg="addSp delSp modSp add del mod">
        <pc:chgData name="Tran, Suong" userId="2961cda8-487d-4baf-86e3-a135e8b0fc12" providerId="ADAL" clId="{C2DDA495-BEEB-1048-9CAD-39B1F5D88B53}" dt="2024-05-01T23:39:55.733" v="2354" actId="2696"/>
        <pc:sldMkLst>
          <pc:docMk/>
          <pc:sldMk cId="1021853835" sldId="304"/>
        </pc:sldMkLst>
        <pc:spChg chg="add del mod">
          <ac:chgData name="Tran, Suong" userId="2961cda8-487d-4baf-86e3-a135e8b0fc12" providerId="ADAL" clId="{C2DDA495-BEEB-1048-9CAD-39B1F5D88B53}" dt="2024-05-01T22:56:50.208" v="2297" actId="478"/>
          <ac:spMkLst>
            <pc:docMk/>
            <pc:sldMk cId="1021853835" sldId="304"/>
            <ac:spMk id="2" creationId="{CCE0E8B3-AA4A-5D5E-31BD-3BCEB132FAE8}"/>
          </ac:spMkLst>
        </pc:spChg>
        <pc:spChg chg="add del mod">
          <ac:chgData name="Tran, Suong" userId="2961cda8-487d-4baf-86e3-a135e8b0fc12" providerId="ADAL" clId="{C2DDA495-BEEB-1048-9CAD-39B1F5D88B53}" dt="2024-05-01T22:56:45.687" v="2295" actId="478"/>
          <ac:spMkLst>
            <pc:docMk/>
            <pc:sldMk cId="1021853835" sldId="304"/>
            <ac:spMk id="3" creationId="{CE7EC15A-D983-3011-240A-A3627B8B66C7}"/>
          </ac:spMkLst>
        </pc:spChg>
        <pc:spChg chg="add mod">
          <ac:chgData name="Tran, Suong" userId="2961cda8-487d-4baf-86e3-a135e8b0fc12" providerId="ADAL" clId="{C2DDA495-BEEB-1048-9CAD-39B1F5D88B53}" dt="2024-05-01T22:55:55.303" v="2286"/>
          <ac:spMkLst>
            <pc:docMk/>
            <pc:sldMk cId="1021853835" sldId="304"/>
            <ac:spMk id="6" creationId="{93E0B32B-BA01-6A13-645C-0BDD073C9029}"/>
          </ac:spMkLst>
        </pc:spChg>
        <pc:spChg chg="add mod">
          <ac:chgData name="Tran, Suong" userId="2961cda8-487d-4baf-86e3-a135e8b0fc12" providerId="ADAL" clId="{C2DDA495-BEEB-1048-9CAD-39B1F5D88B53}" dt="2024-05-01T22:55:55.303" v="2286"/>
          <ac:spMkLst>
            <pc:docMk/>
            <pc:sldMk cId="1021853835" sldId="304"/>
            <ac:spMk id="7" creationId="{281359B7-90C7-FCCA-7F9A-D27ADDD54D0F}"/>
          </ac:spMkLst>
        </pc:spChg>
        <pc:grpChg chg="add mod">
          <ac:chgData name="Tran, Suong" userId="2961cda8-487d-4baf-86e3-a135e8b0fc12" providerId="ADAL" clId="{C2DDA495-BEEB-1048-9CAD-39B1F5D88B53}" dt="2024-05-01T22:55:55.303" v="2286"/>
          <ac:grpSpMkLst>
            <pc:docMk/>
            <pc:sldMk cId="1021853835" sldId="304"/>
            <ac:grpSpMk id="5" creationId="{D84221ED-1AF4-5758-29C9-5930AB255E55}"/>
          </ac:grpSpMkLst>
        </pc:grpChg>
        <pc:graphicFrameChg chg="add del mod">
          <ac:chgData name="Tran, Suong" userId="2961cda8-487d-4baf-86e3-a135e8b0fc12" providerId="ADAL" clId="{C2DDA495-BEEB-1048-9CAD-39B1F5D88B53}" dt="2024-05-01T22:56:30.856" v="2291" actId="478"/>
          <ac:graphicFrameMkLst>
            <pc:docMk/>
            <pc:sldMk cId="1021853835" sldId="304"/>
            <ac:graphicFrameMk id="8" creationId="{8A95CC7A-D302-865A-4A00-37869C2CEB34}"/>
          </ac:graphicFrameMkLst>
        </pc:graphicFrameChg>
        <pc:graphicFrameChg chg="mod">
          <ac:chgData name="Tran, Suong" userId="2961cda8-487d-4baf-86e3-a135e8b0fc12" providerId="ADAL" clId="{C2DDA495-BEEB-1048-9CAD-39B1F5D88B53}" dt="2024-05-01T22:56:24.929" v="2289" actId="14100"/>
          <ac:graphicFrameMkLst>
            <pc:docMk/>
            <pc:sldMk cId="1021853835" sldId="304"/>
            <ac:graphicFrameMk id="9" creationId="{4D963FBA-C816-A6A6-4D02-DC19567842C9}"/>
          </ac:graphicFrameMkLst>
        </pc:graphicFrameChg>
        <pc:cxnChg chg="add del mod">
          <ac:chgData name="Tran, Suong" userId="2961cda8-487d-4baf-86e3-a135e8b0fc12" providerId="ADAL" clId="{C2DDA495-BEEB-1048-9CAD-39B1F5D88B53}" dt="2024-05-01T22:56:51.422" v="2298" actId="478"/>
          <ac:cxnSpMkLst>
            <pc:docMk/>
            <pc:sldMk cId="1021853835" sldId="304"/>
            <ac:cxnSpMk id="4" creationId="{0EC2FA58-41E5-91DF-CF64-3787A38F56C9}"/>
          </ac:cxnSpMkLst>
        </pc:cxnChg>
      </pc:sldChg>
      <pc:sldChg chg="add modAnim">
        <pc:chgData name="Tran, Suong" userId="2961cda8-487d-4baf-86e3-a135e8b0fc12" providerId="ADAL" clId="{C2DDA495-BEEB-1048-9CAD-39B1F5D88B53}" dt="2024-05-01T23:39:59.384" v="2355"/>
        <pc:sldMkLst>
          <pc:docMk/>
          <pc:sldMk cId="1253784169" sldId="305"/>
        </pc:sldMkLst>
      </pc:sldChg>
    </pc:docChg>
  </pc:docChgLst>
  <pc:docChgLst>
    <pc:chgData name="Nguyen, Quang" userId="S::nguyenqm@dickinson.edu::503cbd8f-856c-4527-aafd-4c07ec8a5808" providerId="AD" clId="Web-{D0468716-126C-9936-F541-18778E428E04}"/>
    <pc:docChg chg="addSld delSld modSld">
      <pc:chgData name="Nguyen, Quang" userId="S::nguyenqm@dickinson.edu::503cbd8f-856c-4527-aafd-4c07ec8a5808" providerId="AD" clId="Web-{D0468716-126C-9936-F541-18778E428E04}" dt="2024-04-30T20:17:21.599" v="35"/>
      <pc:docMkLst>
        <pc:docMk/>
      </pc:docMkLst>
      <pc:sldChg chg="del">
        <pc:chgData name="Nguyen, Quang" userId="S::nguyenqm@dickinson.edu::503cbd8f-856c-4527-aafd-4c07ec8a5808" providerId="AD" clId="Web-{D0468716-126C-9936-F541-18778E428E04}" dt="2024-04-30T19:57:23.440" v="17"/>
        <pc:sldMkLst>
          <pc:docMk/>
          <pc:sldMk cId="3694798070" sldId="266"/>
        </pc:sldMkLst>
      </pc:sldChg>
      <pc:sldChg chg="del">
        <pc:chgData name="Nguyen, Quang" userId="S::nguyenqm@dickinson.edu::503cbd8f-856c-4527-aafd-4c07ec8a5808" providerId="AD" clId="Web-{D0468716-126C-9936-F541-18778E428E04}" dt="2024-04-30T19:55:44.907" v="10"/>
        <pc:sldMkLst>
          <pc:docMk/>
          <pc:sldMk cId="461259817" sldId="268"/>
        </pc:sldMkLst>
      </pc:sldChg>
      <pc:sldChg chg="del">
        <pc:chgData name="Nguyen, Quang" userId="S::nguyenqm@dickinson.edu::503cbd8f-856c-4527-aafd-4c07ec8a5808" providerId="AD" clId="Web-{D0468716-126C-9936-F541-18778E428E04}" dt="2024-04-30T19:57:34.143" v="18"/>
        <pc:sldMkLst>
          <pc:docMk/>
          <pc:sldMk cId="2197130013" sldId="269"/>
        </pc:sldMkLst>
      </pc:sldChg>
      <pc:sldChg chg="del">
        <pc:chgData name="Nguyen, Quang" userId="S::nguyenqm@dickinson.edu::503cbd8f-856c-4527-aafd-4c07ec8a5808" providerId="AD" clId="Web-{D0468716-126C-9936-F541-18778E428E04}" dt="2024-04-30T19:55:49.829" v="12"/>
        <pc:sldMkLst>
          <pc:docMk/>
          <pc:sldMk cId="52920724" sldId="270"/>
        </pc:sldMkLst>
      </pc:sldChg>
      <pc:sldChg chg="del">
        <pc:chgData name="Nguyen, Quang" userId="S::nguyenqm@dickinson.edu::503cbd8f-856c-4527-aafd-4c07ec8a5808" providerId="AD" clId="Web-{D0468716-126C-9936-F541-18778E428E04}" dt="2024-04-30T19:57:37.346" v="19"/>
        <pc:sldMkLst>
          <pc:docMk/>
          <pc:sldMk cId="2667029501" sldId="273"/>
        </pc:sldMkLst>
      </pc:sldChg>
      <pc:sldChg chg="del">
        <pc:chgData name="Nguyen, Quang" userId="S::nguyenqm@dickinson.edu::503cbd8f-856c-4527-aafd-4c07ec8a5808" providerId="AD" clId="Web-{D0468716-126C-9936-F541-18778E428E04}" dt="2024-04-30T19:57:44.722" v="20"/>
        <pc:sldMkLst>
          <pc:docMk/>
          <pc:sldMk cId="2126081569" sldId="274"/>
        </pc:sldMkLst>
      </pc:sldChg>
      <pc:sldChg chg="del">
        <pc:chgData name="Nguyen, Quang" userId="S::nguyenqm@dickinson.edu::503cbd8f-856c-4527-aafd-4c07ec8a5808" providerId="AD" clId="Web-{D0468716-126C-9936-F541-18778E428E04}" dt="2024-04-30T19:55:57.267" v="15"/>
        <pc:sldMkLst>
          <pc:docMk/>
          <pc:sldMk cId="2965459589" sldId="276"/>
        </pc:sldMkLst>
      </pc:sldChg>
      <pc:sldChg chg="del">
        <pc:chgData name="Nguyen, Quang" userId="S::nguyenqm@dickinson.edu::503cbd8f-856c-4527-aafd-4c07ec8a5808" providerId="AD" clId="Web-{D0468716-126C-9936-F541-18778E428E04}" dt="2024-04-30T19:57:47.472" v="21"/>
        <pc:sldMkLst>
          <pc:docMk/>
          <pc:sldMk cId="2711951103" sldId="277"/>
        </pc:sldMkLst>
      </pc:sldChg>
      <pc:sldChg chg="del">
        <pc:chgData name="Nguyen, Quang" userId="S::nguyenqm@dickinson.edu::503cbd8f-856c-4527-aafd-4c07ec8a5808" providerId="AD" clId="Web-{D0468716-126C-9936-F541-18778E428E04}" dt="2024-04-30T19:58:00.972" v="22"/>
        <pc:sldMkLst>
          <pc:docMk/>
          <pc:sldMk cId="3734246531" sldId="278"/>
        </pc:sldMkLst>
      </pc:sldChg>
      <pc:sldChg chg="del">
        <pc:chgData name="Nguyen, Quang" userId="S::nguyenqm@dickinson.edu::503cbd8f-856c-4527-aafd-4c07ec8a5808" providerId="AD" clId="Web-{D0468716-126C-9936-F541-18778E428E04}" dt="2024-04-30T20:02:04.210" v="23"/>
        <pc:sldMkLst>
          <pc:docMk/>
          <pc:sldMk cId="229617277" sldId="281"/>
        </pc:sldMkLst>
      </pc:sldChg>
      <pc:sldChg chg="del">
        <pc:chgData name="Nguyen, Quang" userId="S::nguyenqm@dickinson.edu::503cbd8f-856c-4527-aafd-4c07ec8a5808" providerId="AD" clId="Web-{D0468716-126C-9936-F541-18778E428E04}" dt="2024-04-30T20:02:06.679" v="24"/>
        <pc:sldMkLst>
          <pc:docMk/>
          <pc:sldMk cId="1789585823" sldId="282"/>
        </pc:sldMkLst>
      </pc:sldChg>
      <pc:sldChg chg="del">
        <pc:chgData name="Nguyen, Quang" userId="S::nguyenqm@dickinson.edu::503cbd8f-856c-4527-aafd-4c07ec8a5808" providerId="AD" clId="Web-{D0468716-126C-9936-F541-18778E428E04}" dt="2024-04-30T20:02:18.741" v="25"/>
        <pc:sldMkLst>
          <pc:docMk/>
          <pc:sldMk cId="2821011883" sldId="283"/>
        </pc:sldMkLst>
      </pc:sldChg>
      <pc:sldChg chg="del">
        <pc:chgData name="Nguyen, Quang" userId="S::nguyenqm@dickinson.edu::503cbd8f-856c-4527-aafd-4c07ec8a5808" providerId="AD" clId="Web-{D0468716-126C-9936-F541-18778E428E04}" dt="2024-04-30T20:02:38.648" v="27"/>
        <pc:sldMkLst>
          <pc:docMk/>
          <pc:sldMk cId="71896056" sldId="285"/>
        </pc:sldMkLst>
      </pc:sldChg>
      <pc:sldChg chg="del">
        <pc:chgData name="Nguyen, Quang" userId="S::nguyenqm@dickinson.edu::503cbd8f-856c-4527-aafd-4c07ec8a5808" providerId="AD" clId="Web-{D0468716-126C-9936-F541-18778E428E04}" dt="2024-04-30T20:02:29.742" v="26"/>
        <pc:sldMkLst>
          <pc:docMk/>
          <pc:sldMk cId="3256239445" sldId="287"/>
        </pc:sldMkLst>
      </pc:sldChg>
      <pc:sldChg chg="modSp">
        <pc:chgData name="Nguyen, Quang" userId="S::nguyenqm@dickinson.edu::503cbd8f-856c-4527-aafd-4c07ec8a5808" providerId="AD" clId="Web-{D0468716-126C-9936-F541-18778E428E04}" dt="2024-04-30T20:17:21.599" v="35"/>
        <pc:sldMkLst>
          <pc:docMk/>
          <pc:sldMk cId="238312439" sldId="293"/>
        </pc:sldMkLst>
        <pc:graphicFrameChg chg="mod modGraphic">
          <ac:chgData name="Nguyen, Quang" userId="S::nguyenqm@dickinson.edu::503cbd8f-856c-4527-aafd-4c07ec8a5808" providerId="AD" clId="Web-{D0468716-126C-9936-F541-18778E428E04}" dt="2024-04-30T20:17:21.599" v="35"/>
          <ac:graphicFrameMkLst>
            <pc:docMk/>
            <pc:sldMk cId="238312439" sldId="293"/>
            <ac:graphicFrameMk id="4" creationId="{2770389E-70A1-166F-2663-914A84A6BF7F}"/>
          </ac:graphicFrameMkLst>
        </pc:graphicFrameChg>
      </pc:sldChg>
      <pc:sldChg chg="modSp new">
        <pc:chgData name="Nguyen, Quang" userId="S::nguyenqm@dickinson.edu::503cbd8f-856c-4527-aafd-4c07ec8a5808" providerId="AD" clId="Web-{D0468716-126C-9936-F541-18778E428E04}" dt="2024-04-30T19:49:51.698" v="8" actId="20577"/>
        <pc:sldMkLst>
          <pc:docMk/>
          <pc:sldMk cId="3631953516" sldId="294"/>
        </pc:sldMkLst>
        <pc:spChg chg="mod">
          <ac:chgData name="Nguyen, Quang" userId="S::nguyenqm@dickinson.edu::503cbd8f-856c-4527-aafd-4c07ec8a5808" providerId="AD" clId="Web-{D0468716-126C-9936-F541-18778E428E04}" dt="2024-04-30T19:49:51.698" v="8" actId="20577"/>
          <ac:spMkLst>
            <pc:docMk/>
            <pc:sldMk cId="3631953516" sldId="294"/>
            <ac:spMk id="2" creationId="{AAD4F893-E03A-DE2B-314B-7EBC4743E107}"/>
          </ac:spMkLst>
        </pc:spChg>
      </pc:sldChg>
    </pc:docChg>
  </pc:docChgLst>
  <pc:docChgLst>
    <pc:chgData name="Nguyen, Quang" userId="503cbd8f-856c-4527-aafd-4c07ec8a5808" providerId="ADAL" clId="{825C05EE-A768-41AF-8B7B-09FC5F245B45}"/>
    <pc:docChg chg="undo custSel addSld delSld modSld">
      <pc:chgData name="Nguyen, Quang" userId="503cbd8f-856c-4527-aafd-4c07ec8a5808" providerId="ADAL" clId="{825C05EE-A768-41AF-8B7B-09FC5F245B45}" dt="2024-05-02T00:56:22.285" v="2228" actId="122"/>
      <pc:docMkLst>
        <pc:docMk/>
      </pc:docMkLst>
      <pc:sldChg chg="modSp mod">
        <pc:chgData name="Nguyen, Quang" userId="503cbd8f-856c-4527-aafd-4c07ec8a5808" providerId="ADAL" clId="{825C05EE-A768-41AF-8B7B-09FC5F245B45}" dt="2024-05-02T00:51:09.611" v="2219" actId="2711"/>
        <pc:sldMkLst>
          <pc:docMk/>
          <pc:sldMk cId="735454348" sldId="265"/>
        </pc:sldMkLst>
        <pc:spChg chg="mod">
          <ac:chgData name="Nguyen, Quang" userId="503cbd8f-856c-4527-aafd-4c07ec8a5808" providerId="ADAL" clId="{825C05EE-A768-41AF-8B7B-09FC5F245B45}" dt="2024-05-02T00:51:09.611" v="2219" actId="2711"/>
          <ac:spMkLst>
            <pc:docMk/>
            <pc:sldMk cId="735454348" sldId="265"/>
            <ac:spMk id="5" creationId="{33D861B5-D2C2-6E05-EC9B-2DA28783EC2E}"/>
          </ac:spMkLst>
        </pc:spChg>
      </pc:sldChg>
      <pc:sldChg chg="modSp del mod">
        <pc:chgData name="Nguyen, Quang" userId="503cbd8f-856c-4527-aafd-4c07ec8a5808" providerId="ADAL" clId="{825C05EE-A768-41AF-8B7B-09FC5F245B45}" dt="2024-05-01T04:56:19.211" v="1915" actId="2696"/>
        <pc:sldMkLst>
          <pc:docMk/>
          <pc:sldMk cId="2081733246" sldId="272"/>
        </pc:sldMkLst>
        <pc:spChg chg="mod">
          <ac:chgData name="Nguyen, Quang" userId="503cbd8f-856c-4527-aafd-4c07ec8a5808" providerId="ADAL" clId="{825C05EE-A768-41AF-8B7B-09FC5F245B45}" dt="2024-05-01T04:46:18.382" v="1082" actId="20577"/>
          <ac:spMkLst>
            <pc:docMk/>
            <pc:sldMk cId="2081733246" sldId="272"/>
            <ac:spMk id="4" creationId="{2075A7CE-B101-5C3C-923B-55C1437EFE1C}"/>
          </ac:spMkLst>
        </pc:spChg>
        <pc:spChg chg="mod">
          <ac:chgData name="Nguyen, Quang" userId="503cbd8f-856c-4527-aafd-4c07ec8a5808" providerId="ADAL" clId="{825C05EE-A768-41AF-8B7B-09FC5F245B45}" dt="2024-05-01T04:44:53.964" v="1051" actId="20577"/>
          <ac:spMkLst>
            <pc:docMk/>
            <pc:sldMk cId="2081733246" sldId="272"/>
            <ac:spMk id="5" creationId="{33D861B5-D2C2-6E05-EC9B-2DA28783EC2E}"/>
          </ac:spMkLst>
        </pc:spChg>
        <pc:spChg chg="mod">
          <ac:chgData name="Nguyen, Quang" userId="503cbd8f-856c-4527-aafd-4c07ec8a5808" providerId="ADAL" clId="{825C05EE-A768-41AF-8B7B-09FC5F245B45}" dt="2024-05-01T04:46:00.818" v="1054" actId="20577"/>
          <ac:spMkLst>
            <pc:docMk/>
            <pc:sldMk cId="2081733246" sldId="272"/>
            <ac:spMk id="6" creationId="{48331A4A-6EBA-2178-9ADA-E48FFF1A73A7}"/>
          </ac:spMkLst>
        </pc:spChg>
      </pc:sldChg>
      <pc:sldChg chg="addSp delSp modSp mod">
        <pc:chgData name="Nguyen, Quang" userId="503cbd8f-856c-4527-aafd-4c07ec8a5808" providerId="ADAL" clId="{825C05EE-A768-41AF-8B7B-09FC5F245B45}" dt="2024-05-02T00:51:27.218" v="2221" actId="113"/>
        <pc:sldMkLst>
          <pc:docMk/>
          <pc:sldMk cId="81609497" sldId="279"/>
        </pc:sldMkLst>
        <pc:spChg chg="mod">
          <ac:chgData name="Nguyen, Quang" userId="503cbd8f-856c-4527-aafd-4c07ec8a5808" providerId="ADAL" clId="{825C05EE-A768-41AF-8B7B-09FC5F245B45}" dt="2024-05-02T00:51:27.218" v="2221" actId="113"/>
          <ac:spMkLst>
            <pc:docMk/>
            <pc:sldMk cId="81609497" sldId="279"/>
            <ac:spMk id="2" creationId="{75AD7A55-2AF4-3A20-E66D-EC1D19555C70}"/>
          </ac:spMkLst>
        </pc:spChg>
        <pc:spChg chg="add del mod">
          <ac:chgData name="Nguyen, Quang" userId="503cbd8f-856c-4527-aafd-4c07ec8a5808" providerId="ADAL" clId="{825C05EE-A768-41AF-8B7B-09FC5F245B45}" dt="2024-05-01T04:03:50.377" v="408" actId="26606"/>
          <ac:spMkLst>
            <pc:docMk/>
            <pc:sldMk cId="81609497" sldId="279"/>
            <ac:spMk id="8" creationId="{7D9EB9CE-15AD-9EE3-F9DE-AE55206CDFC0}"/>
          </ac:spMkLst>
        </pc:spChg>
        <pc:spChg chg="add del">
          <ac:chgData name="Nguyen, Quang" userId="503cbd8f-856c-4527-aafd-4c07ec8a5808" providerId="ADAL" clId="{825C05EE-A768-41AF-8B7B-09FC5F245B45}" dt="2024-05-01T04:03:50.377" v="408" actId="26606"/>
          <ac:spMkLst>
            <pc:docMk/>
            <pc:sldMk cId="81609497" sldId="279"/>
            <ac:spMk id="11" creationId="{743AA782-23D1-4521-8CAD-47662984AA08}"/>
          </ac:spMkLst>
        </pc:spChg>
        <pc:spChg chg="add del">
          <ac:chgData name="Nguyen, Quang" userId="503cbd8f-856c-4527-aafd-4c07ec8a5808" providerId="ADAL" clId="{825C05EE-A768-41AF-8B7B-09FC5F245B45}" dt="2024-05-01T04:03:50.377" v="408" actId="26606"/>
          <ac:spMkLst>
            <pc:docMk/>
            <pc:sldMk cId="81609497" sldId="279"/>
            <ac:spMk id="13" creationId="{71877DBC-BB60-40F0-AC93-2ACDBAAE60CE}"/>
          </ac:spMkLst>
        </pc:spChg>
        <pc:spChg chg="add del">
          <ac:chgData name="Nguyen, Quang" userId="503cbd8f-856c-4527-aafd-4c07ec8a5808" providerId="ADAL" clId="{825C05EE-A768-41AF-8B7B-09FC5F245B45}" dt="2024-05-01T04:03:25.003" v="397" actId="26606"/>
          <ac:spMkLst>
            <pc:docMk/>
            <pc:sldMk cId="81609497" sldId="279"/>
            <ac:spMk id="18" creationId="{AE3A741D-C19B-960A-5803-1C5887147820}"/>
          </ac:spMkLst>
        </pc:spChg>
        <pc:spChg chg="add del">
          <ac:chgData name="Nguyen, Quang" userId="503cbd8f-856c-4527-aafd-4c07ec8a5808" providerId="ADAL" clId="{825C05EE-A768-41AF-8B7B-09FC5F245B45}" dt="2024-05-01T04:03:25.003" v="397" actId="26606"/>
          <ac:spMkLst>
            <pc:docMk/>
            <pc:sldMk cId="81609497" sldId="279"/>
            <ac:spMk id="20" creationId="{9C3A50E9-9119-7BC3-083B-2D84CCC78E47}"/>
          </ac:spMkLst>
        </pc:spChg>
        <pc:spChg chg="add del">
          <ac:chgData name="Nguyen, Quang" userId="503cbd8f-856c-4527-aafd-4c07ec8a5808" providerId="ADAL" clId="{825C05EE-A768-41AF-8B7B-09FC5F245B45}" dt="2024-05-01T04:03:25.003" v="397" actId="26606"/>
          <ac:spMkLst>
            <pc:docMk/>
            <pc:sldMk cId="81609497" sldId="279"/>
            <ac:spMk id="21" creationId="{7D9EB9CE-15AD-9EE3-F9DE-AE55206CDFC0}"/>
          </ac:spMkLst>
        </pc:spChg>
        <pc:spChg chg="add del">
          <ac:chgData name="Nguyen, Quang" userId="503cbd8f-856c-4527-aafd-4c07ec8a5808" providerId="ADAL" clId="{825C05EE-A768-41AF-8B7B-09FC5F245B45}" dt="2024-05-01T04:03:25.003" v="397" actId="26606"/>
          <ac:spMkLst>
            <pc:docMk/>
            <pc:sldMk cId="81609497" sldId="279"/>
            <ac:spMk id="22" creationId="{DC39DE25-0E4E-0AA7-0932-1D78C2372786}"/>
          </ac:spMkLst>
        </pc:spChg>
        <pc:spChg chg="add del">
          <ac:chgData name="Nguyen, Quang" userId="503cbd8f-856c-4527-aafd-4c07ec8a5808" providerId="ADAL" clId="{825C05EE-A768-41AF-8B7B-09FC5F245B45}" dt="2024-05-01T04:03:25.003" v="397" actId="26606"/>
          <ac:spMkLst>
            <pc:docMk/>
            <pc:sldMk cId="81609497" sldId="279"/>
            <ac:spMk id="24" creationId="{8D6EA299-0840-6DEA-E670-C49AEBC87E89}"/>
          </ac:spMkLst>
        </pc:spChg>
        <pc:spChg chg="add del">
          <ac:chgData name="Nguyen, Quang" userId="503cbd8f-856c-4527-aafd-4c07ec8a5808" providerId="ADAL" clId="{825C05EE-A768-41AF-8B7B-09FC5F245B45}" dt="2024-05-01T04:03:26.032" v="399" actId="26606"/>
          <ac:spMkLst>
            <pc:docMk/>
            <pc:sldMk cId="81609497" sldId="279"/>
            <ac:spMk id="26" creationId="{2CB962CF-61A3-4EF9-94F6-7C59B0329524}"/>
          </ac:spMkLst>
        </pc:spChg>
        <pc:spChg chg="add del">
          <ac:chgData name="Nguyen, Quang" userId="503cbd8f-856c-4527-aafd-4c07ec8a5808" providerId="ADAL" clId="{825C05EE-A768-41AF-8B7B-09FC5F245B45}" dt="2024-05-01T04:03:26.032" v="399" actId="26606"/>
          <ac:spMkLst>
            <pc:docMk/>
            <pc:sldMk cId="81609497" sldId="279"/>
            <ac:spMk id="27" creationId="{7D9EB9CE-15AD-9EE3-F9DE-AE55206CDFC0}"/>
          </ac:spMkLst>
        </pc:spChg>
        <pc:spChg chg="add del">
          <ac:chgData name="Nguyen, Quang" userId="503cbd8f-856c-4527-aafd-4c07ec8a5808" providerId="ADAL" clId="{825C05EE-A768-41AF-8B7B-09FC5F245B45}" dt="2024-05-01T04:03:27.484" v="401" actId="26606"/>
          <ac:spMkLst>
            <pc:docMk/>
            <pc:sldMk cId="81609497" sldId="279"/>
            <ac:spMk id="29" creationId="{7D9EB9CE-15AD-9EE3-F9DE-AE55206CDFC0}"/>
          </ac:spMkLst>
        </pc:spChg>
        <pc:spChg chg="add del">
          <ac:chgData name="Nguyen, Quang" userId="503cbd8f-856c-4527-aafd-4c07ec8a5808" providerId="ADAL" clId="{825C05EE-A768-41AF-8B7B-09FC5F245B45}" dt="2024-05-01T04:03:27.484" v="401" actId="26606"/>
          <ac:spMkLst>
            <pc:docMk/>
            <pc:sldMk cId="81609497" sldId="279"/>
            <ac:spMk id="30" creationId="{AE3A741D-C19B-960A-5803-1C5887147820}"/>
          </ac:spMkLst>
        </pc:spChg>
        <pc:spChg chg="add del">
          <ac:chgData name="Nguyen, Quang" userId="503cbd8f-856c-4527-aafd-4c07ec8a5808" providerId="ADAL" clId="{825C05EE-A768-41AF-8B7B-09FC5F245B45}" dt="2024-05-01T04:03:27.484" v="401" actId="26606"/>
          <ac:spMkLst>
            <pc:docMk/>
            <pc:sldMk cId="81609497" sldId="279"/>
            <ac:spMk id="31" creationId="{9C3A50E9-9119-7BC3-083B-2D84CCC78E47}"/>
          </ac:spMkLst>
        </pc:spChg>
        <pc:spChg chg="add del">
          <ac:chgData name="Nguyen, Quang" userId="503cbd8f-856c-4527-aafd-4c07ec8a5808" providerId="ADAL" clId="{825C05EE-A768-41AF-8B7B-09FC5F245B45}" dt="2024-05-01T04:03:27.484" v="401" actId="26606"/>
          <ac:spMkLst>
            <pc:docMk/>
            <pc:sldMk cId="81609497" sldId="279"/>
            <ac:spMk id="32" creationId="{DC39DE25-0E4E-0AA7-0932-1D78C2372786}"/>
          </ac:spMkLst>
        </pc:spChg>
        <pc:spChg chg="add del">
          <ac:chgData name="Nguyen, Quang" userId="503cbd8f-856c-4527-aafd-4c07ec8a5808" providerId="ADAL" clId="{825C05EE-A768-41AF-8B7B-09FC5F245B45}" dt="2024-05-01T04:03:27.484" v="401" actId="26606"/>
          <ac:spMkLst>
            <pc:docMk/>
            <pc:sldMk cId="81609497" sldId="279"/>
            <ac:spMk id="33" creationId="{8D6EA299-0840-6DEA-E670-C49AEBC87E89}"/>
          </ac:spMkLst>
        </pc:spChg>
        <pc:spChg chg="add del">
          <ac:chgData name="Nguyen, Quang" userId="503cbd8f-856c-4527-aafd-4c07ec8a5808" providerId="ADAL" clId="{825C05EE-A768-41AF-8B7B-09FC5F245B45}" dt="2024-05-01T04:03:48.146" v="403" actId="26606"/>
          <ac:spMkLst>
            <pc:docMk/>
            <pc:sldMk cId="81609497" sldId="279"/>
            <ac:spMk id="35" creationId="{2CB962CF-61A3-4EF9-94F6-7C59B0329524}"/>
          </ac:spMkLst>
        </pc:spChg>
        <pc:spChg chg="add del">
          <ac:chgData name="Nguyen, Quang" userId="503cbd8f-856c-4527-aafd-4c07ec8a5808" providerId="ADAL" clId="{825C05EE-A768-41AF-8B7B-09FC5F245B45}" dt="2024-05-01T04:03:48.146" v="403" actId="26606"/>
          <ac:spMkLst>
            <pc:docMk/>
            <pc:sldMk cId="81609497" sldId="279"/>
            <ac:spMk id="36" creationId="{7D9EB9CE-15AD-9EE3-F9DE-AE55206CDFC0}"/>
          </ac:spMkLst>
        </pc:spChg>
        <pc:spChg chg="add del">
          <ac:chgData name="Nguyen, Quang" userId="503cbd8f-856c-4527-aafd-4c07ec8a5808" providerId="ADAL" clId="{825C05EE-A768-41AF-8B7B-09FC5F245B45}" dt="2024-05-01T04:03:49.406" v="405" actId="26606"/>
          <ac:spMkLst>
            <pc:docMk/>
            <pc:sldMk cId="81609497" sldId="279"/>
            <ac:spMk id="38" creationId="{149FB5C3-7336-4FE0-A30C-CC0A3646D499}"/>
          </ac:spMkLst>
        </pc:spChg>
        <pc:spChg chg="add del">
          <ac:chgData name="Nguyen, Quang" userId="503cbd8f-856c-4527-aafd-4c07ec8a5808" providerId="ADAL" clId="{825C05EE-A768-41AF-8B7B-09FC5F245B45}" dt="2024-05-01T04:03:49.406" v="405" actId="26606"/>
          <ac:spMkLst>
            <pc:docMk/>
            <pc:sldMk cId="81609497" sldId="279"/>
            <ac:spMk id="42" creationId="{0DA909B4-15FF-46A6-8A7F-7AEF977FE9ED}"/>
          </ac:spMkLst>
        </pc:spChg>
        <pc:spChg chg="add del">
          <ac:chgData name="Nguyen, Quang" userId="503cbd8f-856c-4527-aafd-4c07ec8a5808" providerId="ADAL" clId="{825C05EE-A768-41AF-8B7B-09FC5F245B45}" dt="2024-05-01T04:03:49.406" v="405" actId="26606"/>
          <ac:spMkLst>
            <pc:docMk/>
            <pc:sldMk cId="81609497" sldId="279"/>
            <ac:spMk id="43" creationId="{1382A32C-5B0C-4B1C-A074-76C6DBCC9F87}"/>
          </ac:spMkLst>
        </pc:spChg>
        <pc:spChg chg="add del">
          <ac:chgData name="Nguyen, Quang" userId="503cbd8f-856c-4527-aafd-4c07ec8a5808" providerId="ADAL" clId="{825C05EE-A768-41AF-8B7B-09FC5F245B45}" dt="2024-05-01T04:03:49.406" v="405" actId="26606"/>
          <ac:spMkLst>
            <pc:docMk/>
            <pc:sldMk cId="81609497" sldId="279"/>
            <ac:spMk id="44" creationId="{7D9EB9CE-15AD-9EE3-F9DE-AE55206CDFC0}"/>
          </ac:spMkLst>
        </pc:spChg>
        <pc:spChg chg="add del">
          <ac:chgData name="Nguyen, Quang" userId="503cbd8f-856c-4527-aafd-4c07ec8a5808" providerId="ADAL" clId="{825C05EE-A768-41AF-8B7B-09FC5F245B45}" dt="2024-05-01T04:03:50.369" v="407" actId="26606"/>
          <ac:spMkLst>
            <pc:docMk/>
            <pc:sldMk cId="81609497" sldId="279"/>
            <ac:spMk id="46" creationId="{6B92FAF7-0AD3-4B47-9111-D0E9CD79E247}"/>
          </ac:spMkLst>
        </pc:spChg>
        <pc:spChg chg="add del">
          <ac:chgData name="Nguyen, Quang" userId="503cbd8f-856c-4527-aafd-4c07ec8a5808" providerId="ADAL" clId="{825C05EE-A768-41AF-8B7B-09FC5F245B45}" dt="2024-05-01T04:03:50.369" v="407" actId="26606"/>
          <ac:spMkLst>
            <pc:docMk/>
            <pc:sldMk cId="81609497" sldId="279"/>
            <ac:spMk id="55" creationId="{7D9EB9CE-15AD-9EE3-F9DE-AE55206CDFC0}"/>
          </ac:spMkLst>
        </pc:spChg>
        <pc:spChg chg="add">
          <ac:chgData name="Nguyen, Quang" userId="503cbd8f-856c-4527-aafd-4c07ec8a5808" providerId="ADAL" clId="{825C05EE-A768-41AF-8B7B-09FC5F245B45}" dt="2024-05-01T04:03:50.377" v="408" actId="26606"/>
          <ac:spMkLst>
            <pc:docMk/>
            <pc:sldMk cId="81609497" sldId="279"/>
            <ac:spMk id="57" creationId="{352BEC0E-22F8-46D0-9632-375DB541B06C}"/>
          </ac:spMkLst>
        </pc:spChg>
        <pc:spChg chg="add">
          <ac:chgData name="Nguyen, Quang" userId="503cbd8f-856c-4527-aafd-4c07ec8a5808" providerId="ADAL" clId="{825C05EE-A768-41AF-8B7B-09FC5F245B45}" dt="2024-05-01T04:03:50.377" v="408" actId="26606"/>
          <ac:spMkLst>
            <pc:docMk/>
            <pc:sldMk cId="81609497" sldId="279"/>
            <ac:spMk id="58" creationId="{3FCFB1DE-0B7E-48CC-BA90-B2AB0889F9D6}"/>
          </ac:spMkLst>
        </pc:spChg>
        <pc:spChg chg="add mod">
          <ac:chgData name="Nguyen, Quang" userId="503cbd8f-856c-4527-aafd-4c07ec8a5808" providerId="ADAL" clId="{825C05EE-A768-41AF-8B7B-09FC5F245B45}" dt="2024-05-01T04:11:50.404" v="610" actId="20577"/>
          <ac:spMkLst>
            <pc:docMk/>
            <pc:sldMk cId="81609497" sldId="279"/>
            <ac:spMk id="59" creationId="{7D9EB9CE-15AD-9EE3-F9DE-AE55206CDFC0}"/>
          </ac:spMkLst>
        </pc:spChg>
        <pc:grpChg chg="add del">
          <ac:chgData name="Nguyen, Quang" userId="503cbd8f-856c-4527-aafd-4c07ec8a5808" providerId="ADAL" clId="{825C05EE-A768-41AF-8B7B-09FC5F245B45}" dt="2024-05-01T04:03:49.406" v="405" actId="26606"/>
          <ac:grpSpMkLst>
            <pc:docMk/>
            <pc:sldMk cId="81609497" sldId="279"/>
            <ac:grpSpMk id="39" creationId="{19A6B5CE-CB1D-48EE-8B43-E952235C8371}"/>
          </ac:grpSpMkLst>
        </pc:grpChg>
        <pc:grpChg chg="add del">
          <ac:chgData name="Nguyen, Quang" userId="503cbd8f-856c-4527-aafd-4c07ec8a5808" providerId="ADAL" clId="{825C05EE-A768-41AF-8B7B-09FC5F245B45}" dt="2024-05-01T04:03:50.369" v="407" actId="26606"/>
          <ac:grpSpMkLst>
            <pc:docMk/>
            <pc:sldMk cId="81609497" sldId="279"/>
            <ac:grpSpMk id="47" creationId="{D6A77139-BADB-4B2C-BD41-B67A4D37D758}"/>
          </ac:grpSpMkLst>
        </pc:grpChg>
        <pc:grpChg chg="add del">
          <ac:chgData name="Nguyen, Quang" userId="503cbd8f-856c-4527-aafd-4c07ec8a5808" providerId="ADAL" clId="{825C05EE-A768-41AF-8B7B-09FC5F245B45}" dt="2024-05-01T04:03:50.369" v="407" actId="26606"/>
          <ac:grpSpMkLst>
            <pc:docMk/>
            <pc:sldMk cId="81609497" sldId="279"/>
            <ac:grpSpMk id="51" creationId="{2786ABD8-AB9F-46F2-A7D9-36F1F7338CF9}"/>
          </ac:grpSpMkLst>
        </pc:grpChg>
        <pc:graphicFrameChg chg="add del">
          <ac:chgData name="Nguyen, Quang" userId="503cbd8f-856c-4527-aafd-4c07ec8a5808" providerId="ADAL" clId="{825C05EE-A768-41AF-8B7B-09FC5F245B45}" dt="2024-05-01T04:03:19.850" v="391" actId="26606"/>
          <ac:graphicFrameMkLst>
            <pc:docMk/>
            <pc:sldMk cId="81609497" sldId="279"/>
            <ac:graphicFrameMk id="15" creationId="{AACA3881-B192-D34A-3128-3BC51E7A26C8}"/>
          </ac:graphicFrameMkLst>
        </pc:graphicFrameChg>
        <pc:graphicFrameChg chg="add del">
          <ac:chgData name="Nguyen, Quang" userId="503cbd8f-856c-4527-aafd-4c07ec8a5808" providerId="ADAL" clId="{825C05EE-A768-41AF-8B7B-09FC5F245B45}" dt="2024-05-01T04:03:20.223" v="393" actId="26606"/>
          <ac:graphicFrameMkLst>
            <pc:docMk/>
            <pc:sldMk cId="81609497" sldId="279"/>
            <ac:graphicFrameMk id="17" creationId="{FEA08303-587D-0E58-2922-5DEEF3713344}"/>
          </ac:graphicFrameMkLst>
        </pc:graphicFrameChg>
        <pc:graphicFrameChg chg="add del">
          <ac:chgData name="Nguyen, Quang" userId="503cbd8f-856c-4527-aafd-4c07ec8a5808" providerId="ADAL" clId="{825C05EE-A768-41AF-8B7B-09FC5F245B45}" dt="2024-05-01T04:03:21.586" v="395" actId="26606"/>
          <ac:graphicFrameMkLst>
            <pc:docMk/>
            <pc:sldMk cId="81609497" sldId="279"/>
            <ac:graphicFrameMk id="19" creationId="{DC13E5B0-2587-3A4A-7B03-42DE8D1346F1}"/>
          </ac:graphicFrameMkLst>
        </pc:graphicFrameChg>
        <pc:picChg chg="add mod">
          <ac:chgData name="Nguyen, Quang" userId="503cbd8f-856c-4527-aafd-4c07ec8a5808" providerId="ADAL" clId="{825C05EE-A768-41AF-8B7B-09FC5F245B45}" dt="2024-05-01T04:07:09.359" v="419" actId="14100"/>
          <ac:picMkLst>
            <pc:docMk/>
            <pc:sldMk cId="81609497" sldId="279"/>
            <ac:picMk id="3" creationId="{62F9C040-13DE-E715-B502-F6285C6D2B74}"/>
          </ac:picMkLst>
        </pc:picChg>
        <pc:picChg chg="mod ord">
          <ac:chgData name="Nguyen, Quang" userId="503cbd8f-856c-4527-aafd-4c07ec8a5808" providerId="ADAL" clId="{825C05EE-A768-41AF-8B7B-09FC5F245B45}" dt="2024-05-01T04:03:50.377" v="408" actId="26606"/>
          <ac:picMkLst>
            <pc:docMk/>
            <pc:sldMk cId="81609497" sldId="279"/>
            <ac:picMk id="4" creationId="{2B650951-ECB3-CA19-E906-DB7CC91FB9FE}"/>
          </ac:picMkLst>
        </pc:picChg>
      </pc:sldChg>
      <pc:sldChg chg="del">
        <pc:chgData name="Nguyen, Quang" userId="503cbd8f-856c-4527-aafd-4c07ec8a5808" providerId="ADAL" clId="{825C05EE-A768-41AF-8B7B-09FC5F245B45}" dt="2024-05-01T04:13:32.338" v="611" actId="2696"/>
        <pc:sldMkLst>
          <pc:docMk/>
          <pc:sldMk cId="1474228707" sldId="280"/>
        </pc:sldMkLst>
      </pc:sldChg>
      <pc:sldChg chg="addSp delSp modSp mod">
        <pc:chgData name="Nguyen, Quang" userId="503cbd8f-856c-4527-aafd-4c07ec8a5808" providerId="ADAL" clId="{825C05EE-A768-41AF-8B7B-09FC5F245B45}" dt="2024-05-02T00:54:54.737" v="2226" actId="123"/>
        <pc:sldMkLst>
          <pc:docMk/>
          <pc:sldMk cId="2202210316" sldId="284"/>
        </pc:sldMkLst>
        <pc:spChg chg="mod ord">
          <ac:chgData name="Nguyen, Quang" userId="503cbd8f-856c-4527-aafd-4c07ec8a5808" providerId="ADAL" clId="{825C05EE-A768-41AF-8B7B-09FC5F245B45}" dt="2024-05-02T00:54:42.032" v="2225" actId="26606"/>
          <ac:spMkLst>
            <pc:docMk/>
            <pc:sldMk cId="2202210316" sldId="284"/>
            <ac:spMk id="2" creationId="{E9C33341-23C0-D7C4-01CB-AD0145F934F5}"/>
          </ac:spMkLst>
        </pc:spChg>
        <pc:spChg chg="mod ord">
          <ac:chgData name="Nguyen, Quang" userId="503cbd8f-856c-4527-aafd-4c07ec8a5808" providerId="ADAL" clId="{825C05EE-A768-41AF-8B7B-09FC5F245B45}" dt="2024-05-02T00:54:54.737" v="2226" actId="123"/>
          <ac:spMkLst>
            <pc:docMk/>
            <pc:sldMk cId="2202210316" sldId="284"/>
            <ac:spMk id="8" creationId="{2F4721DC-03FD-2D42-C699-92B57A0562B0}"/>
          </ac:spMkLst>
        </pc:spChg>
        <pc:spChg chg="add del">
          <ac:chgData name="Nguyen, Quang" userId="503cbd8f-856c-4527-aafd-4c07ec8a5808" providerId="ADAL" clId="{825C05EE-A768-41AF-8B7B-09FC5F245B45}" dt="2024-05-01T04:15:32.633" v="623" actId="26606"/>
          <ac:spMkLst>
            <pc:docMk/>
            <pc:sldMk cId="2202210316" sldId="284"/>
            <ac:spMk id="11" creationId="{7B831B6F-405A-4B47-B9BB-5CA88F285844}"/>
          </ac:spMkLst>
        </pc:spChg>
        <pc:spChg chg="add del">
          <ac:chgData name="Nguyen, Quang" userId="503cbd8f-856c-4527-aafd-4c07ec8a5808" providerId="ADAL" clId="{825C05EE-A768-41AF-8B7B-09FC5F245B45}" dt="2024-05-01T04:15:32.633" v="623" actId="26606"/>
          <ac:spMkLst>
            <pc:docMk/>
            <pc:sldMk cId="2202210316" sldId="284"/>
            <ac:spMk id="13" creationId="{953EE71A-6488-4203-A7C4-77102FD0DCCA}"/>
          </ac:spMkLst>
        </pc:spChg>
        <pc:spChg chg="add del">
          <ac:chgData name="Nguyen, Quang" userId="503cbd8f-856c-4527-aafd-4c07ec8a5808" providerId="ADAL" clId="{825C05EE-A768-41AF-8B7B-09FC5F245B45}" dt="2024-05-01T04:15:29.131" v="616" actId="26606"/>
          <ac:spMkLst>
            <pc:docMk/>
            <pc:sldMk cId="2202210316" sldId="284"/>
            <ac:spMk id="18" creationId="{231BF440-39FA-4087-84CC-2EEC0BBDAF29}"/>
          </ac:spMkLst>
        </pc:spChg>
        <pc:spChg chg="add del">
          <ac:chgData name="Nguyen, Quang" userId="503cbd8f-856c-4527-aafd-4c07ec8a5808" providerId="ADAL" clId="{825C05EE-A768-41AF-8B7B-09FC5F245B45}" dt="2024-05-01T04:15:29.131" v="616" actId="26606"/>
          <ac:spMkLst>
            <pc:docMk/>
            <pc:sldMk cId="2202210316" sldId="284"/>
            <ac:spMk id="20" creationId="{F04E4CBA-303B-48BD-8451-C2701CB0EEBF}"/>
          </ac:spMkLst>
        </pc:spChg>
        <pc:spChg chg="add del">
          <ac:chgData name="Nguyen, Quang" userId="503cbd8f-856c-4527-aafd-4c07ec8a5808" providerId="ADAL" clId="{825C05EE-A768-41AF-8B7B-09FC5F245B45}" dt="2024-05-01T04:15:29.131" v="616" actId="26606"/>
          <ac:spMkLst>
            <pc:docMk/>
            <pc:sldMk cId="2202210316" sldId="284"/>
            <ac:spMk id="22" creationId="{F6CA58B3-AFCC-4A40-9882-50D5080879B0}"/>
          </ac:spMkLst>
        </pc:spChg>
        <pc:spChg chg="add del">
          <ac:chgData name="Nguyen, Quang" userId="503cbd8f-856c-4527-aafd-4c07ec8a5808" providerId="ADAL" clId="{825C05EE-A768-41AF-8B7B-09FC5F245B45}" dt="2024-05-01T04:15:29.131" v="616" actId="26606"/>
          <ac:spMkLst>
            <pc:docMk/>
            <pc:sldMk cId="2202210316" sldId="284"/>
            <ac:spMk id="24" creationId="{75C56826-D4E5-42ED-8529-079651CB3005}"/>
          </ac:spMkLst>
        </pc:spChg>
        <pc:spChg chg="add del">
          <ac:chgData name="Nguyen, Quang" userId="503cbd8f-856c-4527-aafd-4c07ec8a5808" providerId="ADAL" clId="{825C05EE-A768-41AF-8B7B-09FC5F245B45}" dt="2024-05-01T04:15:29.131" v="616" actId="26606"/>
          <ac:spMkLst>
            <pc:docMk/>
            <pc:sldMk cId="2202210316" sldId="284"/>
            <ac:spMk id="26" creationId="{82095FCE-EF05-4443-B97A-85DEE3A5CA17}"/>
          </ac:spMkLst>
        </pc:spChg>
        <pc:spChg chg="add del">
          <ac:chgData name="Nguyen, Quang" userId="503cbd8f-856c-4527-aafd-4c07ec8a5808" providerId="ADAL" clId="{825C05EE-A768-41AF-8B7B-09FC5F245B45}" dt="2024-05-01T04:15:29.131" v="616" actId="26606"/>
          <ac:spMkLst>
            <pc:docMk/>
            <pc:sldMk cId="2202210316" sldId="284"/>
            <ac:spMk id="28" creationId="{CA00AE6B-AA30-4CF8-BA6F-339B780AD76C}"/>
          </ac:spMkLst>
        </pc:spChg>
        <pc:spChg chg="add del">
          <ac:chgData name="Nguyen, Quang" userId="503cbd8f-856c-4527-aafd-4c07ec8a5808" providerId="ADAL" clId="{825C05EE-A768-41AF-8B7B-09FC5F245B45}" dt="2024-05-01T04:15:30.127" v="618" actId="26606"/>
          <ac:spMkLst>
            <pc:docMk/>
            <pc:sldMk cId="2202210316" sldId="284"/>
            <ac:spMk id="30" creationId="{A2679492-7988-4050-9056-542444452411}"/>
          </ac:spMkLst>
        </pc:spChg>
        <pc:spChg chg="add del">
          <ac:chgData name="Nguyen, Quang" userId="503cbd8f-856c-4527-aafd-4c07ec8a5808" providerId="ADAL" clId="{825C05EE-A768-41AF-8B7B-09FC5F245B45}" dt="2024-05-01T04:15:30.127" v="618" actId="26606"/>
          <ac:spMkLst>
            <pc:docMk/>
            <pc:sldMk cId="2202210316" sldId="284"/>
            <ac:spMk id="31" creationId="{B091B163-7D61-4891-ABCF-5C13D9C418D0}"/>
          </ac:spMkLst>
        </pc:spChg>
        <pc:spChg chg="add del">
          <ac:chgData name="Nguyen, Quang" userId="503cbd8f-856c-4527-aafd-4c07ec8a5808" providerId="ADAL" clId="{825C05EE-A768-41AF-8B7B-09FC5F245B45}" dt="2024-05-01T04:15:31.721" v="620" actId="26606"/>
          <ac:spMkLst>
            <pc:docMk/>
            <pc:sldMk cId="2202210316" sldId="284"/>
            <ac:spMk id="34" creationId="{149FB5C3-7336-4FE0-A30C-CC0A3646D499}"/>
          </ac:spMkLst>
        </pc:spChg>
        <pc:spChg chg="add del">
          <ac:chgData name="Nguyen, Quang" userId="503cbd8f-856c-4527-aafd-4c07ec8a5808" providerId="ADAL" clId="{825C05EE-A768-41AF-8B7B-09FC5F245B45}" dt="2024-05-01T04:15:31.721" v="620" actId="26606"/>
          <ac:spMkLst>
            <pc:docMk/>
            <pc:sldMk cId="2202210316" sldId="284"/>
            <ac:spMk id="37" creationId="{0DA909B4-15FF-46A6-8A7F-7AEF977FE9ED}"/>
          </ac:spMkLst>
        </pc:spChg>
        <pc:spChg chg="add del">
          <ac:chgData name="Nguyen, Quang" userId="503cbd8f-856c-4527-aafd-4c07ec8a5808" providerId="ADAL" clId="{825C05EE-A768-41AF-8B7B-09FC5F245B45}" dt="2024-05-01T04:15:31.721" v="620" actId="26606"/>
          <ac:spMkLst>
            <pc:docMk/>
            <pc:sldMk cId="2202210316" sldId="284"/>
            <ac:spMk id="38" creationId="{1382A32C-5B0C-4B1C-A074-76C6DBCC9F87}"/>
          </ac:spMkLst>
        </pc:spChg>
        <pc:spChg chg="add del">
          <ac:chgData name="Nguyen, Quang" userId="503cbd8f-856c-4527-aafd-4c07ec8a5808" providerId="ADAL" clId="{825C05EE-A768-41AF-8B7B-09FC5F245B45}" dt="2024-05-01T04:15:32.623" v="622" actId="26606"/>
          <ac:spMkLst>
            <pc:docMk/>
            <pc:sldMk cId="2202210316" sldId="284"/>
            <ac:spMk id="40" creationId="{A7AE9375-4664-4DB2-922D-2782A6E439AC}"/>
          </ac:spMkLst>
        </pc:spChg>
        <pc:spChg chg="add del">
          <ac:chgData name="Nguyen, Quang" userId="503cbd8f-856c-4527-aafd-4c07ec8a5808" providerId="ADAL" clId="{825C05EE-A768-41AF-8B7B-09FC5F245B45}" dt="2024-05-01T04:15:32.623" v="622" actId="26606"/>
          <ac:spMkLst>
            <pc:docMk/>
            <pc:sldMk cId="2202210316" sldId="284"/>
            <ac:spMk id="42" creationId="{C87417AF-190E-4D6E-AFA6-7D3E84B0B430}"/>
          </ac:spMkLst>
        </pc:spChg>
        <pc:spChg chg="add del">
          <ac:chgData name="Nguyen, Quang" userId="503cbd8f-856c-4527-aafd-4c07ec8a5808" providerId="ADAL" clId="{825C05EE-A768-41AF-8B7B-09FC5F245B45}" dt="2024-05-01T04:15:32.623" v="622" actId="26606"/>
          <ac:spMkLst>
            <pc:docMk/>
            <pc:sldMk cId="2202210316" sldId="284"/>
            <ac:spMk id="43" creationId="{80B30ED8-273E-4C07-8568-2FE5CC5C483D}"/>
          </ac:spMkLst>
        </pc:spChg>
        <pc:spChg chg="add del">
          <ac:chgData name="Nguyen, Quang" userId="503cbd8f-856c-4527-aafd-4c07ec8a5808" providerId="ADAL" clId="{825C05EE-A768-41AF-8B7B-09FC5F245B45}" dt="2024-05-01T04:15:55.611" v="635" actId="26606"/>
          <ac:spMkLst>
            <pc:docMk/>
            <pc:sldMk cId="2202210316" sldId="284"/>
            <ac:spMk id="45" creationId="{385E1BDC-A9B0-4A87-82E3-F3187F69A802}"/>
          </ac:spMkLst>
        </pc:spChg>
        <pc:spChg chg="add del">
          <ac:chgData name="Nguyen, Quang" userId="503cbd8f-856c-4527-aafd-4c07ec8a5808" providerId="ADAL" clId="{825C05EE-A768-41AF-8B7B-09FC5F245B45}" dt="2024-05-01T04:15:55.611" v="635" actId="26606"/>
          <ac:spMkLst>
            <pc:docMk/>
            <pc:sldMk cId="2202210316" sldId="284"/>
            <ac:spMk id="46" creationId="{0990C621-3B8B-4820-8328-D47EF7CE823C}"/>
          </ac:spMkLst>
        </pc:spChg>
        <pc:spChg chg="add del">
          <ac:chgData name="Nguyen, Quang" userId="503cbd8f-856c-4527-aafd-4c07ec8a5808" providerId="ADAL" clId="{825C05EE-A768-41AF-8B7B-09FC5F245B45}" dt="2024-05-01T04:15:55.611" v="635" actId="26606"/>
          <ac:spMkLst>
            <pc:docMk/>
            <pc:sldMk cId="2202210316" sldId="284"/>
            <ac:spMk id="47" creationId="{C1A2385B-1D2A-4E17-84FA-6CB7F0AAE473}"/>
          </ac:spMkLst>
        </pc:spChg>
        <pc:spChg chg="add del">
          <ac:chgData name="Nguyen, Quang" userId="503cbd8f-856c-4527-aafd-4c07ec8a5808" providerId="ADAL" clId="{825C05EE-A768-41AF-8B7B-09FC5F245B45}" dt="2024-05-01T04:15:55.611" v="635" actId="26606"/>
          <ac:spMkLst>
            <pc:docMk/>
            <pc:sldMk cId="2202210316" sldId="284"/>
            <ac:spMk id="48" creationId="{5E791F2F-79DB-4CC0-9FA1-001E3E91E8B7}"/>
          </ac:spMkLst>
        </pc:spChg>
        <pc:spChg chg="add del">
          <ac:chgData name="Nguyen, Quang" userId="503cbd8f-856c-4527-aafd-4c07ec8a5808" providerId="ADAL" clId="{825C05EE-A768-41AF-8B7B-09FC5F245B45}" dt="2024-05-01T04:15:50.603" v="628" actId="26606"/>
          <ac:spMkLst>
            <pc:docMk/>
            <pc:sldMk cId="2202210316" sldId="284"/>
            <ac:spMk id="53" creationId="{99F1FFA9-D672-408C-9220-ADEEC6ABDD09}"/>
          </ac:spMkLst>
        </pc:spChg>
        <pc:spChg chg="add del">
          <ac:chgData name="Nguyen, Quang" userId="503cbd8f-856c-4527-aafd-4c07ec8a5808" providerId="ADAL" clId="{825C05EE-A768-41AF-8B7B-09FC5F245B45}" dt="2024-05-01T04:15:52.701" v="630" actId="26606"/>
          <ac:spMkLst>
            <pc:docMk/>
            <pc:sldMk cId="2202210316" sldId="284"/>
            <ac:spMk id="55" creationId="{0990C621-3B8B-4820-8328-D47EF7CE823C}"/>
          </ac:spMkLst>
        </pc:spChg>
        <pc:spChg chg="add del">
          <ac:chgData name="Nguyen, Quang" userId="503cbd8f-856c-4527-aafd-4c07ec8a5808" providerId="ADAL" clId="{825C05EE-A768-41AF-8B7B-09FC5F245B45}" dt="2024-05-01T04:15:52.701" v="630" actId="26606"/>
          <ac:spMkLst>
            <pc:docMk/>
            <pc:sldMk cId="2202210316" sldId="284"/>
            <ac:spMk id="56" creationId="{6D24BC9E-AC6A-42EE-AFD8-B290720B841F}"/>
          </ac:spMkLst>
        </pc:spChg>
        <pc:spChg chg="add del">
          <ac:chgData name="Nguyen, Quang" userId="503cbd8f-856c-4527-aafd-4c07ec8a5808" providerId="ADAL" clId="{825C05EE-A768-41AF-8B7B-09FC5F245B45}" dt="2024-05-01T04:15:52.701" v="630" actId="26606"/>
          <ac:spMkLst>
            <pc:docMk/>
            <pc:sldMk cId="2202210316" sldId="284"/>
            <ac:spMk id="57" creationId="{C1A2385B-1D2A-4E17-84FA-6CB7F0AAE473}"/>
          </ac:spMkLst>
        </pc:spChg>
        <pc:spChg chg="add del">
          <ac:chgData name="Nguyen, Quang" userId="503cbd8f-856c-4527-aafd-4c07ec8a5808" providerId="ADAL" clId="{825C05EE-A768-41AF-8B7B-09FC5F245B45}" dt="2024-05-01T04:15:52.701" v="630" actId="26606"/>
          <ac:spMkLst>
            <pc:docMk/>
            <pc:sldMk cId="2202210316" sldId="284"/>
            <ac:spMk id="59" creationId="{5E791F2F-79DB-4CC0-9FA1-001E3E91E8B7}"/>
          </ac:spMkLst>
        </pc:spChg>
        <pc:spChg chg="add del">
          <ac:chgData name="Nguyen, Quang" userId="503cbd8f-856c-4527-aafd-4c07ec8a5808" providerId="ADAL" clId="{825C05EE-A768-41AF-8B7B-09FC5F245B45}" dt="2024-05-01T04:15:54.212" v="632" actId="26606"/>
          <ac:spMkLst>
            <pc:docMk/>
            <pc:sldMk cId="2202210316" sldId="284"/>
            <ac:spMk id="61" creationId="{82095FCE-EF05-4443-B97A-85DEE3A5CA17}"/>
          </ac:spMkLst>
        </pc:spChg>
        <pc:spChg chg="add del">
          <ac:chgData name="Nguyen, Quang" userId="503cbd8f-856c-4527-aafd-4c07ec8a5808" providerId="ADAL" clId="{825C05EE-A768-41AF-8B7B-09FC5F245B45}" dt="2024-05-01T04:15:54.212" v="632" actId="26606"/>
          <ac:spMkLst>
            <pc:docMk/>
            <pc:sldMk cId="2202210316" sldId="284"/>
            <ac:spMk id="62" creationId="{8F7AFB9A-7364-478C-B48B-8523CDD9AE8D}"/>
          </ac:spMkLst>
        </pc:spChg>
        <pc:spChg chg="add del">
          <ac:chgData name="Nguyen, Quang" userId="503cbd8f-856c-4527-aafd-4c07ec8a5808" providerId="ADAL" clId="{825C05EE-A768-41AF-8B7B-09FC5F245B45}" dt="2024-05-01T04:15:54.212" v="632" actId="26606"/>
          <ac:spMkLst>
            <pc:docMk/>
            <pc:sldMk cId="2202210316" sldId="284"/>
            <ac:spMk id="63" creationId="{36678033-86B6-40E6-BE90-78D8ED4E3A31}"/>
          </ac:spMkLst>
        </pc:spChg>
        <pc:spChg chg="add del">
          <ac:chgData name="Nguyen, Quang" userId="503cbd8f-856c-4527-aafd-4c07ec8a5808" providerId="ADAL" clId="{825C05EE-A768-41AF-8B7B-09FC5F245B45}" dt="2024-05-01T04:15:54.212" v="632" actId="26606"/>
          <ac:spMkLst>
            <pc:docMk/>
            <pc:sldMk cId="2202210316" sldId="284"/>
            <ac:spMk id="64" creationId="{D2542E1A-076E-4A34-BB67-2BF961754E0C}"/>
          </ac:spMkLst>
        </pc:spChg>
        <pc:spChg chg="add del">
          <ac:chgData name="Nguyen, Quang" userId="503cbd8f-856c-4527-aafd-4c07ec8a5808" providerId="ADAL" clId="{825C05EE-A768-41AF-8B7B-09FC5F245B45}" dt="2024-05-01T04:15:54.212" v="632" actId="26606"/>
          <ac:spMkLst>
            <pc:docMk/>
            <pc:sldMk cId="2202210316" sldId="284"/>
            <ac:spMk id="65" creationId="{75C56826-D4E5-42ED-8529-079651CB3005}"/>
          </ac:spMkLst>
        </pc:spChg>
        <pc:spChg chg="add del">
          <ac:chgData name="Nguyen, Quang" userId="503cbd8f-856c-4527-aafd-4c07ec8a5808" providerId="ADAL" clId="{825C05EE-A768-41AF-8B7B-09FC5F245B45}" dt="2024-05-01T04:15:55.601" v="634" actId="26606"/>
          <ac:spMkLst>
            <pc:docMk/>
            <pc:sldMk cId="2202210316" sldId="284"/>
            <ac:spMk id="67" creationId="{231BF440-39FA-4087-84CC-2EEC0BBDAF29}"/>
          </ac:spMkLst>
        </pc:spChg>
        <pc:spChg chg="add del">
          <ac:chgData name="Nguyen, Quang" userId="503cbd8f-856c-4527-aafd-4c07ec8a5808" providerId="ADAL" clId="{825C05EE-A768-41AF-8B7B-09FC5F245B45}" dt="2024-05-01T04:15:55.601" v="634" actId="26606"/>
          <ac:spMkLst>
            <pc:docMk/>
            <pc:sldMk cId="2202210316" sldId="284"/>
            <ac:spMk id="68" creationId="{F04E4CBA-303B-48BD-8451-C2701CB0EEBF}"/>
          </ac:spMkLst>
        </pc:spChg>
        <pc:spChg chg="add del">
          <ac:chgData name="Nguyen, Quang" userId="503cbd8f-856c-4527-aafd-4c07ec8a5808" providerId="ADAL" clId="{825C05EE-A768-41AF-8B7B-09FC5F245B45}" dt="2024-05-01T04:15:55.601" v="634" actId="26606"/>
          <ac:spMkLst>
            <pc:docMk/>
            <pc:sldMk cId="2202210316" sldId="284"/>
            <ac:spMk id="69" creationId="{F6CA58B3-AFCC-4A40-9882-50D5080879B0}"/>
          </ac:spMkLst>
        </pc:spChg>
        <pc:spChg chg="add del">
          <ac:chgData name="Nguyen, Quang" userId="503cbd8f-856c-4527-aafd-4c07ec8a5808" providerId="ADAL" clId="{825C05EE-A768-41AF-8B7B-09FC5F245B45}" dt="2024-05-01T04:15:55.601" v="634" actId="26606"/>
          <ac:spMkLst>
            <pc:docMk/>
            <pc:sldMk cId="2202210316" sldId="284"/>
            <ac:spMk id="70" creationId="{75C56826-D4E5-42ED-8529-079651CB3005}"/>
          </ac:spMkLst>
        </pc:spChg>
        <pc:spChg chg="add del">
          <ac:chgData name="Nguyen, Quang" userId="503cbd8f-856c-4527-aafd-4c07ec8a5808" providerId="ADAL" clId="{825C05EE-A768-41AF-8B7B-09FC5F245B45}" dt="2024-05-01T04:15:55.601" v="634" actId="26606"/>
          <ac:spMkLst>
            <pc:docMk/>
            <pc:sldMk cId="2202210316" sldId="284"/>
            <ac:spMk id="71" creationId="{82095FCE-EF05-4443-B97A-85DEE3A5CA17}"/>
          </ac:spMkLst>
        </pc:spChg>
        <pc:spChg chg="add del">
          <ac:chgData name="Nguyen, Quang" userId="503cbd8f-856c-4527-aafd-4c07ec8a5808" providerId="ADAL" clId="{825C05EE-A768-41AF-8B7B-09FC5F245B45}" dt="2024-05-01T04:15:55.601" v="634" actId="26606"/>
          <ac:spMkLst>
            <pc:docMk/>
            <pc:sldMk cId="2202210316" sldId="284"/>
            <ac:spMk id="72" creationId="{CA00AE6B-AA30-4CF8-BA6F-339B780AD76C}"/>
          </ac:spMkLst>
        </pc:spChg>
        <pc:spChg chg="add del">
          <ac:chgData name="Nguyen, Quang" userId="503cbd8f-856c-4527-aafd-4c07ec8a5808" providerId="ADAL" clId="{825C05EE-A768-41AF-8B7B-09FC5F245B45}" dt="2024-05-01T04:20:51.256" v="924" actId="26606"/>
          <ac:spMkLst>
            <pc:docMk/>
            <pc:sldMk cId="2202210316" sldId="284"/>
            <ac:spMk id="74" creationId="{F4F2FC05-7D27-410F-BDA9-ADF4831368C7}"/>
          </ac:spMkLst>
        </pc:spChg>
        <pc:spChg chg="add del">
          <ac:chgData name="Nguyen, Quang" userId="503cbd8f-856c-4527-aafd-4c07ec8a5808" providerId="ADAL" clId="{825C05EE-A768-41AF-8B7B-09FC5F245B45}" dt="2024-05-01T04:20:51.256" v="924" actId="26606"/>
          <ac:spMkLst>
            <pc:docMk/>
            <pc:sldMk cId="2202210316" sldId="284"/>
            <ac:spMk id="75" creationId="{9080D120-BD54-46E1-BA37-82F5E8089E90}"/>
          </ac:spMkLst>
        </pc:spChg>
        <pc:spChg chg="add del">
          <ac:chgData name="Nguyen, Quang" userId="503cbd8f-856c-4527-aafd-4c07ec8a5808" providerId="ADAL" clId="{825C05EE-A768-41AF-8B7B-09FC5F245B45}" dt="2024-05-01T04:20:51.256" v="924" actId="26606"/>
          <ac:spMkLst>
            <pc:docMk/>
            <pc:sldMk cId="2202210316" sldId="284"/>
            <ac:spMk id="76" creationId="{81D83946-74FA-498A-AC80-9926F041B5C5}"/>
          </ac:spMkLst>
        </pc:spChg>
        <pc:spChg chg="add del">
          <ac:chgData name="Nguyen, Quang" userId="503cbd8f-856c-4527-aafd-4c07ec8a5808" providerId="ADAL" clId="{825C05EE-A768-41AF-8B7B-09FC5F245B45}" dt="2024-05-01T04:20:51.256" v="924" actId="26606"/>
          <ac:spMkLst>
            <pc:docMk/>
            <pc:sldMk cId="2202210316" sldId="284"/>
            <ac:spMk id="77" creationId="{5060D983-8B52-443A-8183-2A1DE05618B5}"/>
          </ac:spMkLst>
        </pc:spChg>
        <pc:spChg chg="add del">
          <ac:chgData name="Nguyen, Quang" userId="503cbd8f-856c-4527-aafd-4c07ec8a5808" providerId="ADAL" clId="{825C05EE-A768-41AF-8B7B-09FC5F245B45}" dt="2024-05-01T04:20:33.810" v="903" actId="26606"/>
          <ac:spMkLst>
            <pc:docMk/>
            <pc:sldMk cId="2202210316" sldId="284"/>
            <ac:spMk id="82" creationId="{385E1BDC-A9B0-4A87-82E3-F3187F69A802}"/>
          </ac:spMkLst>
        </pc:spChg>
        <pc:spChg chg="add del">
          <ac:chgData name="Nguyen, Quang" userId="503cbd8f-856c-4527-aafd-4c07ec8a5808" providerId="ADAL" clId="{825C05EE-A768-41AF-8B7B-09FC5F245B45}" dt="2024-05-01T04:20:33.810" v="903" actId="26606"/>
          <ac:spMkLst>
            <pc:docMk/>
            <pc:sldMk cId="2202210316" sldId="284"/>
            <ac:spMk id="84" creationId="{0990C621-3B8B-4820-8328-D47EF7CE823C}"/>
          </ac:spMkLst>
        </pc:spChg>
        <pc:spChg chg="add del">
          <ac:chgData name="Nguyen, Quang" userId="503cbd8f-856c-4527-aafd-4c07ec8a5808" providerId="ADAL" clId="{825C05EE-A768-41AF-8B7B-09FC5F245B45}" dt="2024-05-01T04:20:33.810" v="903" actId="26606"/>
          <ac:spMkLst>
            <pc:docMk/>
            <pc:sldMk cId="2202210316" sldId="284"/>
            <ac:spMk id="86" creationId="{C1A2385B-1D2A-4E17-84FA-6CB7F0AAE473}"/>
          </ac:spMkLst>
        </pc:spChg>
        <pc:spChg chg="add del">
          <ac:chgData name="Nguyen, Quang" userId="503cbd8f-856c-4527-aafd-4c07ec8a5808" providerId="ADAL" clId="{825C05EE-A768-41AF-8B7B-09FC5F245B45}" dt="2024-05-01T04:20:33.810" v="903" actId="26606"/>
          <ac:spMkLst>
            <pc:docMk/>
            <pc:sldMk cId="2202210316" sldId="284"/>
            <ac:spMk id="88" creationId="{5E791F2F-79DB-4CC0-9FA1-001E3E91E8B7}"/>
          </ac:spMkLst>
        </pc:spChg>
        <pc:spChg chg="add del">
          <ac:chgData name="Nguyen, Quang" userId="503cbd8f-856c-4527-aafd-4c07ec8a5808" providerId="ADAL" clId="{825C05EE-A768-41AF-8B7B-09FC5F245B45}" dt="2024-05-01T04:20:36.982" v="905" actId="26606"/>
          <ac:spMkLst>
            <pc:docMk/>
            <pc:sldMk cId="2202210316" sldId="284"/>
            <ac:spMk id="90" creationId="{99F1FFA9-D672-408C-9220-ADEEC6ABDD09}"/>
          </ac:spMkLst>
        </pc:spChg>
        <pc:spChg chg="add del">
          <ac:chgData name="Nguyen, Quang" userId="503cbd8f-856c-4527-aafd-4c07ec8a5808" providerId="ADAL" clId="{825C05EE-A768-41AF-8B7B-09FC5F245B45}" dt="2024-05-01T04:20:40.549" v="907" actId="26606"/>
          <ac:spMkLst>
            <pc:docMk/>
            <pc:sldMk cId="2202210316" sldId="284"/>
            <ac:spMk id="92" creationId="{CD504B3E-2155-480C-A1E5-DBFD02C55BA6}"/>
          </ac:spMkLst>
        </pc:spChg>
        <pc:spChg chg="add del">
          <ac:chgData name="Nguyen, Quang" userId="503cbd8f-856c-4527-aafd-4c07ec8a5808" providerId="ADAL" clId="{825C05EE-A768-41AF-8B7B-09FC5F245B45}" dt="2024-05-01T04:20:40.549" v="907" actId="26606"/>
          <ac:spMkLst>
            <pc:docMk/>
            <pc:sldMk cId="2202210316" sldId="284"/>
            <ac:spMk id="93" creationId="{0990C621-3B8B-4820-8328-D47EF7CE823C}"/>
          </ac:spMkLst>
        </pc:spChg>
        <pc:spChg chg="add del">
          <ac:chgData name="Nguyen, Quang" userId="503cbd8f-856c-4527-aafd-4c07ec8a5808" providerId="ADAL" clId="{825C05EE-A768-41AF-8B7B-09FC5F245B45}" dt="2024-05-01T04:20:40.549" v="907" actId="26606"/>
          <ac:spMkLst>
            <pc:docMk/>
            <pc:sldMk cId="2202210316" sldId="284"/>
            <ac:spMk id="94" creationId="{C1A2385B-1D2A-4E17-84FA-6CB7F0AAE473}"/>
          </ac:spMkLst>
        </pc:spChg>
        <pc:spChg chg="add del">
          <ac:chgData name="Nguyen, Quang" userId="503cbd8f-856c-4527-aafd-4c07ec8a5808" providerId="ADAL" clId="{825C05EE-A768-41AF-8B7B-09FC5F245B45}" dt="2024-05-01T04:20:40.549" v="907" actId="26606"/>
          <ac:spMkLst>
            <pc:docMk/>
            <pc:sldMk cId="2202210316" sldId="284"/>
            <ac:spMk id="95" creationId="{5E791F2F-79DB-4CC0-9FA1-001E3E91E8B7}"/>
          </ac:spMkLst>
        </pc:spChg>
        <pc:spChg chg="add del">
          <ac:chgData name="Nguyen, Quang" userId="503cbd8f-856c-4527-aafd-4c07ec8a5808" providerId="ADAL" clId="{825C05EE-A768-41AF-8B7B-09FC5F245B45}" dt="2024-05-01T04:20:43.349" v="909" actId="26606"/>
          <ac:spMkLst>
            <pc:docMk/>
            <pc:sldMk cId="2202210316" sldId="284"/>
            <ac:spMk id="97" creationId="{DB90EDA9-2517-46EC-B6D4-3918D04786C1}"/>
          </ac:spMkLst>
        </pc:spChg>
        <pc:spChg chg="add del">
          <ac:chgData name="Nguyen, Quang" userId="503cbd8f-856c-4527-aafd-4c07ec8a5808" providerId="ADAL" clId="{825C05EE-A768-41AF-8B7B-09FC5F245B45}" dt="2024-05-01T04:20:43.349" v="909" actId="26606"/>
          <ac:spMkLst>
            <pc:docMk/>
            <pc:sldMk cId="2202210316" sldId="284"/>
            <ac:spMk id="98" creationId="{D449B1F2-532C-44C7-8AC7-28EA15EE02CB}"/>
          </ac:spMkLst>
        </pc:spChg>
        <pc:spChg chg="add del">
          <ac:chgData name="Nguyen, Quang" userId="503cbd8f-856c-4527-aafd-4c07ec8a5808" providerId="ADAL" clId="{825C05EE-A768-41AF-8B7B-09FC5F245B45}" dt="2024-05-01T04:20:43.349" v="909" actId="26606"/>
          <ac:spMkLst>
            <pc:docMk/>
            <pc:sldMk cId="2202210316" sldId="284"/>
            <ac:spMk id="99" creationId="{EE7D3784-5CF9-4282-9B1C-523957852BF6}"/>
          </ac:spMkLst>
        </pc:spChg>
        <pc:spChg chg="add del">
          <ac:chgData name="Nguyen, Quang" userId="503cbd8f-856c-4527-aafd-4c07ec8a5808" providerId="ADAL" clId="{825C05EE-A768-41AF-8B7B-09FC5F245B45}" dt="2024-05-01T04:20:45.103" v="911" actId="26606"/>
          <ac:spMkLst>
            <pc:docMk/>
            <pc:sldMk cId="2202210316" sldId="284"/>
            <ac:spMk id="101" creationId="{115719BB-48A7-4AF4-BB91-DC82E0DF727D}"/>
          </ac:spMkLst>
        </pc:spChg>
        <pc:spChg chg="add del">
          <ac:chgData name="Nguyen, Quang" userId="503cbd8f-856c-4527-aafd-4c07ec8a5808" providerId="ADAL" clId="{825C05EE-A768-41AF-8B7B-09FC5F245B45}" dt="2024-05-01T04:20:45.103" v="911" actId="26606"/>
          <ac:spMkLst>
            <pc:docMk/>
            <pc:sldMk cId="2202210316" sldId="284"/>
            <ac:spMk id="102" creationId="{10973A55-5440-4A99-B526-B5812E46271E}"/>
          </ac:spMkLst>
        </pc:spChg>
        <pc:spChg chg="add del">
          <ac:chgData name="Nguyen, Quang" userId="503cbd8f-856c-4527-aafd-4c07ec8a5808" providerId="ADAL" clId="{825C05EE-A768-41AF-8B7B-09FC5F245B45}" dt="2024-05-01T04:20:45.103" v="911" actId="26606"/>
          <ac:spMkLst>
            <pc:docMk/>
            <pc:sldMk cId="2202210316" sldId="284"/>
            <ac:spMk id="103" creationId="{A9682493-588A-4D52-98F6-FBBD80C07ECB}"/>
          </ac:spMkLst>
        </pc:spChg>
        <pc:spChg chg="add del">
          <ac:chgData name="Nguyen, Quang" userId="503cbd8f-856c-4527-aafd-4c07ec8a5808" providerId="ADAL" clId="{825C05EE-A768-41AF-8B7B-09FC5F245B45}" dt="2024-05-01T04:20:45.103" v="911" actId="26606"/>
          <ac:spMkLst>
            <pc:docMk/>
            <pc:sldMk cId="2202210316" sldId="284"/>
            <ac:spMk id="104" creationId="{FBEC5A7A-ADE4-48D9-B89C-2BA1C9110632}"/>
          </ac:spMkLst>
        </pc:spChg>
        <pc:spChg chg="add del">
          <ac:chgData name="Nguyen, Quang" userId="503cbd8f-856c-4527-aafd-4c07ec8a5808" providerId="ADAL" clId="{825C05EE-A768-41AF-8B7B-09FC5F245B45}" dt="2024-05-01T04:20:45.103" v="911" actId="26606"/>
          <ac:spMkLst>
            <pc:docMk/>
            <pc:sldMk cId="2202210316" sldId="284"/>
            <ac:spMk id="105" creationId="{82095FCE-EF05-4443-B97A-85DEE3A5CA17}"/>
          </ac:spMkLst>
        </pc:spChg>
        <pc:spChg chg="add del">
          <ac:chgData name="Nguyen, Quang" userId="503cbd8f-856c-4527-aafd-4c07ec8a5808" providerId="ADAL" clId="{825C05EE-A768-41AF-8B7B-09FC5F245B45}" dt="2024-05-01T04:20:46.540" v="913" actId="26606"/>
          <ac:spMkLst>
            <pc:docMk/>
            <pc:sldMk cId="2202210316" sldId="284"/>
            <ac:spMk id="107" creationId="{F4F2FC05-7D27-410F-BDA9-ADF4831368C7}"/>
          </ac:spMkLst>
        </pc:spChg>
        <pc:spChg chg="add del">
          <ac:chgData name="Nguyen, Quang" userId="503cbd8f-856c-4527-aafd-4c07ec8a5808" providerId="ADAL" clId="{825C05EE-A768-41AF-8B7B-09FC5F245B45}" dt="2024-05-01T04:20:46.540" v="913" actId="26606"/>
          <ac:spMkLst>
            <pc:docMk/>
            <pc:sldMk cId="2202210316" sldId="284"/>
            <ac:spMk id="108" creationId="{9080D120-BD54-46E1-BA37-82F5E8089E90}"/>
          </ac:spMkLst>
        </pc:spChg>
        <pc:spChg chg="add del">
          <ac:chgData name="Nguyen, Quang" userId="503cbd8f-856c-4527-aafd-4c07ec8a5808" providerId="ADAL" clId="{825C05EE-A768-41AF-8B7B-09FC5F245B45}" dt="2024-05-01T04:20:46.540" v="913" actId="26606"/>
          <ac:spMkLst>
            <pc:docMk/>
            <pc:sldMk cId="2202210316" sldId="284"/>
            <ac:spMk id="109" creationId="{81D83946-74FA-498A-AC80-9926F041B5C5}"/>
          </ac:spMkLst>
        </pc:spChg>
        <pc:spChg chg="add del">
          <ac:chgData name="Nguyen, Quang" userId="503cbd8f-856c-4527-aafd-4c07ec8a5808" providerId="ADAL" clId="{825C05EE-A768-41AF-8B7B-09FC5F245B45}" dt="2024-05-01T04:20:46.540" v="913" actId="26606"/>
          <ac:spMkLst>
            <pc:docMk/>
            <pc:sldMk cId="2202210316" sldId="284"/>
            <ac:spMk id="110" creationId="{5060D983-8B52-443A-8183-2A1DE05618B5}"/>
          </ac:spMkLst>
        </pc:spChg>
        <pc:spChg chg="add del">
          <ac:chgData name="Nguyen, Quang" userId="503cbd8f-856c-4527-aafd-4c07ec8a5808" providerId="ADAL" clId="{825C05EE-A768-41AF-8B7B-09FC5F245B45}" dt="2024-05-01T04:20:47.105" v="915" actId="26606"/>
          <ac:spMkLst>
            <pc:docMk/>
            <pc:sldMk cId="2202210316" sldId="284"/>
            <ac:spMk id="112" creationId="{385E1BDC-A9B0-4A87-82E3-F3187F69A802}"/>
          </ac:spMkLst>
        </pc:spChg>
        <pc:spChg chg="add del">
          <ac:chgData name="Nguyen, Quang" userId="503cbd8f-856c-4527-aafd-4c07ec8a5808" providerId="ADAL" clId="{825C05EE-A768-41AF-8B7B-09FC5F245B45}" dt="2024-05-01T04:20:47.105" v="915" actId="26606"/>
          <ac:spMkLst>
            <pc:docMk/>
            <pc:sldMk cId="2202210316" sldId="284"/>
            <ac:spMk id="113" creationId="{0990C621-3B8B-4820-8328-D47EF7CE823C}"/>
          </ac:spMkLst>
        </pc:spChg>
        <pc:spChg chg="add del">
          <ac:chgData name="Nguyen, Quang" userId="503cbd8f-856c-4527-aafd-4c07ec8a5808" providerId="ADAL" clId="{825C05EE-A768-41AF-8B7B-09FC5F245B45}" dt="2024-05-01T04:20:47.105" v="915" actId="26606"/>
          <ac:spMkLst>
            <pc:docMk/>
            <pc:sldMk cId="2202210316" sldId="284"/>
            <ac:spMk id="114" creationId="{C1A2385B-1D2A-4E17-84FA-6CB7F0AAE473}"/>
          </ac:spMkLst>
        </pc:spChg>
        <pc:spChg chg="add del">
          <ac:chgData name="Nguyen, Quang" userId="503cbd8f-856c-4527-aafd-4c07ec8a5808" providerId="ADAL" clId="{825C05EE-A768-41AF-8B7B-09FC5F245B45}" dt="2024-05-01T04:20:47.105" v="915" actId="26606"/>
          <ac:spMkLst>
            <pc:docMk/>
            <pc:sldMk cId="2202210316" sldId="284"/>
            <ac:spMk id="115" creationId="{5E791F2F-79DB-4CC0-9FA1-001E3E91E8B7}"/>
          </ac:spMkLst>
        </pc:spChg>
        <pc:spChg chg="add del">
          <ac:chgData name="Nguyen, Quang" userId="503cbd8f-856c-4527-aafd-4c07ec8a5808" providerId="ADAL" clId="{825C05EE-A768-41AF-8B7B-09FC5F245B45}" dt="2024-05-01T04:20:47.583" v="917" actId="26606"/>
          <ac:spMkLst>
            <pc:docMk/>
            <pc:sldMk cId="2202210316" sldId="284"/>
            <ac:spMk id="117" creationId="{231BF440-39FA-4087-84CC-2EEC0BBDAF29}"/>
          </ac:spMkLst>
        </pc:spChg>
        <pc:spChg chg="add del">
          <ac:chgData name="Nguyen, Quang" userId="503cbd8f-856c-4527-aafd-4c07ec8a5808" providerId="ADAL" clId="{825C05EE-A768-41AF-8B7B-09FC5F245B45}" dt="2024-05-01T04:20:47.583" v="917" actId="26606"/>
          <ac:spMkLst>
            <pc:docMk/>
            <pc:sldMk cId="2202210316" sldId="284"/>
            <ac:spMk id="118" creationId="{F04E4CBA-303B-48BD-8451-C2701CB0EEBF}"/>
          </ac:spMkLst>
        </pc:spChg>
        <pc:spChg chg="add del">
          <ac:chgData name="Nguyen, Quang" userId="503cbd8f-856c-4527-aafd-4c07ec8a5808" providerId="ADAL" clId="{825C05EE-A768-41AF-8B7B-09FC5F245B45}" dt="2024-05-01T04:20:47.583" v="917" actId="26606"/>
          <ac:spMkLst>
            <pc:docMk/>
            <pc:sldMk cId="2202210316" sldId="284"/>
            <ac:spMk id="119" creationId="{F6CA58B3-AFCC-4A40-9882-50D5080879B0}"/>
          </ac:spMkLst>
        </pc:spChg>
        <pc:spChg chg="add del">
          <ac:chgData name="Nguyen, Quang" userId="503cbd8f-856c-4527-aafd-4c07ec8a5808" providerId="ADAL" clId="{825C05EE-A768-41AF-8B7B-09FC5F245B45}" dt="2024-05-01T04:20:47.583" v="917" actId="26606"/>
          <ac:spMkLst>
            <pc:docMk/>
            <pc:sldMk cId="2202210316" sldId="284"/>
            <ac:spMk id="120" creationId="{75C56826-D4E5-42ED-8529-079651CB3005}"/>
          </ac:spMkLst>
        </pc:spChg>
        <pc:spChg chg="add del">
          <ac:chgData name="Nguyen, Quang" userId="503cbd8f-856c-4527-aafd-4c07ec8a5808" providerId="ADAL" clId="{825C05EE-A768-41AF-8B7B-09FC5F245B45}" dt="2024-05-01T04:20:47.583" v="917" actId="26606"/>
          <ac:spMkLst>
            <pc:docMk/>
            <pc:sldMk cId="2202210316" sldId="284"/>
            <ac:spMk id="121" creationId="{82095FCE-EF05-4443-B97A-85DEE3A5CA17}"/>
          </ac:spMkLst>
        </pc:spChg>
        <pc:spChg chg="add del">
          <ac:chgData name="Nguyen, Quang" userId="503cbd8f-856c-4527-aafd-4c07ec8a5808" providerId="ADAL" clId="{825C05EE-A768-41AF-8B7B-09FC5F245B45}" dt="2024-05-01T04:20:47.583" v="917" actId="26606"/>
          <ac:spMkLst>
            <pc:docMk/>
            <pc:sldMk cId="2202210316" sldId="284"/>
            <ac:spMk id="122" creationId="{CA00AE6B-AA30-4CF8-BA6F-339B780AD76C}"/>
          </ac:spMkLst>
        </pc:spChg>
        <pc:spChg chg="add del">
          <ac:chgData name="Nguyen, Quang" userId="503cbd8f-856c-4527-aafd-4c07ec8a5808" providerId="ADAL" clId="{825C05EE-A768-41AF-8B7B-09FC5F245B45}" dt="2024-05-01T04:20:48.199" v="919" actId="26606"/>
          <ac:spMkLst>
            <pc:docMk/>
            <pc:sldMk cId="2202210316" sldId="284"/>
            <ac:spMk id="124" creationId="{99F1FFA9-D672-408C-9220-ADEEC6ABDD09}"/>
          </ac:spMkLst>
        </pc:spChg>
        <pc:spChg chg="add del">
          <ac:chgData name="Nguyen, Quang" userId="503cbd8f-856c-4527-aafd-4c07ec8a5808" providerId="ADAL" clId="{825C05EE-A768-41AF-8B7B-09FC5F245B45}" dt="2024-05-01T04:20:50.071" v="921" actId="26606"/>
          <ac:spMkLst>
            <pc:docMk/>
            <pc:sldMk cId="2202210316" sldId="284"/>
            <ac:spMk id="126" creationId="{CD504B3E-2155-480C-A1E5-DBFD02C55BA6}"/>
          </ac:spMkLst>
        </pc:spChg>
        <pc:spChg chg="add del">
          <ac:chgData name="Nguyen, Quang" userId="503cbd8f-856c-4527-aafd-4c07ec8a5808" providerId="ADAL" clId="{825C05EE-A768-41AF-8B7B-09FC5F245B45}" dt="2024-05-01T04:20:50.071" v="921" actId="26606"/>
          <ac:spMkLst>
            <pc:docMk/>
            <pc:sldMk cId="2202210316" sldId="284"/>
            <ac:spMk id="127" creationId="{0990C621-3B8B-4820-8328-D47EF7CE823C}"/>
          </ac:spMkLst>
        </pc:spChg>
        <pc:spChg chg="add del">
          <ac:chgData name="Nguyen, Quang" userId="503cbd8f-856c-4527-aafd-4c07ec8a5808" providerId="ADAL" clId="{825C05EE-A768-41AF-8B7B-09FC5F245B45}" dt="2024-05-01T04:20:50.071" v="921" actId="26606"/>
          <ac:spMkLst>
            <pc:docMk/>
            <pc:sldMk cId="2202210316" sldId="284"/>
            <ac:spMk id="128" creationId="{C1A2385B-1D2A-4E17-84FA-6CB7F0AAE473}"/>
          </ac:spMkLst>
        </pc:spChg>
        <pc:spChg chg="add del">
          <ac:chgData name="Nguyen, Quang" userId="503cbd8f-856c-4527-aafd-4c07ec8a5808" providerId="ADAL" clId="{825C05EE-A768-41AF-8B7B-09FC5F245B45}" dt="2024-05-01T04:20:50.071" v="921" actId="26606"/>
          <ac:spMkLst>
            <pc:docMk/>
            <pc:sldMk cId="2202210316" sldId="284"/>
            <ac:spMk id="129" creationId="{5E791F2F-79DB-4CC0-9FA1-001E3E91E8B7}"/>
          </ac:spMkLst>
        </pc:spChg>
        <pc:spChg chg="add del">
          <ac:chgData name="Nguyen, Quang" userId="503cbd8f-856c-4527-aafd-4c07ec8a5808" providerId="ADAL" clId="{825C05EE-A768-41AF-8B7B-09FC5F245B45}" dt="2024-05-01T04:20:51.247" v="923" actId="26606"/>
          <ac:spMkLst>
            <pc:docMk/>
            <pc:sldMk cId="2202210316" sldId="284"/>
            <ac:spMk id="131" creationId="{385E1BDC-A9B0-4A87-82E3-F3187F69A802}"/>
          </ac:spMkLst>
        </pc:spChg>
        <pc:spChg chg="add del">
          <ac:chgData name="Nguyen, Quang" userId="503cbd8f-856c-4527-aafd-4c07ec8a5808" providerId="ADAL" clId="{825C05EE-A768-41AF-8B7B-09FC5F245B45}" dt="2024-05-01T04:20:51.247" v="923" actId="26606"/>
          <ac:spMkLst>
            <pc:docMk/>
            <pc:sldMk cId="2202210316" sldId="284"/>
            <ac:spMk id="132" creationId="{0990C621-3B8B-4820-8328-D47EF7CE823C}"/>
          </ac:spMkLst>
        </pc:spChg>
        <pc:spChg chg="add del">
          <ac:chgData name="Nguyen, Quang" userId="503cbd8f-856c-4527-aafd-4c07ec8a5808" providerId="ADAL" clId="{825C05EE-A768-41AF-8B7B-09FC5F245B45}" dt="2024-05-01T04:20:51.247" v="923" actId="26606"/>
          <ac:spMkLst>
            <pc:docMk/>
            <pc:sldMk cId="2202210316" sldId="284"/>
            <ac:spMk id="133" creationId="{C1A2385B-1D2A-4E17-84FA-6CB7F0AAE473}"/>
          </ac:spMkLst>
        </pc:spChg>
        <pc:spChg chg="add del">
          <ac:chgData name="Nguyen, Quang" userId="503cbd8f-856c-4527-aafd-4c07ec8a5808" providerId="ADAL" clId="{825C05EE-A768-41AF-8B7B-09FC5F245B45}" dt="2024-05-01T04:20:51.247" v="923" actId="26606"/>
          <ac:spMkLst>
            <pc:docMk/>
            <pc:sldMk cId="2202210316" sldId="284"/>
            <ac:spMk id="134" creationId="{5E791F2F-79DB-4CC0-9FA1-001E3E91E8B7}"/>
          </ac:spMkLst>
        </pc:spChg>
        <pc:spChg chg="add del">
          <ac:chgData name="Nguyen, Quang" userId="503cbd8f-856c-4527-aafd-4c07ec8a5808" providerId="ADAL" clId="{825C05EE-A768-41AF-8B7B-09FC5F245B45}" dt="2024-05-02T00:54:42.032" v="2225" actId="26606"/>
          <ac:spMkLst>
            <pc:docMk/>
            <pc:sldMk cId="2202210316" sldId="284"/>
            <ac:spMk id="136" creationId="{CD504B3E-2155-480C-A1E5-DBFD02C55BA6}"/>
          </ac:spMkLst>
        </pc:spChg>
        <pc:spChg chg="add del">
          <ac:chgData name="Nguyen, Quang" userId="503cbd8f-856c-4527-aafd-4c07ec8a5808" providerId="ADAL" clId="{825C05EE-A768-41AF-8B7B-09FC5F245B45}" dt="2024-05-02T00:54:42.032" v="2225" actId="26606"/>
          <ac:spMkLst>
            <pc:docMk/>
            <pc:sldMk cId="2202210316" sldId="284"/>
            <ac:spMk id="137" creationId="{0990C621-3B8B-4820-8328-D47EF7CE823C}"/>
          </ac:spMkLst>
        </pc:spChg>
        <pc:spChg chg="add del">
          <ac:chgData name="Nguyen, Quang" userId="503cbd8f-856c-4527-aafd-4c07ec8a5808" providerId="ADAL" clId="{825C05EE-A768-41AF-8B7B-09FC5F245B45}" dt="2024-05-02T00:54:42.032" v="2225" actId="26606"/>
          <ac:spMkLst>
            <pc:docMk/>
            <pc:sldMk cId="2202210316" sldId="284"/>
            <ac:spMk id="138" creationId="{C1A2385B-1D2A-4E17-84FA-6CB7F0AAE473}"/>
          </ac:spMkLst>
        </pc:spChg>
        <pc:spChg chg="add del">
          <ac:chgData name="Nguyen, Quang" userId="503cbd8f-856c-4527-aafd-4c07ec8a5808" providerId="ADAL" clId="{825C05EE-A768-41AF-8B7B-09FC5F245B45}" dt="2024-05-02T00:54:42.032" v="2225" actId="26606"/>
          <ac:spMkLst>
            <pc:docMk/>
            <pc:sldMk cId="2202210316" sldId="284"/>
            <ac:spMk id="139" creationId="{5E791F2F-79DB-4CC0-9FA1-001E3E91E8B7}"/>
          </ac:spMkLst>
        </pc:spChg>
        <pc:spChg chg="add">
          <ac:chgData name="Nguyen, Quang" userId="503cbd8f-856c-4527-aafd-4c07ec8a5808" providerId="ADAL" clId="{825C05EE-A768-41AF-8B7B-09FC5F245B45}" dt="2024-05-02T00:54:42.032" v="2225" actId="26606"/>
          <ac:spMkLst>
            <pc:docMk/>
            <pc:sldMk cId="2202210316" sldId="284"/>
            <ac:spMk id="144" creationId="{352BEC0E-22F8-46D0-9632-375DB541B06C}"/>
          </ac:spMkLst>
        </pc:spChg>
        <pc:spChg chg="add">
          <ac:chgData name="Nguyen, Quang" userId="503cbd8f-856c-4527-aafd-4c07ec8a5808" providerId="ADAL" clId="{825C05EE-A768-41AF-8B7B-09FC5F245B45}" dt="2024-05-02T00:54:42.032" v="2225" actId="26606"/>
          <ac:spMkLst>
            <pc:docMk/>
            <pc:sldMk cId="2202210316" sldId="284"/>
            <ac:spMk id="146" creationId="{3FCFB1DE-0B7E-48CC-BA90-B2AB0889F9D6}"/>
          </ac:spMkLst>
        </pc:spChg>
        <pc:grpChg chg="add del">
          <ac:chgData name="Nguyen, Quang" userId="503cbd8f-856c-4527-aafd-4c07ec8a5808" providerId="ADAL" clId="{825C05EE-A768-41AF-8B7B-09FC5F245B45}" dt="2024-05-01T04:15:31.721" v="620" actId="26606"/>
          <ac:grpSpMkLst>
            <pc:docMk/>
            <pc:sldMk cId="2202210316" sldId="284"/>
            <ac:grpSpMk id="35" creationId="{19A6B5CE-CB1D-48EE-8B43-E952235C8371}"/>
          </ac:grpSpMkLst>
        </pc:grpChg>
        <pc:picChg chg="add del mod ord">
          <ac:chgData name="Nguyen, Quang" userId="503cbd8f-856c-4527-aafd-4c07ec8a5808" providerId="ADAL" clId="{825C05EE-A768-41AF-8B7B-09FC5F245B45}" dt="2024-05-01T04:21:49.564" v="930" actId="21"/>
          <ac:picMkLst>
            <pc:docMk/>
            <pc:sldMk cId="2202210316" sldId="284"/>
            <ac:picMk id="3" creationId="{4BB658AD-F3FB-8B16-B0BB-52C2B13FEC66}"/>
          </ac:picMkLst>
        </pc:picChg>
        <pc:picChg chg="mod ord">
          <ac:chgData name="Nguyen, Quang" userId="503cbd8f-856c-4527-aafd-4c07ec8a5808" providerId="ADAL" clId="{825C05EE-A768-41AF-8B7B-09FC5F245B45}" dt="2024-05-02T00:54:42.032" v="2225" actId="26606"/>
          <ac:picMkLst>
            <pc:docMk/>
            <pc:sldMk cId="2202210316" sldId="284"/>
            <ac:picMk id="4" creationId="{148EF551-D9CB-38AF-71CA-14E94B9242AA}"/>
          </ac:picMkLst>
        </pc:picChg>
        <pc:picChg chg="add del">
          <ac:chgData name="Nguyen, Quang" userId="503cbd8f-856c-4527-aafd-4c07ec8a5808" providerId="ADAL" clId="{825C05EE-A768-41AF-8B7B-09FC5F245B45}" dt="2024-05-01T04:20:28.563" v="901" actId="22"/>
          <ac:picMkLst>
            <pc:docMk/>
            <pc:sldMk cId="2202210316" sldId="284"/>
            <ac:picMk id="6" creationId="{7522297F-FDDC-935D-0151-0618D34DE395}"/>
          </ac:picMkLst>
        </pc:picChg>
        <pc:picChg chg="add mod">
          <ac:chgData name="Nguyen, Quang" userId="503cbd8f-856c-4527-aafd-4c07ec8a5808" providerId="ADAL" clId="{825C05EE-A768-41AF-8B7B-09FC5F245B45}" dt="2024-05-02T00:54:42.032" v="2225" actId="26606"/>
          <ac:picMkLst>
            <pc:docMk/>
            <pc:sldMk cId="2202210316" sldId="284"/>
            <ac:picMk id="7" creationId="{A069CB94-5EBD-B700-8A19-A81C820F43A2}"/>
          </ac:picMkLst>
        </pc:picChg>
        <pc:cxnChg chg="add del">
          <ac:chgData name="Nguyen, Quang" userId="503cbd8f-856c-4527-aafd-4c07ec8a5808" providerId="ADAL" clId="{825C05EE-A768-41AF-8B7B-09FC5F245B45}" dt="2024-05-01T04:15:30.127" v="618" actId="26606"/>
          <ac:cxnSpMkLst>
            <pc:docMk/>
            <pc:sldMk cId="2202210316" sldId="284"/>
            <ac:cxnSpMk id="32" creationId="{C49DA8F6-BCC1-4447-B54C-57856834B94B}"/>
          </ac:cxnSpMkLst>
        </pc:cxnChg>
        <pc:cxnChg chg="add del">
          <ac:chgData name="Nguyen, Quang" userId="503cbd8f-856c-4527-aafd-4c07ec8a5808" providerId="ADAL" clId="{825C05EE-A768-41AF-8B7B-09FC5F245B45}" dt="2024-05-01T04:15:32.623" v="622" actId="26606"/>
          <ac:cxnSpMkLst>
            <pc:docMk/>
            <pc:sldMk cId="2202210316" sldId="284"/>
            <ac:cxnSpMk id="41" creationId="{EE504C98-6397-41C1-A8D8-2D9C4ED307E0}"/>
          </ac:cxnSpMkLst>
        </pc:cxnChg>
      </pc:sldChg>
      <pc:sldChg chg="del">
        <pc:chgData name="Nguyen, Quang" userId="503cbd8f-856c-4527-aafd-4c07ec8a5808" providerId="ADAL" clId="{825C05EE-A768-41AF-8B7B-09FC5F245B45}" dt="2024-05-01T04:22:05.904" v="934" actId="2696"/>
        <pc:sldMkLst>
          <pc:docMk/>
          <pc:sldMk cId="3802448966" sldId="286"/>
        </pc:sldMkLst>
      </pc:sldChg>
      <pc:sldChg chg="modSp mod">
        <pc:chgData name="Nguyen, Quang" userId="503cbd8f-856c-4527-aafd-4c07ec8a5808" providerId="ADAL" clId="{825C05EE-A768-41AF-8B7B-09FC5F245B45}" dt="2024-05-02T00:51:38.944" v="2224" actId="113"/>
        <pc:sldMkLst>
          <pc:docMk/>
          <pc:sldMk cId="2755412568" sldId="288"/>
        </pc:sldMkLst>
        <pc:spChg chg="mod">
          <ac:chgData name="Nguyen, Quang" userId="503cbd8f-856c-4527-aafd-4c07ec8a5808" providerId="ADAL" clId="{825C05EE-A768-41AF-8B7B-09FC5F245B45}" dt="2024-05-02T00:51:38.944" v="2224" actId="113"/>
          <ac:spMkLst>
            <pc:docMk/>
            <pc:sldMk cId="2755412568" sldId="288"/>
            <ac:spMk id="2" creationId="{936E5723-43F9-DE3D-DEED-FC64E21FC193}"/>
          </ac:spMkLst>
        </pc:spChg>
        <pc:spChg chg="mod">
          <ac:chgData name="Nguyen, Quang" userId="503cbd8f-856c-4527-aafd-4c07ec8a5808" providerId="ADAL" clId="{825C05EE-A768-41AF-8B7B-09FC5F245B45}" dt="2024-05-02T00:49:28.105" v="2207" actId="123"/>
          <ac:spMkLst>
            <pc:docMk/>
            <pc:sldMk cId="2755412568" sldId="288"/>
            <ac:spMk id="3" creationId="{5FA65EA0-0859-2E93-5B46-B95BE19A165A}"/>
          </ac:spMkLst>
        </pc:spChg>
      </pc:sldChg>
      <pc:sldChg chg="addSp delSp modSp mod modNotesTx">
        <pc:chgData name="Nguyen, Quang" userId="503cbd8f-856c-4527-aafd-4c07ec8a5808" providerId="ADAL" clId="{825C05EE-A768-41AF-8B7B-09FC5F245B45}" dt="2024-05-02T00:42:12.570" v="2104" actId="20577"/>
        <pc:sldMkLst>
          <pc:docMk/>
          <pc:sldMk cId="789704903" sldId="290"/>
        </pc:sldMkLst>
        <pc:spChg chg="mod">
          <ac:chgData name="Nguyen, Quang" userId="503cbd8f-856c-4527-aafd-4c07ec8a5808" providerId="ADAL" clId="{825C05EE-A768-41AF-8B7B-09FC5F245B45}" dt="2024-05-01T04:57:16.372" v="1929" actId="14100"/>
          <ac:spMkLst>
            <pc:docMk/>
            <pc:sldMk cId="789704903" sldId="290"/>
            <ac:spMk id="23" creationId="{029A079B-CD2C-5555-0180-8E427E67841A}"/>
          </ac:spMkLst>
        </pc:spChg>
        <pc:spChg chg="mod">
          <ac:chgData name="Nguyen, Quang" userId="503cbd8f-856c-4527-aafd-4c07ec8a5808" providerId="ADAL" clId="{825C05EE-A768-41AF-8B7B-09FC5F245B45}" dt="2024-05-01T04:57:02.402" v="1927" actId="27636"/>
          <ac:spMkLst>
            <pc:docMk/>
            <pc:sldMk cId="789704903" sldId="290"/>
            <ac:spMk id="25" creationId="{BA7A080D-E72D-C1E6-E919-B74ECB24E7C5}"/>
          </ac:spMkLst>
        </pc:spChg>
        <pc:spChg chg="mod">
          <ac:chgData name="Nguyen, Quang" userId="503cbd8f-856c-4527-aafd-4c07ec8a5808" providerId="ADAL" clId="{825C05EE-A768-41AF-8B7B-09FC5F245B45}" dt="2024-05-01T05:01:42.519" v="1958" actId="14100"/>
          <ac:spMkLst>
            <pc:docMk/>
            <pc:sldMk cId="789704903" sldId="290"/>
            <ac:spMk id="26" creationId="{2CE26620-34A2-54D6-669D-48BE3BB3F0B4}"/>
          </ac:spMkLst>
        </pc:spChg>
        <pc:picChg chg="add mod">
          <ac:chgData name="Nguyen, Quang" userId="503cbd8f-856c-4527-aafd-4c07ec8a5808" providerId="ADAL" clId="{825C05EE-A768-41AF-8B7B-09FC5F245B45}" dt="2024-05-01T04:59:34.448" v="1936" actId="1076"/>
          <ac:picMkLst>
            <pc:docMk/>
            <pc:sldMk cId="789704903" sldId="290"/>
            <ac:picMk id="2" creationId="{E8C651A1-9D65-56C3-1FAA-4DE548C632AC}"/>
          </ac:picMkLst>
        </pc:picChg>
        <pc:picChg chg="add mod">
          <ac:chgData name="Nguyen, Quang" userId="503cbd8f-856c-4527-aafd-4c07ec8a5808" providerId="ADAL" clId="{825C05EE-A768-41AF-8B7B-09FC5F245B45}" dt="2024-05-01T05:03:24.405" v="1974" actId="14100"/>
          <ac:picMkLst>
            <pc:docMk/>
            <pc:sldMk cId="789704903" sldId="290"/>
            <ac:picMk id="3" creationId="{68BEED62-99EF-34B1-DE17-20B0B2CD2A8C}"/>
          </ac:picMkLst>
        </pc:picChg>
        <pc:picChg chg="del mod">
          <ac:chgData name="Nguyen, Quang" userId="503cbd8f-856c-4527-aafd-4c07ec8a5808" providerId="ADAL" clId="{825C05EE-A768-41AF-8B7B-09FC5F245B45}" dt="2024-05-01T04:59:23.823" v="1933" actId="21"/>
          <ac:picMkLst>
            <pc:docMk/>
            <pc:sldMk cId="789704903" sldId="290"/>
            <ac:picMk id="9" creationId="{06590DBC-8A8E-0E61-E34B-8BF13C283609}"/>
          </ac:picMkLst>
        </pc:picChg>
        <pc:picChg chg="del">
          <ac:chgData name="Nguyen, Quang" userId="503cbd8f-856c-4527-aafd-4c07ec8a5808" providerId="ADAL" clId="{825C05EE-A768-41AF-8B7B-09FC5F245B45}" dt="2024-05-01T05:01:22.285" v="1953" actId="21"/>
          <ac:picMkLst>
            <pc:docMk/>
            <pc:sldMk cId="789704903" sldId="290"/>
            <ac:picMk id="10" creationId="{833C3531-AA65-2FBA-AA1D-9A3881FE1CC1}"/>
          </ac:picMkLst>
        </pc:picChg>
        <pc:picChg chg="mod modCrop">
          <ac:chgData name="Nguyen, Quang" userId="503cbd8f-856c-4527-aafd-4c07ec8a5808" providerId="ADAL" clId="{825C05EE-A768-41AF-8B7B-09FC5F245B45}" dt="2024-05-01T05:03:31.371" v="1976" actId="14100"/>
          <ac:picMkLst>
            <pc:docMk/>
            <pc:sldMk cId="789704903" sldId="290"/>
            <ac:picMk id="13" creationId="{F8EBE216-D2EB-8BCB-E62D-129404D40092}"/>
          </ac:picMkLst>
        </pc:picChg>
        <pc:picChg chg="mod modCrop">
          <ac:chgData name="Nguyen, Quang" userId="503cbd8f-856c-4527-aafd-4c07ec8a5808" providerId="ADAL" clId="{825C05EE-A768-41AF-8B7B-09FC5F245B45}" dt="2024-05-01T05:00:21.019" v="1945" actId="14100"/>
          <ac:picMkLst>
            <pc:docMk/>
            <pc:sldMk cId="789704903" sldId="290"/>
            <ac:picMk id="16" creationId="{EB909367-0D4A-A911-3F80-EF2AE366B53D}"/>
          </ac:picMkLst>
        </pc:picChg>
      </pc:sldChg>
      <pc:sldChg chg="modSp mod">
        <pc:chgData name="Nguyen, Quang" userId="503cbd8f-856c-4527-aafd-4c07ec8a5808" providerId="ADAL" clId="{825C05EE-A768-41AF-8B7B-09FC5F245B45}" dt="2024-05-02T00:51:00.198" v="2218" actId="2711"/>
        <pc:sldMkLst>
          <pc:docMk/>
          <pc:sldMk cId="2502612454" sldId="292"/>
        </pc:sldMkLst>
        <pc:spChg chg="mod">
          <ac:chgData name="Nguyen, Quang" userId="503cbd8f-856c-4527-aafd-4c07ec8a5808" providerId="ADAL" clId="{825C05EE-A768-41AF-8B7B-09FC5F245B45}" dt="2024-05-02T00:51:00.198" v="2218" actId="2711"/>
          <ac:spMkLst>
            <pc:docMk/>
            <pc:sldMk cId="2502612454" sldId="292"/>
            <ac:spMk id="5" creationId="{33D861B5-D2C2-6E05-EC9B-2DA28783EC2E}"/>
          </ac:spMkLst>
        </pc:spChg>
      </pc:sldChg>
      <pc:sldChg chg="modSp mod">
        <pc:chgData name="Nguyen, Quang" userId="503cbd8f-856c-4527-aafd-4c07ec8a5808" providerId="ADAL" clId="{825C05EE-A768-41AF-8B7B-09FC5F245B45}" dt="2024-05-01T04:37:14.876" v="1048" actId="1076"/>
        <pc:sldMkLst>
          <pc:docMk/>
          <pc:sldMk cId="238312439" sldId="293"/>
        </pc:sldMkLst>
        <pc:graphicFrameChg chg="mod modGraphic">
          <ac:chgData name="Nguyen, Quang" userId="503cbd8f-856c-4527-aafd-4c07ec8a5808" providerId="ADAL" clId="{825C05EE-A768-41AF-8B7B-09FC5F245B45}" dt="2024-05-01T04:37:14.876" v="1048" actId="1076"/>
          <ac:graphicFrameMkLst>
            <pc:docMk/>
            <pc:sldMk cId="238312439" sldId="293"/>
            <ac:graphicFrameMk id="4" creationId="{2770389E-70A1-166F-2663-914A84A6BF7F}"/>
          </ac:graphicFrameMkLst>
        </pc:graphicFrameChg>
      </pc:sldChg>
      <pc:sldChg chg="modSp mod">
        <pc:chgData name="Nguyen, Quang" userId="503cbd8f-856c-4527-aafd-4c07ec8a5808" providerId="ADAL" clId="{825C05EE-A768-41AF-8B7B-09FC5F245B45}" dt="2024-05-02T00:56:22.285" v="2228" actId="122"/>
        <pc:sldMkLst>
          <pc:docMk/>
          <pc:sldMk cId="3631953516" sldId="294"/>
        </pc:sldMkLst>
        <pc:spChg chg="mod">
          <ac:chgData name="Nguyen, Quang" userId="503cbd8f-856c-4527-aafd-4c07ec8a5808" providerId="ADAL" clId="{825C05EE-A768-41AF-8B7B-09FC5F245B45}" dt="2024-05-02T00:56:22.285" v="2228" actId="122"/>
          <ac:spMkLst>
            <pc:docMk/>
            <pc:sldMk cId="3631953516" sldId="294"/>
            <ac:spMk id="2" creationId="{AAD4F893-E03A-DE2B-314B-7EBC4743E107}"/>
          </ac:spMkLst>
        </pc:spChg>
        <pc:spChg chg="mod">
          <ac:chgData name="Nguyen, Quang" userId="503cbd8f-856c-4527-aafd-4c07ec8a5808" providerId="ADAL" clId="{825C05EE-A768-41AF-8B7B-09FC5F245B45}" dt="2024-05-02T00:42:58.855" v="2112" actId="20577"/>
          <ac:spMkLst>
            <pc:docMk/>
            <pc:sldMk cId="3631953516" sldId="294"/>
            <ac:spMk id="47" creationId="{365AD469-C8A4-49E3-1B53-C129027BD3AF}"/>
          </ac:spMkLst>
        </pc:spChg>
      </pc:sldChg>
      <pc:sldChg chg="modSp mod">
        <pc:chgData name="Nguyen, Quang" userId="503cbd8f-856c-4527-aafd-4c07ec8a5808" providerId="ADAL" clId="{825C05EE-A768-41AF-8B7B-09FC5F245B45}" dt="2024-05-02T00:50:50.283" v="2217" actId="2711"/>
        <pc:sldMkLst>
          <pc:docMk/>
          <pc:sldMk cId="2575197688" sldId="296"/>
        </pc:sldMkLst>
        <pc:spChg chg="mod">
          <ac:chgData name="Nguyen, Quang" userId="503cbd8f-856c-4527-aafd-4c07ec8a5808" providerId="ADAL" clId="{825C05EE-A768-41AF-8B7B-09FC5F245B45}" dt="2024-05-02T00:50:50.283" v="2217" actId="2711"/>
          <ac:spMkLst>
            <pc:docMk/>
            <pc:sldMk cId="2575197688" sldId="296"/>
            <ac:spMk id="2" creationId="{E11EE765-779D-D582-99EF-F1F7C6A07E00}"/>
          </ac:spMkLst>
        </pc:spChg>
      </pc:sldChg>
      <pc:sldChg chg="modSp mod">
        <pc:chgData name="Nguyen, Quang" userId="503cbd8f-856c-4527-aafd-4c07ec8a5808" providerId="ADAL" clId="{825C05EE-A768-41AF-8B7B-09FC5F245B45}" dt="2024-05-01T03:44:50.335" v="154"/>
        <pc:sldMkLst>
          <pc:docMk/>
          <pc:sldMk cId="1724688560" sldId="297"/>
        </pc:sldMkLst>
        <pc:graphicFrameChg chg="mod">
          <ac:chgData name="Nguyen, Quang" userId="503cbd8f-856c-4527-aafd-4c07ec8a5808" providerId="ADAL" clId="{825C05EE-A768-41AF-8B7B-09FC5F245B45}" dt="2024-05-01T03:44:50.335" v="154"/>
          <ac:graphicFrameMkLst>
            <pc:docMk/>
            <pc:sldMk cId="1724688560" sldId="297"/>
            <ac:graphicFrameMk id="9" creationId="{4D963FBA-C816-A6A6-4D02-DC19567842C9}"/>
          </ac:graphicFrameMkLst>
        </pc:graphicFrameChg>
      </pc:sldChg>
      <pc:sldChg chg="addSp modSp mod">
        <pc:chgData name="Nguyen, Quang" userId="503cbd8f-856c-4527-aafd-4c07ec8a5808" providerId="ADAL" clId="{825C05EE-A768-41AF-8B7B-09FC5F245B45}" dt="2024-05-02T00:51:22.112" v="2220" actId="113"/>
        <pc:sldMkLst>
          <pc:docMk/>
          <pc:sldMk cId="1081969024" sldId="298"/>
        </pc:sldMkLst>
        <pc:spChg chg="mod">
          <ac:chgData name="Nguyen, Quang" userId="503cbd8f-856c-4527-aafd-4c07ec8a5808" providerId="ADAL" clId="{825C05EE-A768-41AF-8B7B-09FC5F245B45}" dt="2024-05-02T00:51:22.112" v="2220" actId="113"/>
          <ac:spMkLst>
            <pc:docMk/>
            <pc:sldMk cId="1081969024" sldId="298"/>
            <ac:spMk id="2" creationId="{13808A81-0BCB-EC56-7EC9-CEF36B494D68}"/>
          </ac:spMkLst>
        </pc:spChg>
        <pc:spChg chg="mod">
          <ac:chgData name="Nguyen, Quang" userId="503cbd8f-856c-4527-aafd-4c07ec8a5808" providerId="ADAL" clId="{825C05EE-A768-41AF-8B7B-09FC5F245B45}" dt="2024-05-01T03:59:21.966" v="318" actId="20577"/>
          <ac:spMkLst>
            <pc:docMk/>
            <pc:sldMk cId="1081969024" sldId="298"/>
            <ac:spMk id="3" creationId="{F70FE180-D188-BCEE-58DF-D9FDC3BEDED3}"/>
          </ac:spMkLst>
        </pc:spChg>
        <pc:spChg chg="add">
          <ac:chgData name="Nguyen, Quang" userId="503cbd8f-856c-4527-aafd-4c07ec8a5808" providerId="ADAL" clId="{825C05EE-A768-41AF-8B7B-09FC5F245B45}" dt="2024-05-01T03:47:38.103" v="269"/>
          <ac:spMkLst>
            <pc:docMk/>
            <pc:sldMk cId="1081969024" sldId="298"/>
            <ac:spMk id="4" creationId="{0D1E624B-3142-BECF-B0AC-017583842CC1}"/>
          </ac:spMkLst>
        </pc:spChg>
        <pc:spChg chg="add">
          <ac:chgData name="Nguyen, Quang" userId="503cbd8f-856c-4527-aafd-4c07ec8a5808" providerId="ADAL" clId="{825C05EE-A768-41AF-8B7B-09FC5F245B45}" dt="2024-05-01T03:47:38.103" v="269"/>
          <ac:spMkLst>
            <pc:docMk/>
            <pc:sldMk cId="1081969024" sldId="298"/>
            <ac:spMk id="6" creationId="{ABB19378-5080-CD15-6774-C8E70A214369}"/>
          </ac:spMkLst>
        </pc:spChg>
        <pc:spChg chg="add mod">
          <ac:chgData name="Nguyen, Quang" userId="503cbd8f-856c-4527-aafd-4c07ec8a5808" providerId="ADAL" clId="{825C05EE-A768-41AF-8B7B-09FC5F245B45}" dt="2024-05-01T03:59:32.203" v="319" actId="767"/>
          <ac:spMkLst>
            <pc:docMk/>
            <pc:sldMk cId="1081969024" sldId="298"/>
            <ac:spMk id="8" creationId="{F55A839B-3B2B-357F-C191-9BD33F9F3C9D}"/>
          </ac:spMkLst>
        </pc:spChg>
        <pc:spChg chg="add mod">
          <ac:chgData name="Nguyen, Quang" userId="503cbd8f-856c-4527-aafd-4c07ec8a5808" providerId="ADAL" clId="{825C05EE-A768-41AF-8B7B-09FC5F245B45}" dt="2024-05-01T03:59:35.632" v="321" actId="767"/>
          <ac:spMkLst>
            <pc:docMk/>
            <pc:sldMk cId="1081969024" sldId="298"/>
            <ac:spMk id="10" creationId="{23855EEC-DA3F-F8C9-8782-0CDB5325DF82}"/>
          </ac:spMkLst>
        </pc:spChg>
        <pc:spChg chg="add mod">
          <ac:chgData name="Nguyen, Quang" userId="503cbd8f-856c-4527-aafd-4c07ec8a5808" providerId="ADAL" clId="{825C05EE-A768-41AF-8B7B-09FC5F245B45}" dt="2024-05-01T04:00:44.537" v="346" actId="20577"/>
          <ac:spMkLst>
            <pc:docMk/>
            <pc:sldMk cId="1081969024" sldId="298"/>
            <ac:spMk id="11" creationId="{FAFAB157-F635-EEE6-843A-21FF5C1C7DDF}"/>
          </ac:spMkLst>
        </pc:spChg>
        <pc:spChg chg="add mod">
          <ac:chgData name="Nguyen, Quang" userId="503cbd8f-856c-4527-aafd-4c07ec8a5808" providerId="ADAL" clId="{825C05EE-A768-41AF-8B7B-09FC5F245B45}" dt="2024-05-01T04:01:27.474" v="383" actId="20577"/>
          <ac:spMkLst>
            <pc:docMk/>
            <pc:sldMk cId="1081969024" sldId="298"/>
            <ac:spMk id="12" creationId="{20E0704B-E860-53E4-8F81-5DDD91F5A98D}"/>
          </ac:spMkLst>
        </pc:spChg>
        <pc:spChg chg="add mod">
          <ac:chgData name="Nguyen, Quang" userId="503cbd8f-856c-4527-aafd-4c07ec8a5808" providerId="ADAL" clId="{825C05EE-A768-41AF-8B7B-09FC5F245B45}" dt="2024-05-01T04:01:13.607" v="361" actId="20577"/>
          <ac:spMkLst>
            <pc:docMk/>
            <pc:sldMk cId="1081969024" sldId="298"/>
            <ac:spMk id="13" creationId="{86E7364A-A4C6-9E6F-D3E0-D4A32F2D766C}"/>
          </ac:spMkLst>
        </pc:spChg>
        <pc:picChg chg="mod">
          <ac:chgData name="Nguyen, Quang" userId="503cbd8f-856c-4527-aafd-4c07ec8a5808" providerId="ADAL" clId="{825C05EE-A768-41AF-8B7B-09FC5F245B45}" dt="2024-05-01T03:58:51.087" v="314" actId="1076"/>
          <ac:picMkLst>
            <pc:docMk/>
            <pc:sldMk cId="1081969024" sldId="298"/>
            <ac:picMk id="5" creationId="{78C6356E-9837-0554-D8E6-44D80B38215A}"/>
          </ac:picMkLst>
        </pc:picChg>
        <pc:picChg chg="mod">
          <ac:chgData name="Nguyen, Quang" userId="503cbd8f-856c-4527-aafd-4c07ec8a5808" providerId="ADAL" clId="{825C05EE-A768-41AF-8B7B-09FC5F245B45}" dt="2024-05-01T03:58:57.367" v="316" actId="1076"/>
          <ac:picMkLst>
            <pc:docMk/>
            <pc:sldMk cId="1081969024" sldId="298"/>
            <ac:picMk id="7" creationId="{45FD9270-8CC3-34B5-53D1-DA0C3657A5E3}"/>
          </ac:picMkLst>
        </pc:picChg>
        <pc:picChg chg="mod">
          <ac:chgData name="Nguyen, Quang" userId="503cbd8f-856c-4527-aafd-4c07ec8a5808" providerId="ADAL" clId="{825C05EE-A768-41AF-8B7B-09FC5F245B45}" dt="2024-05-01T03:58:53.712" v="315" actId="1076"/>
          <ac:picMkLst>
            <pc:docMk/>
            <pc:sldMk cId="1081969024" sldId="298"/>
            <ac:picMk id="9" creationId="{237C6434-602A-F3BE-3CC7-6CA5181088F9}"/>
          </ac:picMkLst>
        </pc:picChg>
      </pc:sldChg>
      <pc:sldChg chg="addSp delSp modSp new mod modClrScheme chgLayout">
        <pc:chgData name="Nguyen, Quang" userId="503cbd8f-856c-4527-aafd-4c07ec8a5808" providerId="ADAL" clId="{825C05EE-A768-41AF-8B7B-09FC5F245B45}" dt="2024-05-01T04:55:57.829" v="1914" actId="20577"/>
        <pc:sldMkLst>
          <pc:docMk/>
          <pc:sldMk cId="1971207991" sldId="300"/>
        </pc:sldMkLst>
        <pc:spChg chg="del mod ord">
          <ac:chgData name="Nguyen, Quang" userId="503cbd8f-856c-4527-aafd-4c07ec8a5808" providerId="ADAL" clId="{825C05EE-A768-41AF-8B7B-09FC5F245B45}" dt="2024-05-01T04:46:34.029" v="1084" actId="700"/>
          <ac:spMkLst>
            <pc:docMk/>
            <pc:sldMk cId="1971207991" sldId="300"/>
            <ac:spMk id="2" creationId="{D395B497-3E03-38E0-DBAE-4000B27BD767}"/>
          </ac:spMkLst>
        </pc:spChg>
        <pc:spChg chg="del mod ord">
          <ac:chgData name="Nguyen, Quang" userId="503cbd8f-856c-4527-aafd-4c07ec8a5808" providerId="ADAL" clId="{825C05EE-A768-41AF-8B7B-09FC5F245B45}" dt="2024-05-01T04:46:34.029" v="1084" actId="700"/>
          <ac:spMkLst>
            <pc:docMk/>
            <pc:sldMk cId="1971207991" sldId="300"/>
            <ac:spMk id="3" creationId="{242538CB-4DB3-339F-E1C2-1238AFCA0F82}"/>
          </ac:spMkLst>
        </pc:spChg>
        <pc:spChg chg="add mod ord">
          <ac:chgData name="Nguyen, Quang" userId="503cbd8f-856c-4527-aafd-4c07ec8a5808" providerId="ADAL" clId="{825C05EE-A768-41AF-8B7B-09FC5F245B45}" dt="2024-05-01T04:52:59.347" v="1615" actId="113"/>
          <ac:spMkLst>
            <pc:docMk/>
            <pc:sldMk cId="1971207991" sldId="300"/>
            <ac:spMk id="4" creationId="{C7C7C115-9EEA-4163-CDD9-AA4E394C4BBC}"/>
          </ac:spMkLst>
        </pc:spChg>
        <pc:spChg chg="add mod ord">
          <ac:chgData name="Nguyen, Quang" userId="503cbd8f-856c-4527-aafd-4c07ec8a5808" providerId="ADAL" clId="{825C05EE-A768-41AF-8B7B-09FC5F245B45}" dt="2024-05-01T04:53:03.300" v="1616" actId="115"/>
          <ac:spMkLst>
            <pc:docMk/>
            <pc:sldMk cId="1971207991" sldId="300"/>
            <ac:spMk id="5" creationId="{1A509E49-54B3-60FB-89A1-50F1F9C95DC3}"/>
          </ac:spMkLst>
        </pc:spChg>
        <pc:spChg chg="add mod ord">
          <ac:chgData name="Nguyen, Quang" userId="503cbd8f-856c-4527-aafd-4c07ec8a5808" providerId="ADAL" clId="{825C05EE-A768-41AF-8B7B-09FC5F245B45}" dt="2024-05-01T04:55:57.829" v="1914" actId="20577"/>
          <ac:spMkLst>
            <pc:docMk/>
            <pc:sldMk cId="1971207991" sldId="300"/>
            <ac:spMk id="6" creationId="{48B1C6CE-B007-DD38-BAEB-879C9A820700}"/>
          </ac:spMkLst>
        </pc:spChg>
      </pc:sldChg>
      <pc:sldChg chg="modSp new del mod">
        <pc:chgData name="Nguyen, Quang" userId="503cbd8f-856c-4527-aafd-4c07ec8a5808" providerId="ADAL" clId="{825C05EE-A768-41AF-8B7B-09FC5F245B45}" dt="2024-05-01T04:43:10.758" v="1050" actId="2696"/>
        <pc:sldMkLst>
          <pc:docMk/>
          <pc:sldMk cId="4034452463" sldId="300"/>
        </pc:sldMkLst>
        <pc:spChg chg="mod">
          <ac:chgData name="Nguyen, Quang" userId="503cbd8f-856c-4527-aafd-4c07ec8a5808" providerId="ADAL" clId="{825C05EE-A768-41AF-8B7B-09FC5F245B45}" dt="2024-05-01T04:28:27.110" v="1046" actId="27636"/>
          <ac:spMkLst>
            <pc:docMk/>
            <pc:sldMk cId="4034452463" sldId="300"/>
            <ac:spMk id="2" creationId="{0BDB50D2-D882-C8C2-3E68-B03830CE3333}"/>
          </ac:spMkLst>
        </pc:spChg>
        <pc:spChg chg="mod">
          <ac:chgData name="Nguyen, Quang" userId="503cbd8f-856c-4527-aafd-4c07ec8a5808" providerId="ADAL" clId="{825C05EE-A768-41AF-8B7B-09FC5F245B45}" dt="2024-05-01T04:40:13.412" v="1049" actId="14100"/>
          <ac:spMkLst>
            <pc:docMk/>
            <pc:sldMk cId="4034452463" sldId="300"/>
            <ac:spMk id="3" creationId="{F1AE71AE-CA8A-A74B-8470-B8D3DEF25B9D}"/>
          </ac:spMkLst>
        </pc:spChg>
      </pc:sldChg>
    </pc:docChg>
  </pc:docChgLst>
  <pc:docChgLst>
    <pc:chgData name="Nguyen, Quang" userId="S::nguyenqm@dickinson.edu::503cbd8f-856c-4527-aafd-4c07ec8a5808" providerId="AD" clId="Web-{7B34C233-97E5-0E1C-B553-10D5B5CBD399}"/>
    <pc:docChg chg="addSld delSld modSld">
      <pc:chgData name="Nguyen, Quang" userId="S::nguyenqm@dickinson.edu::503cbd8f-856c-4527-aafd-4c07ec8a5808" providerId="AD" clId="Web-{7B34C233-97E5-0E1C-B553-10D5B5CBD399}" dt="2024-05-01T02:21:57.750" v="274"/>
      <pc:docMkLst>
        <pc:docMk/>
      </pc:docMkLst>
      <pc:sldChg chg="addSp delSp modSp">
        <pc:chgData name="Nguyen, Quang" userId="S::nguyenqm@dickinson.edu::503cbd8f-856c-4527-aafd-4c07ec8a5808" providerId="AD" clId="Web-{7B34C233-97E5-0E1C-B553-10D5B5CBD399}" dt="2024-05-01T01:44:23.270" v="120" actId="14100"/>
        <pc:sldMkLst>
          <pc:docMk/>
          <pc:sldMk cId="735454348" sldId="265"/>
        </pc:sldMkLst>
        <pc:picChg chg="add mod">
          <ac:chgData name="Nguyen, Quang" userId="S::nguyenqm@dickinson.edu::503cbd8f-856c-4527-aafd-4c07ec8a5808" providerId="AD" clId="Web-{7B34C233-97E5-0E1C-B553-10D5B5CBD399}" dt="2024-05-01T01:44:23.270" v="120" actId="14100"/>
          <ac:picMkLst>
            <pc:docMk/>
            <pc:sldMk cId="735454348" sldId="265"/>
            <ac:picMk id="2" creationId="{A6912774-A96C-0AD9-478F-7BB8F5DFA50C}"/>
          </ac:picMkLst>
        </pc:picChg>
        <pc:picChg chg="mod">
          <ac:chgData name="Nguyen, Quang" userId="S::nguyenqm@dickinson.edu::503cbd8f-856c-4527-aafd-4c07ec8a5808" providerId="AD" clId="Web-{7B34C233-97E5-0E1C-B553-10D5B5CBD399}" dt="2024-05-01T01:44:14.379" v="117" actId="14100"/>
          <ac:picMkLst>
            <pc:docMk/>
            <pc:sldMk cId="735454348" sldId="265"/>
            <ac:picMk id="1026" creationId="{39DA5F5F-7E5B-6C05-899B-3077E5F21CC3}"/>
          </ac:picMkLst>
        </pc:picChg>
        <pc:picChg chg="del">
          <ac:chgData name="Nguyen, Quang" userId="S::nguyenqm@dickinson.edu::503cbd8f-856c-4527-aafd-4c07ec8a5808" providerId="AD" clId="Web-{7B34C233-97E5-0E1C-B553-10D5B5CBD399}" dt="2024-05-01T01:43:47.252" v="110"/>
          <ac:picMkLst>
            <pc:docMk/>
            <pc:sldMk cId="735454348" sldId="265"/>
            <ac:picMk id="1028" creationId="{A60CB65D-5538-DD12-95B9-E02CB6A9B61B}"/>
          </ac:picMkLst>
        </pc:picChg>
      </pc:sldChg>
      <pc:sldChg chg="addSp modSp mod setBg">
        <pc:chgData name="Nguyen, Quang" userId="S::nguyenqm@dickinson.edu::503cbd8f-856c-4527-aafd-4c07ec8a5808" providerId="AD" clId="Web-{7B34C233-97E5-0E1C-B553-10D5B5CBD399}" dt="2024-05-01T01:21:24.960" v="87" actId="20577"/>
        <pc:sldMkLst>
          <pc:docMk/>
          <pc:sldMk cId="514217270" sldId="267"/>
        </pc:sldMkLst>
        <pc:spChg chg="mod">
          <ac:chgData name="Nguyen, Quang" userId="S::nguyenqm@dickinson.edu::503cbd8f-856c-4527-aafd-4c07ec8a5808" providerId="AD" clId="Web-{7B34C233-97E5-0E1C-B553-10D5B5CBD399}" dt="2024-05-01T01:20:17.472" v="76"/>
          <ac:spMkLst>
            <pc:docMk/>
            <pc:sldMk cId="514217270" sldId="267"/>
            <ac:spMk id="7" creationId="{0F4B8CFE-72CE-FF3A-A980-A869B94648DA}"/>
          </ac:spMkLst>
        </pc:spChg>
        <pc:spChg chg="mod">
          <ac:chgData name="Nguyen, Quang" userId="S::nguyenqm@dickinson.edu::503cbd8f-856c-4527-aafd-4c07ec8a5808" providerId="AD" clId="Web-{7B34C233-97E5-0E1C-B553-10D5B5CBD399}" dt="2024-05-01T01:21:24.960" v="87" actId="20577"/>
          <ac:spMkLst>
            <pc:docMk/>
            <pc:sldMk cId="514217270" sldId="267"/>
            <ac:spMk id="11" creationId="{BFE9AEFA-8212-2CDC-4822-68DDE0603EFA}"/>
          </ac:spMkLst>
        </pc:spChg>
        <pc:spChg chg="add">
          <ac:chgData name="Nguyen, Quang" userId="S::nguyenqm@dickinson.edu::503cbd8f-856c-4527-aafd-4c07ec8a5808" providerId="AD" clId="Web-{7B34C233-97E5-0E1C-B553-10D5B5CBD399}" dt="2024-05-01T01:20:17.472" v="76"/>
          <ac:spMkLst>
            <pc:docMk/>
            <pc:sldMk cId="514217270" sldId="267"/>
            <ac:spMk id="18" creationId="{2B97F24A-32CE-4C1C-A50D-3016B394DCFB}"/>
          </ac:spMkLst>
        </pc:spChg>
        <pc:spChg chg="add">
          <ac:chgData name="Nguyen, Quang" userId="S::nguyenqm@dickinson.edu::503cbd8f-856c-4527-aafd-4c07ec8a5808" providerId="AD" clId="Web-{7B34C233-97E5-0E1C-B553-10D5B5CBD399}" dt="2024-05-01T01:20:17.472" v="76"/>
          <ac:spMkLst>
            <pc:docMk/>
            <pc:sldMk cId="514217270" sldId="267"/>
            <ac:spMk id="20" creationId="{6357EC4F-235E-4222-A36F-C7878ACE37F2}"/>
          </ac:spMkLst>
        </pc:spChg>
        <pc:picChg chg="mod">
          <ac:chgData name="Nguyen, Quang" userId="S::nguyenqm@dickinson.edu::503cbd8f-856c-4527-aafd-4c07ec8a5808" providerId="AD" clId="Web-{7B34C233-97E5-0E1C-B553-10D5B5CBD399}" dt="2024-05-01T01:20:17.472" v="76"/>
          <ac:picMkLst>
            <pc:docMk/>
            <pc:sldMk cId="514217270" sldId="267"/>
            <ac:picMk id="13" creationId="{FF625C78-A9E4-7733-ADC5-4F59F97272A2}"/>
          </ac:picMkLst>
        </pc:picChg>
      </pc:sldChg>
      <pc:sldChg chg="addSp delSp modSp del">
        <pc:chgData name="Nguyen, Quang" userId="S::nguyenqm@dickinson.edu::503cbd8f-856c-4527-aafd-4c07ec8a5808" providerId="AD" clId="Web-{7B34C233-97E5-0E1C-B553-10D5B5CBD399}" dt="2024-05-01T02:21:52.843" v="272"/>
        <pc:sldMkLst>
          <pc:docMk/>
          <pc:sldMk cId="461259817" sldId="268"/>
        </pc:sldMkLst>
        <pc:spChg chg="mod">
          <ac:chgData name="Nguyen, Quang" userId="S::nguyenqm@dickinson.edu::503cbd8f-856c-4527-aafd-4c07ec8a5808" providerId="AD" clId="Web-{7B34C233-97E5-0E1C-B553-10D5B5CBD399}" dt="2024-05-01T01:22:10.542" v="91"/>
          <ac:spMkLst>
            <pc:docMk/>
            <pc:sldMk cId="461259817" sldId="268"/>
            <ac:spMk id="2" creationId="{E3D1346E-5517-7293-A038-A7604478E079}"/>
          </ac:spMkLst>
        </pc:spChg>
        <pc:spChg chg="mod">
          <ac:chgData name="Nguyen, Quang" userId="S::nguyenqm@dickinson.edu::503cbd8f-856c-4527-aafd-4c07ec8a5808" providerId="AD" clId="Web-{7B34C233-97E5-0E1C-B553-10D5B5CBD399}" dt="2024-05-01T01:22:17.823" v="93" actId="20577"/>
          <ac:spMkLst>
            <pc:docMk/>
            <pc:sldMk cId="461259817" sldId="268"/>
            <ac:spMk id="8" creationId="{38B1B0AD-6657-670C-39FA-68778C5DFE7F}"/>
          </ac:spMkLst>
        </pc:spChg>
        <pc:spChg chg="add">
          <ac:chgData name="Nguyen, Quang" userId="S::nguyenqm@dickinson.edu::503cbd8f-856c-4527-aafd-4c07ec8a5808" providerId="AD" clId="Web-{7B34C233-97E5-0E1C-B553-10D5B5CBD399}" dt="2024-05-01T01:22:10.542" v="91"/>
          <ac:spMkLst>
            <pc:docMk/>
            <pc:sldMk cId="461259817" sldId="268"/>
            <ac:spMk id="18" creationId="{2B97F24A-32CE-4C1C-A50D-3016B394DCFB}"/>
          </ac:spMkLst>
        </pc:spChg>
        <pc:spChg chg="add">
          <ac:chgData name="Nguyen, Quang" userId="S::nguyenqm@dickinson.edu::503cbd8f-856c-4527-aafd-4c07ec8a5808" providerId="AD" clId="Web-{7B34C233-97E5-0E1C-B553-10D5B5CBD399}" dt="2024-05-01T01:22:10.542" v="91"/>
          <ac:spMkLst>
            <pc:docMk/>
            <pc:sldMk cId="461259817" sldId="268"/>
            <ac:spMk id="20" creationId="{6357EC4F-235E-4222-A36F-C7878ACE37F2}"/>
          </ac:spMkLst>
        </pc:spChg>
        <pc:grpChg chg="del">
          <ac:chgData name="Nguyen, Quang" userId="S::nguyenqm@dickinson.edu::503cbd8f-856c-4527-aafd-4c07ec8a5808" providerId="AD" clId="Web-{7B34C233-97E5-0E1C-B553-10D5B5CBD399}" dt="2024-05-01T01:22:10.542" v="91"/>
          <ac:grpSpMkLst>
            <pc:docMk/>
            <pc:sldMk cId="461259817" sldId="268"/>
            <ac:grpSpMk id="11" creationId="{6258F736-B256-8039-9DC6-F4E49A5C5AD5}"/>
          </ac:grpSpMkLst>
        </pc:grpChg>
        <pc:picChg chg="mod">
          <ac:chgData name="Nguyen, Quang" userId="S::nguyenqm@dickinson.edu::503cbd8f-856c-4527-aafd-4c07ec8a5808" providerId="AD" clId="Web-{7B34C233-97E5-0E1C-B553-10D5B5CBD399}" dt="2024-05-01T01:22:10.542" v="91"/>
          <ac:picMkLst>
            <pc:docMk/>
            <pc:sldMk cId="461259817" sldId="268"/>
            <ac:picMk id="4" creationId="{FA0432AC-7FCF-A0BE-FEC4-5966A358206A}"/>
          </ac:picMkLst>
        </pc:picChg>
      </pc:sldChg>
      <pc:sldChg chg="modSp del">
        <pc:chgData name="Nguyen, Quang" userId="S::nguyenqm@dickinson.edu::503cbd8f-856c-4527-aafd-4c07ec8a5808" providerId="AD" clId="Web-{7B34C233-97E5-0E1C-B553-10D5B5CBD399}" dt="2024-05-01T02:21:55.390" v="273"/>
        <pc:sldMkLst>
          <pc:docMk/>
          <pc:sldMk cId="52920724" sldId="270"/>
        </pc:sldMkLst>
        <pc:spChg chg="mod">
          <ac:chgData name="Nguyen, Quang" userId="S::nguyenqm@dickinson.edu::503cbd8f-856c-4527-aafd-4c07ec8a5808" providerId="AD" clId="Web-{7B34C233-97E5-0E1C-B553-10D5B5CBD399}" dt="2024-05-01T01:22:38.731" v="94" actId="20577"/>
          <ac:spMkLst>
            <pc:docMk/>
            <pc:sldMk cId="52920724" sldId="270"/>
            <ac:spMk id="17" creationId="{534497DF-B62E-AFA7-7FA1-A396E458956B}"/>
          </ac:spMkLst>
        </pc:spChg>
      </pc:sldChg>
      <pc:sldChg chg="addSp modSp del mod setBg">
        <pc:chgData name="Nguyen, Quang" userId="S::nguyenqm@dickinson.edu::503cbd8f-856c-4527-aafd-4c07ec8a5808" providerId="AD" clId="Web-{7B34C233-97E5-0E1C-B553-10D5B5CBD399}" dt="2024-05-01T01:56:30.350" v="131"/>
        <pc:sldMkLst>
          <pc:docMk/>
          <pc:sldMk cId="1809818845" sldId="275"/>
        </pc:sldMkLst>
        <pc:spChg chg="mod">
          <ac:chgData name="Nguyen, Quang" userId="S::nguyenqm@dickinson.edu::503cbd8f-856c-4527-aafd-4c07ec8a5808" providerId="AD" clId="Web-{7B34C233-97E5-0E1C-B553-10D5B5CBD399}" dt="2024-05-01T01:21:49.431" v="90" actId="20577"/>
          <ac:spMkLst>
            <pc:docMk/>
            <pc:sldMk cId="1809818845" sldId="275"/>
            <ac:spMk id="2" creationId="{E11EE765-779D-D582-99EF-F1F7C6A07E00}"/>
          </ac:spMkLst>
        </pc:spChg>
        <pc:spChg chg="add">
          <ac:chgData name="Nguyen, Quang" userId="S::nguyenqm@dickinson.edu::503cbd8f-856c-4527-aafd-4c07ec8a5808" providerId="AD" clId="Web-{7B34C233-97E5-0E1C-B553-10D5B5CBD399}" dt="2024-05-01T01:21:43.618" v="88"/>
          <ac:spMkLst>
            <pc:docMk/>
            <pc:sldMk cId="1809818845" sldId="275"/>
            <ac:spMk id="22" creationId="{345A976A-8DE3-4B67-B94B-2044FDD12899}"/>
          </ac:spMkLst>
        </pc:spChg>
        <pc:spChg chg="add">
          <ac:chgData name="Nguyen, Quang" userId="S::nguyenqm@dickinson.edu::503cbd8f-856c-4527-aafd-4c07ec8a5808" providerId="AD" clId="Web-{7B34C233-97E5-0E1C-B553-10D5B5CBD399}" dt="2024-05-01T01:21:43.618" v="88"/>
          <ac:spMkLst>
            <pc:docMk/>
            <pc:sldMk cId="1809818845" sldId="275"/>
            <ac:spMk id="24" creationId="{6EAAA1B9-2DDB-49C9-A037-A523D2F13C15}"/>
          </ac:spMkLst>
        </pc:spChg>
        <pc:grpChg chg="add">
          <ac:chgData name="Nguyen, Quang" userId="S::nguyenqm@dickinson.edu::503cbd8f-856c-4527-aafd-4c07ec8a5808" providerId="AD" clId="Web-{7B34C233-97E5-0E1C-B553-10D5B5CBD399}" dt="2024-05-01T01:21:43.618" v="88"/>
          <ac:grpSpMkLst>
            <pc:docMk/>
            <pc:sldMk cId="1809818845" sldId="275"/>
            <ac:grpSpMk id="26" creationId="{76566969-F813-4CC5-B3E9-363D85B55C3B}"/>
          </ac:grpSpMkLst>
        </pc:grpChg>
        <pc:grpChg chg="add">
          <ac:chgData name="Nguyen, Quang" userId="S::nguyenqm@dickinson.edu::503cbd8f-856c-4527-aafd-4c07ec8a5808" providerId="AD" clId="Web-{7B34C233-97E5-0E1C-B553-10D5B5CBD399}" dt="2024-05-01T01:21:43.618" v="88"/>
          <ac:grpSpMkLst>
            <pc:docMk/>
            <pc:sldMk cId="1809818845" sldId="275"/>
            <ac:grpSpMk id="32" creationId="{0217D733-97B6-4C43-AF0C-5E3CB0EA132A}"/>
          </ac:grpSpMkLst>
        </pc:grpChg>
        <pc:graphicFrameChg chg="mod modGraphic">
          <ac:chgData name="Nguyen, Quang" userId="S::nguyenqm@dickinson.edu::503cbd8f-856c-4527-aafd-4c07ec8a5808" providerId="AD" clId="Web-{7B34C233-97E5-0E1C-B553-10D5B5CBD399}" dt="2024-05-01T01:21:43.618" v="88"/>
          <ac:graphicFrameMkLst>
            <pc:docMk/>
            <pc:sldMk cId="1809818845" sldId="275"/>
            <ac:graphicFrameMk id="17" creationId="{492DC299-39C6-1970-BC14-F10A946630AD}"/>
          </ac:graphicFrameMkLst>
        </pc:graphicFrameChg>
      </pc:sldChg>
      <pc:sldChg chg="del">
        <pc:chgData name="Nguyen, Quang" userId="S::nguyenqm@dickinson.edu::503cbd8f-856c-4527-aafd-4c07ec8a5808" providerId="AD" clId="Web-{7B34C233-97E5-0E1C-B553-10D5B5CBD399}" dt="2024-05-01T02:21:57.750" v="274"/>
        <pc:sldMkLst>
          <pc:docMk/>
          <pc:sldMk cId="2965459589" sldId="276"/>
        </pc:sldMkLst>
      </pc:sldChg>
      <pc:sldChg chg="addSp delSp modSp mod setBg">
        <pc:chgData name="Nguyen, Quang" userId="S::nguyenqm@dickinson.edu::503cbd8f-856c-4527-aafd-4c07ec8a5808" providerId="AD" clId="Web-{7B34C233-97E5-0E1C-B553-10D5B5CBD399}" dt="2024-05-01T01:50:56.406" v="129" actId="20577"/>
        <pc:sldMkLst>
          <pc:docMk/>
          <pc:sldMk cId="2755412568" sldId="288"/>
        </pc:sldMkLst>
        <pc:spChg chg="mod">
          <ac:chgData name="Nguyen, Quang" userId="S::nguyenqm@dickinson.edu::503cbd8f-856c-4527-aafd-4c07ec8a5808" providerId="AD" clId="Web-{7B34C233-97E5-0E1C-B553-10D5B5CBD399}" dt="2024-05-01T01:50:30.795" v="124"/>
          <ac:spMkLst>
            <pc:docMk/>
            <pc:sldMk cId="2755412568" sldId="288"/>
            <ac:spMk id="2" creationId="{936E5723-43F9-DE3D-DEED-FC64E21FC193}"/>
          </ac:spMkLst>
        </pc:spChg>
        <pc:spChg chg="mod">
          <ac:chgData name="Nguyen, Quang" userId="S::nguyenqm@dickinson.edu::503cbd8f-856c-4527-aafd-4c07ec8a5808" providerId="AD" clId="Web-{7B34C233-97E5-0E1C-B553-10D5B5CBD399}" dt="2024-05-01T01:50:56.406" v="129" actId="20577"/>
          <ac:spMkLst>
            <pc:docMk/>
            <pc:sldMk cId="2755412568" sldId="288"/>
            <ac:spMk id="3" creationId="{5FA65EA0-0859-2E93-5B46-B95BE19A165A}"/>
          </ac:spMkLst>
        </pc:spChg>
        <pc:spChg chg="add del">
          <ac:chgData name="Nguyen, Quang" userId="S::nguyenqm@dickinson.edu::503cbd8f-856c-4527-aafd-4c07ec8a5808" providerId="AD" clId="Web-{7B34C233-97E5-0E1C-B553-10D5B5CBD399}" dt="2024-05-01T01:50:30.795" v="124"/>
          <ac:spMkLst>
            <pc:docMk/>
            <pc:sldMk cId="2755412568" sldId="288"/>
            <ac:spMk id="9" creationId="{9F7D5CDA-D291-4307-BF55-1381FED29634}"/>
          </ac:spMkLst>
        </pc:spChg>
        <pc:spChg chg="add">
          <ac:chgData name="Nguyen, Quang" userId="S::nguyenqm@dickinson.edu::503cbd8f-856c-4527-aafd-4c07ec8a5808" providerId="AD" clId="Web-{7B34C233-97E5-0E1C-B553-10D5B5CBD399}" dt="2024-05-01T01:50:30.795" v="124"/>
          <ac:spMkLst>
            <pc:docMk/>
            <pc:sldMk cId="2755412568" sldId="288"/>
            <ac:spMk id="14" creationId="{3ECBE1F1-D69B-4AFA-ABD5-8E41720EF6DE}"/>
          </ac:spMkLst>
        </pc:spChg>
        <pc:spChg chg="add">
          <ac:chgData name="Nguyen, Quang" userId="S::nguyenqm@dickinson.edu::503cbd8f-856c-4527-aafd-4c07ec8a5808" providerId="AD" clId="Web-{7B34C233-97E5-0E1C-B553-10D5B5CBD399}" dt="2024-05-01T01:50:30.795" v="124"/>
          <ac:spMkLst>
            <pc:docMk/>
            <pc:sldMk cId="2755412568" sldId="288"/>
            <ac:spMk id="16" creationId="{603A6265-E10C-4B85-9C20-E75FCAF9CC63}"/>
          </ac:spMkLst>
        </pc:spChg>
        <pc:picChg chg="add mod ord">
          <ac:chgData name="Nguyen, Quang" userId="S::nguyenqm@dickinson.edu::503cbd8f-856c-4527-aafd-4c07ec8a5808" providerId="AD" clId="Web-{7B34C233-97E5-0E1C-B553-10D5B5CBD399}" dt="2024-05-01T01:50:30.795" v="124"/>
          <ac:picMkLst>
            <pc:docMk/>
            <pc:sldMk cId="2755412568" sldId="288"/>
            <ac:picMk id="5" creationId="{31510A34-6138-C9F6-4DE2-178181D5E1D3}"/>
          </ac:picMkLst>
        </pc:picChg>
      </pc:sldChg>
      <pc:sldChg chg="addSp modSp mod setBg">
        <pc:chgData name="Nguyen, Quang" userId="S::nguyenqm@dickinson.edu::503cbd8f-856c-4527-aafd-4c07ec8a5808" providerId="AD" clId="Web-{7B34C233-97E5-0E1C-B553-10D5B5CBD399}" dt="2024-05-01T01:24:18.128" v="101"/>
        <pc:sldMkLst>
          <pc:docMk/>
          <pc:sldMk cId="539505212" sldId="289"/>
        </pc:sldMkLst>
        <pc:spChg chg="mod">
          <ac:chgData name="Nguyen, Quang" userId="S::nguyenqm@dickinson.edu::503cbd8f-856c-4527-aafd-4c07ec8a5808" providerId="AD" clId="Web-{7B34C233-97E5-0E1C-B553-10D5B5CBD399}" dt="2024-05-01T01:24:18.128" v="101"/>
          <ac:spMkLst>
            <pc:docMk/>
            <pc:sldMk cId="539505212" sldId="289"/>
            <ac:spMk id="2" creationId="{6A7BFDB5-3D36-95EC-9714-9AACFFEE125A}"/>
          </ac:spMkLst>
        </pc:spChg>
        <pc:spChg chg="mod">
          <ac:chgData name="Nguyen, Quang" userId="S::nguyenqm@dickinson.edu::503cbd8f-856c-4527-aafd-4c07ec8a5808" providerId="AD" clId="Web-{7B34C233-97E5-0E1C-B553-10D5B5CBD399}" dt="2024-05-01T01:24:18.128" v="101"/>
          <ac:spMkLst>
            <pc:docMk/>
            <pc:sldMk cId="539505212" sldId="289"/>
            <ac:spMk id="3" creationId="{1CF193BA-78B3-410A-E702-432B2F72F1B0}"/>
          </ac:spMkLst>
        </pc:spChg>
        <pc:spChg chg="add">
          <ac:chgData name="Nguyen, Quang" userId="S::nguyenqm@dickinson.edu::503cbd8f-856c-4527-aafd-4c07ec8a5808" providerId="AD" clId="Web-{7B34C233-97E5-0E1C-B553-10D5B5CBD399}" dt="2024-05-01T01:24:18.128" v="101"/>
          <ac:spMkLst>
            <pc:docMk/>
            <pc:sldMk cId="539505212" sldId="289"/>
            <ac:spMk id="1031" creationId="{2B97F24A-32CE-4C1C-A50D-3016B394DCFB}"/>
          </ac:spMkLst>
        </pc:spChg>
        <pc:spChg chg="add">
          <ac:chgData name="Nguyen, Quang" userId="S::nguyenqm@dickinson.edu::503cbd8f-856c-4527-aafd-4c07ec8a5808" providerId="AD" clId="Web-{7B34C233-97E5-0E1C-B553-10D5B5CBD399}" dt="2024-05-01T01:24:18.128" v="101"/>
          <ac:spMkLst>
            <pc:docMk/>
            <pc:sldMk cId="539505212" sldId="289"/>
            <ac:spMk id="1033" creationId="{CD8B4F24-440B-49E9-B85D-733523DC064B}"/>
          </ac:spMkLst>
        </pc:spChg>
        <pc:picChg chg="mod">
          <ac:chgData name="Nguyen, Quang" userId="S::nguyenqm@dickinson.edu::503cbd8f-856c-4527-aafd-4c07ec8a5808" providerId="AD" clId="Web-{7B34C233-97E5-0E1C-B553-10D5B5CBD399}" dt="2024-05-01T01:24:18.128" v="101"/>
          <ac:picMkLst>
            <pc:docMk/>
            <pc:sldMk cId="539505212" sldId="289"/>
            <ac:picMk id="1026" creationId="{9B21F854-B4FD-1304-C0DE-22194566D9A8}"/>
          </ac:picMkLst>
        </pc:picChg>
      </pc:sldChg>
      <pc:sldChg chg="modSp">
        <pc:chgData name="Nguyen, Quang" userId="S::nguyenqm@dickinson.edu::503cbd8f-856c-4527-aafd-4c07ec8a5808" providerId="AD" clId="Web-{7B34C233-97E5-0E1C-B553-10D5B5CBD399}" dt="2024-05-01T01:27:52.533" v="109"/>
        <pc:sldMkLst>
          <pc:docMk/>
          <pc:sldMk cId="238312439" sldId="293"/>
        </pc:sldMkLst>
        <pc:graphicFrameChg chg="mod modGraphic">
          <ac:chgData name="Nguyen, Quang" userId="S::nguyenqm@dickinson.edu::503cbd8f-856c-4527-aafd-4c07ec8a5808" providerId="AD" clId="Web-{7B34C233-97E5-0E1C-B553-10D5B5CBD399}" dt="2024-05-01T01:27:52.533" v="109"/>
          <ac:graphicFrameMkLst>
            <pc:docMk/>
            <pc:sldMk cId="238312439" sldId="293"/>
            <ac:graphicFrameMk id="4" creationId="{2770389E-70A1-166F-2663-914A84A6BF7F}"/>
          </ac:graphicFrameMkLst>
        </pc:graphicFrameChg>
      </pc:sldChg>
      <pc:sldChg chg="addSp delSp modSp mod setBg">
        <pc:chgData name="Nguyen, Quang" userId="S::nguyenqm@dickinson.edu::503cbd8f-856c-4527-aafd-4c07ec8a5808" providerId="AD" clId="Web-{7B34C233-97E5-0E1C-B553-10D5B5CBD399}" dt="2024-05-01T01:48:39.944" v="122" actId="20577"/>
        <pc:sldMkLst>
          <pc:docMk/>
          <pc:sldMk cId="3631953516" sldId="294"/>
        </pc:sldMkLst>
        <pc:spChg chg="mod ord">
          <ac:chgData name="Nguyen, Quang" userId="S::nguyenqm@dickinson.edu::503cbd8f-856c-4527-aafd-4c07ec8a5808" providerId="AD" clId="Web-{7B34C233-97E5-0E1C-B553-10D5B5CBD399}" dt="2024-05-01T01:14:26.730" v="63"/>
          <ac:spMkLst>
            <pc:docMk/>
            <pc:sldMk cId="3631953516" sldId="294"/>
            <ac:spMk id="2" creationId="{AAD4F893-E03A-DE2B-314B-7EBC4743E107}"/>
          </ac:spMkLst>
        </pc:spChg>
        <pc:spChg chg="add del mod">
          <ac:chgData name="Nguyen, Quang" userId="S::nguyenqm@dickinson.edu::503cbd8f-856c-4527-aafd-4c07ec8a5808" providerId="AD" clId="Web-{7B34C233-97E5-0E1C-B553-10D5B5CBD399}" dt="2024-05-01T01:14:26.730" v="63"/>
          <ac:spMkLst>
            <pc:docMk/>
            <pc:sldMk cId="3631953516" sldId="294"/>
            <ac:spMk id="3" creationId="{365AD469-C8A4-49E3-1B53-C129027BD3AF}"/>
          </ac:spMkLst>
        </pc:spChg>
        <pc:spChg chg="add del">
          <ac:chgData name="Nguyen, Quang" userId="S::nguyenqm@dickinson.edu::503cbd8f-856c-4527-aafd-4c07ec8a5808" providerId="AD" clId="Web-{7B34C233-97E5-0E1C-B553-10D5B5CBD399}" dt="2024-05-01T01:14:04.190" v="48"/>
          <ac:spMkLst>
            <pc:docMk/>
            <pc:sldMk cId="3631953516" sldId="294"/>
            <ac:spMk id="14" creationId="{79BB35BC-D5C2-4C8B-A22A-A71E6191913B}"/>
          </ac:spMkLst>
        </pc:spChg>
        <pc:spChg chg="add del">
          <ac:chgData name="Nguyen, Quang" userId="S::nguyenqm@dickinson.edu::503cbd8f-856c-4527-aafd-4c07ec8a5808" providerId="AD" clId="Web-{7B34C233-97E5-0E1C-B553-10D5B5CBD399}" dt="2024-05-01T01:14:04.190" v="48"/>
          <ac:spMkLst>
            <pc:docMk/>
            <pc:sldMk cId="3631953516" sldId="294"/>
            <ac:spMk id="15" creationId="{365AD469-C8A4-49E3-1B53-C129027BD3AF}"/>
          </ac:spMkLst>
        </pc:spChg>
        <pc:spChg chg="add del">
          <ac:chgData name="Nguyen, Quang" userId="S::nguyenqm@dickinson.edu::503cbd8f-856c-4527-aafd-4c07ec8a5808" providerId="AD" clId="Web-{7B34C233-97E5-0E1C-B553-10D5B5CBD399}" dt="2024-05-01T01:14:08.331" v="50"/>
          <ac:spMkLst>
            <pc:docMk/>
            <pc:sldMk cId="3631953516" sldId="294"/>
            <ac:spMk id="16" creationId="{835EF3DD-7D43-4A27-8967-A92FD8CC9365}"/>
          </ac:spMkLst>
        </pc:spChg>
        <pc:spChg chg="add del">
          <ac:chgData name="Nguyen, Quang" userId="S::nguyenqm@dickinson.edu::503cbd8f-856c-4527-aafd-4c07ec8a5808" providerId="AD" clId="Web-{7B34C233-97E5-0E1C-B553-10D5B5CBD399}" dt="2024-05-01T01:14:08.331" v="50"/>
          <ac:spMkLst>
            <pc:docMk/>
            <pc:sldMk cId="3631953516" sldId="294"/>
            <ac:spMk id="17" creationId="{460B0EFB-53ED-4F35-B05D-F658EA021C65}"/>
          </ac:spMkLst>
        </pc:spChg>
        <pc:spChg chg="add del">
          <ac:chgData name="Nguyen, Quang" userId="S::nguyenqm@dickinson.edu::503cbd8f-856c-4527-aafd-4c07ec8a5808" providerId="AD" clId="Web-{7B34C233-97E5-0E1C-B553-10D5B5CBD399}" dt="2024-05-01T01:14:08.331" v="50"/>
          <ac:spMkLst>
            <pc:docMk/>
            <pc:sldMk cId="3631953516" sldId="294"/>
            <ac:spMk id="18" creationId="{365AD469-C8A4-49E3-1B53-C129027BD3AF}"/>
          </ac:spMkLst>
        </pc:spChg>
        <pc:spChg chg="add del">
          <ac:chgData name="Nguyen, Quang" userId="S::nguyenqm@dickinson.edu::503cbd8f-856c-4527-aafd-4c07ec8a5808" providerId="AD" clId="Web-{7B34C233-97E5-0E1C-B553-10D5B5CBD399}" dt="2024-05-01T01:14:10.791" v="52"/>
          <ac:spMkLst>
            <pc:docMk/>
            <pc:sldMk cId="3631953516" sldId="294"/>
            <ac:spMk id="20" creationId="{2EB492CD-616E-47F8-933B-5E2D952A0593}"/>
          </ac:spMkLst>
        </pc:spChg>
        <pc:spChg chg="add del">
          <ac:chgData name="Nguyen, Quang" userId="S::nguyenqm@dickinson.edu::503cbd8f-856c-4527-aafd-4c07ec8a5808" providerId="AD" clId="Web-{7B34C233-97E5-0E1C-B553-10D5B5CBD399}" dt="2024-05-01T01:14:10.791" v="52"/>
          <ac:spMkLst>
            <pc:docMk/>
            <pc:sldMk cId="3631953516" sldId="294"/>
            <ac:spMk id="21" creationId="{59383CF9-23B5-4335-9B21-1791C4CF1C75}"/>
          </ac:spMkLst>
        </pc:spChg>
        <pc:spChg chg="add del">
          <ac:chgData name="Nguyen, Quang" userId="S::nguyenqm@dickinson.edu::503cbd8f-856c-4527-aafd-4c07ec8a5808" providerId="AD" clId="Web-{7B34C233-97E5-0E1C-B553-10D5B5CBD399}" dt="2024-05-01T01:14:10.791" v="52"/>
          <ac:spMkLst>
            <pc:docMk/>
            <pc:sldMk cId="3631953516" sldId="294"/>
            <ac:spMk id="22" creationId="{0007FE00-9498-4706-B255-6437B0252C02}"/>
          </ac:spMkLst>
        </pc:spChg>
        <pc:spChg chg="add del">
          <ac:chgData name="Nguyen, Quang" userId="S::nguyenqm@dickinson.edu::503cbd8f-856c-4527-aafd-4c07ec8a5808" providerId="AD" clId="Web-{7B34C233-97E5-0E1C-B553-10D5B5CBD399}" dt="2024-05-01T01:14:10.791" v="52"/>
          <ac:spMkLst>
            <pc:docMk/>
            <pc:sldMk cId="3631953516" sldId="294"/>
            <ac:spMk id="23" creationId="{365AD469-C8A4-49E3-1B53-C129027BD3AF}"/>
          </ac:spMkLst>
        </pc:spChg>
        <pc:spChg chg="add del">
          <ac:chgData name="Nguyen, Quang" userId="S::nguyenqm@dickinson.edu::503cbd8f-856c-4527-aafd-4c07ec8a5808" providerId="AD" clId="Web-{7B34C233-97E5-0E1C-B553-10D5B5CBD399}" dt="2024-05-01T01:14:16.823" v="54"/>
          <ac:spMkLst>
            <pc:docMk/>
            <pc:sldMk cId="3631953516" sldId="294"/>
            <ac:spMk id="26" creationId="{365AD469-C8A4-49E3-1B53-C129027BD3AF}"/>
          </ac:spMkLst>
        </pc:spChg>
        <pc:spChg chg="add del">
          <ac:chgData name="Nguyen, Quang" userId="S::nguyenqm@dickinson.edu::503cbd8f-856c-4527-aafd-4c07ec8a5808" providerId="AD" clId="Web-{7B34C233-97E5-0E1C-B553-10D5B5CBD399}" dt="2024-05-01T01:14:21.605" v="58"/>
          <ac:spMkLst>
            <pc:docMk/>
            <pc:sldMk cId="3631953516" sldId="294"/>
            <ac:spMk id="31" creationId="{365AD469-C8A4-49E3-1B53-C129027BD3AF}"/>
          </ac:spMkLst>
        </pc:spChg>
        <pc:spChg chg="add del">
          <ac:chgData name="Nguyen, Quang" userId="S::nguyenqm@dickinson.edu::503cbd8f-856c-4527-aafd-4c07ec8a5808" providerId="AD" clId="Web-{7B34C233-97E5-0E1C-B553-10D5B5CBD399}" dt="2024-05-01T01:14:24.042" v="60"/>
          <ac:spMkLst>
            <pc:docMk/>
            <pc:sldMk cId="3631953516" sldId="294"/>
            <ac:spMk id="36" creationId="{3ECBE1F1-D69B-4AFA-ABD5-8E41720EF6DE}"/>
          </ac:spMkLst>
        </pc:spChg>
        <pc:spChg chg="add del">
          <ac:chgData name="Nguyen, Quang" userId="S::nguyenqm@dickinson.edu::503cbd8f-856c-4527-aafd-4c07ec8a5808" providerId="AD" clId="Web-{7B34C233-97E5-0E1C-B553-10D5B5CBD399}" dt="2024-05-01T01:14:24.042" v="60"/>
          <ac:spMkLst>
            <pc:docMk/>
            <pc:sldMk cId="3631953516" sldId="294"/>
            <ac:spMk id="37" creationId="{603A6265-E10C-4B85-9C20-E75FCAF9CC63}"/>
          </ac:spMkLst>
        </pc:spChg>
        <pc:spChg chg="add del">
          <ac:chgData name="Nguyen, Quang" userId="S::nguyenqm@dickinson.edu::503cbd8f-856c-4527-aafd-4c07ec8a5808" providerId="AD" clId="Web-{7B34C233-97E5-0E1C-B553-10D5B5CBD399}" dt="2024-05-01T01:14:24.042" v="60"/>
          <ac:spMkLst>
            <pc:docMk/>
            <pc:sldMk cId="3631953516" sldId="294"/>
            <ac:spMk id="38" creationId="{365AD469-C8A4-49E3-1B53-C129027BD3AF}"/>
          </ac:spMkLst>
        </pc:spChg>
        <pc:spChg chg="add del">
          <ac:chgData name="Nguyen, Quang" userId="S::nguyenqm@dickinson.edu::503cbd8f-856c-4527-aafd-4c07ec8a5808" providerId="AD" clId="Web-{7B34C233-97E5-0E1C-B553-10D5B5CBD399}" dt="2024-05-01T01:14:26.714" v="62"/>
          <ac:spMkLst>
            <pc:docMk/>
            <pc:sldMk cId="3631953516" sldId="294"/>
            <ac:spMk id="40" creationId="{2EB492CD-616E-47F8-933B-5E2D952A0593}"/>
          </ac:spMkLst>
        </pc:spChg>
        <pc:spChg chg="add del">
          <ac:chgData name="Nguyen, Quang" userId="S::nguyenqm@dickinson.edu::503cbd8f-856c-4527-aafd-4c07ec8a5808" providerId="AD" clId="Web-{7B34C233-97E5-0E1C-B553-10D5B5CBD399}" dt="2024-05-01T01:14:26.714" v="62"/>
          <ac:spMkLst>
            <pc:docMk/>
            <pc:sldMk cId="3631953516" sldId="294"/>
            <ac:spMk id="41" creationId="{59383CF9-23B5-4335-9B21-1791C4CF1C75}"/>
          </ac:spMkLst>
        </pc:spChg>
        <pc:spChg chg="add del">
          <ac:chgData name="Nguyen, Quang" userId="S::nguyenqm@dickinson.edu::503cbd8f-856c-4527-aafd-4c07ec8a5808" providerId="AD" clId="Web-{7B34C233-97E5-0E1C-B553-10D5B5CBD399}" dt="2024-05-01T01:14:26.714" v="62"/>
          <ac:spMkLst>
            <pc:docMk/>
            <pc:sldMk cId="3631953516" sldId="294"/>
            <ac:spMk id="42" creationId="{0007FE00-9498-4706-B255-6437B0252C02}"/>
          </ac:spMkLst>
        </pc:spChg>
        <pc:spChg chg="add del">
          <ac:chgData name="Nguyen, Quang" userId="S::nguyenqm@dickinson.edu::503cbd8f-856c-4527-aafd-4c07ec8a5808" providerId="AD" clId="Web-{7B34C233-97E5-0E1C-B553-10D5B5CBD399}" dt="2024-05-01T01:14:26.714" v="62"/>
          <ac:spMkLst>
            <pc:docMk/>
            <pc:sldMk cId="3631953516" sldId="294"/>
            <ac:spMk id="43" creationId="{365AD469-C8A4-49E3-1B53-C129027BD3AF}"/>
          </ac:spMkLst>
        </pc:spChg>
        <pc:spChg chg="add">
          <ac:chgData name="Nguyen, Quang" userId="S::nguyenqm@dickinson.edu::503cbd8f-856c-4527-aafd-4c07ec8a5808" providerId="AD" clId="Web-{7B34C233-97E5-0E1C-B553-10D5B5CBD399}" dt="2024-05-01T01:14:26.730" v="63"/>
          <ac:spMkLst>
            <pc:docMk/>
            <pc:sldMk cId="3631953516" sldId="294"/>
            <ac:spMk id="45" creationId="{3ECBE1F1-D69B-4AFA-ABD5-8E41720EF6DE}"/>
          </ac:spMkLst>
        </pc:spChg>
        <pc:spChg chg="add">
          <ac:chgData name="Nguyen, Quang" userId="S::nguyenqm@dickinson.edu::503cbd8f-856c-4527-aafd-4c07ec8a5808" providerId="AD" clId="Web-{7B34C233-97E5-0E1C-B553-10D5B5CBD399}" dt="2024-05-01T01:14:26.730" v="63"/>
          <ac:spMkLst>
            <pc:docMk/>
            <pc:sldMk cId="3631953516" sldId="294"/>
            <ac:spMk id="46" creationId="{603A6265-E10C-4B85-9C20-E75FCAF9CC63}"/>
          </ac:spMkLst>
        </pc:spChg>
        <pc:spChg chg="add mod">
          <ac:chgData name="Nguyen, Quang" userId="S::nguyenqm@dickinson.edu::503cbd8f-856c-4527-aafd-4c07ec8a5808" providerId="AD" clId="Web-{7B34C233-97E5-0E1C-B553-10D5B5CBD399}" dt="2024-05-01T01:48:39.944" v="122" actId="20577"/>
          <ac:spMkLst>
            <pc:docMk/>
            <pc:sldMk cId="3631953516" sldId="294"/>
            <ac:spMk id="47" creationId="{365AD469-C8A4-49E3-1B53-C129027BD3AF}"/>
          </ac:spMkLst>
        </pc:spChg>
        <pc:grpChg chg="add del">
          <ac:chgData name="Nguyen, Quang" userId="S::nguyenqm@dickinson.edu::503cbd8f-856c-4527-aafd-4c07ec8a5808" providerId="AD" clId="Web-{7B34C233-97E5-0E1C-B553-10D5B5CBD399}" dt="2024-05-01T01:14:21.605" v="58"/>
          <ac:grpSpMkLst>
            <pc:docMk/>
            <pc:sldMk cId="3631953516" sldId="294"/>
            <ac:grpSpMk id="32" creationId="{1FD67D68-9B83-C338-8342-3348D8F22347}"/>
          </ac:grpSpMkLst>
        </pc:grpChg>
        <pc:graphicFrameChg chg="add del">
          <ac:chgData name="Nguyen, Quang" userId="S::nguyenqm@dickinson.edu::503cbd8f-856c-4527-aafd-4c07ec8a5808" providerId="AD" clId="Web-{7B34C233-97E5-0E1C-B553-10D5B5CBD399}" dt="2024-05-01T01:13:56.299" v="44"/>
          <ac:graphicFrameMkLst>
            <pc:docMk/>
            <pc:sldMk cId="3631953516" sldId="294"/>
            <ac:graphicFrameMk id="11" creationId="{165FED2E-FEED-A2BD-8485-570B53D53551}"/>
          </ac:graphicFrameMkLst>
        </pc:graphicFrameChg>
        <pc:graphicFrameChg chg="add del">
          <ac:chgData name="Nguyen, Quang" userId="S::nguyenqm@dickinson.edu::503cbd8f-856c-4527-aafd-4c07ec8a5808" providerId="AD" clId="Web-{7B34C233-97E5-0E1C-B553-10D5B5CBD399}" dt="2024-05-01T01:14:01.831" v="46"/>
          <ac:graphicFrameMkLst>
            <pc:docMk/>
            <pc:sldMk cId="3631953516" sldId="294"/>
            <ac:graphicFrameMk id="13" creationId="{E265F9CA-CE72-DB3D-7B78-6AE5FF0D6B51}"/>
          </ac:graphicFrameMkLst>
        </pc:graphicFrameChg>
        <pc:graphicFrameChg chg="add del">
          <ac:chgData name="Nguyen, Quang" userId="S::nguyenqm@dickinson.edu::503cbd8f-856c-4527-aafd-4c07ec8a5808" providerId="AD" clId="Web-{7B34C233-97E5-0E1C-B553-10D5B5CBD399}" dt="2024-05-01T01:14:19.182" v="56"/>
          <ac:graphicFrameMkLst>
            <pc:docMk/>
            <pc:sldMk cId="3631953516" sldId="294"/>
            <ac:graphicFrameMk id="29" creationId="{43BFB508-22C5-A435-E71A-6F36C2A5DF85}"/>
          </ac:graphicFrameMkLst>
        </pc:graphicFrameChg>
        <pc:picChg chg="add mod">
          <ac:chgData name="Nguyen, Quang" userId="S::nguyenqm@dickinson.edu::503cbd8f-856c-4527-aafd-4c07ec8a5808" providerId="AD" clId="Web-{7B34C233-97E5-0E1C-B553-10D5B5CBD399}" dt="2024-05-01T01:14:26.730" v="63"/>
          <ac:picMkLst>
            <pc:docMk/>
            <pc:sldMk cId="3631953516" sldId="294"/>
            <ac:picMk id="5" creationId="{D491D572-B566-4850-521A-E416B0B24998}"/>
          </ac:picMkLst>
        </pc:picChg>
        <pc:cxnChg chg="add del">
          <ac:chgData name="Nguyen, Quang" userId="S::nguyenqm@dickinson.edu::503cbd8f-856c-4527-aafd-4c07ec8a5808" providerId="AD" clId="Web-{7B34C233-97E5-0E1C-B553-10D5B5CBD399}" dt="2024-05-01T01:14:26.730" v="63"/>
          <ac:cxnSpMkLst>
            <pc:docMk/>
            <pc:sldMk cId="3631953516" sldId="294"/>
            <ac:cxnSpMk id="9" creationId="{1503BFE4-729B-D9D0-C17B-501E6AF1127A}"/>
          </ac:cxnSpMkLst>
        </pc:cxnChg>
        <pc:cxnChg chg="add del">
          <ac:chgData name="Nguyen, Quang" userId="S::nguyenqm@dickinson.edu::503cbd8f-856c-4527-aafd-4c07ec8a5808" providerId="AD" clId="Web-{7B34C233-97E5-0E1C-B553-10D5B5CBD399}" dt="2024-05-01T01:14:16.823" v="54"/>
          <ac:cxnSpMkLst>
            <pc:docMk/>
            <pc:sldMk cId="3631953516" sldId="294"/>
            <ac:cxnSpMk id="25" creationId="{1503BFE4-729B-D9D0-C17B-501E6AF1127A}"/>
          </ac:cxnSpMkLst>
        </pc:cxnChg>
        <pc:cxnChg chg="add del">
          <ac:chgData name="Nguyen, Quang" userId="S::nguyenqm@dickinson.edu::503cbd8f-856c-4527-aafd-4c07ec8a5808" providerId="AD" clId="Web-{7B34C233-97E5-0E1C-B553-10D5B5CBD399}" dt="2024-05-01T01:14:19.182" v="56"/>
          <ac:cxnSpMkLst>
            <pc:docMk/>
            <pc:sldMk cId="3631953516" sldId="294"/>
            <ac:cxnSpMk id="28" creationId="{1503BFE4-729B-D9D0-C17B-501E6AF1127A}"/>
          </ac:cxnSpMkLst>
        </pc:cxnChg>
      </pc:sldChg>
      <pc:sldChg chg="addSp delSp modSp new mod setBg">
        <pc:chgData name="Nguyen, Quang" userId="S::nguyenqm@dickinson.edu::503cbd8f-856c-4527-aafd-4c07ec8a5808" providerId="AD" clId="Web-{7B34C233-97E5-0E1C-B553-10D5B5CBD399}" dt="2024-05-01T01:10:22.597" v="37"/>
        <pc:sldMkLst>
          <pc:docMk/>
          <pc:sldMk cId="722685355" sldId="295"/>
        </pc:sldMkLst>
        <pc:spChg chg="mod">
          <ac:chgData name="Nguyen, Quang" userId="S::nguyenqm@dickinson.edu::503cbd8f-856c-4527-aafd-4c07ec8a5808" providerId="AD" clId="Web-{7B34C233-97E5-0E1C-B553-10D5B5CBD399}" dt="2024-05-01T01:10:22.597" v="37"/>
          <ac:spMkLst>
            <pc:docMk/>
            <pc:sldMk cId="722685355" sldId="295"/>
            <ac:spMk id="2" creationId="{0D24F4AC-4F91-7C43-0820-430DD4E08CB9}"/>
          </ac:spMkLst>
        </pc:spChg>
        <pc:spChg chg="del mod">
          <ac:chgData name="Nguyen, Quang" userId="S::nguyenqm@dickinson.edu::503cbd8f-856c-4527-aafd-4c07ec8a5808" providerId="AD" clId="Web-{7B34C233-97E5-0E1C-B553-10D5B5CBD399}" dt="2024-05-01T01:10:16.706" v="36"/>
          <ac:spMkLst>
            <pc:docMk/>
            <pc:sldMk cId="722685355" sldId="295"/>
            <ac:spMk id="3" creationId="{14BD6C1B-899E-C09D-3F6C-E4C0FB3E32D2}"/>
          </ac:spMkLst>
        </pc:spChg>
        <pc:spChg chg="add">
          <ac:chgData name="Nguyen, Quang" userId="S::nguyenqm@dickinson.edu::503cbd8f-856c-4527-aafd-4c07ec8a5808" providerId="AD" clId="Web-{7B34C233-97E5-0E1C-B553-10D5B5CBD399}" dt="2024-05-01T01:10:22.597" v="37"/>
          <ac:spMkLst>
            <pc:docMk/>
            <pc:sldMk cId="722685355" sldId="295"/>
            <ac:spMk id="9" creationId="{D4771268-CB57-404A-9271-370EB28F6090}"/>
          </ac:spMkLst>
        </pc:spChg>
        <pc:picChg chg="add mod ord">
          <ac:chgData name="Nguyen, Quang" userId="S::nguyenqm@dickinson.edu::503cbd8f-856c-4527-aafd-4c07ec8a5808" providerId="AD" clId="Web-{7B34C233-97E5-0E1C-B553-10D5B5CBD399}" dt="2024-05-01T01:10:22.597" v="37"/>
          <ac:picMkLst>
            <pc:docMk/>
            <pc:sldMk cId="722685355" sldId="295"/>
            <ac:picMk id="4" creationId="{DAF011D8-E39A-4D7F-D297-62FB9D78D48C}"/>
          </ac:picMkLst>
        </pc:picChg>
      </pc:sldChg>
      <pc:sldChg chg="modSp add">
        <pc:chgData name="Nguyen, Quang" userId="S::nguyenqm@dickinson.edu::503cbd8f-856c-4527-aafd-4c07ec8a5808" providerId="AD" clId="Web-{7B34C233-97E5-0E1C-B553-10D5B5CBD399}" dt="2024-05-01T01:56:35.710" v="135" actId="20577"/>
        <pc:sldMkLst>
          <pc:docMk/>
          <pc:sldMk cId="2575197688" sldId="296"/>
        </pc:sldMkLst>
        <pc:spChg chg="mod">
          <ac:chgData name="Nguyen, Quang" userId="S::nguyenqm@dickinson.edu::503cbd8f-856c-4527-aafd-4c07ec8a5808" providerId="AD" clId="Web-{7B34C233-97E5-0E1C-B553-10D5B5CBD399}" dt="2024-05-01T01:56:35.710" v="135" actId="20577"/>
          <ac:spMkLst>
            <pc:docMk/>
            <pc:sldMk cId="2575197688" sldId="296"/>
            <ac:spMk id="2" creationId="{E11EE765-779D-D582-99EF-F1F7C6A07E00}"/>
          </ac:spMkLst>
        </pc:spChg>
      </pc:sldChg>
      <pc:sldChg chg="addSp modSp new">
        <pc:chgData name="Nguyen, Quang" userId="S::nguyenqm@dickinson.edu::503cbd8f-856c-4527-aafd-4c07ec8a5808" providerId="AD" clId="Web-{7B34C233-97E5-0E1C-B553-10D5B5CBD399}" dt="2024-05-01T02:21:48.265" v="271"/>
        <pc:sldMkLst>
          <pc:docMk/>
          <pc:sldMk cId="1081969024" sldId="298"/>
        </pc:sldMkLst>
        <pc:spChg chg="mod">
          <ac:chgData name="Nguyen, Quang" userId="S::nguyenqm@dickinson.edu::503cbd8f-856c-4527-aafd-4c07ec8a5808" providerId="AD" clId="Web-{7B34C233-97E5-0E1C-B553-10D5B5CBD399}" dt="2024-05-01T02:19:01.332" v="158" actId="20577"/>
          <ac:spMkLst>
            <pc:docMk/>
            <pc:sldMk cId="1081969024" sldId="298"/>
            <ac:spMk id="2" creationId="{13808A81-0BCB-EC56-7EC9-CEF36B494D68}"/>
          </ac:spMkLst>
        </pc:spChg>
        <pc:spChg chg="mod">
          <ac:chgData name="Nguyen, Quang" userId="S::nguyenqm@dickinson.edu::503cbd8f-856c-4527-aafd-4c07ec8a5808" providerId="AD" clId="Web-{7B34C233-97E5-0E1C-B553-10D5B5CBD399}" dt="2024-05-01T02:20:59.855" v="267" actId="20577"/>
          <ac:spMkLst>
            <pc:docMk/>
            <pc:sldMk cId="1081969024" sldId="298"/>
            <ac:spMk id="3" creationId="{F70FE180-D188-BCEE-58DF-D9FDC3BEDED3}"/>
          </ac:spMkLst>
        </pc:spChg>
        <pc:picChg chg="add mod">
          <ac:chgData name="Nguyen, Quang" userId="S::nguyenqm@dickinson.edu::503cbd8f-856c-4527-aafd-4c07ec8a5808" providerId="AD" clId="Web-{7B34C233-97E5-0E1C-B553-10D5B5CBD399}" dt="2024-05-01T02:21:23.232" v="269" actId="1076"/>
          <ac:picMkLst>
            <pc:docMk/>
            <pc:sldMk cId="1081969024" sldId="298"/>
            <ac:picMk id="5" creationId="{78C6356E-9837-0554-D8E6-44D80B38215A}"/>
          </ac:picMkLst>
        </pc:picChg>
        <pc:picChg chg="add">
          <ac:chgData name="Nguyen, Quang" userId="S::nguyenqm@dickinson.edu::503cbd8f-856c-4527-aafd-4c07ec8a5808" providerId="AD" clId="Web-{7B34C233-97E5-0E1C-B553-10D5B5CBD399}" dt="2024-05-01T02:21:37.936" v="270"/>
          <ac:picMkLst>
            <pc:docMk/>
            <pc:sldMk cId="1081969024" sldId="298"/>
            <ac:picMk id="7" creationId="{45FD9270-8CC3-34B5-53D1-DA0C3657A5E3}"/>
          </ac:picMkLst>
        </pc:picChg>
        <pc:picChg chg="add">
          <ac:chgData name="Nguyen, Quang" userId="S::nguyenqm@dickinson.edu::503cbd8f-856c-4527-aafd-4c07ec8a5808" providerId="AD" clId="Web-{7B34C233-97E5-0E1C-B553-10D5B5CBD399}" dt="2024-05-01T02:21:48.265" v="271"/>
          <ac:picMkLst>
            <pc:docMk/>
            <pc:sldMk cId="1081969024" sldId="298"/>
            <ac:picMk id="9" creationId="{237C6434-602A-F3BE-3CC7-6CA5181088F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5F2E1E-ABE9-456B-B510-CDAF132AF5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1A1C48-1450-4BC4-A952-9EB786832115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1" i="0">
              <a:solidFill>
                <a:schemeClr val="tx1"/>
              </a:solidFill>
            </a:rPr>
            <a:t>1) Demographic Factors:</a:t>
          </a:r>
          <a:endParaRPr lang="en-US">
            <a:solidFill>
              <a:schemeClr val="tx1"/>
            </a:solidFill>
          </a:endParaRPr>
        </a:p>
      </dgm:t>
    </dgm:pt>
    <dgm:pt modelId="{F600AF1C-4B45-4C12-AEF5-886CD5601346}" type="parTrans" cxnId="{FE1AE5B5-0877-4C30-98C9-AA9DD5344261}">
      <dgm:prSet/>
      <dgm:spPr/>
      <dgm:t>
        <a:bodyPr/>
        <a:lstStyle/>
        <a:p>
          <a:endParaRPr lang="en-US"/>
        </a:p>
      </dgm:t>
    </dgm:pt>
    <dgm:pt modelId="{C781678F-9E12-45EF-AE9A-C8A954F43C10}" type="sibTrans" cxnId="{FE1AE5B5-0877-4C30-98C9-AA9DD5344261}">
      <dgm:prSet/>
      <dgm:spPr/>
      <dgm:t>
        <a:bodyPr/>
        <a:lstStyle/>
        <a:p>
          <a:endParaRPr lang="en-US"/>
        </a:p>
      </dgm:t>
    </dgm:pt>
    <dgm:pt modelId="{C82BC7D0-8571-488B-AD9E-4B312AE8986F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0" i="0">
              <a:solidFill>
                <a:schemeClr val="tx1"/>
              </a:solidFill>
            </a:rPr>
            <a:t>Age (NACCAGE)</a:t>
          </a:r>
          <a:endParaRPr lang="en-US">
            <a:solidFill>
              <a:schemeClr val="tx1"/>
            </a:solidFill>
          </a:endParaRPr>
        </a:p>
      </dgm:t>
    </dgm:pt>
    <dgm:pt modelId="{3A09CDF7-6840-45F4-BE5B-A8260A3F7CE6}" type="parTrans" cxnId="{469D827B-A68A-4D63-B24F-5EFD6ECF9844}">
      <dgm:prSet/>
      <dgm:spPr/>
      <dgm:t>
        <a:bodyPr/>
        <a:lstStyle/>
        <a:p>
          <a:endParaRPr lang="en-US"/>
        </a:p>
      </dgm:t>
    </dgm:pt>
    <dgm:pt modelId="{3D1987A5-1E12-4C1D-B504-ABDA4A9393F3}" type="sibTrans" cxnId="{469D827B-A68A-4D63-B24F-5EFD6ECF9844}">
      <dgm:prSet/>
      <dgm:spPr/>
      <dgm:t>
        <a:bodyPr/>
        <a:lstStyle/>
        <a:p>
          <a:endParaRPr lang="en-US"/>
        </a:p>
      </dgm:t>
    </dgm:pt>
    <dgm:pt modelId="{AB838402-91E4-44B3-942D-2A10A128A7A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0" i="0">
              <a:solidFill>
                <a:schemeClr val="tx1"/>
              </a:solidFill>
            </a:rPr>
            <a:t>Sex</a:t>
          </a:r>
          <a:endParaRPr lang="en-US">
            <a:solidFill>
              <a:schemeClr val="tx1"/>
            </a:solidFill>
          </a:endParaRPr>
        </a:p>
      </dgm:t>
    </dgm:pt>
    <dgm:pt modelId="{FA1B38B6-0B46-4C7D-82EF-6603F145BC8E}" type="parTrans" cxnId="{8FD49C32-5DDA-489F-8444-2F08EE89FAB2}">
      <dgm:prSet/>
      <dgm:spPr/>
      <dgm:t>
        <a:bodyPr/>
        <a:lstStyle/>
        <a:p>
          <a:endParaRPr lang="en-US"/>
        </a:p>
      </dgm:t>
    </dgm:pt>
    <dgm:pt modelId="{003B341B-6B3A-4721-8109-634AA2DFF3EE}" type="sibTrans" cxnId="{8FD49C32-5DDA-489F-8444-2F08EE89FAB2}">
      <dgm:prSet/>
      <dgm:spPr/>
      <dgm:t>
        <a:bodyPr/>
        <a:lstStyle/>
        <a:p>
          <a:endParaRPr lang="en-US"/>
        </a:p>
      </dgm:t>
    </dgm:pt>
    <dgm:pt modelId="{7BADFE4E-3C10-498A-90E5-5AB78A8121C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1" i="0">
              <a:solidFill>
                <a:schemeClr val="tx1"/>
              </a:solidFill>
            </a:rPr>
            <a:t>2) Lifestyle Factors:</a:t>
          </a:r>
          <a:endParaRPr lang="en-US">
            <a:solidFill>
              <a:schemeClr val="tx1"/>
            </a:solidFill>
          </a:endParaRPr>
        </a:p>
      </dgm:t>
    </dgm:pt>
    <dgm:pt modelId="{D28291D9-60DE-45BA-98E5-A7026A20AE75}" type="parTrans" cxnId="{64AC0F9E-A71F-4170-A651-CC655EAFE7C1}">
      <dgm:prSet/>
      <dgm:spPr/>
      <dgm:t>
        <a:bodyPr/>
        <a:lstStyle/>
        <a:p>
          <a:endParaRPr lang="en-US"/>
        </a:p>
      </dgm:t>
    </dgm:pt>
    <dgm:pt modelId="{EC6A8F09-2971-4385-B3D1-E0E888AD1E02}" type="sibTrans" cxnId="{64AC0F9E-A71F-4170-A651-CC655EAFE7C1}">
      <dgm:prSet/>
      <dgm:spPr/>
      <dgm:t>
        <a:bodyPr/>
        <a:lstStyle/>
        <a:p>
          <a:endParaRPr lang="en-US"/>
        </a:p>
      </dgm:t>
    </dgm:pt>
    <dgm:pt modelId="{B7FD987E-8A9E-4FAE-9716-DA010DE655D3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0" i="0">
              <a:solidFill>
                <a:schemeClr val="tx1"/>
              </a:solidFill>
            </a:rPr>
            <a:t>BMI </a:t>
          </a:r>
          <a:endParaRPr lang="en-US">
            <a:solidFill>
              <a:schemeClr val="tx1"/>
            </a:solidFill>
          </a:endParaRPr>
        </a:p>
      </dgm:t>
    </dgm:pt>
    <dgm:pt modelId="{7FD460BD-72FC-4AAA-8B38-86B78FD4F076}" type="parTrans" cxnId="{52C9A8EB-337A-4AC8-845C-16903B2BE36F}">
      <dgm:prSet/>
      <dgm:spPr/>
      <dgm:t>
        <a:bodyPr/>
        <a:lstStyle/>
        <a:p>
          <a:endParaRPr lang="en-US"/>
        </a:p>
      </dgm:t>
    </dgm:pt>
    <dgm:pt modelId="{F42E059C-18E8-46DB-AE97-0A7B26E3714F}" type="sibTrans" cxnId="{52C9A8EB-337A-4AC8-845C-16903B2BE36F}">
      <dgm:prSet/>
      <dgm:spPr/>
      <dgm:t>
        <a:bodyPr/>
        <a:lstStyle/>
        <a:p>
          <a:endParaRPr lang="en-US"/>
        </a:p>
      </dgm:t>
    </dgm:pt>
    <dgm:pt modelId="{F1A5AD7D-D4FC-4066-AB99-1C5229234A4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0" i="0">
              <a:solidFill>
                <a:schemeClr val="tx1"/>
              </a:solidFill>
            </a:rPr>
            <a:t>Smoking Habits</a:t>
          </a:r>
          <a:endParaRPr lang="en-US">
            <a:solidFill>
              <a:schemeClr val="tx1"/>
            </a:solidFill>
          </a:endParaRPr>
        </a:p>
      </dgm:t>
    </dgm:pt>
    <dgm:pt modelId="{3262FD29-4476-490D-8C0D-EA7FFE6C4E36}" type="parTrans" cxnId="{88906FEB-1FF8-45E0-BC64-D159EABDCD1E}">
      <dgm:prSet/>
      <dgm:spPr/>
      <dgm:t>
        <a:bodyPr/>
        <a:lstStyle/>
        <a:p>
          <a:endParaRPr lang="en-US"/>
        </a:p>
      </dgm:t>
    </dgm:pt>
    <dgm:pt modelId="{CE8F89D7-B2E6-4B50-98C5-33752482247E}" type="sibTrans" cxnId="{88906FEB-1FF8-45E0-BC64-D159EABDCD1E}">
      <dgm:prSet/>
      <dgm:spPr/>
      <dgm:t>
        <a:bodyPr/>
        <a:lstStyle/>
        <a:p>
          <a:endParaRPr lang="en-US"/>
        </a:p>
      </dgm:t>
    </dgm:pt>
    <dgm:pt modelId="{C519BDD1-563D-4214-BB55-3093E3B15EBF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1" i="0">
              <a:solidFill>
                <a:schemeClr val="tx1"/>
              </a:solidFill>
            </a:rPr>
            <a:t>3) Health Conditions:</a:t>
          </a:r>
          <a:endParaRPr lang="en-US">
            <a:solidFill>
              <a:schemeClr val="tx1"/>
            </a:solidFill>
          </a:endParaRPr>
        </a:p>
      </dgm:t>
    </dgm:pt>
    <dgm:pt modelId="{789ACA48-754F-41CF-8F7A-65FC11CBAD5A}" type="parTrans" cxnId="{9F2415E7-8AD6-4EC2-B3EA-AAF13EC3FCBF}">
      <dgm:prSet/>
      <dgm:spPr/>
      <dgm:t>
        <a:bodyPr/>
        <a:lstStyle/>
        <a:p>
          <a:endParaRPr lang="en-US"/>
        </a:p>
      </dgm:t>
    </dgm:pt>
    <dgm:pt modelId="{69068D91-2060-488A-AC02-D742E84D7138}" type="sibTrans" cxnId="{9F2415E7-8AD6-4EC2-B3EA-AAF13EC3FCBF}">
      <dgm:prSet/>
      <dgm:spPr/>
      <dgm:t>
        <a:bodyPr/>
        <a:lstStyle/>
        <a:p>
          <a:endParaRPr lang="en-US"/>
        </a:p>
      </dgm:t>
    </dgm:pt>
    <dgm:pt modelId="{BCF65145-FDC8-40F8-9C72-807DCF8C149E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0" i="0">
              <a:solidFill>
                <a:schemeClr val="tx1"/>
              </a:solidFill>
            </a:rPr>
            <a:t>Alcohol-related issues</a:t>
          </a:r>
          <a:endParaRPr lang="en-US">
            <a:solidFill>
              <a:schemeClr val="tx1"/>
            </a:solidFill>
          </a:endParaRPr>
        </a:p>
      </dgm:t>
    </dgm:pt>
    <dgm:pt modelId="{DD1FF80D-A252-41DC-8ECD-8C1668E0A03B}" type="parTrans" cxnId="{66064399-DC23-48A4-AF80-E5C47BD43864}">
      <dgm:prSet/>
      <dgm:spPr/>
      <dgm:t>
        <a:bodyPr/>
        <a:lstStyle/>
        <a:p>
          <a:endParaRPr lang="en-US"/>
        </a:p>
      </dgm:t>
    </dgm:pt>
    <dgm:pt modelId="{503BFBC0-7729-4376-AC5A-103837F0E1D0}" type="sibTrans" cxnId="{66064399-DC23-48A4-AF80-E5C47BD43864}">
      <dgm:prSet/>
      <dgm:spPr/>
      <dgm:t>
        <a:bodyPr/>
        <a:lstStyle/>
        <a:p>
          <a:endParaRPr lang="en-US"/>
        </a:p>
      </dgm:t>
    </dgm:pt>
    <dgm:pt modelId="{A75AF6D8-E0AF-4412-9D24-F4930EC4B604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0" i="0">
              <a:solidFill>
                <a:schemeClr val="tx1"/>
              </a:solidFill>
            </a:rPr>
            <a:t>Diabetes (presence or absence)</a:t>
          </a:r>
          <a:endParaRPr lang="en-US">
            <a:solidFill>
              <a:schemeClr val="tx1"/>
            </a:solidFill>
          </a:endParaRPr>
        </a:p>
      </dgm:t>
    </dgm:pt>
    <dgm:pt modelId="{596CBE73-5A6D-473B-8802-F617539B06A1}" type="parTrans" cxnId="{25DC677E-DE25-44F7-863A-36DEEE974933}">
      <dgm:prSet/>
      <dgm:spPr/>
      <dgm:t>
        <a:bodyPr/>
        <a:lstStyle/>
        <a:p>
          <a:endParaRPr lang="en-US"/>
        </a:p>
      </dgm:t>
    </dgm:pt>
    <dgm:pt modelId="{F9FB3EB0-7887-4EE0-B42A-78F995422940}" type="sibTrans" cxnId="{25DC677E-DE25-44F7-863A-36DEEE974933}">
      <dgm:prSet/>
      <dgm:spPr/>
      <dgm:t>
        <a:bodyPr/>
        <a:lstStyle/>
        <a:p>
          <a:endParaRPr lang="en-US"/>
        </a:p>
      </dgm:t>
    </dgm:pt>
    <dgm:pt modelId="{1C1AFD16-8FCA-4476-B1D3-6F0E81F854B7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0" i="0">
              <a:solidFill>
                <a:schemeClr val="tx1"/>
              </a:solidFill>
            </a:rPr>
            <a:t>Hypertension (History/Presence)</a:t>
          </a:r>
          <a:endParaRPr lang="en-US">
            <a:solidFill>
              <a:schemeClr val="tx1"/>
            </a:solidFill>
          </a:endParaRPr>
        </a:p>
      </dgm:t>
    </dgm:pt>
    <dgm:pt modelId="{A6DD7A1A-6AFE-4402-9CDB-3CCBB7BDDE5E}" type="parTrans" cxnId="{E16FAAA8-2559-4F80-83BE-69691C6B8F87}">
      <dgm:prSet/>
      <dgm:spPr/>
      <dgm:t>
        <a:bodyPr/>
        <a:lstStyle/>
        <a:p>
          <a:endParaRPr lang="en-US"/>
        </a:p>
      </dgm:t>
    </dgm:pt>
    <dgm:pt modelId="{1347BB54-2BFA-4807-9DF0-803C3AEA3686}" type="sibTrans" cxnId="{E16FAAA8-2559-4F80-83BE-69691C6B8F87}">
      <dgm:prSet/>
      <dgm:spPr/>
      <dgm:t>
        <a:bodyPr/>
        <a:lstStyle/>
        <a:p>
          <a:endParaRPr lang="en-US"/>
        </a:p>
      </dgm:t>
    </dgm:pt>
    <dgm:pt modelId="{C5E8F0AA-63B3-4041-AACF-29A257978703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0" i="0">
              <a:solidFill>
                <a:schemeClr val="tx1"/>
              </a:solidFill>
            </a:rPr>
            <a:t>Cardiovascular Health (Heart attack or cardiac arrest)</a:t>
          </a:r>
          <a:endParaRPr lang="en-US">
            <a:solidFill>
              <a:schemeClr val="tx1"/>
            </a:solidFill>
          </a:endParaRPr>
        </a:p>
      </dgm:t>
    </dgm:pt>
    <dgm:pt modelId="{095F723C-9F47-4767-9102-A5BD0C549A2F}" type="parTrans" cxnId="{76728DE2-670B-41E3-9C45-DED0B5775BA8}">
      <dgm:prSet/>
      <dgm:spPr/>
      <dgm:t>
        <a:bodyPr/>
        <a:lstStyle/>
        <a:p>
          <a:endParaRPr lang="en-US"/>
        </a:p>
      </dgm:t>
    </dgm:pt>
    <dgm:pt modelId="{1EC83786-7681-4DCA-8F1C-C86CD0678095}" type="sibTrans" cxnId="{76728DE2-670B-41E3-9C45-DED0B5775BA8}">
      <dgm:prSet/>
      <dgm:spPr/>
      <dgm:t>
        <a:bodyPr/>
        <a:lstStyle/>
        <a:p>
          <a:endParaRPr lang="en-US"/>
        </a:p>
      </dgm:t>
    </dgm:pt>
    <dgm:pt modelId="{A647C2C0-AB1D-477D-897E-BAB86C1B798F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1" i="0">
              <a:solidFill>
                <a:schemeClr val="tx1"/>
              </a:solidFill>
            </a:rPr>
            <a:t>4) Cognitive Assessment:</a:t>
          </a:r>
          <a:endParaRPr lang="en-US">
            <a:solidFill>
              <a:schemeClr val="tx1"/>
            </a:solidFill>
          </a:endParaRPr>
        </a:p>
      </dgm:t>
    </dgm:pt>
    <dgm:pt modelId="{B8BBE951-62BE-4507-B7D8-3CD835ED69E6}" type="parTrans" cxnId="{0CB3F856-DB13-4E0C-933E-6C12E6824D43}">
      <dgm:prSet/>
      <dgm:spPr/>
      <dgm:t>
        <a:bodyPr/>
        <a:lstStyle/>
        <a:p>
          <a:endParaRPr lang="en-US"/>
        </a:p>
      </dgm:t>
    </dgm:pt>
    <dgm:pt modelId="{8989B8AD-BE0D-4202-8E2A-2E8E7AF584DF}" type="sibTrans" cxnId="{0CB3F856-DB13-4E0C-933E-6C12E6824D43}">
      <dgm:prSet/>
      <dgm:spPr/>
      <dgm:t>
        <a:bodyPr/>
        <a:lstStyle/>
        <a:p>
          <a:endParaRPr lang="en-US"/>
        </a:p>
      </dgm:t>
    </dgm:pt>
    <dgm:pt modelId="{666F00EE-DEA4-4A15-8CE1-8F453596FE9F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0" i="0">
              <a:solidFill>
                <a:schemeClr val="tx1"/>
              </a:solidFill>
            </a:rPr>
            <a:t>CDRSUM (Standard CDR sum of boxes)</a:t>
          </a:r>
          <a:endParaRPr lang="en-US">
            <a:solidFill>
              <a:schemeClr val="tx1"/>
            </a:solidFill>
          </a:endParaRPr>
        </a:p>
      </dgm:t>
    </dgm:pt>
    <dgm:pt modelId="{EC4597EA-6A2F-4EA6-9FA9-69B81B1995E1}" type="parTrans" cxnId="{F5F242B6-DB91-4731-A7AA-E17A4C14349C}">
      <dgm:prSet/>
      <dgm:spPr/>
      <dgm:t>
        <a:bodyPr/>
        <a:lstStyle/>
        <a:p>
          <a:endParaRPr lang="en-US"/>
        </a:p>
      </dgm:t>
    </dgm:pt>
    <dgm:pt modelId="{7D515DAF-9E27-4AF4-9F83-52D18EA5E9A9}" type="sibTrans" cxnId="{F5F242B6-DB91-4731-A7AA-E17A4C14349C}">
      <dgm:prSet/>
      <dgm:spPr/>
      <dgm:t>
        <a:bodyPr/>
        <a:lstStyle/>
        <a:p>
          <a:endParaRPr lang="en-US"/>
        </a:p>
      </dgm:t>
    </dgm:pt>
    <dgm:pt modelId="{1A73C150-0705-45BD-8F6C-140887507F0F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0" i="0">
              <a:solidFill>
                <a:schemeClr val="tx1"/>
              </a:solidFill>
            </a:rPr>
            <a:t>DECIN (Informant report of memory decline)</a:t>
          </a:r>
          <a:endParaRPr lang="en-US">
            <a:solidFill>
              <a:schemeClr val="tx1"/>
            </a:solidFill>
          </a:endParaRPr>
        </a:p>
      </dgm:t>
    </dgm:pt>
    <dgm:pt modelId="{CB6FD6E5-6475-47C9-A7FF-072DDAB70BA5}" type="parTrans" cxnId="{A44CCB55-BCF1-4522-B577-738B9542957F}">
      <dgm:prSet/>
      <dgm:spPr/>
      <dgm:t>
        <a:bodyPr/>
        <a:lstStyle/>
        <a:p>
          <a:endParaRPr lang="en-US"/>
        </a:p>
      </dgm:t>
    </dgm:pt>
    <dgm:pt modelId="{E4E46540-A3BD-4319-A5C7-08B775142857}" type="sibTrans" cxnId="{A44CCB55-BCF1-4522-B577-738B9542957F}">
      <dgm:prSet/>
      <dgm:spPr/>
      <dgm:t>
        <a:bodyPr/>
        <a:lstStyle/>
        <a:p>
          <a:endParaRPr lang="en-US"/>
        </a:p>
      </dgm:t>
    </dgm:pt>
    <dgm:pt modelId="{68F293D8-ACA4-4594-848D-B28FA9B6564B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0" i="0">
              <a:solidFill>
                <a:schemeClr val="tx1"/>
              </a:solidFill>
            </a:rPr>
            <a:t>MOSLOW (Observations of slowed movement, expression changes)</a:t>
          </a:r>
          <a:endParaRPr lang="en-US">
            <a:solidFill>
              <a:schemeClr val="tx1"/>
            </a:solidFill>
          </a:endParaRPr>
        </a:p>
      </dgm:t>
    </dgm:pt>
    <dgm:pt modelId="{F6A255A7-589B-402C-B7A0-C2CF56340A53}" type="parTrans" cxnId="{7FF33832-64E3-4DBD-944B-BF26023300E0}">
      <dgm:prSet/>
      <dgm:spPr/>
      <dgm:t>
        <a:bodyPr/>
        <a:lstStyle/>
        <a:p>
          <a:endParaRPr lang="en-US"/>
        </a:p>
      </dgm:t>
    </dgm:pt>
    <dgm:pt modelId="{BD71C4BA-F6FB-4D33-B48F-60CAAC3A5858}" type="sibTrans" cxnId="{7FF33832-64E3-4DBD-944B-BF26023300E0}">
      <dgm:prSet/>
      <dgm:spPr/>
      <dgm:t>
        <a:bodyPr/>
        <a:lstStyle/>
        <a:p>
          <a:endParaRPr lang="en-US"/>
        </a:p>
      </dgm:t>
    </dgm:pt>
    <dgm:pt modelId="{1039C5B3-FFF3-4069-B98A-0703297F6A19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0" i="0">
              <a:solidFill>
                <a:schemeClr val="tx1"/>
              </a:solidFill>
            </a:rPr>
            <a:t>Memory (CDR-based assessment)</a:t>
          </a:r>
          <a:endParaRPr lang="en-US">
            <a:solidFill>
              <a:schemeClr val="tx1"/>
            </a:solidFill>
          </a:endParaRPr>
        </a:p>
      </dgm:t>
    </dgm:pt>
    <dgm:pt modelId="{0D8FAB27-4DD1-4B83-B3A3-7025ED3FEE49}" type="parTrans" cxnId="{52B47DDC-E7FC-411F-9947-EACBCED6E08B}">
      <dgm:prSet/>
      <dgm:spPr/>
      <dgm:t>
        <a:bodyPr/>
        <a:lstStyle/>
        <a:p>
          <a:endParaRPr lang="en-US"/>
        </a:p>
      </dgm:t>
    </dgm:pt>
    <dgm:pt modelId="{D4208420-E02A-488D-9A64-3F5D7D8C38B3}" type="sibTrans" cxnId="{52B47DDC-E7FC-411F-9947-EACBCED6E08B}">
      <dgm:prSet/>
      <dgm:spPr/>
      <dgm:t>
        <a:bodyPr/>
        <a:lstStyle/>
        <a:p>
          <a:endParaRPr lang="en-US"/>
        </a:p>
      </dgm:t>
    </dgm:pt>
    <dgm:pt modelId="{580FAFF8-E3B8-474D-B60C-701EAD19E5FF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1" i="0">
              <a:solidFill>
                <a:schemeClr val="tx1"/>
              </a:solidFill>
            </a:rPr>
            <a:t>5) Functional Activities:</a:t>
          </a:r>
          <a:endParaRPr lang="en-US">
            <a:solidFill>
              <a:schemeClr val="tx1"/>
            </a:solidFill>
          </a:endParaRPr>
        </a:p>
      </dgm:t>
    </dgm:pt>
    <dgm:pt modelId="{19F478C4-9CD6-4759-9CD4-48D6F877A1C8}" type="parTrans" cxnId="{4D917B86-0A4C-4861-85FE-E94422EC2237}">
      <dgm:prSet/>
      <dgm:spPr/>
      <dgm:t>
        <a:bodyPr/>
        <a:lstStyle/>
        <a:p>
          <a:endParaRPr lang="en-US"/>
        </a:p>
      </dgm:t>
    </dgm:pt>
    <dgm:pt modelId="{5156CA6C-E5AF-4BFD-BBF7-67DF3235D2C2}" type="sibTrans" cxnId="{4D917B86-0A4C-4861-85FE-E94422EC2237}">
      <dgm:prSet/>
      <dgm:spPr/>
      <dgm:t>
        <a:bodyPr/>
        <a:lstStyle/>
        <a:p>
          <a:endParaRPr lang="en-US"/>
        </a:p>
      </dgm:t>
    </dgm:pt>
    <dgm:pt modelId="{EC56A485-4A17-4449-8BB9-8CBDC5486CC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0" i="0">
              <a:solidFill>
                <a:schemeClr val="tx1"/>
              </a:solidFill>
            </a:rPr>
            <a:t>SPEECH (Speech impairment)</a:t>
          </a:r>
          <a:endParaRPr lang="en-US">
            <a:solidFill>
              <a:schemeClr val="tx1"/>
            </a:solidFill>
          </a:endParaRPr>
        </a:p>
      </dgm:t>
    </dgm:pt>
    <dgm:pt modelId="{56951197-0C07-46C5-B577-D7A531A2D7B3}" type="parTrans" cxnId="{3E86D460-1204-486D-8725-8DDD02B8B209}">
      <dgm:prSet/>
      <dgm:spPr/>
      <dgm:t>
        <a:bodyPr/>
        <a:lstStyle/>
        <a:p>
          <a:endParaRPr lang="en-US"/>
        </a:p>
      </dgm:t>
    </dgm:pt>
    <dgm:pt modelId="{83962E55-50DD-4A44-B063-767DDBCC43ED}" type="sibTrans" cxnId="{3E86D460-1204-486D-8725-8DDD02B8B209}">
      <dgm:prSet/>
      <dgm:spPr/>
      <dgm:t>
        <a:bodyPr/>
        <a:lstStyle/>
        <a:p>
          <a:endParaRPr lang="en-US"/>
        </a:p>
      </dgm:t>
    </dgm:pt>
    <dgm:pt modelId="{AFC37CDB-4DCA-4B8F-A10D-BDDBEE6A64AB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0" i="0">
              <a:solidFill>
                <a:schemeClr val="tx1"/>
              </a:solidFill>
            </a:rPr>
            <a:t>BILLS (Difficulty in handling bills)</a:t>
          </a:r>
          <a:endParaRPr lang="en-US">
            <a:solidFill>
              <a:schemeClr val="tx1"/>
            </a:solidFill>
          </a:endParaRPr>
        </a:p>
      </dgm:t>
    </dgm:pt>
    <dgm:pt modelId="{758881A4-764E-42F3-8FA8-8534216D472A}" type="parTrans" cxnId="{EE453A47-1D66-438E-8B52-CB36CA2ADC28}">
      <dgm:prSet/>
      <dgm:spPr/>
      <dgm:t>
        <a:bodyPr/>
        <a:lstStyle/>
        <a:p>
          <a:endParaRPr lang="en-US"/>
        </a:p>
      </dgm:t>
    </dgm:pt>
    <dgm:pt modelId="{6575297A-A61B-4AF6-846F-6C4AEB1A17B3}" type="sibTrans" cxnId="{EE453A47-1D66-438E-8B52-CB36CA2ADC28}">
      <dgm:prSet/>
      <dgm:spPr/>
      <dgm:t>
        <a:bodyPr/>
        <a:lstStyle/>
        <a:p>
          <a:endParaRPr lang="en-US"/>
        </a:p>
      </dgm:t>
    </dgm:pt>
    <dgm:pt modelId="{73DE5C13-C44F-464B-B94C-F47F369DD69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0" i="0">
              <a:solidFill>
                <a:schemeClr val="tx1"/>
              </a:solidFill>
            </a:rPr>
            <a:t>TRAVEL (Difficulty in traveling)</a:t>
          </a:r>
          <a:endParaRPr lang="en-US">
            <a:solidFill>
              <a:schemeClr val="tx1"/>
            </a:solidFill>
          </a:endParaRPr>
        </a:p>
      </dgm:t>
    </dgm:pt>
    <dgm:pt modelId="{D2723A23-C78C-444C-8182-BFFCC5CE3D28}" type="parTrans" cxnId="{579D14B8-449B-4AFE-B75E-EE6AAAC8D272}">
      <dgm:prSet/>
      <dgm:spPr/>
      <dgm:t>
        <a:bodyPr/>
        <a:lstStyle/>
        <a:p>
          <a:endParaRPr lang="en-US"/>
        </a:p>
      </dgm:t>
    </dgm:pt>
    <dgm:pt modelId="{BAB8CF11-1498-4918-BC10-581DB70B3178}" type="sibTrans" cxnId="{579D14B8-449B-4AFE-B75E-EE6AAAC8D272}">
      <dgm:prSet/>
      <dgm:spPr/>
      <dgm:t>
        <a:bodyPr/>
        <a:lstStyle/>
        <a:p>
          <a:endParaRPr lang="en-US"/>
        </a:p>
      </dgm:t>
    </dgm:pt>
    <dgm:pt modelId="{9ABB90DA-E56A-4E1F-8B8C-533952E9D36F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0" i="0">
              <a:solidFill>
                <a:schemeClr val="tx1"/>
              </a:solidFill>
            </a:rPr>
            <a:t>MOFALLS (Frequency of falls)</a:t>
          </a:r>
          <a:endParaRPr lang="en-US">
            <a:solidFill>
              <a:schemeClr val="tx1"/>
            </a:solidFill>
          </a:endParaRPr>
        </a:p>
      </dgm:t>
    </dgm:pt>
    <dgm:pt modelId="{580BECDC-F9CB-420A-B5B2-303A95381DAA}" type="parTrans" cxnId="{E2CFCACA-C95A-4731-9EE7-BA5307A7AA86}">
      <dgm:prSet/>
      <dgm:spPr/>
      <dgm:t>
        <a:bodyPr/>
        <a:lstStyle/>
        <a:p>
          <a:endParaRPr lang="en-US"/>
        </a:p>
      </dgm:t>
    </dgm:pt>
    <dgm:pt modelId="{FD47C89D-4CAB-4047-BF86-7301272E874A}" type="sibTrans" cxnId="{E2CFCACA-C95A-4731-9EE7-BA5307A7AA86}">
      <dgm:prSet/>
      <dgm:spPr/>
      <dgm:t>
        <a:bodyPr/>
        <a:lstStyle/>
        <a:p>
          <a:endParaRPr lang="en-US"/>
        </a:p>
      </dgm:t>
    </dgm:pt>
    <dgm:pt modelId="{D5B0418D-A9C4-4CE5-83EE-6F258639184A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b="0" i="0">
              <a:solidFill>
                <a:schemeClr val="tx1"/>
              </a:solidFill>
            </a:rPr>
            <a:t>MOTREM (Rhythmic shaking)</a:t>
          </a:r>
          <a:endParaRPr lang="en-US">
            <a:solidFill>
              <a:schemeClr val="tx1"/>
            </a:solidFill>
          </a:endParaRPr>
        </a:p>
      </dgm:t>
    </dgm:pt>
    <dgm:pt modelId="{CDA76CF9-C757-4ACC-A33A-5ABD3D321D0B}" type="parTrans" cxnId="{6118C994-B12B-49B8-B376-1DF9FDDA239D}">
      <dgm:prSet/>
      <dgm:spPr/>
      <dgm:t>
        <a:bodyPr/>
        <a:lstStyle/>
        <a:p>
          <a:endParaRPr lang="en-US"/>
        </a:p>
      </dgm:t>
    </dgm:pt>
    <dgm:pt modelId="{D9322145-93AF-411C-B49F-B981F88E50E1}" type="sibTrans" cxnId="{6118C994-B12B-49B8-B376-1DF9FDDA239D}">
      <dgm:prSet/>
      <dgm:spPr/>
      <dgm:t>
        <a:bodyPr/>
        <a:lstStyle/>
        <a:p>
          <a:endParaRPr lang="en-US"/>
        </a:p>
      </dgm:t>
    </dgm:pt>
    <dgm:pt modelId="{B783D8FF-7E55-2A41-B5E5-FC209C506DB4}" type="pres">
      <dgm:prSet presAssocID="{B05F2E1E-ABE9-456B-B510-CDAF132AF582}" presName="diagram" presStyleCnt="0">
        <dgm:presLayoutVars>
          <dgm:dir/>
          <dgm:resizeHandles val="exact"/>
        </dgm:presLayoutVars>
      </dgm:prSet>
      <dgm:spPr/>
    </dgm:pt>
    <dgm:pt modelId="{DCF4936F-5C88-184D-B7E9-EED36DA92BD3}" type="pres">
      <dgm:prSet presAssocID="{901A1C48-1450-4BC4-A952-9EB786832115}" presName="node" presStyleLbl="node1" presStyleIdx="0" presStyleCnt="5" custLinFactNeighborY="2061">
        <dgm:presLayoutVars>
          <dgm:bulletEnabled val="1"/>
        </dgm:presLayoutVars>
      </dgm:prSet>
      <dgm:spPr/>
    </dgm:pt>
    <dgm:pt modelId="{07BC1B7B-0B47-0A42-ACDB-6F55ACFEF1F4}" type="pres">
      <dgm:prSet presAssocID="{C781678F-9E12-45EF-AE9A-C8A954F43C10}" presName="sibTrans" presStyleCnt="0"/>
      <dgm:spPr/>
    </dgm:pt>
    <dgm:pt modelId="{2F2D8235-0293-0641-9374-2C6D4AFE55EA}" type="pres">
      <dgm:prSet presAssocID="{7BADFE4E-3C10-498A-90E5-5AB78A8121CC}" presName="node" presStyleLbl="node1" presStyleIdx="1" presStyleCnt="5" custLinFactNeighborY="2061">
        <dgm:presLayoutVars>
          <dgm:bulletEnabled val="1"/>
        </dgm:presLayoutVars>
      </dgm:prSet>
      <dgm:spPr/>
    </dgm:pt>
    <dgm:pt modelId="{49461B14-2977-3A41-BF66-267CF236CEBB}" type="pres">
      <dgm:prSet presAssocID="{EC6A8F09-2971-4385-B3D1-E0E888AD1E02}" presName="sibTrans" presStyleCnt="0"/>
      <dgm:spPr/>
    </dgm:pt>
    <dgm:pt modelId="{58A9D25E-CF2F-A841-9B83-D3E8D00460C3}" type="pres">
      <dgm:prSet presAssocID="{C519BDD1-563D-4214-BB55-3093E3B15EBF}" presName="node" presStyleLbl="node1" presStyleIdx="2" presStyleCnt="5" custLinFactNeighborY="2061">
        <dgm:presLayoutVars>
          <dgm:bulletEnabled val="1"/>
        </dgm:presLayoutVars>
      </dgm:prSet>
      <dgm:spPr/>
    </dgm:pt>
    <dgm:pt modelId="{4B587E95-16E0-4040-A7FC-FEA90E2EA5F7}" type="pres">
      <dgm:prSet presAssocID="{69068D91-2060-488A-AC02-D742E84D7138}" presName="sibTrans" presStyleCnt="0"/>
      <dgm:spPr/>
    </dgm:pt>
    <dgm:pt modelId="{F6B496E7-FCCF-5C40-B009-52BC7035263F}" type="pres">
      <dgm:prSet presAssocID="{A647C2C0-AB1D-477D-897E-BAB86C1B798F}" presName="node" presStyleLbl="node1" presStyleIdx="3" presStyleCnt="5" custLinFactNeighborY="2061">
        <dgm:presLayoutVars>
          <dgm:bulletEnabled val="1"/>
        </dgm:presLayoutVars>
      </dgm:prSet>
      <dgm:spPr/>
    </dgm:pt>
    <dgm:pt modelId="{7105FE78-1BF5-1845-B6B5-F1D8062356BB}" type="pres">
      <dgm:prSet presAssocID="{8989B8AD-BE0D-4202-8E2A-2E8E7AF584DF}" presName="sibTrans" presStyleCnt="0"/>
      <dgm:spPr/>
    </dgm:pt>
    <dgm:pt modelId="{F56A2496-B4E6-E845-BB14-37A5A87CF06A}" type="pres">
      <dgm:prSet presAssocID="{580FAFF8-E3B8-474D-B60C-701EAD19E5FF}" presName="node" presStyleLbl="node1" presStyleIdx="4" presStyleCnt="5" custLinFactNeighborY="2061">
        <dgm:presLayoutVars>
          <dgm:bulletEnabled val="1"/>
        </dgm:presLayoutVars>
      </dgm:prSet>
      <dgm:spPr/>
    </dgm:pt>
  </dgm:ptLst>
  <dgm:cxnLst>
    <dgm:cxn modelId="{3F705E0C-F12B-364C-A77B-FBFBB60954CF}" type="presOf" srcId="{D5B0418D-A9C4-4CE5-83EE-6F258639184A}" destId="{F56A2496-B4E6-E845-BB14-37A5A87CF06A}" srcOrd="0" destOrd="5" presId="urn:microsoft.com/office/officeart/2005/8/layout/default"/>
    <dgm:cxn modelId="{A284111E-168D-654E-A476-AB0C87731F1D}" type="presOf" srcId="{C5E8F0AA-63B3-4041-AACF-29A257978703}" destId="{58A9D25E-CF2F-A841-9B83-D3E8D00460C3}" srcOrd="0" destOrd="4" presId="urn:microsoft.com/office/officeart/2005/8/layout/default"/>
    <dgm:cxn modelId="{0B2F8E22-6249-5440-BA2A-6803C454C249}" type="presOf" srcId="{A75AF6D8-E0AF-4412-9D24-F4930EC4B604}" destId="{58A9D25E-CF2F-A841-9B83-D3E8D00460C3}" srcOrd="0" destOrd="2" presId="urn:microsoft.com/office/officeart/2005/8/layout/default"/>
    <dgm:cxn modelId="{7FF33832-64E3-4DBD-944B-BF26023300E0}" srcId="{A647C2C0-AB1D-477D-897E-BAB86C1B798F}" destId="{68F293D8-ACA4-4594-848D-B28FA9B6564B}" srcOrd="2" destOrd="0" parTransId="{F6A255A7-589B-402C-B7A0-C2CF56340A53}" sibTransId="{BD71C4BA-F6FB-4D33-B48F-60CAAC3A5858}"/>
    <dgm:cxn modelId="{8FD49C32-5DDA-489F-8444-2F08EE89FAB2}" srcId="{901A1C48-1450-4BC4-A952-9EB786832115}" destId="{AB838402-91E4-44B3-942D-2A10A128A7A1}" srcOrd="1" destOrd="0" parTransId="{FA1B38B6-0B46-4C7D-82EF-6603F145BC8E}" sibTransId="{003B341B-6B3A-4721-8109-634AA2DFF3EE}"/>
    <dgm:cxn modelId="{1FA29A34-4A72-BD48-B74B-19998E1E8F86}" type="presOf" srcId="{B05F2E1E-ABE9-456B-B510-CDAF132AF582}" destId="{B783D8FF-7E55-2A41-B5E5-FC209C506DB4}" srcOrd="0" destOrd="0" presId="urn:microsoft.com/office/officeart/2005/8/layout/default"/>
    <dgm:cxn modelId="{2EF39F3B-F5CF-8C4C-9A73-0AF7FA663F78}" type="presOf" srcId="{1039C5B3-FFF3-4069-B98A-0703297F6A19}" destId="{F6B496E7-FCCF-5C40-B009-52BC7035263F}" srcOrd="0" destOrd="4" presId="urn:microsoft.com/office/officeart/2005/8/layout/default"/>
    <dgm:cxn modelId="{B95E343D-4A55-574B-B298-49978A76A037}" type="presOf" srcId="{666F00EE-DEA4-4A15-8CE1-8F453596FE9F}" destId="{F6B496E7-FCCF-5C40-B009-52BC7035263F}" srcOrd="0" destOrd="1" presId="urn:microsoft.com/office/officeart/2005/8/layout/default"/>
    <dgm:cxn modelId="{57B42F3F-3A9D-E64F-8134-3CEA48CFE259}" type="presOf" srcId="{9ABB90DA-E56A-4E1F-8B8C-533952E9D36F}" destId="{F56A2496-B4E6-E845-BB14-37A5A87CF06A}" srcOrd="0" destOrd="4" presId="urn:microsoft.com/office/officeart/2005/8/layout/default"/>
    <dgm:cxn modelId="{3E86D460-1204-486D-8725-8DDD02B8B209}" srcId="{580FAFF8-E3B8-474D-B60C-701EAD19E5FF}" destId="{EC56A485-4A17-4449-8BB9-8CBDC5486CCA}" srcOrd="0" destOrd="0" parTransId="{56951197-0C07-46C5-B577-D7A531A2D7B3}" sibTransId="{83962E55-50DD-4A44-B063-767DDBCC43ED}"/>
    <dgm:cxn modelId="{0456AE62-0CE5-B844-AA3B-D2E573F4AEB0}" type="presOf" srcId="{580FAFF8-E3B8-474D-B60C-701EAD19E5FF}" destId="{F56A2496-B4E6-E845-BB14-37A5A87CF06A}" srcOrd="0" destOrd="0" presId="urn:microsoft.com/office/officeart/2005/8/layout/default"/>
    <dgm:cxn modelId="{EE453A47-1D66-438E-8B52-CB36CA2ADC28}" srcId="{580FAFF8-E3B8-474D-B60C-701EAD19E5FF}" destId="{AFC37CDB-4DCA-4B8F-A10D-BDDBEE6A64AB}" srcOrd="1" destOrd="0" parTransId="{758881A4-764E-42F3-8FA8-8534216D472A}" sibTransId="{6575297A-A61B-4AF6-846F-6C4AEB1A17B3}"/>
    <dgm:cxn modelId="{1E7E4347-EDD4-4B4F-97B2-F2E23494B751}" type="presOf" srcId="{1A73C150-0705-45BD-8F6C-140887507F0F}" destId="{F6B496E7-FCCF-5C40-B009-52BC7035263F}" srcOrd="0" destOrd="2" presId="urn:microsoft.com/office/officeart/2005/8/layout/default"/>
    <dgm:cxn modelId="{8BC6FC49-6D8B-3144-8254-28AA7D22E15D}" type="presOf" srcId="{F1A5AD7D-D4FC-4066-AB99-1C5229234A4A}" destId="{2F2D8235-0293-0641-9374-2C6D4AFE55EA}" srcOrd="0" destOrd="2" presId="urn:microsoft.com/office/officeart/2005/8/layout/default"/>
    <dgm:cxn modelId="{A44CCB55-BCF1-4522-B577-738B9542957F}" srcId="{A647C2C0-AB1D-477D-897E-BAB86C1B798F}" destId="{1A73C150-0705-45BD-8F6C-140887507F0F}" srcOrd="1" destOrd="0" parTransId="{CB6FD6E5-6475-47C9-A7FF-072DDAB70BA5}" sibTransId="{E4E46540-A3BD-4319-A5C7-08B775142857}"/>
    <dgm:cxn modelId="{0CB3F856-DB13-4E0C-933E-6C12E6824D43}" srcId="{B05F2E1E-ABE9-456B-B510-CDAF132AF582}" destId="{A647C2C0-AB1D-477D-897E-BAB86C1B798F}" srcOrd="3" destOrd="0" parTransId="{B8BBE951-62BE-4507-B7D8-3CD835ED69E6}" sibTransId="{8989B8AD-BE0D-4202-8E2A-2E8E7AF584DF}"/>
    <dgm:cxn modelId="{85994678-2EFA-C44B-9784-85AB6B404546}" type="presOf" srcId="{901A1C48-1450-4BC4-A952-9EB786832115}" destId="{DCF4936F-5C88-184D-B7E9-EED36DA92BD3}" srcOrd="0" destOrd="0" presId="urn:microsoft.com/office/officeart/2005/8/layout/default"/>
    <dgm:cxn modelId="{469D827B-A68A-4D63-B24F-5EFD6ECF9844}" srcId="{901A1C48-1450-4BC4-A952-9EB786832115}" destId="{C82BC7D0-8571-488B-AD9E-4B312AE8986F}" srcOrd="0" destOrd="0" parTransId="{3A09CDF7-6840-45F4-BE5B-A8260A3F7CE6}" sibTransId="{3D1987A5-1E12-4C1D-B504-ABDA4A9393F3}"/>
    <dgm:cxn modelId="{25DC677E-DE25-44F7-863A-36DEEE974933}" srcId="{C519BDD1-563D-4214-BB55-3093E3B15EBF}" destId="{A75AF6D8-E0AF-4412-9D24-F4930EC4B604}" srcOrd="1" destOrd="0" parTransId="{596CBE73-5A6D-473B-8802-F617539B06A1}" sibTransId="{F9FB3EB0-7887-4EE0-B42A-78F995422940}"/>
    <dgm:cxn modelId="{D5251084-E1B0-9943-B8FA-BF114E4AA4B8}" type="presOf" srcId="{B7FD987E-8A9E-4FAE-9716-DA010DE655D3}" destId="{2F2D8235-0293-0641-9374-2C6D4AFE55EA}" srcOrd="0" destOrd="1" presId="urn:microsoft.com/office/officeart/2005/8/layout/default"/>
    <dgm:cxn modelId="{000D8684-F91C-504E-9F2F-FA636FE84C00}" type="presOf" srcId="{68F293D8-ACA4-4594-848D-B28FA9B6564B}" destId="{F6B496E7-FCCF-5C40-B009-52BC7035263F}" srcOrd="0" destOrd="3" presId="urn:microsoft.com/office/officeart/2005/8/layout/default"/>
    <dgm:cxn modelId="{4D917B86-0A4C-4861-85FE-E94422EC2237}" srcId="{B05F2E1E-ABE9-456B-B510-CDAF132AF582}" destId="{580FAFF8-E3B8-474D-B60C-701EAD19E5FF}" srcOrd="4" destOrd="0" parTransId="{19F478C4-9CD6-4759-9CD4-48D6F877A1C8}" sibTransId="{5156CA6C-E5AF-4BFD-BBF7-67DF3235D2C2}"/>
    <dgm:cxn modelId="{62D04492-4341-4B49-BB0E-16A3F8F33AE0}" type="presOf" srcId="{C519BDD1-563D-4214-BB55-3093E3B15EBF}" destId="{58A9D25E-CF2F-A841-9B83-D3E8D00460C3}" srcOrd="0" destOrd="0" presId="urn:microsoft.com/office/officeart/2005/8/layout/default"/>
    <dgm:cxn modelId="{6118C994-B12B-49B8-B376-1DF9FDDA239D}" srcId="{580FAFF8-E3B8-474D-B60C-701EAD19E5FF}" destId="{D5B0418D-A9C4-4CE5-83EE-6F258639184A}" srcOrd="4" destOrd="0" parTransId="{CDA76CF9-C757-4ACC-A33A-5ABD3D321D0B}" sibTransId="{D9322145-93AF-411C-B49F-B981F88E50E1}"/>
    <dgm:cxn modelId="{66064399-DC23-48A4-AF80-E5C47BD43864}" srcId="{C519BDD1-563D-4214-BB55-3093E3B15EBF}" destId="{BCF65145-FDC8-40F8-9C72-807DCF8C149E}" srcOrd="0" destOrd="0" parTransId="{DD1FF80D-A252-41DC-8ECD-8C1668E0A03B}" sibTransId="{503BFBC0-7729-4376-AC5A-103837F0E1D0}"/>
    <dgm:cxn modelId="{64AC0F9E-A71F-4170-A651-CC655EAFE7C1}" srcId="{B05F2E1E-ABE9-456B-B510-CDAF132AF582}" destId="{7BADFE4E-3C10-498A-90E5-5AB78A8121CC}" srcOrd="1" destOrd="0" parTransId="{D28291D9-60DE-45BA-98E5-A7026A20AE75}" sibTransId="{EC6A8F09-2971-4385-B3D1-E0E888AD1E02}"/>
    <dgm:cxn modelId="{A84A68A6-E5B1-CF4D-B258-E4DAD9B73742}" type="presOf" srcId="{1C1AFD16-8FCA-4476-B1D3-6F0E81F854B7}" destId="{58A9D25E-CF2F-A841-9B83-D3E8D00460C3}" srcOrd="0" destOrd="3" presId="urn:microsoft.com/office/officeart/2005/8/layout/default"/>
    <dgm:cxn modelId="{E16FAAA8-2559-4F80-83BE-69691C6B8F87}" srcId="{C519BDD1-563D-4214-BB55-3093E3B15EBF}" destId="{1C1AFD16-8FCA-4476-B1D3-6F0E81F854B7}" srcOrd="2" destOrd="0" parTransId="{A6DD7A1A-6AFE-4402-9CDB-3CCBB7BDDE5E}" sibTransId="{1347BB54-2BFA-4807-9DF0-803C3AEA3686}"/>
    <dgm:cxn modelId="{1329AFA9-70C8-9D4B-B610-1EFCBBFB4B51}" type="presOf" srcId="{73DE5C13-C44F-464B-B94C-F47F369DD69A}" destId="{F56A2496-B4E6-E845-BB14-37A5A87CF06A}" srcOrd="0" destOrd="3" presId="urn:microsoft.com/office/officeart/2005/8/layout/default"/>
    <dgm:cxn modelId="{F6AAB5AD-1FC4-7343-AE19-792475B062D2}" type="presOf" srcId="{A647C2C0-AB1D-477D-897E-BAB86C1B798F}" destId="{F6B496E7-FCCF-5C40-B009-52BC7035263F}" srcOrd="0" destOrd="0" presId="urn:microsoft.com/office/officeart/2005/8/layout/default"/>
    <dgm:cxn modelId="{FE1AE5B5-0877-4C30-98C9-AA9DD5344261}" srcId="{B05F2E1E-ABE9-456B-B510-CDAF132AF582}" destId="{901A1C48-1450-4BC4-A952-9EB786832115}" srcOrd="0" destOrd="0" parTransId="{F600AF1C-4B45-4C12-AEF5-886CD5601346}" sibTransId="{C781678F-9E12-45EF-AE9A-C8A954F43C10}"/>
    <dgm:cxn modelId="{F5F242B6-DB91-4731-A7AA-E17A4C14349C}" srcId="{A647C2C0-AB1D-477D-897E-BAB86C1B798F}" destId="{666F00EE-DEA4-4A15-8CE1-8F453596FE9F}" srcOrd="0" destOrd="0" parTransId="{EC4597EA-6A2F-4EA6-9FA9-69B81B1995E1}" sibTransId="{7D515DAF-9E27-4AF4-9F83-52D18EA5E9A9}"/>
    <dgm:cxn modelId="{579D14B8-449B-4AFE-B75E-EE6AAAC8D272}" srcId="{580FAFF8-E3B8-474D-B60C-701EAD19E5FF}" destId="{73DE5C13-C44F-464B-B94C-F47F369DD69A}" srcOrd="2" destOrd="0" parTransId="{D2723A23-C78C-444C-8182-BFFCC5CE3D28}" sibTransId="{BAB8CF11-1498-4918-BC10-581DB70B3178}"/>
    <dgm:cxn modelId="{E2CFCACA-C95A-4731-9EE7-BA5307A7AA86}" srcId="{580FAFF8-E3B8-474D-B60C-701EAD19E5FF}" destId="{9ABB90DA-E56A-4E1F-8B8C-533952E9D36F}" srcOrd="3" destOrd="0" parTransId="{580BECDC-F9CB-420A-B5B2-303A95381DAA}" sibTransId="{FD47C89D-4CAB-4047-BF86-7301272E874A}"/>
    <dgm:cxn modelId="{E3FFC0CF-59CB-E448-8CF1-CCEF847D784C}" type="presOf" srcId="{C82BC7D0-8571-488B-AD9E-4B312AE8986F}" destId="{DCF4936F-5C88-184D-B7E9-EED36DA92BD3}" srcOrd="0" destOrd="1" presId="urn:microsoft.com/office/officeart/2005/8/layout/default"/>
    <dgm:cxn modelId="{628AD9D7-923F-DD42-AD60-A071066EF60F}" type="presOf" srcId="{AFC37CDB-4DCA-4B8F-A10D-BDDBEE6A64AB}" destId="{F56A2496-B4E6-E845-BB14-37A5A87CF06A}" srcOrd="0" destOrd="2" presId="urn:microsoft.com/office/officeart/2005/8/layout/default"/>
    <dgm:cxn modelId="{4EA168D8-AD37-1049-9E8D-07C47175B8B3}" type="presOf" srcId="{EC56A485-4A17-4449-8BB9-8CBDC5486CCA}" destId="{F56A2496-B4E6-E845-BB14-37A5A87CF06A}" srcOrd="0" destOrd="1" presId="urn:microsoft.com/office/officeart/2005/8/layout/default"/>
    <dgm:cxn modelId="{52B47DDC-E7FC-411F-9947-EACBCED6E08B}" srcId="{A647C2C0-AB1D-477D-897E-BAB86C1B798F}" destId="{1039C5B3-FFF3-4069-B98A-0703297F6A19}" srcOrd="3" destOrd="0" parTransId="{0D8FAB27-4DD1-4B83-B3A3-7025ED3FEE49}" sibTransId="{D4208420-E02A-488D-9A64-3F5D7D8C38B3}"/>
    <dgm:cxn modelId="{4E07F7DD-CFB6-014C-80DA-8E65FF11F5CA}" type="presOf" srcId="{7BADFE4E-3C10-498A-90E5-5AB78A8121CC}" destId="{2F2D8235-0293-0641-9374-2C6D4AFE55EA}" srcOrd="0" destOrd="0" presId="urn:microsoft.com/office/officeart/2005/8/layout/default"/>
    <dgm:cxn modelId="{76728DE2-670B-41E3-9C45-DED0B5775BA8}" srcId="{C519BDD1-563D-4214-BB55-3093E3B15EBF}" destId="{C5E8F0AA-63B3-4041-AACF-29A257978703}" srcOrd="3" destOrd="0" parTransId="{095F723C-9F47-4767-9102-A5BD0C549A2F}" sibTransId="{1EC83786-7681-4DCA-8F1C-C86CD0678095}"/>
    <dgm:cxn modelId="{9F2415E7-8AD6-4EC2-B3EA-AAF13EC3FCBF}" srcId="{B05F2E1E-ABE9-456B-B510-CDAF132AF582}" destId="{C519BDD1-563D-4214-BB55-3093E3B15EBF}" srcOrd="2" destOrd="0" parTransId="{789ACA48-754F-41CF-8F7A-65FC11CBAD5A}" sibTransId="{69068D91-2060-488A-AC02-D742E84D7138}"/>
    <dgm:cxn modelId="{88906FEB-1FF8-45E0-BC64-D159EABDCD1E}" srcId="{7BADFE4E-3C10-498A-90E5-5AB78A8121CC}" destId="{F1A5AD7D-D4FC-4066-AB99-1C5229234A4A}" srcOrd="1" destOrd="0" parTransId="{3262FD29-4476-490D-8C0D-EA7FFE6C4E36}" sibTransId="{CE8F89D7-B2E6-4B50-98C5-33752482247E}"/>
    <dgm:cxn modelId="{52C9A8EB-337A-4AC8-845C-16903B2BE36F}" srcId="{7BADFE4E-3C10-498A-90E5-5AB78A8121CC}" destId="{B7FD987E-8A9E-4FAE-9716-DA010DE655D3}" srcOrd="0" destOrd="0" parTransId="{7FD460BD-72FC-4AAA-8B38-86B78FD4F076}" sibTransId="{F42E059C-18E8-46DB-AE97-0A7B26E3714F}"/>
    <dgm:cxn modelId="{ABC848EC-C7C0-CA46-9AB6-A082B35FA447}" type="presOf" srcId="{AB838402-91E4-44B3-942D-2A10A128A7A1}" destId="{DCF4936F-5C88-184D-B7E9-EED36DA92BD3}" srcOrd="0" destOrd="2" presId="urn:microsoft.com/office/officeart/2005/8/layout/default"/>
    <dgm:cxn modelId="{0CFD3CEE-0555-B44A-BE37-6740869013D8}" type="presOf" srcId="{BCF65145-FDC8-40F8-9C72-807DCF8C149E}" destId="{58A9D25E-CF2F-A841-9B83-D3E8D00460C3}" srcOrd="0" destOrd="1" presId="urn:microsoft.com/office/officeart/2005/8/layout/default"/>
    <dgm:cxn modelId="{9FBD73FB-1A42-D444-957C-40A4C4B7150E}" type="presParOf" srcId="{B783D8FF-7E55-2A41-B5E5-FC209C506DB4}" destId="{DCF4936F-5C88-184D-B7E9-EED36DA92BD3}" srcOrd="0" destOrd="0" presId="urn:microsoft.com/office/officeart/2005/8/layout/default"/>
    <dgm:cxn modelId="{E2834167-755F-1241-8AA4-657A8B11698B}" type="presParOf" srcId="{B783D8FF-7E55-2A41-B5E5-FC209C506DB4}" destId="{07BC1B7B-0B47-0A42-ACDB-6F55ACFEF1F4}" srcOrd="1" destOrd="0" presId="urn:microsoft.com/office/officeart/2005/8/layout/default"/>
    <dgm:cxn modelId="{E34BF086-8A9B-2949-8E06-DE5A264E3B34}" type="presParOf" srcId="{B783D8FF-7E55-2A41-B5E5-FC209C506DB4}" destId="{2F2D8235-0293-0641-9374-2C6D4AFE55EA}" srcOrd="2" destOrd="0" presId="urn:microsoft.com/office/officeart/2005/8/layout/default"/>
    <dgm:cxn modelId="{98698055-9007-0242-A5EB-BDDC2B16EC69}" type="presParOf" srcId="{B783D8FF-7E55-2A41-B5E5-FC209C506DB4}" destId="{49461B14-2977-3A41-BF66-267CF236CEBB}" srcOrd="3" destOrd="0" presId="urn:microsoft.com/office/officeart/2005/8/layout/default"/>
    <dgm:cxn modelId="{2EA4035C-7F9A-1847-989D-CC9B0D86A146}" type="presParOf" srcId="{B783D8FF-7E55-2A41-B5E5-FC209C506DB4}" destId="{58A9D25E-CF2F-A841-9B83-D3E8D00460C3}" srcOrd="4" destOrd="0" presId="urn:microsoft.com/office/officeart/2005/8/layout/default"/>
    <dgm:cxn modelId="{14F6B043-25C1-7742-8EB5-CFB76303951D}" type="presParOf" srcId="{B783D8FF-7E55-2A41-B5E5-FC209C506DB4}" destId="{4B587E95-16E0-4040-A7FC-FEA90E2EA5F7}" srcOrd="5" destOrd="0" presId="urn:microsoft.com/office/officeart/2005/8/layout/default"/>
    <dgm:cxn modelId="{0D5B8628-0BE2-6C4A-91C5-92C733D91291}" type="presParOf" srcId="{B783D8FF-7E55-2A41-B5E5-FC209C506DB4}" destId="{F6B496E7-FCCF-5C40-B009-52BC7035263F}" srcOrd="6" destOrd="0" presId="urn:microsoft.com/office/officeart/2005/8/layout/default"/>
    <dgm:cxn modelId="{113DF276-7C0E-B541-AFC0-1A73D45DED8F}" type="presParOf" srcId="{B783D8FF-7E55-2A41-B5E5-FC209C506DB4}" destId="{7105FE78-1BF5-1845-B6B5-F1D8062356BB}" srcOrd="7" destOrd="0" presId="urn:microsoft.com/office/officeart/2005/8/layout/default"/>
    <dgm:cxn modelId="{014D9CFA-A1E7-0747-9AA5-E6B4418B8F34}" type="presParOf" srcId="{B783D8FF-7E55-2A41-B5E5-FC209C506DB4}" destId="{F56A2496-B4E6-E845-BB14-37A5A87CF06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FB9142-A4A5-4E30-8CAA-3CDBF1427775}" type="doc">
      <dgm:prSet loTypeId="urn:microsoft.com/office/officeart/2005/8/layout/lProcess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EDC71E-13D1-4D66-96FE-39BCB9327559}">
      <dgm:prSet custT="1"/>
      <dgm:spPr>
        <a:solidFill>
          <a:srgbClr val="002060"/>
        </a:solidFill>
      </dgm:spPr>
      <dgm:t>
        <a:bodyPr/>
        <a:lstStyle/>
        <a:p>
          <a:r>
            <a:rPr lang="en-US" sz="2400" b="1">
              <a:solidFill>
                <a:schemeClr val="bg1"/>
              </a:solidFill>
            </a:rPr>
            <a:t>Linear Regression</a:t>
          </a:r>
        </a:p>
      </dgm:t>
    </dgm:pt>
    <dgm:pt modelId="{1D45FF54-B5AD-4AAD-9128-1D4819153DCB}" type="parTrans" cxnId="{12FF7C2D-B413-431A-B2C6-EDCF27A7A41B}">
      <dgm:prSet/>
      <dgm:spPr/>
      <dgm:t>
        <a:bodyPr/>
        <a:lstStyle/>
        <a:p>
          <a:endParaRPr lang="en-US"/>
        </a:p>
      </dgm:t>
    </dgm:pt>
    <dgm:pt modelId="{4C1AE0DB-E2F5-4068-8B5C-944FA899EB38}" type="sibTrans" cxnId="{12FF7C2D-B413-431A-B2C6-EDCF27A7A41B}">
      <dgm:prSet/>
      <dgm:spPr/>
      <dgm:t>
        <a:bodyPr/>
        <a:lstStyle/>
        <a:p>
          <a:endParaRPr lang="en-US"/>
        </a:p>
      </dgm:t>
    </dgm:pt>
    <dgm:pt modelId="{FA3893DF-40FA-2B45-81A2-227B30F80B23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sz="1800" b="0">
              <a:solidFill>
                <a:schemeClr val="tx1"/>
              </a:solidFill>
            </a:rPr>
            <a:t>assume normally distributed data</a:t>
          </a:r>
        </a:p>
      </dgm:t>
    </dgm:pt>
    <dgm:pt modelId="{F2501DE2-FF5E-9149-856B-4050D8EF0238}" type="parTrans" cxnId="{5AA02709-4E5A-6D41-A667-D6928F934A0E}">
      <dgm:prSet/>
      <dgm:spPr/>
      <dgm:t>
        <a:bodyPr/>
        <a:lstStyle/>
        <a:p>
          <a:endParaRPr lang="en-US"/>
        </a:p>
      </dgm:t>
    </dgm:pt>
    <dgm:pt modelId="{13914794-C683-5C4B-B095-23E4A3155D6A}" type="sibTrans" cxnId="{5AA02709-4E5A-6D41-A667-D6928F934A0E}">
      <dgm:prSet/>
      <dgm:spPr/>
      <dgm:t>
        <a:bodyPr/>
        <a:lstStyle/>
        <a:p>
          <a:endParaRPr lang="en-US"/>
        </a:p>
      </dgm:t>
    </dgm:pt>
    <dgm:pt modelId="{9FBD5F84-8C8D-4F4A-B513-8AD22F3A2865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sz="1800" b="0">
              <a:solidFill>
                <a:schemeClr val="tx1"/>
              </a:solidFill>
            </a:rPr>
            <a:t>no hyperparam-eter, easy to interpret</a:t>
          </a:r>
        </a:p>
      </dgm:t>
    </dgm:pt>
    <dgm:pt modelId="{BC75DB5F-8FCC-034B-8F51-1508920B0F13}" type="parTrans" cxnId="{F154DFD0-C547-A24F-AE0A-8DD32621AF7E}">
      <dgm:prSet/>
      <dgm:spPr/>
      <dgm:t>
        <a:bodyPr/>
        <a:lstStyle/>
        <a:p>
          <a:endParaRPr lang="en-US"/>
        </a:p>
      </dgm:t>
    </dgm:pt>
    <dgm:pt modelId="{F0E1340A-75D7-FC41-96A6-D56585907FEA}" type="sibTrans" cxnId="{F154DFD0-C547-A24F-AE0A-8DD32621AF7E}">
      <dgm:prSet/>
      <dgm:spPr/>
      <dgm:t>
        <a:bodyPr/>
        <a:lstStyle/>
        <a:p>
          <a:endParaRPr lang="en-US"/>
        </a:p>
      </dgm:t>
    </dgm:pt>
    <dgm:pt modelId="{7AA46D7A-1ADE-7543-ABE1-0637131F93C3}" type="pres">
      <dgm:prSet presAssocID="{CDFB9142-A4A5-4E30-8CAA-3CDBF1427775}" presName="theList" presStyleCnt="0">
        <dgm:presLayoutVars>
          <dgm:dir/>
          <dgm:animLvl val="lvl"/>
          <dgm:resizeHandles val="exact"/>
        </dgm:presLayoutVars>
      </dgm:prSet>
      <dgm:spPr/>
    </dgm:pt>
    <dgm:pt modelId="{3A9D6714-5610-DD47-9200-AEBDD89BF969}" type="pres">
      <dgm:prSet presAssocID="{5FEDC71E-13D1-4D66-96FE-39BCB9327559}" presName="compNode" presStyleCnt="0"/>
      <dgm:spPr/>
    </dgm:pt>
    <dgm:pt modelId="{59FC867C-580E-8A43-8731-78D7215469C2}" type="pres">
      <dgm:prSet presAssocID="{5FEDC71E-13D1-4D66-96FE-39BCB9327559}" presName="aNode" presStyleLbl="bgShp" presStyleIdx="0" presStyleCnt="1" custLinFactNeighborX="-719" custLinFactNeighborY="-512"/>
      <dgm:spPr/>
    </dgm:pt>
    <dgm:pt modelId="{958B602B-28BB-A048-A06F-F325BF637119}" type="pres">
      <dgm:prSet presAssocID="{5FEDC71E-13D1-4D66-96FE-39BCB9327559}" presName="textNode" presStyleLbl="bgShp" presStyleIdx="0" presStyleCnt="1"/>
      <dgm:spPr/>
    </dgm:pt>
    <dgm:pt modelId="{A738EFEF-B8C7-6F49-8EB5-1AB549146996}" type="pres">
      <dgm:prSet presAssocID="{5FEDC71E-13D1-4D66-96FE-39BCB9327559}" presName="compChildNode" presStyleCnt="0"/>
      <dgm:spPr/>
    </dgm:pt>
    <dgm:pt modelId="{EF00EED5-C93C-9E4F-8F67-CBC3D7A3A436}" type="pres">
      <dgm:prSet presAssocID="{5FEDC71E-13D1-4D66-96FE-39BCB9327559}" presName="theInnerList" presStyleCnt="0"/>
      <dgm:spPr/>
    </dgm:pt>
    <dgm:pt modelId="{FAFC3C01-B8D9-EE41-AFDA-E7A4D022E2BD}" type="pres">
      <dgm:prSet presAssocID="{FA3893DF-40FA-2B45-81A2-227B30F80B23}" presName="childNode" presStyleLbl="node1" presStyleIdx="0" presStyleCnt="2" custScaleY="78474" custLinFactNeighborX="-4486" custLinFactNeighborY="-59551">
        <dgm:presLayoutVars>
          <dgm:bulletEnabled val="1"/>
        </dgm:presLayoutVars>
      </dgm:prSet>
      <dgm:spPr/>
    </dgm:pt>
    <dgm:pt modelId="{355FA038-C1A9-DF4C-867E-92276133AD61}" type="pres">
      <dgm:prSet presAssocID="{FA3893DF-40FA-2B45-81A2-227B30F80B23}" presName="aSpace2" presStyleCnt="0"/>
      <dgm:spPr/>
    </dgm:pt>
    <dgm:pt modelId="{90FC0255-50DF-F940-8EF9-45C47E24107F}" type="pres">
      <dgm:prSet presAssocID="{9FBD5F84-8C8D-4F4A-B513-8AD22F3A2865}" presName="childNode" presStyleLbl="node1" presStyleIdx="1" presStyleCnt="2" custScaleY="85036" custLinFactNeighborX="-4955" custLinFactNeighborY="-77082">
        <dgm:presLayoutVars>
          <dgm:bulletEnabled val="1"/>
        </dgm:presLayoutVars>
      </dgm:prSet>
      <dgm:spPr/>
    </dgm:pt>
  </dgm:ptLst>
  <dgm:cxnLst>
    <dgm:cxn modelId="{5AA02709-4E5A-6D41-A667-D6928F934A0E}" srcId="{5FEDC71E-13D1-4D66-96FE-39BCB9327559}" destId="{FA3893DF-40FA-2B45-81A2-227B30F80B23}" srcOrd="0" destOrd="0" parTransId="{F2501DE2-FF5E-9149-856B-4050D8EF0238}" sibTransId="{13914794-C683-5C4B-B095-23E4A3155D6A}"/>
    <dgm:cxn modelId="{12FF7C2D-B413-431A-B2C6-EDCF27A7A41B}" srcId="{CDFB9142-A4A5-4E30-8CAA-3CDBF1427775}" destId="{5FEDC71E-13D1-4D66-96FE-39BCB9327559}" srcOrd="0" destOrd="0" parTransId="{1D45FF54-B5AD-4AAD-9128-1D4819153DCB}" sibTransId="{4C1AE0DB-E2F5-4068-8B5C-944FA899EB38}"/>
    <dgm:cxn modelId="{F531112E-5F26-A74E-B6F8-76AB1E97F294}" type="presOf" srcId="{9FBD5F84-8C8D-4F4A-B513-8AD22F3A2865}" destId="{90FC0255-50DF-F940-8EF9-45C47E24107F}" srcOrd="0" destOrd="0" presId="urn:microsoft.com/office/officeart/2005/8/layout/lProcess2"/>
    <dgm:cxn modelId="{54857077-9A98-7747-BEA3-554D5B1ED620}" type="presOf" srcId="{5FEDC71E-13D1-4D66-96FE-39BCB9327559}" destId="{59FC867C-580E-8A43-8731-78D7215469C2}" srcOrd="0" destOrd="0" presId="urn:microsoft.com/office/officeart/2005/8/layout/lProcess2"/>
    <dgm:cxn modelId="{11700558-DAB8-3942-971B-36786D0CBA39}" type="presOf" srcId="{5FEDC71E-13D1-4D66-96FE-39BCB9327559}" destId="{958B602B-28BB-A048-A06F-F325BF637119}" srcOrd="1" destOrd="0" presId="urn:microsoft.com/office/officeart/2005/8/layout/lProcess2"/>
    <dgm:cxn modelId="{916C1E9F-BE88-A144-BBB1-F18D9DEAC466}" type="presOf" srcId="{FA3893DF-40FA-2B45-81A2-227B30F80B23}" destId="{FAFC3C01-B8D9-EE41-AFDA-E7A4D022E2BD}" srcOrd="0" destOrd="0" presId="urn:microsoft.com/office/officeart/2005/8/layout/lProcess2"/>
    <dgm:cxn modelId="{0D9607A3-E38C-054E-B002-874ECC5B4A81}" type="presOf" srcId="{CDFB9142-A4A5-4E30-8CAA-3CDBF1427775}" destId="{7AA46D7A-1ADE-7543-ABE1-0637131F93C3}" srcOrd="0" destOrd="0" presId="urn:microsoft.com/office/officeart/2005/8/layout/lProcess2"/>
    <dgm:cxn modelId="{F154DFD0-C547-A24F-AE0A-8DD32621AF7E}" srcId="{5FEDC71E-13D1-4D66-96FE-39BCB9327559}" destId="{9FBD5F84-8C8D-4F4A-B513-8AD22F3A2865}" srcOrd="1" destOrd="0" parTransId="{BC75DB5F-8FCC-034B-8F51-1508920B0F13}" sibTransId="{F0E1340A-75D7-FC41-96A6-D56585907FEA}"/>
    <dgm:cxn modelId="{590ED175-7C91-764E-BDE6-AC98A2D51941}" type="presParOf" srcId="{7AA46D7A-1ADE-7543-ABE1-0637131F93C3}" destId="{3A9D6714-5610-DD47-9200-AEBDD89BF969}" srcOrd="0" destOrd="0" presId="urn:microsoft.com/office/officeart/2005/8/layout/lProcess2"/>
    <dgm:cxn modelId="{0BD1AE53-0D25-A84F-BB58-2345653941F6}" type="presParOf" srcId="{3A9D6714-5610-DD47-9200-AEBDD89BF969}" destId="{59FC867C-580E-8A43-8731-78D7215469C2}" srcOrd="0" destOrd="0" presId="urn:microsoft.com/office/officeart/2005/8/layout/lProcess2"/>
    <dgm:cxn modelId="{3647A088-3BE5-4148-ABE0-375C7CFF15CE}" type="presParOf" srcId="{3A9D6714-5610-DD47-9200-AEBDD89BF969}" destId="{958B602B-28BB-A048-A06F-F325BF637119}" srcOrd="1" destOrd="0" presId="urn:microsoft.com/office/officeart/2005/8/layout/lProcess2"/>
    <dgm:cxn modelId="{340F88AC-85AA-0D44-AAAA-B62B6F54BC70}" type="presParOf" srcId="{3A9D6714-5610-DD47-9200-AEBDD89BF969}" destId="{A738EFEF-B8C7-6F49-8EB5-1AB549146996}" srcOrd="2" destOrd="0" presId="urn:microsoft.com/office/officeart/2005/8/layout/lProcess2"/>
    <dgm:cxn modelId="{571099E6-2A0F-004A-9C03-4AA557E9C26F}" type="presParOf" srcId="{A738EFEF-B8C7-6F49-8EB5-1AB549146996}" destId="{EF00EED5-C93C-9E4F-8F67-CBC3D7A3A436}" srcOrd="0" destOrd="0" presId="urn:microsoft.com/office/officeart/2005/8/layout/lProcess2"/>
    <dgm:cxn modelId="{09738239-50B1-0A46-A308-3EBDDB3392EC}" type="presParOf" srcId="{EF00EED5-C93C-9E4F-8F67-CBC3D7A3A436}" destId="{FAFC3C01-B8D9-EE41-AFDA-E7A4D022E2BD}" srcOrd="0" destOrd="0" presId="urn:microsoft.com/office/officeart/2005/8/layout/lProcess2"/>
    <dgm:cxn modelId="{BA82A985-1523-BB4F-8861-F727B95E268F}" type="presParOf" srcId="{EF00EED5-C93C-9E4F-8F67-CBC3D7A3A436}" destId="{355FA038-C1A9-DF4C-867E-92276133AD61}" srcOrd="1" destOrd="0" presId="urn:microsoft.com/office/officeart/2005/8/layout/lProcess2"/>
    <dgm:cxn modelId="{6AB1880E-EA42-E642-B613-2BB244A456E9}" type="presParOf" srcId="{EF00EED5-C93C-9E4F-8F67-CBC3D7A3A436}" destId="{90FC0255-50DF-F940-8EF9-45C47E24107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FB9142-A4A5-4E30-8CAA-3CDBF1427775}" type="doc">
      <dgm:prSet loTypeId="urn:microsoft.com/office/officeart/2005/8/layout/lProcess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EDC71E-13D1-4D66-96FE-39BCB9327559}">
      <dgm:prSet custT="1"/>
      <dgm:spPr>
        <a:solidFill>
          <a:srgbClr val="002060"/>
        </a:solidFill>
      </dgm:spPr>
      <dgm:t>
        <a:bodyPr/>
        <a:lstStyle/>
        <a:p>
          <a:r>
            <a:rPr lang="en-US" sz="2400" b="1">
              <a:solidFill>
                <a:schemeClr val="bg1"/>
              </a:solidFill>
            </a:rPr>
            <a:t>Linear Regression</a:t>
          </a:r>
        </a:p>
      </dgm:t>
    </dgm:pt>
    <dgm:pt modelId="{1D45FF54-B5AD-4AAD-9128-1D4819153DCB}" type="parTrans" cxnId="{12FF7C2D-B413-431A-B2C6-EDCF27A7A41B}">
      <dgm:prSet/>
      <dgm:spPr/>
      <dgm:t>
        <a:bodyPr/>
        <a:lstStyle/>
        <a:p>
          <a:endParaRPr lang="en-US"/>
        </a:p>
      </dgm:t>
    </dgm:pt>
    <dgm:pt modelId="{4C1AE0DB-E2F5-4068-8B5C-944FA899EB38}" type="sibTrans" cxnId="{12FF7C2D-B413-431A-B2C6-EDCF27A7A41B}">
      <dgm:prSet/>
      <dgm:spPr/>
      <dgm:t>
        <a:bodyPr/>
        <a:lstStyle/>
        <a:p>
          <a:endParaRPr lang="en-US"/>
        </a:p>
      </dgm:t>
    </dgm:pt>
    <dgm:pt modelId="{AD7DD803-6E04-4E7F-881D-D6C6EB2E830A}">
      <dgm:prSet custT="1"/>
      <dgm:spPr>
        <a:solidFill>
          <a:srgbClr val="002060"/>
        </a:solidFill>
      </dgm:spPr>
      <dgm:t>
        <a:bodyPr/>
        <a:lstStyle/>
        <a:p>
          <a:r>
            <a:rPr lang="en-US" sz="2400" b="1">
              <a:solidFill>
                <a:schemeClr val="bg1"/>
              </a:solidFill>
            </a:rPr>
            <a:t>Random Forest Regression</a:t>
          </a:r>
        </a:p>
      </dgm:t>
    </dgm:pt>
    <dgm:pt modelId="{D4B72F5A-FCDA-4877-8276-BADC0615C294}" type="parTrans" cxnId="{8450E6D1-8438-4C24-B842-D2879E6854A4}">
      <dgm:prSet/>
      <dgm:spPr/>
      <dgm:t>
        <a:bodyPr/>
        <a:lstStyle/>
        <a:p>
          <a:endParaRPr lang="en-US"/>
        </a:p>
      </dgm:t>
    </dgm:pt>
    <dgm:pt modelId="{C827E533-C51D-45D7-B53D-EE82395FB2A0}" type="sibTrans" cxnId="{8450E6D1-8438-4C24-B842-D2879E6854A4}">
      <dgm:prSet/>
      <dgm:spPr/>
      <dgm:t>
        <a:bodyPr/>
        <a:lstStyle/>
        <a:p>
          <a:endParaRPr lang="en-US"/>
        </a:p>
      </dgm:t>
    </dgm:pt>
    <dgm:pt modelId="{A70A1045-2753-4536-A675-1E48D18101EB}">
      <dgm:prSet custT="1"/>
      <dgm:spPr>
        <a:solidFill>
          <a:srgbClr val="002060"/>
        </a:solidFill>
      </dgm:spPr>
      <dgm:t>
        <a:bodyPr/>
        <a:lstStyle/>
        <a:p>
          <a:r>
            <a:rPr lang="en-US" sz="2400" b="1">
              <a:solidFill>
                <a:schemeClr val="bg1"/>
              </a:solidFill>
            </a:rPr>
            <a:t>Zero-inflated Regression</a:t>
          </a:r>
        </a:p>
      </dgm:t>
    </dgm:pt>
    <dgm:pt modelId="{6E116790-5DC8-41C1-93E6-58FF2DAC3919}" type="parTrans" cxnId="{14D5047A-0D39-466B-B660-6882C6CE588D}">
      <dgm:prSet/>
      <dgm:spPr/>
      <dgm:t>
        <a:bodyPr/>
        <a:lstStyle/>
        <a:p>
          <a:endParaRPr lang="en-US"/>
        </a:p>
      </dgm:t>
    </dgm:pt>
    <dgm:pt modelId="{F22E6F8E-06F0-447B-A569-F9021FC347C8}" type="sibTrans" cxnId="{14D5047A-0D39-466B-B660-6882C6CE588D}">
      <dgm:prSet/>
      <dgm:spPr/>
      <dgm:t>
        <a:bodyPr/>
        <a:lstStyle/>
        <a:p>
          <a:endParaRPr lang="en-US"/>
        </a:p>
      </dgm:t>
    </dgm:pt>
    <dgm:pt modelId="{6F9A784D-662C-4352-A1F9-FCE2C993B77B}">
      <dgm:prSet custT="1"/>
      <dgm:spPr>
        <a:solidFill>
          <a:srgbClr val="002060"/>
        </a:solidFill>
      </dgm:spPr>
      <dgm:t>
        <a:bodyPr/>
        <a:lstStyle/>
        <a:p>
          <a:r>
            <a:rPr lang="en-US" sz="2400" b="1">
              <a:solidFill>
                <a:schemeClr val="bg1"/>
              </a:solidFill>
            </a:rPr>
            <a:t>Tweedie Regression</a:t>
          </a:r>
        </a:p>
      </dgm:t>
    </dgm:pt>
    <dgm:pt modelId="{8415498A-2C9D-4BAB-9B04-4318122BE1BC}" type="parTrans" cxnId="{4D1BEBB5-9108-4F41-8E0E-6144A12420B6}">
      <dgm:prSet/>
      <dgm:spPr/>
      <dgm:t>
        <a:bodyPr/>
        <a:lstStyle/>
        <a:p>
          <a:endParaRPr lang="en-US"/>
        </a:p>
      </dgm:t>
    </dgm:pt>
    <dgm:pt modelId="{6988977E-057F-4CA3-952D-9C85335190D3}" type="sibTrans" cxnId="{4D1BEBB5-9108-4F41-8E0E-6144A12420B6}">
      <dgm:prSet/>
      <dgm:spPr/>
      <dgm:t>
        <a:bodyPr/>
        <a:lstStyle/>
        <a:p>
          <a:endParaRPr lang="en-US"/>
        </a:p>
      </dgm:t>
    </dgm:pt>
    <dgm:pt modelId="{FA3893DF-40FA-2B45-81A2-227B30F80B23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sz="1800" b="0">
              <a:solidFill>
                <a:schemeClr val="tx1"/>
              </a:solidFill>
            </a:rPr>
            <a:t>assume normally distributed data</a:t>
          </a:r>
        </a:p>
      </dgm:t>
    </dgm:pt>
    <dgm:pt modelId="{F2501DE2-FF5E-9149-856B-4050D8EF0238}" type="parTrans" cxnId="{5AA02709-4E5A-6D41-A667-D6928F934A0E}">
      <dgm:prSet/>
      <dgm:spPr/>
      <dgm:t>
        <a:bodyPr/>
        <a:lstStyle/>
        <a:p>
          <a:endParaRPr lang="en-US"/>
        </a:p>
      </dgm:t>
    </dgm:pt>
    <dgm:pt modelId="{13914794-C683-5C4B-B095-23E4A3155D6A}" type="sibTrans" cxnId="{5AA02709-4E5A-6D41-A667-D6928F934A0E}">
      <dgm:prSet/>
      <dgm:spPr/>
      <dgm:t>
        <a:bodyPr/>
        <a:lstStyle/>
        <a:p>
          <a:endParaRPr lang="en-US"/>
        </a:p>
      </dgm:t>
    </dgm:pt>
    <dgm:pt modelId="{F34F81F1-134D-8B4C-BDFC-466C2B8FB678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sz="1800" b="0">
              <a:solidFill>
                <a:schemeClr val="tx1"/>
              </a:solidFill>
            </a:rPr>
            <a:t>no assume about data distribution</a:t>
          </a:r>
        </a:p>
      </dgm:t>
    </dgm:pt>
    <dgm:pt modelId="{90FF0A23-EA19-0847-BFA7-50909406FF87}" type="parTrans" cxnId="{76388786-2896-1A45-8A97-2ADAD1F6B3C1}">
      <dgm:prSet/>
      <dgm:spPr/>
      <dgm:t>
        <a:bodyPr/>
        <a:lstStyle/>
        <a:p>
          <a:endParaRPr lang="en-US"/>
        </a:p>
      </dgm:t>
    </dgm:pt>
    <dgm:pt modelId="{88A840C9-0C87-8B47-B066-7E4364CBB6D7}" type="sibTrans" cxnId="{76388786-2896-1A45-8A97-2ADAD1F6B3C1}">
      <dgm:prSet/>
      <dgm:spPr/>
      <dgm:t>
        <a:bodyPr/>
        <a:lstStyle/>
        <a:p>
          <a:endParaRPr lang="en-US"/>
        </a:p>
      </dgm:t>
    </dgm:pt>
    <dgm:pt modelId="{175235EC-F06C-E84F-9800-F6ABCCF89A5C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sz="1600" b="0" i="0" u="none" strike="noStrike">
              <a:solidFill>
                <a:schemeClr val="tx1"/>
              </a:solidFill>
              <a:effectLst/>
              <a:latin typeface="Söhne"/>
            </a:rPr>
            <a:t>accounts for the excessive number of zeros in the data</a:t>
          </a:r>
          <a:endParaRPr lang="en-US" sz="1600" b="0">
            <a:solidFill>
              <a:schemeClr val="tx1"/>
            </a:solidFill>
          </a:endParaRPr>
        </a:p>
      </dgm:t>
    </dgm:pt>
    <dgm:pt modelId="{6411CEF7-B200-4849-B29C-29734E619A46}" type="parTrans" cxnId="{12034DD7-5DFA-E54B-BFFB-66C889935D52}">
      <dgm:prSet/>
      <dgm:spPr/>
      <dgm:t>
        <a:bodyPr/>
        <a:lstStyle/>
        <a:p>
          <a:endParaRPr lang="en-US"/>
        </a:p>
      </dgm:t>
    </dgm:pt>
    <dgm:pt modelId="{1C805676-A9D7-D24D-A036-BC6CE32C7DC5}" type="sibTrans" cxnId="{12034DD7-5DFA-E54B-BFFB-66C889935D52}">
      <dgm:prSet/>
      <dgm:spPr/>
      <dgm:t>
        <a:bodyPr/>
        <a:lstStyle/>
        <a:p>
          <a:endParaRPr lang="en-US"/>
        </a:p>
      </dgm:t>
    </dgm:pt>
    <dgm:pt modelId="{C84BCD99-AFA4-164A-A923-BD1628AC8CC3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sz="1800" b="0" i="0" u="none" strike="noStrike">
              <a:solidFill>
                <a:schemeClr val="tx1"/>
              </a:solidFill>
              <a:effectLst/>
              <a:latin typeface="Söhne"/>
            </a:rPr>
            <a:t>accounts for the excessive number of zeros in the data</a:t>
          </a:r>
          <a:endParaRPr lang="en-US" sz="1800" b="0">
            <a:solidFill>
              <a:schemeClr val="tx1"/>
            </a:solidFill>
          </a:endParaRPr>
        </a:p>
      </dgm:t>
    </dgm:pt>
    <dgm:pt modelId="{4EBED762-3F78-F341-A59F-9269677AE56E}" type="parTrans" cxnId="{980DF168-795E-B540-89A8-CC8CD408F570}">
      <dgm:prSet/>
      <dgm:spPr/>
      <dgm:t>
        <a:bodyPr/>
        <a:lstStyle/>
        <a:p>
          <a:endParaRPr lang="en-US"/>
        </a:p>
      </dgm:t>
    </dgm:pt>
    <dgm:pt modelId="{BBD811B3-3B11-8844-A546-3FACCF6A161C}" type="sibTrans" cxnId="{980DF168-795E-B540-89A8-CC8CD408F570}">
      <dgm:prSet/>
      <dgm:spPr/>
      <dgm:t>
        <a:bodyPr/>
        <a:lstStyle/>
        <a:p>
          <a:endParaRPr lang="en-US"/>
        </a:p>
      </dgm:t>
    </dgm:pt>
    <dgm:pt modelId="{02684682-FC4C-974B-84CF-BBEEC4FF5397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sz="1800" b="0" i="0" u="none" strike="noStrike">
              <a:solidFill>
                <a:schemeClr val="tx1"/>
              </a:solidFill>
              <a:effectLst/>
              <a:latin typeface="Söhne"/>
            </a:rPr>
            <a:t>can handle </a:t>
          </a:r>
          <a:r>
            <a:rPr lang="en-US" sz="1800" b="0">
              <a:solidFill>
                <a:schemeClr val="tx1"/>
              </a:solidFill>
              <a:latin typeface="Söhne"/>
            </a:rPr>
            <a:t>skewed </a:t>
          </a:r>
          <a:r>
            <a:rPr lang="en-US" sz="1800" b="0" i="0" u="none" strike="noStrike">
              <a:solidFill>
                <a:schemeClr val="tx1"/>
              </a:solidFill>
              <a:effectLst/>
              <a:latin typeface="Söhne"/>
            </a:rPr>
            <a:t>distribution</a:t>
          </a:r>
          <a:endParaRPr lang="en-US" sz="1800" b="0">
            <a:solidFill>
              <a:schemeClr val="tx1"/>
            </a:solidFill>
          </a:endParaRPr>
        </a:p>
      </dgm:t>
    </dgm:pt>
    <dgm:pt modelId="{20C1688F-A62A-7A4F-A75A-95BE718C3AA3}" type="parTrans" cxnId="{F6C8BA5B-FD44-F442-BAA1-FF087F3ED2B2}">
      <dgm:prSet/>
      <dgm:spPr/>
      <dgm:t>
        <a:bodyPr/>
        <a:lstStyle/>
        <a:p>
          <a:endParaRPr lang="en-US"/>
        </a:p>
      </dgm:t>
    </dgm:pt>
    <dgm:pt modelId="{3C2044AE-9158-A14F-B52A-D386F12AE301}" type="sibTrans" cxnId="{F6C8BA5B-FD44-F442-BAA1-FF087F3ED2B2}">
      <dgm:prSet/>
      <dgm:spPr/>
      <dgm:t>
        <a:bodyPr/>
        <a:lstStyle/>
        <a:p>
          <a:endParaRPr lang="en-US"/>
        </a:p>
      </dgm:t>
    </dgm:pt>
    <dgm:pt modelId="{8D56C50D-D6BA-1849-8476-7D15EDEDF83A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800" b="0">
              <a:solidFill>
                <a:schemeClr val="tx1"/>
              </a:solidFill>
            </a:rPr>
            <a:t>can handle</a:t>
          </a:r>
        </a:p>
        <a:p>
          <a:pPr algn="ctr"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800" b="0">
              <a:solidFill>
                <a:schemeClr val="tx1"/>
              </a:solidFill>
            </a:rPr>
            <a:t>non-linearity</a:t>
          </a:r>
        </a:p>
      </dgm:t>
    </dgm:pt>
    <dgm:pt modelId="{E9D71998-EC88-584F-8E92-209DECE0CE0B}" type="sibTrans" cxnId="{345F9DA3-597B-B849-A4B2-652F505A83CA}">
      <dgm:prSet/>
      <dgm:spPr/>
      <dgm:t>
        <a:bodyPr/>
        <a:lstStyle/>
        <a:p>
          <a:endParaRPr lang="en-US"/>
        </a:p>
      </dgm:t>
    </dgm:pt>
    <dgm:pt modelId="{0CB227CC-38AF-FF47-B7A3-D3499F66B3F9}" type="parTrans" cxnId="{345F9DA3-597B-B849-A4B2-652F505A83CA}">
      <dgm:prSet/>
      <dgm:spPr/>
      <dgm:t>
        <a:bodyPr/>
        <a:lstStyle/>
        <a:p>
          <a:endParaRPr lang="en-US"/>
        </a:p>
      </dgm:t>
    </dgm:pt>
    <dgm:pt modelId="{9FBD5F84-8C8D-4F4A-B513-8AD22F3A2865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sz="1800" b="0">
              <a:solidFill>
                <a:schemeClr val="tx1"/>
              </a:solidFill>
            </a:rPr>
            <a:t>no hyperparam-eter, easy to interpret</a:t>
          </a:r>
        </a:p>
      </dgm:t>
    </dgm:pt>
    <dgm:pt modelId="{BC75DB5F-8FCC-034B-8F51-1508920B0F13}" type="parTrans" cxnId="{F154DFD0-C547-A24F-AE0A-8DD32621AF7E}">
      <dgm:prSet/>
      <dgm:spPr/>
      <dgm:t>
        <a:bodyPr/>
        <a:lstStyle/>
        <a:p>
          <a:endParaRPr lang="en-US"/>
        </a:p>
      </dgm:t>
    </dgm:pt>
    <dgm:pt modelId="{F0E1340A-75D7-FC41-96A6-D56585907FEA}" type="sibTrans" cxnId="{F154DFD0-C547-A24F-AE0A-8DD32621AF7E}">
      <dgm:prSet/>
      <dgm:spPr/>
      <dgm:t>
        <a:bodyPr/>
        <a:lstStyle/>
        <a:p>
          <a:endParaRPr lang="en-US"/>
        </a:p>
      </dgm:t>
    </dgm:pt>
    <dgm:pt modelId="{B9AE7E47-5753-4D28-BCB3-21723D8E4572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sz="1600" b="0">
              <a:solidFill>
                <a:schemeClr val="tx1"/>
              </a:solidFill>
            </a:rPr>
            <a:t>Use SVC as a “filter” to separate zero and non-zero values and then apply LR to non-zero values</a:t>
          </a:r>
        </a:p>
      </dgm:t>
    </dgm:pt>
    <dgm:pt modelId="{D5A77059-EED5-496A-AE09-4A09F5FE98F6}" type="parTrans" cxnId="{A55E8D3F-0A49-3A4B-B001-A67089B60AA9}">
      <dgm:prSet/>
      <dgm:spPr/>
      <dgm:t>
        <a:bodyPr/>
        <a:lstStyle/>
        <a:p>
          <a:endParaRPr lang="en-US"/>
        </a:p>
      </dgm:t>
    </dgm:pt>
    <dgm:pt modelId="{F8B09553-EB0F-4A26-9563-660E9B767119}" type="sibTrans" cxnId="{A55E8D3F-0A49-3A4B-B001-A67089B60AA9}">
      <dgm:prSet/>
      <dgm:spPr/>
      <dgm:t>
        <a:bodyPr/>
        <a:lstStyle/>
        <a:p>
          <a:endParaRPr lang="en-US"/>
        </a:p>
      </dgm:t>
    </dgm:pt>
    <dgm:pt modelId="{7AA46D7A-1ADE-7543-ABE1-0637131F93C3}" type="pres">
      <dgm:prSet presAssocID="{CDFB9142-A4A5-4E30-8CAA-3CDBF1427775}" presName="theList" presStyleCnt="0">
        <dgm:presLayoutVars>
          <dgm:dir/>
          <dgm:animLvl val="lvl"/>
          <dgm:resizeHandles val="exact"/>
        </dgm:presLayoutVars>
      </dgm:prSet>
      <dgm:spPr/>
    </dgm:pt>
    <dgm:pt modelId="{3A9D6714-5610-DD47-9200-AEBDD89BF969}" type="pres">
      <dgm:prSet presAssocID="{5FEDC71E-13D1-4D66-96FE-39BCB9327559}" presName="compNode" presStyleCnt="0"/>
      <dgm:spPr/>
    </dgm:pt>
    <dgm:pt modelId="{59FC867C-580E-8A43-8731-78D7215469C2}" type="pres">
      <dgm:prSet presAssocID="{5FEDC71E-13D1-4D66-96FE-39BCB9327559}" presName="aNode" presStyleLbl="bgShp" presStyleIdx="0" presStyleCnt="4" custLinFactX="-100000" custLinFactNeighborX="-153250" custLinFactNeighborY="-47"/>
      <dgm:spPr/>
    </dgm:pt>
    <dgm:pt modelId="{958B602B-28BB-A048-A06F-F325BF637119}" type="pres">
      <dgm:prSet presAssocID="{5FEDC71E-13D1-4D66-96FE-39BCB9327559}" presName="textNode" presStyleLbl="bgShp" presStyleIdx="0" presStyleCnt="4"/>
      <dgm:spPr/>
    </dgm:pt>
    <dgm:pt modelId="{A738EFEF-B8C7-6F49-8EB5-1AB549146996}" type="pres">
      <dgm:prSet presAssocID="{5FEDC71E-13D1-4D66-96FE-39BCB9327559}" presName="compChildNode" presStyleCnt="0"/>
      <dgm:spPr/>
    </dgm:pt>
    <dgm:pt modelId="{EF00EED5-C93C-9E4F-8F67-CBC3D7A3A436}" type="pres">
      <dgm:prSet presAssocID="{5FEDC71E-13D1-4D66-96FE-39BCB9327559}" presName="theInnerList" presStyleCnt="0"/>
      <dgm:spPr/>
    </dgm:pt>
    <dgm:pt modelId="{FAFC3C01-B8D9-EE41-AFDA-E7A4D022E2BD}" type="pres">
      <dgm:prSet presAssocID="{FA3893DF-40FA-2B45-81A2-227B30F80B23}" presName="childNode" presStyleLbl="node1" presStyleIdx="0" presStyleCnt="8" custScaleY="78474" custLinFactNeighborX="-4185" custLinFactNeighborY="-63713">
        <dgm:presLayoutVars>
          <dgm:bulletEnabled val="1"/>
        </dgm:presLayoutVars>
      </dgm:prSet>
      <dgm:spPr/>
    </dgm:pt>
    <dgm:pt modelId="{355FA038-C1A9-DF4C-867E-92276133AD61}" type="pres">
      <dgm:prSet presAssocID="{FA3893DF-40FA-2B45-81A2-227B30F80B23}" presName="aSpace2" presStyleCnt="0"/>
      <dgm:spPr/>
    </dgm:pt>
    <dgm:pt modelId="{90FC0255-50DF-F940-8EF9-45C47E24107F}" type="pres">
      <dgm:prSet presAssocID="{9FBD5F84-8C8D-4F4A-B513-8AD22F3A2865}" presName="childNode" presStyleLbl="node1" presStyleIdx="1" presStyleCnt="8" custScaleY="85036" custLinFactNeighborX="161" custLinFactNeighborY="-85406">
        <dgm:presLayoutVars>
          <dgm:bulletEnabled val="1"/>
        </dgm:presLayoutVars>
      </dgm:prSet>
      <dgm:spPr/>
    </dgm:pt>
    <dgm:pt modelId="{B8234777-ADD2-C348-9227-A36CF1D35729}" type="pres">
      <dgm:prSet presAssocID="{5FEDC71E-13D1-4D66-96FE-39BCB9327559}" presName="aSpace" presStyleCnt="0"/>
      <dgm:spPr/>
    </dgm:pt>
    <dgm:pt modelId="{5F95F6FE-66F1-D148-BAE8-184067B3E69B}" type="pres">
      <dgm:prSet presAssocID="{AD7DD803-6E04-4E7F-881D-D6C6EB2E830A}" presName="compNode" presStyleCnt="0"/>
      <dgm:spPr/>
    </dgm:pt>
    <dgm:pt modelId="{C81D11DC-A63A-964E-A647-17AA6E8EE365}" type="pres">
      <dgm:prSet presAssocID="{AD7DD803-6E04-4E7F-881D-D6C6EB2E830A}" presName="aNode" presStyleLbl="bgShp" presStyleIdx="1" presStyleCnt="4"/>
      <dgm:spPr/>
    </dgm:pt>
    <dgm:pt modelId="{79AE1972-38B2-274E-8248-D1BAE13870F2}" type="pres">
      <dgm:prSet presAssocID="{AD7DD803-6E04-4E7F-881D-D6C6EB2E830A}" presName="textNode" presStyleLbl="bgShp" presStyleIdx="1" presStyleCnt="4"/>
      <dgm:spPr/>
    </dgm:pt>
    <dgm:pt modelId="{54C4D68E-2561-EF4C-9A4D-ABB06B6515EF}" type="pres">
      <dgm:prSet presAssocID="{AD7DD803-6E04-4E7F-881D-D6C6EB2E830A}" presName="compChildNode" presStyleCnt="0"/>
      <dgm:spPr/>
    </dgm:pt>
    <dgm:pt modelId="{88E39167-F84A-D54C-8D8A-78E92630B4FA}" type="pres">
      <dgm:prSet presAssocID="{AD7DD803-6E04-4E7F-881D-D6C6EB2E830A}" presName="theInnerList" presStyleCnt="0"/>
      <dgm:spPr/>
    </dgm:pt>
    <dgm:pt modelId="{D96BB038-A3CE-BF4E-B056-F6B1868A619E}" type="pres">
      <dgm:prSet presAssocID="{F34F81F1-134D-8B4C-BDFC-466C2B8FB678}" presName="childNode" presStyleLbl="node1" presStyleIdx="2" presStyleCnt="8" custLinFactNeighborY="-82683">
        <dgm:presLayoutVars>
          <dgm:bulletEnabled val="1"/>
        </dgm:presLayoutVars>
      </dgm:prSet>
      <dgm:spPr/>
    </dgm:pt>
    <dgm:pt modelId="{43AE763C-EE3A-E142-932C-D5D0ECF5F416}" type="pres">
      <dgm:prSet presAssocID="{F34F81F1-134D-8B4C-BDFC-466C2B8FB678}" presName="aSpace2" presStyleCnt="0"/>
      <dgm:spPr/>
    </dgm:pt>
    <dgm:pt modelId="{26F364AB-82CC-FB4E-9FAC-C7AD7BFF894F}" type="pres">
      <dgm:prSet presAssocID="{8D56C50D-D6BA-1849-8476-7D15EDEDF83A}" presName="childNode" presStyleLbl="node1" presStyleIdx="3" presStyleCnt="8" custScaleY="110896" custLinFactNeighborY="-86303">
        <dgm:presLayoutVars>
          <dgm:bulletEnabled val="1"/>
        </dgm:presLayoutVars>
      </dgm:prSet>
      <dgm:spPr/>
    </dgm:pt>
    <dgm:pt modelId="{5529D79B-F5C2-4D46-A721-B260371F0F22}" type="pres">
      <dgm:prSet presAssocID="{AD7DD803-6E04-4E7F-881D-D6C6EB2E830A}" presName="aSpace" presStyleCnt="0"/>
      <dgm:spPr/>
    </dgm:pt>
    <dgm:pt modelId="{D2F0B022-8217-2345-8061-3546CDC4FEBE}" type="pres">
      <dgm:prSet presAssocID="{A70A1045-2753-4536-A675-1E48D18101EB}" presName="compNode" presStyleCnt="0"/>
      <dgm:spPr/>
    </dgm:pt>
    <dgm:pt modelId="{9221C74C-ABB1-F744-A36A-4F8969B5101B}" type="pres">
      <dgm:prSet presAssocID="{A70A1045-2753-4536-A675-1E48D18101EB}" presName="aNode" presStyleLbl="bgShp" presStyleIdx="2" presStyleCnt="4"/>
      <dgm:spPr/>
    </dgm:pt>
    <dgm:pt modelId="{28B7BEE8-9B75-2C4D-B2EB-5553A3F972F8}" type="pres">
      <dgm:prSet presAssocID="{A70A1045-2753-4536-A675-1E48D18101EB}" presName="textNode" presStyleLbl="bgShp" presStyleIdx="2" presStyleCnt="4"/>
      <dgm:spPr/>
    </dgm:pt>
    <dgm:pt modelId="{7D9BBBDC-D771-4240-B0AC-01C3F8F1B642}" type="pres">
      <dgm:prSet presAssocID="{A70A1045-2753-4536-A675-1E48D18101EB}" presName="compChildNode" presStyleCnt="0"/>
      <dgm:spPr/>
    </dgm:pt>
    <dgm:pt modelId="{C6E29CCB-0CC2-844C-B912-B1BA576F6AA3}" type="pres">
      <dgm:prSet presAssocID="{A70A1045-2753-4536-A675-1E48D18101EB}" presName="theInnerList" presStyleCnt="0"/>
      <dgm:spPr/>
    </dgm:pt>
    <dgm:pt modelId="{DA20376A-8525-824E-B60C-5C1A807A52A0}" type="pres">
      <dgm:prSet presAssocID="{175235EC-F06C-E84F-9800-F6ABCCF89A5C}" presName="childNode" presStyleLbl="node1" presStyleIdx="4" presStyleCnt="8" custScaleY="279239" custLinFactY="-24562" custLinFactNeighborX="3069" custLinFactNeighborY="-100000">
        <dgm:presLayoutVars>
          <dgm:bulletEnabled val="1"/>
        </dgm:presLayoutVars>
      </dgm:prSet>
      <dgm:spPr/>
    </dgm:pt>
    <dgm:pt modelId="{5ED56BC0-20FE-4146-BF2A-610CE054EC12}" type="pres">
      <dgm:prSet presAssocID="{175235EC-F06C-E84F-9800-F6ABCCF89A5C}" presName="aSpace2" presStyleCnt="0"/>
      <dgm:spPr/>
    </dgm:pt>
    <dgm:pt modelId="{C3ED09EC-374E-4262-A470-2ED13A16FD82}" type="pres">
      <dgm:prSet presAssocID="{B9AE7E47-5753-4D28-BCB3-21723D8E4572}" presName="childNode" presStyleLbl="node1" presStyleIdx="5" presStyleCnt="8" custScaleY="415938" custLinFactY="2301" custLinFactNeighborX="1266" custLinFactNeighborY="100000">
        <dgm:presLayoutVars>
          <dgm:bulletEnabled val="1"/>
        </dgm:presLayoutVars>
      </dgm:prSet>
      <dgm:spPr/>
    </dgm:pt>
    <dgm:pt modelId="{5E076774-C2DD-3A4E-8FF6-06AC043736AF}" type="pres">
      <dgm:prSet presAssocID="{A70A1045-2753-4536-A675-1E48D18101EB}" presName="aSpace" presStyleCnt="0"/>
      <dgm:spPr/>
    </dgm:pt>
    <dgm:pt modelId="{F3BFB334-01DE-7146-9E09-84645C1A9257}" type="pres">
      <dgm:prSet presAssocID="{6F9A784D-662C-4352-A1F9-FCE2C993B77B}" presName="compNode" presStyleCnt="0"/>
      <dgm:spPr/>
    </dgm:pt>
    <dgm:pt modelId="{F3BE878C-5F79-3847-8B74-014DC9243C45}" type="pres">
      <dgm:prSet presAssocID="{6F9A784D-662C-4352-A1F9-FCE2C993B77B}" presName="aNode" presStyleLbl="bgShp" presStyleIdx="3" presStyleCnt="4"/>
      <dgm:spPr/>
    </dgm:pt>
    <dgm:pt modelId="{4A70D7C1-F013-3441-9B07-F9E5D77E3CCF}" type="pres">
      <dgm:prSet presAssocID="{6F9A784D-662C-4352-A1F9-FCE2C993B77B}" presName="textNode" presStyleLbl="bgShp" presStyleIdx="3" presStyleCnt="4"/>
      <dgm:spPr/>
    </dgm:pt>
    <dgm:pt modelId="{B55B821B-2787-4E41-80E7-9AF137F66C2F}" type="pres">
      <dgm:prSet presAssocID="{6F9A784D-662C-4352-A1F9-FCE2C993B77B}" presName="compChildNode" presStyleCnt="0"/>
      <dgm:spPr/>
    </dgm:pt>
    <dgm:pt modelId="{0D1AB6E1-43FB-914E-9053-6057A8691FE3}" type="pres">
      <dgm:prSet presAssocID="{6F9A784D-662C-4352-A1F9-FCE2C993B77B}" presName="theInnerList" presStyleCnt="0"/>
      <dgm:spPr/>
    </dgm:pt>
    <dgm:pt modelId="{CEA4EC28-6F99-9F47-857A-1C96FC7E3205}" type="pres">
      <dgm:prSet presAssocID="{C84BCD99-AFA4-164A-A923-BD1628AC8CC3}" presName="childNode" presStyleLbl="node1" presStyleIdx="6" presStyleCnt="8" custLinFactNeighborX="-1361" custLinFactNeighborY="-94738">
        <dgm:presLayoutVars>
          <dgm:bulletEnabled val="1"/>
        </dgm:presLayoutVars>
      </dgm:prSet>
      <dgm:spPr/>
    </dgm:pt>
    <dgm:pt modelId="{D01B01F1-744D-E042-8F10-CA335AD1AC71}" type="pres">
      <dgm:prSet presAssocID="{C84BCD99-AFA4-164A-A923-BD1628AC8CC3}" presName="aSpace2" presStyleCnt="0"/>
      <dgm:spPr/>
    </dgm:pt>
    <dgm:pt modelId="{050B0E6B-7B7F-194B-B7BB-517C884E1220}" type="pres">
      <dgm:prSet presAssocID="{02684682-FC4C-974B-84CF-BBEEC4FF5397}" presName="childNode" presStyleLbl="node1" presStyleIdx="7" presStyleCnt="8" custLinFactY="-2818" custLinFactNeighborY="-100000">
        <dgm:presLayoutVars>
          <dgm:bulletEnabled val="1"/>
        </dgm:presLayoutVars>
      </dgm:prSet>
      <dgm:spPr/>
    </dgm:pt>
  </dgm:ptLst>
  <dgm:cxnLst>
    <dgm:cxn modelId="{25F77103-FF09-B648-BEF1-7119377B8562}" type="presOf" srcId="{175235EC-F06C-E84F-9800-F6ABCCF89A5C}" destId="{DA20376A-8525-824E-B60C-5C1A807A52A0}" srcOrd="0" destOrd="0" presId="urn:microsoft.com/office/officeart/2005/8/layout/lProcess2"/>
    <dgm:cxn modelId="{FBD1DC07-6CCD-884F-A9F4-50FCA226135B}" type="presOf" srcId="{C84BCD99-AFA4-164A-A923-BD1628AC8CC3}" destId="{CEA4EC28-6F99-9F47-857A-1C96FC7E3205}" srcOrd="0" destOrd="0" presId="urn:microsoft.com/office/officeart/2005/8/layout/lProcess2"/>
    <dgm:cxn modelId="{5AA02709-4E5A-6D41-A667-D6928F934A0E}" srcId="{5FEDC71E-13D1-4D66-96FE-39BCB9327559}" destId="{FA3893DF-40FA-2B45-81A2-227B30F80B23}" srcOrd="0" destOrd="0" parTransId="{F2501DE2-FF5E-9149-856B-4050D8EF0238}" sibTransId="{13914794-C683-5C4B-B095-23E4A3155D6A}"/>
    <dgm:cxn modelId="{F1F4350F-1C13-3446-82BD-40A065801484}" type="presOf" srcId="{A70A1045-2753-4536-A675-1E48D18101EB}" destId="{28B7BEE8-9B75-2C4D-B2EB-5553A3F972F8}" srcOrd="1" destOrd="0" presId="urn:microsoft.com/office/officeart/2005/8/layout/lProcess2"/>
    <dgm:cxn modelId="{380A311E-C7C3-9A44-B419-930D41EB08B6}" type="presOf" srcId="{02684682-FC4C-974B-84CF-BBEEC4FF5397}" destId="{050B0E6B-7B7F-194B-B7BB-517C884E1220}" srcOrd="0" destOrd="0" presId="urn:microsoft.com/office/officeart/2005/8/layout/lProcess2"/>
    <dgm:cxn modelId="{12FF7C2D-B413-431A-B2C6-EDCF27A7A41B}" srcId="{CDFB9142-A4A5-4E30-8CAA-3CDBF1427775}" destId="{5FEDC71E-13D1-4D66-96FE-39BCB9327559}" srcOrd="0" destOrd="0" parTransId="{1D45FF54-B5AD-4AAD-9128-1D4819153DCB}" sibTransId="{4C1AE0DB-E2F5-4068-8B5C-944FA899EB38}"/>
    <dgm:cxn modelId="{F531112E-5F26-A74E-B6F8-76AB1E97F294}" type="presOf" srcId="{9FBD5F84-8C8D-4F4A-B513-8AD22F3A2865}" destId="{90FC0255-50DF-F940-8EF9-45C47E24107F}" srcOrd="0" destOrd="0" presId="urn:microsoft.com/office/officeart/2005/8/layout/lProcess2"/>
    <dgm:cxn modelId="{CA7DFB3D-921D-3443-9FD9-8AA641567AAF}" type="presOf" srcId="{6F9A784D-662C-4352-A1F9-FCE2C993B77B}" destId="{F3BE878C-5F79-3847-8B74-014DC9243C45}" srcOrd="0" destOrd="0" presId="urn:microsoft.com/office/officeart/2005/8/layout/lProcess2"/>
    <dgm:cxn modelId="{A55E8D3F-0A49-3A4B-B001-A67089B60AA9}" srcId="{A70A1045-2753-4536-A675-1E48D18101EB}" destId="{B9AE7E47-5753-4D28-BCB3-21723D8E4572}" srcOrd="1" destOrd="0" parTransId="{D5A77059-EED5-496A-AE09-4A09F5FE98F6}" sibTransId="{F8B09553-EB0F-4A26-9563-660E9B767119}"/>
    <dgm:cxn modelId="{F6C8BA5B-FD44-F442-BAA1-FF087F3ED2B2}" srcId="{6F9A784D-662C-4352-A1F9-FCE2C993B77B}" destId="{02684682-FC4C-974B-84CF-BBEEC4FF5397}" srcOrd="1" destOrd="0" parTransId="{20C1688F-A62A-7A4F-A75A-95BE718C3AA3}" sibTransId="{3C2044AE-9158-A14F-B52A-D386F12AE301}"/>
    <dgm:cxn modelId="{980DF168-795E-B540-89A8-CC8CD408F570}" srcId="{6F9A784D-662C-4352-A1F9-FCE2C993B77B}" destId="{C84BCD99-AFA4-164A-A923-BD1628AC8CC3}" srcOrd="0" destOrd="0" parTransId="{4EBED762-3F78-F341-A59F-9269677AE56E}" sibTransId="{BBD811B3-3B11-8844-A546-3FACCF6A161C}"/>
    <dgm:cxn modelId="{E6988669-042C-DF40-BB85-87127B0E8765}" type="presOf" srcId="{AD7DD803-6E04-4E7F-881D-D6C6EB2E830A}" destId="{C81D11DC-A63A-964E-A647-17AA6E8EE365}" srcOrd="0" destOrd="0" presId="urn:microsoft.com/office/officeart/2005/8/layout/lProcess2"/>
    <dgm:cxn modelId="{D716D96A-6FCA-F041-96DC-14C374F0F2AB}" type="presOf" srcId="{6F9A784D-662C-4352-A1F9-FCE2C993B77B}" destId="{4A70D7C1-F013-3441-9B07-F9E5D77E3CCF}" srcOrd="1" destOrd="0" presId="urn:microsoft.com/office/officeart/2005/8/layout/lProcess2"/>
    <dgm:cxn modelId="{932A7873-2FBB-4B4C-98C6-10B6277BA251}" type="presOf" srcId="{A70A1045-2753-4536-A675-1E48D18101EB}" destId="{9221C74C-ABB1-F744-A36A-4F8969B5101B}" srcOrd="0" destOrd="0" presId="urn:microsoft.com/office/officeart/2005/8/layout/lProcess2"/>
    <dgm:cxn modelId="{54857077-9A98-7747-BEA3-554D5B1ED620}" type="presOf" srcId="{5FEDC71E-13D1-4D66-96FE-39BCB9327559}" destId="{59FC867C-580E-8A43-8731-78D7215469C2}" srcOrd="0" destOrd="0" presId="urn:microsoft.com/office/officeart/2005/8/layout/lProcess2"/>
    <dgm:cxn modelId="{11700558-DAB8-3942-971B-36786D0CBA39}" type="presOf" srcId="{5FEDC71E-13D1-4D66-96FE-39BCB9327559}" destId="{958B602B-28BB-A048-A06F-F325BF637119}" srcOrd="1" destOrd="0" presId="urn:microsoft.com/office/officeart/2005/8/layout/lProcess2"/>
    <dgm:cxn modelId="{14D5047A-0D39-466B-B660-6882C6CE588D}" srcId="{CDFB9142-A4A5-4E30-8CAA-3CDBF1427775}" destId="{A70A1045-2753-4536-A675-1E48D18101EB}" srcOrd="2" destOrd="0" parTransId="{6E116790-5DC8-41C1-93E6-58FF2DAC3919}" sibTransId="{F22E6F8E-06F0-447B-A569-F9021FC347C8}"/>
    <dgm:cxn modelId="{76388786-2896-1A45-8A97-2ADAD1F6B3C1}" srcId="{AD7DD803-6E04-4E7F-881D-D6C6EB2E830A}" destId="{F34F81F1-134D-8B4C-BDFC-466C2B8FB678}" srcOrd="0" destOrd="0" parTransId="{90FF0A23-EA19-0847-BFA7-50909406FF87}" sibTransId="{88A840C9-0C87-8B47-B066-7E4364CBB6D7}"/>
    <dgm:cxn modelId="{916C1E9F-BE88-A144-BBB1-F18D9DEAC466}" type="presOf" srcId="{FA3893DF-40FA-2B45-81A2-227B30F80B23}" destId="{FAFC3C01-B8D9-EE41-AFDA-E7A4D022E2BD}" srcOrd="0" destOrd="0" presId="urn:microsoft.com/office/officeart/2005/8/layout/lProcess2"/>
    <dgm:cxn modelId="{0D9607A3-E38C-054E-B002-874ECC5B4A81}" type="presOf" srcId="{CDFB9142-A4A5-4E30-8CAA-3CDBF1427775}" destId="{7AA46D7A-1ADE-7543-ABE1-0637131F93C3}" srcOrd="0" destOrd="0" presId="urn:microsoft.com/office/officeart/2005/8/layout/lProcess2"/>
    <dgm:cxn modelId="{345F9DA3-597B-B849-A4B2-652F505A83CA}" srcId="{AD7DD803-6E04-4E7F-881D-D6C6EB2E830A}" destId="{8D56C50D-D6BA-1849-8476-7D15EDEDF83A}" srcOrd="1" destOrd="0" parTransId="{0CB227CC-38AF-FF47-B7A3-D3499F66B3F9}" sibTransId="{E9D71998-EC88-584F-8E92-209DECE0CE0B}"/>
    <dgm:cxn modelId="{0EAEA9A5-B099-5A47-BB7F-C1D941CEA077}" type="presOf" srcId="{AD7DD803-6E04-4E7F-881D-D6C6EB2E830A}" destId="{79AE1972-38B2-274E-8248-D1BAE13870F2}" srcOrd="1" destOrd="0" presId="urn:microsoft.com/office/officeart/2005/8/layout/lProcess2"/>
    <dgm:cxn modelId="{46682DB4-B64A-6949-B07D-343057BDAA3B}" type="presOf" srcId="{F34F81F1-134D-8B4C-BDFC-466C2B8FB678}" destId="{D96BB038-A3CE-BF4E-B056-F6B1868A619E}" srcOrd="0" destOrd="0" presId="urn:microsoft.com/office/officeart/2005/8/layout/lProcess2"/>
    <dgm:cxn modelId="{4D1BEBB5-9108-4F41-8E0E-6144A12420B6}" srcId="{CDFB9142-A4A5-4E30-8CAA-3CDBF1427775}" destId="{6F9A784D-662C-4352-A1F9-FCE2C993B77B}" srcOrd="3" destOrd="0" parTransId="{8415498A-2C9D-4BAB-9B04-4318122BE1BC}" sibTransId="{6988977E-057F-4CA3-952D-9C85335190D3}"/>
    <dgm:cxn modelId="{47C2A1C4-C0AF-464B-8603-DEBC2ACC14B1}" type="presOf" srcId="{8D56C50D-D6BA-1849-8476-7D15EDEDF83A}" destId="{26F364AB-82CC-FB4E-9FAC-C7AD7BFF894F}" srcOrd="0" destOrd="0" presId="urn:microsoft.com/office/officeart/2005/8/layout/lProcess2"/>
    <dgm:cxn modelId="{B36581CC-F102-B74F-94B7-7C01CEA21189}" type="presOf" srcId="{B9AE7E47-5753-4D28-BCB3-21723D8E4572}" destId="{C3ED09EC-374E-4262-A470-2ED13A16FD82}" srcOrd="0" destOrd="0" presId="urn:microsoft.com/office/officeart/2005/8/layout/lProcess2"/>
    <dgm:cxn modelId="{F154DFD0-C547-A24F-AE0A-8DD32621AF7E}" srcId="{5FEDC71E-13D1-4D66-96FE-39BCB9327559}" destId="{9FBD5F84-8C8D-4F4A-B513-8AD22F3A2865}" srcOrd="1" destOrd="0" parTransId="{BC75DB5F-8FCC-034B-8F51-1508920B0F13}" sibTransId="{F0E1340A-75D7-FC41-96A6-D56585907FEA}"/>
    <dgm:cxn modelId="{8450E6D1-8438-4C24-B842-D2879E6854A4}" srcId="{CDFB9142-A4A5-4E30-8CAA-3CDBF1427775}" destId="{AD7DD803-6E04-4E7F-881D-D6C6EB2E830A}" srcOrd="1" destOrd="0" parTransId="{D4B72F5A-FCDA-4877-8276-BADC0615C294}" sibTransId="{C827E533-C51D-45D7-B53D-EE82395FB2A0}"/>
    <dgm:cxn modelId="{12034DD7-5DFA-E54B-BFFB-66C889935D52}" srcId="{A70A1045-2753-4536-A675-1E48D18101EB}" destId="{175235EC-F06C-E84F-9800-F6ABCCF89A5C}" srcOrd="0" destOrd="0" parTransId="{6411CEF7-B200-4849-B29C-29734E619A46}" sibTransId="{1C805676-A9D7-D24D-A036-BC6CE32C7DC5}"/>
    <dgm:cxn modelId="{590ED175-7C91-764E-BDE6-AC98A2D51941}" type="presParOf" srcId="{7AA46D7A-1ADE-7543-ABE1-0637131F93C3}" destId="{3A9D6714-5610-DD47-9200-AEBDD89BF969}" srcOrd="0" destOrd="0" presId="urn:microsoft.com/office/officeart/2005/8/layout/lProcess2"/>
    <dgm:cxn modelId="{0BD1AE53-0D25-A84F-BB58-2345653941F6}" type="presParOf" srcId="{3A9D6714-5610-DD47-9200-AEBDD89BF969}" destId="{59FC867C-580E-8A43-8731-78D7215469C2}" srcOrd="0" destOrd="0" presId="urn:microsoft.com/office/officeart/2005/8/layout/lProcess2"/>
    <dgm:cxn modelId="{3647A088-3BE5-4148-ABE0-375C7CFF15CE}" type="presParOf" srcId="{3A9D6714-5610-DD47-9200-AEBDD89BF969}" destId="{958B602B-28BB-A048-A06F-F325BF637119}" srcOrd="1" destOrd="0" presId="urn:microsoft.com/office/officeart/2005/8/layout/lProcess2"/>
    <dgm:cxn modelId="{340F88AC-85AA-0D44-AAAA-B62B6F54BC70}" type="presParOf" srcId="{3A9D6714-5610-DD47-9200-AEBDD89BF969}" destId="{A738EFEF-B8C7-6F49-8EB5-1AB549146996}" srcOrd="2" destOrd="0" presId="urn:microsoft.com/office/officeart/2005/8/layout/lProcess2"/>
    <dgm:cxn modelId="{571099E6-2A0F-004A-9C03-4AA557E9C26F}" type="presParOf" srcId="{A738EFEF-B8C7-6F49-8EB5-1AB549146996}" destId="{EF00EED5-C93C-9E4F-8F67-CBC3D7A3A436}" srcOrd="0" destOrd="0" presId="urn:microsoft.com/office/officeart/2005/8/layout/lProcess2"/>
    <dgm:cxn modelId="{09738239-50B1-0A46-A308-3EBDDB3392EC}" type="presParOf" srcId="{EF00EED5-C93C-9E4F-8F67-CBC3D7A3A436}" destId="{FAFC3C01-B8D9-EE41-AFDA-E7A4D022E2BD}" srcOrd="0" destOrd="0" presId="urn:microsoft.com/office/officeart/2005/8/layout/lProcess2"/>
    <dgm:cxn modelId="{BA82A985-1523-BB4F-8861-F727B95E268F}" type="presParOf" srcId="{EF00EED5-C93C-9E4F-8F67-CBC3D7A3A436}" destId="{355FA038-C1A9-DF4C-867E-92276133AD61}" srcOrd="1" destOrd="0" presId="urn:microsoft.com/office/officeart/2005/8/layout/lProcess2"/>
    <dgm:cxn modelId="{6AB1880E-EA42-E642-B613-2BB244A456E9}" type="presParOf" srcId="{EF00EED5-C93C-9E4F-8F67-CBC3D7A3A436}" destId="{90FC0255-50DF-F940-8EF9-45C47E24107F}" srcOrd="2" destOrd="0" presId="urn:microsoft.com/office/officeart/2005/8/layout/lProcess2"/>
    <dgm:cxn modelId="{4B14869C-FD09-0447-9E18-8AC16F98C185}" type="presParOf" srcId="{7AA46D7A-1ADE-7543-ABE1-0637131F93C3}" destId="{B8234777-ADD2-C348-9227-A36CF1D35729}" srcOrd="1" destOrd="0" presId="urn:microsoft.com/office/officeart/2005/8/layout/lProcess2"/>
    <dgm:cxn modelId="{894A62D8-F5FD-2743-BF4A-3930B11D3A43}" type="presParOf" srcId="{7AA46D7A-1ADE-7543-ABE1-0637131F93C3}" destId="{5F95F6FE-66F1-D148-BAE8-184067B3E69B}" srcOrd="2" destOrd="0" presId="urn:microsoft.com/office/officeart/2005/8/layout/lProcess2"/>
    <dgm:cxn modelId="{DB2F75E6-6F2C-5C40-9384-C4358AA384CF}" type="presParOf" srcId="{5F95F6FE-66F1-D148-BAE8-184067B3E69B}" destId="{C81D11DC-A63A-964E-A647-17AA6E8EE365}" srcOrd="0" destOrd="0" presId="urn:microsoft.com/office/officeart/2005/8/layout/lProcess2"/>
    <dgm:cxn modelId="{95592323-4896-9044-9A10-72F75D6CA669}" type="presParOf" srcId="{5F95F6FE-66F1-D148-BAE8-184067B3E69B}" destId="{79AE1972-38B2-274E-8248-D1BAE13870F2}" srcOrd="1" destOrd="0" presId="urn:microsoft.com/office/officeart/2005/8/layout/lProcess2"/>
    <dgm:cxn modelId="{1E433F01-BD6C-F94B-A103-7AFFA3FDF89A}" type="presParOf" srcId="{5F95F6FE-66F1-D148-BAE8-184067B3E69B}" destId="{54C4D68E-2561-EF4C-9A4D-ABB06B6515EF}" srcOrd="2" destOrd="0" presId="urn:microsoft.com/office/officeart/2005/8/layout/lProcess2"/>
    <dgm:cxn modelId="{98F4BD8E-4B6D-E14A-A54C-C81A7091D501}" type="presParOf" srcId="{54C4D68E-2561-EF4C-9A4D-ABB06B6515EF}" destId="{88E39167-F84A-D54C-8D8A-78E92630B4FA}" srcOrd="0" destOrd="0" presId="urn:microsoft.com/office/officeart/2005/8/layout/lProcess2"/>
    <dgm:cxn modelId="{7BC558CD-E8B5-7548-A930-81CFF94B9833}" type="presParOf" srcId="{88E39167-F84A-D54C-8D8A-78E92630B4FA}" destId="{D96BB038-A3CE-BF4E-B056-F6B1868A619E}" srcOrd="0" destOrd="0" presId="urn:microsoft.com/office/officeart/2005/8/layout/lProcess2"/>
    <dgm:cxn modelId="{ECBB59B1-C915-1F41-A9E0-84A4E2FEDBDF}" type="presParOf" srcId="{88E39167-F84A-D54C-8D8A-78E92630B4FA}" destId="{43AE763C-EE3A-E142-932C-D5D0ECF5F416}" srcOrd="1" destOrd="0" presId="urn:microsoft.com/office/officeart/2005/8/layout/lProcess2"/>
    <dgm:cxn modelId="{4C8F25A4-4DDB-5E45-B1E4-2F06008DFED5}" type="presParOf" srcId="{88E39167-F84A-D54C-8D8A-78E92630B4FA}" destId="{26F364AB-82CC-FB4E-9FAC-C7AD7BFF894F}" srcOrd="2" destOrd="0" presId="urn:microsoft.com/office/officeart/2005/8/layout/lProcess2"/>
    <dgm:cxn modelId="{FAD97DDA-8BBD-0841-BB6A-7B5C86C35A95}" type="presParOf" srcId="{7AA46D7A-1ADE-7543-ABE1-0637131F93C3}" destId="{5529D79B-F5C2-4D46-A721-B260371F0F22}" srcOrd="3" destOrd="0" presId="urn:microsoft.com/office/officeart/2005/8/layout/lProcess2"/>
    <dgm:cxn modelId="{ED849349-4C16-8945-A3AE-57350F813C12}" type="presParOf" srcId="{7AA46D7A-1ADE-7543-ABE1-0637131F93C3}" destId="{D2F0B022-8217-2345-8061-3546CDC4FEBE}" srcOrd="4" destOrd="0" presId="urn:microsoft.com/office/officeart/2005/8/layout/lProcess2"/>
    <dgm:cxn modelId="{2A1A7CB7-FCCF-6F43-A06A-6D208176815D}" type="presParOf" srcId="{D2F0B022-8217-2345-8061-3546CDC4FEBE}" destId="{9221C74C-ABB1-F744-A36A-4F8969B5101B}" srcOrd="0" destOrd="0" presId="urn:microsoft.com/office/officeart/2005/8/layout/lProcess2"/>
    <dgm:cxn modelId="{E1A7372E-356B-5540-859C-28BB37C79FFF}" type="presParOf" srcId="{D2F0B022-8217-2345-8061-3546CDC4FEBE}" destId="{28B7BEE8-9B75-2C4D-B2EB-5553A3F972F8}" srcOrd="1" destOrd="0" presId="urn:microsoft.com/office/officeart/2005/8/layout/lProcess2"/>
    <dgm:cxn modelId="{2B9D064C-CDAF-2547-8707-DD7036E1EA79}" type="presParOf" srcId="{D2F0B022-8217-2345-8061-3546CDC4FEBE}" destId="{7D9BBBDC-D771-4240-B0AC-01C3F8F1B642}" srcOrd="2" destOrd="0" presId="urn:microsoft.com/office/officeart/2005/8/layout/lProcess2"/>
    <dgm:cxn modelId="{E93E862F-E981-A34E-B085-3606C31CA815}" type="presParOf" srcId="{7D9BBBDC-D771-4240-B0AC-01C3F8F1B642}" destId="{C6E29CCB-0CC2-844C-B912-B1BA576F6AA3}" srcOrd="0" destOrd="0" presId="urn:microsoft.com/office/officeart/2005/8/layout/lProcess2"/>
    <dgm:cxn modelId="{0F6E9AC9-CF2B-A84B-A0D9-DFAB03381EF7}" type="presParOf" srcId="{C6E29CCB-0CC2-844C-B912-B1BA576F6AA3}" destId="{DA20376A-8525-824E-B60C-5C1A807A52A0}" srcOrd="0" destOrd="0" presId="urn:microsoft.com/office/officeart/2005/8/layout/lProcess2"/>
    <dgm:cxn modelId="{AC1B69BF-2CBF-A04D-9F20-FA16D5E76938}" type="presParOf" srcId="{C6E29CCB-0CC2-844C-B912-B1BA576F6AA3}" destId="{5ED56BC0-20FE-4146-BF2A-610CE054EC12}" srcOrd="1" destOrd="0" presId="urn:microsoft.com/office/officeart/2005/8/layout/lProcess2"/>
    <dgm:cxn modelId="{08031CFA-FF0E-D248-9BEA-C99BC66F6537}" type="presParOf" srcId="{C6E29CCB-0CC2-844C-B912-B1BA576F6AA3}" destId="{C3ED09EC-374E-4262-A470-2ED13A16FD82}" srcOrd="2" destOrd="0" presId="urn:microsoft.com/office/officeart/2005/8/layout/lProcess2"/>
    <dgm:cxn modelId="{C9E2DE54-C53A-0B4F-8000-BE08395F5CE1}" type="presParOf" srcId="{7AA46D7A-1ADE-7543-ABE1-0637131F93C3}" destId="{5E076774-C2DD-3A4E-8FF6-06AC043736AF}" srcOrd="5" destOrd="0" presId="urn:microsoft.com/office/officeart/2005/8/layout/lProcess2"/>
    <dgm:cxn modelId="{DD7EE93F-DAC0-F44B-9587-CA739A38348D}" type="presParOf" srcId="{7AA46D7A-1ADE-7543-ABE1-0637131F93C3}" destId="{F3BFB334-01DE-7146-9E09-84645C1A9257}" srcOrd="6" destOrd="0" presId="urn:microsoft.com/office/officeart/2005/8/layout/lProcess2"/>
    <dgm:cxn modelId="{E3F93C30-33DE-E141-B6C4-6BDD9AAFA24E}" type="presParOf" srcId="{F3BFB334-01DE-7146-9E09-84645C1A9257}" destId="{F3BE878C-5F79-3847-8B74-014DC9243C45}" srcOrd="0" destOrd="0" presId="urn:microsoft.com/office/officeart/2005/8/layout/lProcess2"/>
    <dgm:cxn modelId="{370929E7-7763-0A42-B1DF-40924B2B60DB}" type="presParOf" srcId="{F3BFB334-01DE-7146-9E09-84645C1A9257}" destId="{4A70D7C1-F013-3441-9B07-F9E5D77E3CCF}" srcOrd="1" destOrd="0" presId="urn:microsoft.com/office/officeart/2005/8/layout/lProcess2"/>
    <dgm:cxn modelId="{AE3A9720-A38A-504A-8B45-FC008293C653}" type="presParOf" srcId="{F3BFB334-01DE-7146-9E09-84645C1A9257}" destId="{B55B821B-2787-4E41-80E7-9AF137F66C2F}" srcOrd="2" destOrd="0" presId="urn:microsoft.com/office/officeart/2005/8/layout/lProcess2"/>
    <dgm:cxn modelId="{36C08412-FFB6-BB4E-9F85-17AE6E6F1604}" type="presParOf" srcId="{B55B821B-2787-4E41-80E7-9AF137F66C2F}" destId="{0D1AB6E1-43FB-914E-9053-6057A8691FE3}" srcOrd="0" destOrd="0" presId="urn:microsoft.com/office/officeart/2005/8/layout/lProcess2"/>
    <dgm:cxn modelId="{F3D26EA8-65A8-3440-ACFC-910E33896F33}" type="presParOf" srcId="{0D1AB6E1-43FB-914E-9053-6057A8691FE3}" destId="{CEA4EC28-6F99-9F47-857A-1C96FC7E3205}" srcOrd="0" destOrd="0" presId="urn:microsoft.com/office/officeart/2005/8/layout/lProcess2"/>
    <dgm:cxn modelId="{7B4822C9-4554-634A-B63A-97443D46723D}" type="presParOf" srcId="{0D1AB6E1-43FB-914E-9053-6057A8691FE3}" destId="{D01B01F1-744D-E042-8F10-CA335AD1AC71}" srcOrd="1" destOrd="0" presId="urn:microsoft.com/office/officeart/2005/8/layout/lProcess2"/>
    <dgm:cxn modelId="{A021096F-1135-6044-B87C-E134A5E708BF}" type="presParOf" srcId="{0D1AB6E1-43FB-914E-9053-6057A8691FE3}" destId="{050B0E6B-7B7F-194B-B7BB-517C884E1220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4936F-5C88-184D-B7E9-EED36DA92BD3}">
      <dsp:nvSpPr>
        <dsp:cNvPr id="0" name=""/>
        <dsp:cNvSpPr/>
      </dsp:nvSpPr>
      <dsp:spPr>
        <a:xfrm>
          <a:off x="0" y="80323"/>
          <a:ext cx="3286125" cy="1971675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>
              <a:solidFill>
                <a:schemeClr val="tx1"/>
              </a:solidFill>
            </a:rPr>
            <a:t>1) Demographic Factors:</a:t>
          </a:r>
          <a:endParaRPr lang="en-US" sz="1900" kern="120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solidFill>
                <a:schemeClr val="tx1"/>
              </a:solidFill>
            </a:rPr>
            <a:t>Age (NACCAGE)</a:t>
          </a:r>
          <a:endParaRPr lang="en-US" sz="1500" kern="120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solidFill>
                <a:schemeClr val="tx1"/>
              </a:solidFill>
            </a:rPr>
            <a:t>Sex</a:t>
          </a:r>
          <a:endParaRPr lang="en-US" sz="1500" kern="1200">
            <a:solidFill>
              <a:schemeClr val="tx1"/>
            </a:solidFill>
          </a:endParaRPr>
        </a:p>
      </dsp:txBody>
      <dsp:txXfrm>
        <a:off x="0" y="80323"/>
        <a:ext cx="3286125" cy="1971675"/>
      </dsp:txXfrm>
    </dsp:sp>
    <dsp:sp modelId="{2F2D8235-0293-0641-9374-2C6D4AFE55EA}">
      <dsp:nvSpPr>
        <dsp:cNvPr id="0" name=""/>
        <dsp:cNvSpPr/>
      </dsp:nvSpPr>
      <dsp:spPr>
        <a:xfrm>
          <a:off x="3614737" y="80323"/>
          <a:ext cx="3286125" cy="1971675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>
              <a:solidFill>
                <a:schemeClr val="tx1"/>
              </a:solidFill>
            </a:rPr>
            <a:t>2) Lifestyle Factors:</a:t>
          </a:r>
          <a:endParaRPr lang="en-US" sz="1900" kern="120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solidFill>
                <a:schemeClr val="tx1"/>
              </a:solidFill>
            </a:rPr>
            <a:t>BMI </a:t>
          </a:r>
          <a:endParaRPr lang="en-US" sz="1500" kern="120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solidFill>
                <a:schemeClr val="tx1"/>
              </a:solidFill>
            </a:rPr>
            <a:t>Smoking Habits</a:t>
          </a:r>
          <a:endParaRPr lang="en-US" sz="1500" kern="1200">
            <a:solidFill>
              <a:schemeClr val="tx1"/>
            </a:solidFill>
          </a:endParaRPr>
        </a:p>
      </dsp:txBody>
      <dsp:txXfrm>
        <a:off x="3614737" y="80323"/>
        <a:ext cx="3286125" cy="1971675"/>
      </dsp:txXfrm>
    </dsp:sp>
    <dsp:sp modelId="{58A9D25E-CF2F-A841-9B83-D3E8D00460C3}">
      <dsp:nvSpPr>
        <dsp:cNvPr id="0" name=""/>
        <dsp:cNvSpPr/>
      </dsp:nvSpPr>
      <dsp:spPr>
        <a:xfrm>
          <a:off x="7229475" y="80323"/>
          <a:ext cx="3286125" cy="1971675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>
              <a:solidFill>
                <a:schemeClr val="tx1"/>
              </a:solidFill>
            </a:rPr>
            <a:t>3) Health Conditions:</a:t>
          </a:r>
          <a:endParaRPr lang="en-US" sz="1900" kern="120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solidFill>
                <a:schemeClr val="tx1"/>
              </a:solidFill>
            </a:rPr>
            <a:t>Alcohol-related issues</a:t>
          </a:r>
          <a:endParaRPr lang="en-US" sz="1500" kern="120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solidFill>
                <a:schemeClr val="tx1"/>
              </a:solidFill>
            </a:rPr>
            <a:t>Diabetes (presence or absence)</a:t>
          </a:r>
          <a:endParaRPr lang="en-US" sz="1500" kern="120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solidFill>
                <a:schemeClr val="tx1"/>
              </a:solidFill>
            </a:rPr>
            <a:t>Hypertension (History/Presence)</a:t>
          </a:r>
          <a:endParaRPr lang="en-US" sz="1500" kern="120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solidFill>
                <a:schemeClr val="tx1"/>
              </a:solidFill>
            </a:rPr>
            <a:t>Cardiovascular Health (Heart attack or cardiac arrest)</a:t>
          </a:r>
          <a:endParaRPr lang="en-US" sz="1500" kern="1200">
            <a:solidFill>
              <a:schemeClr val="tx1"/>
            </a:solidFill>
          </a:endParaRPr>
        </a:p>
      </dsp:txBody>
      <dsp:txXfrm>
        <a:off x="7229475" y="80323"/>
        <a:ext cx="3286125" cy="1971675"/>
      </dsp:txXfrm>
    </dsp:sp>
    <dsp:sp modelId="{F6B496E7-FCCF-5C40-B009-52BC7035263F}">
      <dsp:nvSpPr>
        <dsp:cNvPr id="0" name=""/>
        <dsp:cNvSpPr/>
      </dsp:nvSpPr>
      <dsp:spPr>
        <a:xfrm>
          <a:off x="1807368" y="2379663"/>
          <a:ext cx="3286125" cy="1971675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>
              <a:solidFill>
                <a:schemeClr val="tx1"/>
              </a:solidFill>
            </a:rPr>
            <a:t>4) Cognitive Assessment:</a:t>
          </a:r>
          <a:endParaRPr lang="en-US" sz="1900" kern="120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solidFill>
                <a:schemeClr val="tx1"/>
              </a:solidFill>
            </a:rPr>
            <a:t>CDRSUM (Standard CDR sum of boxes)</a:t>
          </a:r>
          <a:endParaRPr lang="en-US" sz="1500" kern="120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solidFill>
                <a:schemeClr val="tx1"/>
              </a:solidFill>
            </a:rPr>
            <a:t>DECIN (Informant report of memory decline)</a:t>
          </a:r>
          <a:endParaRPr lang="en-US" sz="1500" kern="120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solidFill>
                <a:schemeClr val="tx1"/>
              </a:solidFill>
            </a:rPr>
            <a:t>MOSLOW (Observations of slowed movement, expression changes)</a:t>
          </a:r>
          <a:endParaRPr lang="en-US" sz="1500" kern="120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solidFill>
                <a:schemeClr val="tx1"/>
              </a:solidFill>
            </a:rPr>
            <a:t>Memory (CDR-based assessment)</a:t>
          </a:r>
          <a:endParaRPr lang="en-US" sz="1500" kern="1200">
            <a:solidFill>
              <a:schemeClr val="tx1"/>
            </a:solidFill>
          </a:endParaRPr>
        </a:p>
      </dsp:txBody>
      <dsp:txXfrm>
        <a:off x="1807368" y="2379663"/>
        <a:ext cx="3286125" cy="1971675"/>
      </dsp:txXfrm>
    </dsp:sp>
    <dsp:sp modelId="{F56A2496-B4E6-E845-BB14-37A5A87CF06A}">
      <dsp:nvSpPr>
        <dsp:cNvPr id="0" name=""/>
        <dsp:cNvSpPr/>
      </dsp:nvSpPr>
      <dsp:spPr>
        <a:xfrm>
          <a:off x="5422106" y="2379663"/>
          <a:ext cx="3286125" cy="1971675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>
              <a:solidFill>
                <a:schemeClr val="tx1"/>
              </a:solidFill>
            </a:rPr>
            <a:t>5) Functional Activities:</a:t>
          </a:r>
          <a:endParaRPr lang="en-US" sz="1900" kern="120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solidFill>
                <a:schemeClr val="tx1"/>
              </a:solidFill>
            </a:rPr>
            <a:t>SPEECH (Speech impairment)</a:t>
          </a:r>
          <a:endParaRPr lang="en-US" sz="1500" kern="120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solidFill>
                <a:schemeClr val="tx1"/>
              </a:solidFill>
            </a:rPr>
            <a:t>BILLS (Difficulty in handling bills)</a:t>
          </a:r>
          <a:endParaRPr lang="en-US" sz="1500" kern="120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solidFill>
                <a:schemeClr val="tx1"/>
              </a:solidFill>
            </a:rPr>
            <a:t>TRAVEL (Difficulty in traveling)</a:t>
          </a:r>
          <a:endParaRPr lang="en-US" sz="1500" kern="120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solidFill>
                <a:schemeClr val="tx1"/>
              </a:solidFill>
            </a:rPr>
            <a:t>MOFALLS (Frequency of falls)</a:t>
          </a:r>
          <a:endParaRPr lang="en-US" sz="1500" kern="120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>
              <a:solidFill>
                <a:schemeClr val="tx1"/>
              </a:solidFill>
            </a:rPr>
            <a:t>MOTREM (Rhythmic shaking)</a:t>
          </a:r>
          <a:endParaRPr lang="en-US" sz="1500" kern="1200">
            <a:solidFill>
              <a:schemeClr val="tx1"/>
            </a:solidFill>
          </a:endParaRPr>
        </a:p>
      </dsp:txBody>
      <dsp:txXfrm>
        <a:off x="5422106" y="2379663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C867C-580E-8A43-8731-78D7215469C2}">
      <dsp:nvSpPr>
        <dsp:cNvPr id="0" name=""/>
        <dsp:cNvSpPr/>
      </dsp:nvSpPr>
      <dsp:spPr>
        <a:xfrm>
          <a:off x="0" y="0"/>
          <a:ext cx="1640256" cy="5783474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olidFill>
                <a:schemeClr val="bg1"/>
              </a:solidFill>
            </a:rPr>
            <a:t>Linear Regression</a:t>
          </a:r>
        </a:p>
      </dsp:txBody>
      <dsp:txXfrm>
        <a:off x="0" y="0"/>
        <a:ext cx="1640256" cy="1735042"/>
      </dsp:txXfrm>
    </dsp:sp>
    <dsp:sp modelId="{FAFC3C01-B8D9-EE41-AFDA-E7A4D022E2BD}">
      <dsp:nvSpPr>
        <dsp:cNvPr id="0" name=""/>
        <dsp:cNvSpPr/>
      </dsp:nvSpPr>
      <dsp:spPr>
        <a:xfrm>
          <a:off x="105961" y="1543982"/>
          <a:ext cx="1312205" cy="1647874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kern="1200">
              <a:solidFill>
                <a:schemeClr val="tx1"/>
              </a:solidFill>
            </a:rPr>
            <a:t>assume normally distributed data</a:t>
          </a:r>
        </a:p>
      </dsp:txBody>
      <dsp:txXfrm>
        <a:off x="144394" y="1582415"/>
        <a:ext cx="1235339" cy="1571008"/>
      </dsp:txXfrm>
    </dsp:sp>
    <dsp:sp modelId="{90FC0255-50DF-F940-8EF9-45C47E24107F}">
      <dsp:nvSpPr>
        <dsp:cNvPr id="0" name=""/>
        <dsp:cNvSpPr/>
      </dsp:nvSpPr>
      <dsp:spPr>
        <a:xfrm>
          <a:off x="99807" y="3458282"/>
          <a:ext cx="1312205" cy="178566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kern="1200">
              <a:solidFill>
                <a:schemeClr val="tx1"/>
              </a:solidFill>
            </a:rPr>
            <a:t>no hyperparam-eter, easy to interpret</a:t>
          </a:r>
        </a:p>
      </dsp:txBody>
      <dsp:txXfrm>
        <a:off x="138240" y="3496715"/>
        <a:ext cx="1235339" cy="1708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C867C-580E-8A43-8731-78D7215469C2}">
      <dsp:nvSpPr>
        <dsp:cNvPr id="0" name=""/>
        <dsp:cNvSpPr/>
      </dsp:nvSpPr>
      <dsp:spPr>
        <a:xfrm>
          <a:off x="0" y="0"/>
          <a:ext cx="1671285" cy="5783474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olidFill>
                <a:schemeClr val="bg1"/>
              </a:solidFill>
            </a:rPr>
            <a:t>Linear Regression</a:t>
          </a:r>
        </a:p>
      </dsp:txBody>
      <dsp:txXfrm>
        <a:off x="0" y="0"/>
        <a:ext cx="1671285" cy="1735042"/>
      </dsp:txXfrm>
    </dsp:sp>
    <dsp:sp modelId="{FAFC3C01-B8D9-EE41-AFDA-E7A4D022E2BD}">
      <dsp:nvSpPr>
        <dsp:cNvPr id="0" name=""/>
        <dsp:cNvSpPr/>
      </dsp:nvSpPr>
      <dsp:spPr>
        <a:xfrm>
          <a:off x="112877" y="1530536"/>
          <a:ext cx="1337028" cy="1647874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kern="1200">
              <a:solidFill>
                <a:schemeClr val="tx1"/>
              </a:solidFill>
            </a:rPr>
            <a:t>assume normally distributed data</a:t>
          </a:r>
        </a:p>
      </dsp:txBody>
      <dsp:txXfrm>
        <a:off x="152037" y="1569696"/>
        <a:ext cx="1258708" cy="1569554"/>
      </dsp:txXfrm>
    </dsp:sp>
    <dsp:sp modelId="{90FC0255-50DF-F940-8EF9-45C47E24107F}">
      <dsp:nvSpPr>
        <dsp:cNvPr id="0" name=""/>
        <dsp:cNvSpPr/>
      </dsp:nvSpPr>
      <dsp:spPr>
        <a:xfrm>
          <a:off x="170984" y="3431390"/>
          <a:ext cx="1337028" cy="178566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kern="1200">
              <a:solidFill>
                <a:schemeClr val="tx1"/>
              </a:solidFill>
            </a:rPr>
            <a:t>no hyperparam-eter, easy to interpret</a:t>
          </a:r>
        </a:p>
      </dsp:txBody>
      <dsp:txXfrm>
        <a:off x="210144" y="3470550"/>
        <a:ext cx="1258708" cy="1707349"/>
      </dsp:txXfrm>
    </dsp:sp>
    <dsp:sp modelId="{C81D11DC-A63A-964E-A647-17AA6E8EE365}">
      <dsp:nvSpPr>
        <dsp:cNvPr id="0" name=""/>
        <dsp:cNvSpPr/>
      </dsp:nvSpPr>
      <dsp:spPr>
        <a:xfrm>
          <a:off x="1798335" y="0"/>
          <a:ext cx="1671285" cy="5783474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olidFill>
                <a:schemeClr val="bg1"/>
              </a:solidFill>
            </a:rPr>
            <a:t>Random Forest Regression</a:t>
          </a:r>
        </a:p>
      </dsp:txBody>
      <dsp:txXfrm>
        <a:off x="1798335" y="0"/>
        <a:ext cx="1671285" cy="1735042"/>
      </dsp:txXfrm>
    </dsp:sp>
    <dsp:sp modelId="{D96BB038-A3CE-BF4E-B056-F6B1868A619E}">
      <dsp:nvSpPr>
        <dsp:cNvPr id="0" name=""/>
        <dsp:cNvSpPr/>
      </dsp:nvSpPr>
      <dsp:spPr>
        <a:xfrm>
          <a:off x="1965464" y="1523877"/>
          <a:ext cx="1337028" cy="166119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kern="1200">
              <a:solidFill>
                <a:schemeClr val="tx1"/>
              </a:solidFill>
            </a:rPr>
            <a:t>no assume about data distribution</a:t>
          </a:r>
        </a:p>
      </dsp:txBody>
      <dsp:txXfrm>
        <a:off x="2004624" y="1563037"/>
        <a:ext cx="1258708" cy="1582875"/>
      </dsp:txXfrm>
    </dsp:sp>
    <dsp:sp modelId="{26F364AB-82CC-FB4E-9FAC-C7AD7BFF894F}">
      <dsp:nvSpPr>
        <dsp:cNvPr id="0" name=""/>
        <dsp:cNvSpPr/>
      </dsp:nvSpPr>
      <dsp:spPr>
        <a:xfrm>
          <a:off x="1965464" y="3431390"/>
          <a:ext cx="1337028" cy="184219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en-US" sz="1800" b="0" kern="1200">
              <a:solidFill>
                <a:schemeClr val="tx1"/>
              </a:solidFill>
            </a:rPr>
            <a:t>can handle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en-US" sz="1800" b="0" kern="1200">
              <a:solidFill>
                <a:schemeClr val="tx1"/>
              </a:solidFill>
            </a:rPr>
            <a:t>non-linearity</a:t>
          </a:r>
        </a:p>
      </dsp:txBody>
      <dsp:txXfrm>
        <a:off x="2004624" y="3470550"/>
        <a:ext cx="1258708" cy="1763879"/>
      </dsp:txXfrm>
    </dsp:sp>
    <dsp:sp modelId="{9221C74C-ABB1-F744-A36A-4F8969B5101B}">
      <dsp:nvSpPr>
        <dsp:cNvPr id="0" name=""/>
        <dsp:cNvSpPr/>
      </dsp:nvSpPr>
      <dsp:spPr>
        <a:xfrm>
          <a:off x="3594967" y="0"/>
          <a:ext cx="1671285" cy="5783474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olidFill>
                <a:schemeClr val="bg1"/>
              </a:solidFill>
            </a:rPr>
            <a:t>Zero-inflated Regression</a:t>
          </a:r>
        </a:p>
      </dsp:txBody>
      <dsp:txXfrm>
        <a:off x="3594967" y="0"/>
        <a:ext cx="1671285" cy="1735042"/>
      </dsp:txXfrm>
    </dsp:sp>
    <dsp:sp modelId="{DA20376A-8525-824E-B60C-5C1A807A52A0}">
      <dsp:nvSpPr>
        <dsp:cNvPr id="0" name=""/>
        <dsp:cNvSpPr/>
      </dsp:nvSpPr>
      <dsp:spPr>
        <a:xfrm>
          <a:off x="3803129" y="1525318"/>
          <a:ext cx="1337028" cy="1476184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u="none" strike="noStrike" kern="1200">
              <a:solidFill>
                <a:schemeClr val="tx1"/>
              </a:solidFill>
              <a:effectLst/>
              <a:latin typeface="Söhne"/>
            </a:rPr>
            <a:t>accounts for the excessive number of zeros in the data</a:t>
          </a:r>
          <a:endParaRPr lang="en-US" sz="1600" b="0" kern="1200">
            <a:solidFill>
              <a:schemeClr val="tx1"/>
            </a:solidFill>
          </a:endParaRPr>
        </a:p>
      </dsp:txBody>
      <dsp:txXfrm>
        <a:off x="3842289" y="1564478"/>
        <a:ext cx="1258708" cy="1397864"/>
      </dsp:txXfrm>
    </dsp:sp>
    <dsp:sp modelId="{C3ED09EC-374E-4262-A470-2ED13A16FD82}">
      <dsp:nvSpPr>
        <dsp:cNvPr id="0" name=""/>
        <dsp:cNvSpPr/>
      </dsp:nvSpPr>
      <dsp:spPr>
        <a:xfrm>
          <a:off x="3779023" y="3387503"/>
          <a:ext cx="1337028" cy="219883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kern="1200">
              <a:solidFill>
                <a:schemeClr val="tx1"/>
              </a:solidFill>
            </a:rPr>
            <a:t>Use SVC as a “filter” to separate zero and non-zero values and then apply LR to non-zero values</a:t>
          </a:r>
        </a:p>
      </dsp:txBody>
      <dsp:txXfrm>
        <a:off x="3818183" y="3426663"/>
        <a:ext cx="1258708" cy="2120518"/>
      </dsp:txXfrm>
    </dsp:sp>
    <dsp:sp modelId="{F3BE878C-5F79-3847-8B74-014DC9243C45}">
      <dsp:nvSpPr>
        <dsp:cNvPr id="0" name=""/>
        <dsp:cNvSpPr/>
      </dsp:nvSpPr>
      <dsp:spPr>
        <a:xfrm>
          <a:off x="5391599" y="0"/>
          <a:ext cx="1671285" cy="5783474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solidFill>
                <a:schemeClr val="bg1"/>
              </a:solidFill>
            </a:rPr>
            <a:t>Tweedie Regression</a:t>
          </a:r>
        </a:p>
      </dsp:txBody>
      <dsp:txXfrm>
        <a:off x="5391599" y="0"/>
        <a:ext cx="1671285" cy="1735042"/>
      </dsp:txXfrm>
    </dsp:sp>
    <dsp:sp modelId="{CEA4EC28-6F99-9F47-857A-1C96FC7E3205}">
      <dsp:nvSpPr>
        <dsp:cNvPr id="0" name=""/>
        <dsp:cNvSpPr/>
      </dsp:nvSpPr>
      <dsp:spPr>
        <a:xfrm>
          <a:off x="5540531" y="1482576"/>
          <a:ext cx="1337028" cy="17437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u="none" strike="noStrike" kern="1200">
              <a:solidFill>
                <a:schemeClr val="tx1"/>
              </a:solidFill>
              <a:effectLst/>
              <a:latin typeface="Söhne"/>
            </a:rPr>
            <a:t>accounts for the excessive number of zeros in the data</a:t>
          </a:r>
          <a:endParaRPr lang="en-US" sz="1800" b="0" kern="1200">
            <a:solidFill>
              <a:schemeClr val="tx1"/>
            </a:solidFill>
          </a:endParaRPr>
        </a:p>
      </dsp:txBody>
      <dsp:txXfrm>
        <a:off x="5579691" y="1521736"/>
        <a:ext cx="1258708" cy="1665476"/>
      </dsp:txXfrm>
    </dsp:sp>
    <dsp:sp modelId="{050B0E6B-7B7F-194B-B7BB-517C884E1220}">
      <dsp:nvSpPr>
        <dsp:cNvPr id="0" name=""/>
        <dsp:cNvSpPr/>
      </dsp:nvSpPr>
      <dsp:spPr>
        <a:xfrm>
          <a:off x="5558728" y="3431392"/>
          <a:ext cx="1337028" cy="17437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0" i="0" u="none" strike="noStrike" kern="1200">
              <a:solidFill>
                <a:schemeClr val="tx1"/>
              </a:solidFill>
              <a:effectLst/>
              <a:latin typeface="Söhne"/>
            </a:rPr>
            <a:t>can handle </a:t>
          </a:r>
          <a:r>
            <a:rPr lang="en-US" sz="1800" b="0" kern="1200">
              <a:solidFill>
                <a:schemeClr val="tx1"/>
              </a:solidFill>
              <a:latin typeface="Söhne"/>
            </a:rPr>
            <a:t>skewed </a:t>
          </a:r>
          <a:r>
            <a:rPr lang="en-US" sz="1800" b="0" i="0" u="none" strike="noStrike" kern="1200">
              <a:solidFill>
                <a:schemeClr val="tx1"/>
              </a:solidFill>
              <a:effectLst/>
              <a:latin typeface="Söhne"/>
            </a:rPr>
            <a:t>distribution</a:t>
          </a:r>
          <a:endParaRPr lang="en-US" sz="1800" b="0" kern="1200">
            <a:solidFill>
              <a:schemeClr val="tx1"/>
            </a:solidFill>
          </a:endParaRPr>
        </a:p>
      </dsp:txBody>
      <dsp:txXfrm>
        <a:off x="5597888" y="3470552"/>
        <a:ext cx="1258708" cy="1665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7A9BE-121E-D04E-A569-0F1648CAB5C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7DCB9-7D70-BE4C-8FE4-B2C91F84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Salmon </a:t>
            </a:r>
            <a:r>
              <a:rPr lang="en-US" err="1"/>
              <a:t>lightseagreen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7DCB9-7D70-BE4C-8FE4-B2C91F848E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7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Salmon </a:t>
            </a:r>
            <a:r>
              <a:rPr lang="en-US" err="1"/>
              <a:t>lightseagreen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7DCB9-7D70-BE4C-8FE4-B2C91F848E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4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7DCB9-7D70-BE4C-8FE4-B2C91F848E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9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7DCB9-7D70-BE4C-8FE4-B2C91F848E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5EF9-3B85-8386-3230-CAFFBD02B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42147-73E5-AA5C-6169-6AB236F65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EDB38-9176-5B29-C6D3-69748122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D044-FE10-F240-895F-0950A8508CC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57A4-3EB1-9BB9-0E27-5847CD4F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C9B2-E16C-A413-DF42-F1F1F613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6E3E-B4C9-5545-974B-0B348CE7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5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06AB-5085-4C22-04E1-CF0F3400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A440A-0FF7-671A-9BA3-3239554DC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47DD7-1143-FE0D-60F0-D2F79F71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D044-FE10-F240-895F-0950A8508CC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3A71-FF4C-B46B-308F-9954D8AF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1852A-BDE0-B3D6-6384-5D4273EC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6E3E-B4C9-5545-974B-0B348CE7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1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72AD6-1744-C82A-0969-1BEF48820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9595E-E054-F41A-D526-6E47B9105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D639A-00EA-4262-1AD2-611499E5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D044-FE10-F240-895F-0950A8508CC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2F7F6-038A-849E-87D9-A04FBBFE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2D0F2-5157-F05E-650E-F4028DCC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6E3E-B4C9-5545-974B-0B348CE7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8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0DCC-B932-03CB-D978-87C35C5A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D5575-CECD-B1D2-4AB2-EBAC427A4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C1BC5-2873-9052-5BE3-6449AF1A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D044-FE10-F240-895F-0950A8508CC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62089-3D2D-52AE-A39B-CAEC9FE4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E059C-3FC3-CE87-1E7B-6BF06C4B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6E3E-B4C9-5545-974B-0B348CE7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0C46-321A-CBE2-DD11-228B54AC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154DC-69AE-791A-4B9D-4E97D0C75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44F5E-5518-36B5-10E0-01558296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D044-FE10-F240-895F-0950A8508CC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9013D-3256-425E-4094-1A9BEF2D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982F1-C4CD-41AA-A193-868657AF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6E3E-B4C9-5545-974B-0B348CE7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9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05B2-9236-C88F-777D-DD57AB13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CB432-8B90-5430-C286-D6B5D762C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F54CC-4BE8-1BC2-1622-3BB707E8B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3D9A0-A3F4-D057-BE2D-EBECA406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D044-FE10-F240-895F-0950A8508CC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E0156-9BE7-7521-770D-98800682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AFBAD-19CB-A028-FFE7-B7ECB8BC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6E3E-B4C9-5545-974B-0B348CE7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2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9F88-F21F-0D69-9D06-1DF673D5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D7521-7128-E710-526E-04893AB32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46DF3-6419-E5F1-C5BC-A51D388C7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E5D49-80B3-AF0D-3209-9F9F0B5AC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E6574-91CC-E4AA-8326-5ECE995E7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521BB-C158-2F2E-1110-D368D56C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D044-FE10-F240-895F-0950A8508CC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F6C3B-ED3B-9943-23B3-0BA6E28F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D1181-8EB6-C5E9-C5CF-C73ABD18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6E3E-B4C9-5545-974B-0B348CE7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4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9375-B94A-7411-60D8-F5BDB0B6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F4D97-9CA1-FCC6-6FEB-4E0DBD24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D044-FE10-F240-895F-0950A8508CC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1CA8A-57CF-AD08-ADA3-1E0E89C9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84187-AEBA-C307-F2CC-8435C2B7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6E3E-B4C9-5545-974B-0B348CE7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3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54789-45A6-C4D1-5459-F48044EC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D044-FE10-F240-895F-0950A8508CC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E91B3-327B-9636-1837-0A12F1B5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5D26A-AE95-85F8-2598-70F6A1CA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6E3E-B4C9-5545-974B-0B348CE7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0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F05A-6B58-0EAA-E214-EA1A3B63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155D3-EF5B-8E12-4793-E0D9E451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EFAEC-686D-543A-6842-F48B48185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A0F4C-79BF-852A-E96F-D9E4A9F7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D044-FE10-F240-895F-0950A8508CC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48CF9-4213-3F81-9B42-6B47CE9B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92712-432C-4891-AC7F-66141760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6E3E-B4C9-5545-974B-0B348CE7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2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47AF-F99B-4CC2-ADEA-B46FD9B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E7EA8-BB7A-516E-83BC-CC2E3F15C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F6657-DE1C-CCCA-FF4A-6EB8D2328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7075D-41CD-62A8-CE0F-34DFEC26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D044-FE10-F240-895F-0950A8508CC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03BEE-D175-28D5-1EE5-54A9E179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94D6-0E67-CA79-A02E-B5594FC0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46E3E-B4C9-5545-974B-0B348CE7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2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A5C2A-20E6-2782-5125-26CDFCAF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A5A4A-8D71-FEE4-C83C-F0AD4FAFF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784A-671D-EB98-0449-9564A7886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DD044-FE10-F240-895F-0950A8508CC1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528FD-3E53-E24D-0C25-4101755D6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4373D-E41C-2121-B460-16E780E3C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46E3E-B4C9-5545-974B-0B348CE7D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Generated Lights">
            <a:extLst>
              <a:ext uri="{FF2B5EF4-FFF2-40B4-BE49-F238E27FC236}">
                <a16:creationId xmlns:a16="http://schemas.microsoft.com/office/drawing/2014/main" id="{430EF6A6-DDA9-1456-E4B8-A7C2B6C8DD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993" b="1199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EB1658-5D51-439A-1273-6984F31A9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2738"/>
            <a:ext cx="9144000" cy="2900518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approaches on </a:t>
            </a:r>
            <a:r>
              <a:rPr lang="en-US" sz="510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Alzheimer’s Disease data</a:t>
            </a:r>
            <a:endParaRPr lang="en-US" sz="51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AC0E5-FC60-FC71-1B1B-0D904C377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FFFF"/>
                </a:solidFill>
              </a:rPr>
              <a:t>Suong</a:t>
            </a:r>
            <a:r>
              <a:rPr lang="en-US">
                <a:solidFill>
                  <a:srgbClr val="FFFFFF"/>
                </a:solidFill>
              </a:rPr>
              <a:t> Tran &amp; Quang Nguyen</a:t>
            </a:r>
          </a:p>
        </p:txBody>
      </p:sp>
    </p:spTree>
    <p:extLst>
      <p:ext uri="{BB962C8B-B14F-4D97-AF65-F5344CB8AC3E}">
        <p14:creationId xmlns:p14="http://schemas.microsoft.com/office/powerpoint/2010/main" val="99094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9C33341-23C0-D7C4-01CB-AD0145F9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vi-VN" sz="5400" b="1">
                <a:latin typeface="Calibri"/>
                <a:ea typeface="Calibri"/>
                <a:cs typeface="Times New Roman"/>
              </a:rPr>
              <a:t>Functional Activities</a:t>
            </a:r>
            <a:endParaRPr lang="vi-VN" sz="5400" b="1">
              <a:latin typeface="Calibri"/>
              <a:ea typeface="Calibri"/>
            </a:endParaRPr>
          </a:p>
        </p:txBody>
      </p:sp>
      <p:sp>
        <p:nvSpPr>
          <p:cNvPr id="14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4721DC-03FD-2D42-C699-92B57A056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algn="just"/>
            <a:r>
              <a:rPr lang="en-US" sz="2200">
                <a:ea typeface="Calibri"/>
                <a:cs typeface="Calibri"/>
              </a:rPr>
              <a:t>Class A:</a:t>
            </a:r>
            <a:r>
              <a:rPr lang="en-US" sz="2200">
                <a:ea typeface="+mn-lt"/>
                <a:cs typeface="+mn-lt"/>
              </a:rPr>
              <a:t> </a:t>
            </a:r>
          </a:p>
          <a:p>
            <a:pPr lvl="1" algn="just"/>
            <a:r>
              <a:rPr lang="en-US" sz="2200">
                <a:ea typeface="+mn-lt"/>
                <a:cs typeface="+mn-lt"/>
              </a:rPr>
              <a:t>most individuals weren’t reported to fall more</a:t>
            </a:r>
          </a:p>
          <a:p>
            <a:pPr lvl="1" algn="just"/>
            <a:r>
              <a:rPr lang="en-US" sz="2200">
                <a:ea typeface="+mn-lt"/>
                <a:cs typeface="+mn-lt"/>
              </a:rPr>
              <a:t>a majority of this group encountered no difficulties in writing checks, paying bills, etc. </a:t>
            </a:r>
          </a:p>
          <a:p>
            <a:pPr algn="just"/>
            <a:r>
              <a:rPr lang="en-US" sz="2200">
                <a:ea typeface="Calibri" panose="020F0502020204030204"/>
                <a:cs typeface="Calibri" panose="020F0502020204030204"/>
              </a:rPr>
              <a:t>Class B: </a:t>
            </a:r>
          </a:p>
          <a:p>
            <a:pPr lvl="1" algn="just"/>
            <a:r>
              <a:rPr lang="en-US" sz="2200">
                <a:ea typeface="Calibri" panose="020F0502020204030204"/>
                <a:cs typeface="Calibri" panose="020F0502020204030204"/>
              </a:rPr>
              <a:t>the amount of people reported to experienced more fall is proportionally larger compared to class A.</a:t>
            </a:r>
          </a:p>
          <a:p>
            <a:pPr lvl="1" algn="just"/>
            <a:r>
              <a:rPr lang="en-US" sz="2200">
                <a:ea typeface="+mn-lt"/>
                <a:cs typeface="+mn-lt"/>
              </a:rPr>
              <a:t>most people in this group encountered difficulties at some levels when writing checks, paying bills, etc.</a:t>
            </a:r>
          </a:p>
        </p:txBody>
      </p:sp>
      <p:pic>
        <p:nvPicPr>
          <p:cNvPr id="7" name="Chỗ dành sẵn cho Nội dung 3" descr="Ảnh có chứa văn bản, ảnh chụp màn hình, biểu đồ, Hình chữ nhật&#10;&#10;Mô tả được tự động tạo">
            <a:extLst>
              <a:ext uri="{FF2B5EF4-FFF2-40B4-BE49-F238E27FC236}">
                <a16:creationId xmlns:a16="http://schemas.microsoft.com/office/drawing/2014/main" id="{A069CB94-5EBD-B700-8A19-A81C820F4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794743"/>
            <a:ext cx="4014216" cy="2498849"/>
          </a:xfrm>
          <a:prstGeom prst="rect">
            <a:avLst/>
          </a:prstGeom>
        </p:spPr>
      </p:pic>
      <p:pic>
        <p:nvPicPr>
          <p:cNvPr id="4" name="Chỗ dành sẵn cho Nội dung 3" descr="Ảnh có chứa văn bản, ảnh chụp màn hình, Nhiều màu sắc, biểu đồ&#10;&#10;Mô tả được tự động tạo">
            <a:extLst>
              <a:ext uri="{FF2B5EF4-FFF2-40B4-BE49-F238E27FC236}">
                <a16:creationId xmlns:a16="http://schemas.microsoft.com/office/drawing/2014/main" id="{148EF551-D9CB-38AF-71CA-14E94B924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2030"/>
          <a:stretch/>
        </p:blipFill>
        <p:spPr>
          <a:xfrm>
            <a:off x="7863840" y="4120149"/>
            <a:ext cx="3995928" cy="20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1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unopened pill packets">
            <a:extLst>
              <a:ext uri="{FF2B5EF4-FFF2-40B4-BE49-F238E27FC236}">
                <a16:creationId xmlns:a16="http://schemas.microsoft.com/office/drawing/2014/main" id="{31510A34-6138-C9F6-4DE2-178181D5E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56" r="23975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36E5723-43F9-DE3D-DEED-FC64E21F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pPr algn="ctr"/>
            <a:r>
              <a:rPr lang="vi-VN" sz="4000" b="1">
                <a:latin typeface="Calibri"/>
                <a:ea typeface="Calibri"/>
                <a:cs typeface="Times New Roman"/>
              </a:rPr>
              <a:t>General conclusion</a:t>
            </a:r>
            <a:endParaRPr lang="vi-VN" sz="4000" b="1">
              <a:latin typeface="Calibri"/>
              <a:ea typeface="Calibri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FA65EA0-0859-2E93-5B46-B95BE19A1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611582"/>
            <a:ext cx="5247340" cy="47521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vi-VN" sz="1900" u="sng">
                <a:latin typeface="Calibri"/>
                <a:ea typeface="+mn-lt"/>
                <a:cs typeface="Arial"/>
              </a:rPr>
              <a:t>Class A</a:t>
            </a:r>
            <a:r>
              <a:rPr lang="vi-VN" sz="1900">
                <a:latin typeface="Calibri"/>
                <a:ea typeface="+mn-lt"/>
                <a:cs typeface="Arial"/>
              </a:rPr>
              <a:t> appears to consist of individuals who are </a:t>
            </a:r>
            <a:r>
              <a:rPr lang="vi-VN" sz="1900" u="sng">
                <a:latin typeface="Calibri"/>
                <a:ea typeface="+mn-lt"/>
                <a:cs typeface="Arial"/>
              </a:rPr>
              <a:t>generally healthier</a:t>
            </a:r>
            <a:r>
              <a:rPr lang="vi-VN" sz="1900">
                <a:latin typeface="Calibri"/>
                <a:ea typeface="+mn-lt"/>
                <a:cs typeface="Arial"/>
              </a:rPr>
              <a:t>, with fewer reported impairments in memory, motor function, speech, and activities of daily living.</a:t>
            </a:r>
          </a:p>
          <a:p>
            <a:pPr algn="just"/>
            <a:r>
              <a:rPr lang="vi-VN" sz="1900" u="sng">
                <a:latin typeface="Calibri"/>
                <a:ea typeface="+mn-lt"/>
                <a:cs typeface="Arial"/>
              </a:rPr>
              <a:t>Class B</a:t>
            </a:r>
            <a:r>
              <a:rPr lang="vi-VN" sz="1900">
                <a:latin typeface="Calibri"/>
                <a:ea typeface="+mn-lt"/>
                <a:cs typeface="Arial"/>
              </a:rPr>
              <a:t>, on the other hand, seems to have </a:t>
            </a:r>
            <a:r>
              <a:rPr lang="en-US" sz="1900">
                <a:latin typeface="Calibri"/>
                <a:ea typeface="+mn-lt"/>
                <a:cs typeface="Arial"/>
              </a:rPr>
              <a:t>consist of </a:t>
            </a:r>
            <a:r>
              <a:rPr lang="en-US" sz="1900" u="sng">
                <a:latin typeface="Calibri"/>
                <a:ea typeface="+mn-lt"/>
                <a:cs typeface="Arial"/>
              </a:rPr>
              <a:t>unhealthier people</a:t>
            </a:r>
            <a:r>
              <a:rPr lang="en-US" sz="1900">
                <a:latin typeface="Calibri"/>
                <a:ea typeface="+mn-lt"/>
                <a:cs typeface="Arial"/>
              </a:rPr>
              <a:t>.</a:t>
            </a:r>
            <a:endParaRPr lang="vi-VN" sz="1900" u="sng">
              <a:latin typeface="Calibri"/>
              <a:ea typeface="+mn-lt"/>
              <a:cs typeface="Arial"/>
            </a:endParaRPr>
          </a:p>
          <a:p>
            <a:pPr algn="just"/>
            <a:r>
              <a:rPr lang="vi-VN" sz="1900">
                <a:latin typeface="Calibri"/>
                <a:ea typeface="+mn-lt"/>
                <a:cs typeface="Arial"/>
              </a:rPr>
              <a:t>Both groups have similar patterns in terms of </a:t>
            </a:r>
            <a:r>
              <a:rPr lang="en-US" sz="1900">
                <a:latin typeface="Calibri"/>
                <a:ea typeface="+mn-lt"/>
                <a:cs typeface="Arial"/>
              </a:rPr>
              <a:t>the first three feature groups</a:t>
            </a:r>
            <a:r>
              <a:rPr lang="vi-VN" sz="1900">
                <a:latin typeface="Calibri"/>
                <a:ea typeface="+mn-lt"/>
                <a:cs typeface="Arial"/>
              </a:rPr>
              <a:t>, but </a:t>
            </a:r>
            <a:r>
              <a:rPr lang="en-US" sz="1900" u="sng">
                <a:ea typeface="+mn-lt"/>
                <a:cs typeface="Arial"/>
              </a:rPr>
              <a:t>class</a:t>
            </a:r>
            <a:r>
              <a:rPr lang="vi-VN" sz="1900" u="sng">
                <a:latin typeface="Calibri"/>
                <a:ea typeface="Calibri"/>
                <a:cs typeface="Calibri"/>
              </a:rPr>
              <a:t> B</a:t>
            </a:r>
            <a:r>
              <a:rPr lang="vi-VN" sz="1900" u="sng">
                <a:latin typeface="Calibri"/>
                <a:ea typeface="+mn-lt"/>
                <a:cs typeface="Arial"/>
              </a:rPr>
              <a:t> </a:t>
            </a:r>
            <a:r>
              <a:rPr lang="vi-VN" sz="1900">
                <a:latin typeface="Calibri"/>
                <a:ea typeface="+mn-lt"/>
                <a:cs typeface="Arial"/>
              </a:rPr>
              <a:t>tends to have </a:t>
            </a:r>
            <a:r>
              <a:rPr lang="vi-VN" sz="1900" u="sng">
                <a:latin typeface="Calibri"/>
                <a:ea typeface="+mn-lt"/>
                <a:cs typeface="Arial"/>
              </a:rPr>
              <a:t>slightly worse health outcomes overall</a:t>
            </a:r>
            <a:r>
              <a:rPr lang="vi-VN" sz="1900">
                <a:latin typeface="Calibri"/>
                <a:ea typeface="+mn-lt"/>
                <a:cs typeface="Arial"/>
              </a:rPr>
              <a:t>.</a:t>
            </a:r>
            <a:endParaRPr lang="vi-VN" sz="1900">
              <a:latin typeface="Arial"/>
              <a:ea typeface="Calibri"/>
              <a:cs typeface="Arial"/>
            </a:endParaRPr>
          </a:p>
          <a:p>
            <a:pPr marL="0" indent="0">
              <a:buNone/>
            </a:pPr>
            <a:endParaRPr lang="vi-VN" sz="1900">
              <a:latin typeface="Calibri"/>
              <a:ea typeface="Calibri"/>
              <a:cs typeface="Arial"/>
            </a:endParaRPr>
          </a:p>
          <a:p>
            <a:pPr marL="0" indent="0">
              <a:buNone/>
            </a:pPr>
            <a:endParaRPr lang="vi-VN" sz="19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vi-VN" sz="1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541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D02B2C-27D4-0C93-F05E-702B287B21C0}"/>
              </a:ext>
            </a:extLst>
          </p:cNvPr>
          <p:cNvSpPr txBox="1">
            <a:spLocks/>
          </p:cNvSpPr>
          <p:nvPr/>
        </p:nvSpPr>
        <p:spPr>
          <a:xfrm>
            <a:off x="3294999" y="710609"/>
            <a:ext cx="6951711" cy="6878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>
                <a:latin typeface="Calibri"/>
                <a:ea typeface="Calibri"/>
                <a:cs typeface="Calibri"/>
              </a:rPr>
              <a:t>Supervised</a:t>
            </a:r>
            <a:r>
              <a:rPr lang="en-US" sz="6000" b="1"/>
              <a:t> </a:t>
            </a:r>
            <a:r>
              <a:rPr lang="en-US" sz="6000" b="1">
                <a:latin typeface="Calibri"/>
                <a:ea typeface="Calibri"/>
                <a:cs typeface="Calibri"/>
              </a:rPr>
              <a:t>Learning</a:t>
            </a: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619CD929-F706-9156-8DDD-4DD5E12A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36" y="2177732"/>
            <a:ext cx="7772400" cy="23804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F1EA23-7145-EC82-B8CC-22EBF113B642}"/>
              </a:ext>
            </a:extLst>
          </p:cNvPr>
          <p:cNvSpPr txBox="1">
            <a:spLocks/>
          </p:cNvSpPr>
          <p:nvPr/>
        </p:nvSpPr>
        <p:spPr>
          <a:xfrm>
            <a:off x="193911" y="4977716"/>
            <a:ext cx="6393318" cy="434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rgbClr val="C00000"/>
                </a:solidFill>
              </a:rPr>
              <a:t>Goal: Predicting Clinical Dementia Rating Sum of Boxes (CDRSUM) with given features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CF02C95-B38E-5E5A-3BC8-5050C7AD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3603" y="1445662"/>
            <a:ext cx="5649852" cy="453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26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D963FBA-C816-A6A6-4D02-DC19567842C9}"/>
              </a:ext>
            </a:extLst>
          </p:cNvPr>
          <p:cNvGraphicFramePr/>
          <p:nvPr/>
        </p:nvGraphicFramePr>
        <p:xfrm>
          <a:off x="4987869" y="909430"/>
          <a:ext cx="1641860" cy="5783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74612E2F-6DDB-82CB-CC32-E09BD3FBE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543" y="1882588"/>
            <a:ext cx="4510093" cy="402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C1D88158-4FA9-2730-0BFB-713F34CC5108}"/>
              </a:ext>
            </a:extLst>
          </p:cNvPr>
          <p:cNvSpPr txBox="1">
            <a:spLocks/>
          </p:cNvSpPr>
          <p:nvPr/>
        </p:nvSpPr>
        <p:spPr>
          <a:xfrm>
            <a:off x="5100746" y="191990"/>
            <a:ext cx="6951711" cy="6878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>
                <a:latin typeface="Calibri"/>
                <a:ea typeface="Calibri"/>
                <a:cs typeface="Calibri"/>
              </a:rPr>
              <a:t>Supervised</a:t>
            </a:r>
            <a:r>
              <a:rPr lang="en-US" b="1" i="1"/>
              <a:t> </a:t>
            </a:r>
            <a:r>
              <a:rPr lang="en-US" b="1" i="1">
                <a:latin typeface="Calibri"/>
                <a:ea typeface="Calibri"/>
                <a:cs typeface="Calibri"/>
              </a:rPr>
              <a:t>Learning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0E8B3-AA4A-5D5E-31BD-3BCEB132FAE8}"/>
              </a:ext>
            </a:extLst>
          </p:cNvPr>
          <p:cNvSpPr txBox="1"/>
          <p:nvPr/>
        </p:nvSpPr>
        <p:spPr>
          <a:xfrm>
            <a:off x="2611110" y="3859068"/>
            <a:ext cx="1547052" cy="518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more zeros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EC15A-D983-3011-240A-A3627B8B66C7}"/>
              </a:ext>
            </a:extLst>
          </p:cNvPr>
          <p:cNvSpPr txBox="1"/>
          <p:nvPr/>
        </p:nvSpPr>
        <p:spPr>
          <a:xfrm>
            <a:off x="1663597" y="2789241"/>
            <a:ext cx="3141485" cy="875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7030A0"/>
                </a:solidFill>
              </a:rPr>
              <a:t>right-skewed </a:t>
            </a:r>
            <a:br>
              <a:rPr lang="en-US">
                <a:solidFill>
                  <a:srgbClr val="7030A0"/>
                </a:solidFill>
              </a:rPr>
            </a:br>
            <a:r>
              <a:rPr lang="en-US">
                <a:solidFill>
                  <a:srgbClr val="7030A0"/>
                </a:solidFill>
              </a:rPr>
              <a:t>(could be </a:t>
            </a:r>
            <a:r>
              <a:rPr lang="en-US" err="1">
                <a:solidFill>
                  <a:srgbClr val="7030A0"/>
                </a:solidFill>
              </a:rPr>
              <a:t>poisson</a:t>
            </a:r>
            <a:r>
              <a:rPr lang="en-US">
                <a:solidFill>
                  <a:srgbClr val="7030A0"/>
                </a:solidFill>
              </a:rPr>
              <a:t> </a:t>
            </a:r>
            <a:br>
              <a:rPr lang="en-US">
                <a:solidFill>
                  <a:srgbClr val="7030A0"/>
                </a:solidFill>
              </a:rPr>
            </a:br>
            <a:r>
              <a:rPr lang="en-US">
                <a:solidFill>
                  <a:srgbClr val="7030A0"/>
                </a:solidFill>
              </a:rPr>
              <a:t>or gamma distribution)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C2FA58-41E5-91DF-CF64-3787A38F56C9}"/>
              </a:ext>
            </a:extLst>
          </p:cNvPr>
          <p:cNvCxnSpPr>
            <a:cxnSpLocks/>
          </p:cNvCxnSpPr>
          <p:nvPr/>
        </p:nvCxnSpPr>
        <p:spPr>
          <a:xfrm flipH="1">
            <a:off x="1317270" y="4188464"/>
            <a:ext cx="1111054" cy="31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78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D963FBA-C816-A6A6-4D02-DC19567842C9}"/>
              </a:ext>
            </a:extLst>
          </p:cNvPr>
          <p:cNvGraphicFramePr/>
          <p:nvPr/>
        </p:nvGraphicFramePr>
        <p:xfrm>
          <a:off x="4987868" y="882536"/>
          <a:ext cx="7064589" cy="5783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76B476D2-8F74-0C7B-AB17-3A801224A46B}"/>
              </a:ext>
            </a:extLst>
          </p:cNvPr>
          <p:cNvGrpSpPr/>
          <p:nvPr/>
        </p:nvGrpSpPr>
        <p:grpSpPr>
          <a:xfrm>
            <a:off x="139543" y="1882588"/>
            <a:ext cx="4665539" cy="4022550"/>
            <a:chOff x="4043330" y="67719"/>
            <a:chExt cx="3697060" cy="2868041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74612E2F-6DDB-82CB-CC32-E09BD3FBE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43330" y="67719"/>
              <a:ext cx="3573882" cy="2868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3FAC6B-8399-C81F-EB52-FE0DDAA2EA83}"/>
                </a:ext>
              </a:extLst>
            </p:cNvPr>
            <p:cNvSpPr txBox="1"/>
            <p:nvPr/>
          </p:nvSpPr>
          <p:spPr>
            <a:xfrm>
              <a:off x="6001846" y="1476931"/>
              <a:ext cx="1225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7030A0"/>
                  </a:solidFill>
                </a:rPr>
                <a:t>more zeros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6CC9AC-BFC5-533D-758B-3D992B0169D2}"/>
                </a:ext>
              </a:extLst>
            </p:cNvPr>
            <p:cNvSpPr txBox="1"/>
            <p:nvPr/>
          </p:nvSpPr>
          <p:spPr>
            <a:xfrm>
              <a:off x="5251019" y="714154"/>
              <a:ext cx="2489371" cy="624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7030A0"/>
                  </a:solidFill>
                </a:rPr>
                <a:t>right-skewed </a:t>
              </a:r>
              <a:br>
                <a:rPr lang="en-US">
                  <a:solidFill>
                    <a:srgbClr val="7030A0"/>
                  </a:solidFill>
                </a:rPr>
              </a:br>
              <a:r>
                <a:rPr lang="en-US">
                  <a:solidFill>
                    <a:srgbClr val="7030A0"/>
                  </a:solidFill>
                </a:rPr>
                <a:t>(could be </a:t>
              </a:r>
              <a:r>
                <a:rPr lang="en-US" err="1">
                  <a:solidFill>
                    <a:srgbClr val="7030A0"/>
                  </a:solidFill>
                </a:rPr>
                <a:t>poisson</a:t>
              </a:r>
              <a:r>
                <a:rPr lang="en-US">
                  <a:solidFill>
                    <a:srgbClr val="7030A0"/>
                  </a:solidFill>
                </a:rPr>
                <a:t> </a:t>
              </a:r>
              <a:br>
                <a:rPr lang="en-US">
                  <a:solidFill>
                    <a:srgbClr val="7030A0"/>
                  </a:solidFill>
                </a:rPr>
              </a:br>
              <a:r>
                <a:rPr lang="en-US">
                  <a:solidFill>
                    <a:srgbClr val="7030A0"/>
                  </a:solidFill>
                </a:rPr>
                <a:t>or gamma distribution)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DCEE5E-B212-35AE-95A0-FDC46C8377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6583" y="1711787"/>
              <a:ext cx="880420" cy="226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C1D88158-4FA9-2730-0BFB-713F34CC5108}"/>
              </a:ext>
            </a:extLst>
          </p:cNvPr>
          <p:cNvSpPr txBox="1">
            <a:spLocks/>
          </p:cNvSpPr>
          <p:nvPr/>
        </p:nvSpPr>
        <p:spPr>
          <a:xfrm>
            <a:off x="5100746" y="191990"/>
            <a:ext cx="6951711" cy="6878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>
                <a:latin typeface="Calibri"/>
                <a:ea typeface="Calibri"/>
                <a:cs typeface="Calibri"/>
              </a:rPr>
              <a:t>Supervised</a:t>
            </a:r>
            <a:r>
              <a:rPr lang="en-US" b="1" i="1"/>
              <a:t> </a:t>
            </a:r>
            <a:r>
              <a:rPr lang="en-US" b="1" i="1">
                <a:latin typeface="Calibri"/>
                <a:ea typeface="Calibri"/>
                <a:cs typeface="Calibri"/>
              </a:rPr>
              <a:t>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643493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bar graph with black dots&#10;&#10;Description automatically generated">
            <a:extLst>
              <a:ext uri="{FF2B5EF4-FFF2-40B4-BE49-F238E27FC236}">
                <a16:creationId xmlns:a16="http://schemas.microsoft.com/office/drawing/2014/main" id="{F8EBE216-D2EB-8BCB-E62D-129404D400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1"/>
          <a:stretch/>
        </p:blipFill>
        <p:spPr>
          <a:xfrm>
            <a:off x="7737489" y="3800710"/>
            <a:ext cx="4387060" cy="2957288"/>
          </a:xfrm>
          <a:prstGeom prst="rect">
            <a:avLst/>
          </a:prstGeom>
        </p:spPr>
      </p:pic>
      <p:sp>
        <p:nvSpPr>
          <p:cNvPr id="14" name="AutoShape 4">
            <a:extLst>
              <a:ext uri="{FF2B5EF4-FFF2-40B4-BE49-F238E27FC236}">
                <a16:creationId xmlns:a16="http://schemas.microsoft.com/office/drawing/2014/main" id="{A1E73CFA-03A1-E5FE-0E9C-DB3BBC1BDD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49118" y="3176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EB909367-0D4A-A911-3F80-EF2AE366B5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2"/>
          <a:stretch/>
        </p:blipFill>
        <p:spPr>
          <a:xfrm>
            <a:off x="3833168" y="3807278"/>
            <a:ext cx="3873508" cy="2957288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029A079B-CD2C-5555-0180-8E427E67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373" y="-433611"/>
            <a:ext cx="6113281" cy="1325563"/>
          </a:xfrm>
        </p:spPr>
        <p:txBody>
          <a:bodyPr>
            <a:normAutofit/>
          </a:bodyPr>
          <a:lstStyle/>
          <a:p>
            <a:r>
              <a:rPr lang="en-US" sz="2800" b="1"/>
              <a:t>Linear Regression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00570F6-1F7E-2DAC-4FBD-2A4E812854C3}"/>
              </a:ext>
            </a:extLst>
          </p:cNvPr>
          <p:cNvSpPr txBox="1">
            <a:spLocks/>
          </p:cNvSpPr>
          <p:nvPr/>
        </p:nvSpPr>
        <p:spPr>
          <a:xfrm>
            <a:off x="7971373" y="-433610"/>
            <a:ext cx="64498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/>
              <a:t>Random Forest Regression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7A080D-E72D-C1E6-E919-B74ECB24E7C5}"/>
              </a:ext>
            </a:extLst>
          </p:cNvPr>
          <p:cNvSpPr txBox="1">
            <a:spLocks/>
          </p:cNvSpPr>
          <p:nvPr/>
        </p:nvSpPr>
        <p:spPr>
          <a:xfrm>
            <a:off x="4114801" y="3238869"/>
            <a:ext cx="6449804" cy="581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/>
              <a:t>Zero-inflated Regression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CE26620-34A2-54D6-669D-48BE3BB3F0B4}"/>
              </a:ext>
            </a:extLst>
          </p:cNvPr>
          <p:cNvSpPr txBox="1">
            <a:spLocks/>
          </p:cNvSpPr>
          <p:nvPr/>
        </p:nvSpPr>
        <p:spPr>
          <a:xfrm>
            <a:off x="8453607" y="3207722"/>
            <a:ext cx="5277287" cy="658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/>
              <a:t>Tweedie Regression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651A1-9D65-56C3-1FAA-4DE548C63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506" y="524435"/>
            <a:ext cx="3873508" cy="27209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BEED62-99EF-34B1-DE17-20B0B2CD2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1373" y="524435"/>
            <a:ext cx="3986817" cy="2626174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B24F490E-1D1D-2353-FC02-496613D180D9}"/>
              </a:ext>
            </a:extLst>
          </p:cNvPr>
          <p:cNvSpPr txBox="1">
            <a:spLocks/>
          </p:cNvSpPr>
          <p:nvPr/>
        </p:nvSpPr>
        <p:spPr>
          <a:xfrm>
            <a:off x="8319031" y="1034209"/>
            <a:ext cx="564444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F37CC-7E94-64D4-D894-D239D52D9134}"/>
              </a:ext>
            </a:extLst>
          </p:cNvPr>
          <p:cNvSpPr txBox="1"/>
          <p:nvPr/>
        </p:nvSpPr>
        <p:spPr>
          <a:xfrm>
            <a:off x="114907" y="51554"/>
            <a:ext cx="3101555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Data dictionary</a:t>
            </a:r>
            <a:b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6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MEMORY:</a:t>
            </a:r>
            <a:b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0.0: 'No impairment',</a:t>
            </a:r>
            <a:endParaRPr lang="en-US" sz="14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0.5: 'Questionable impairment',</a:t>
            </a:r>
            <a:endParaRPr lang="en-US" sz="14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1.0: 'Mild impairment',</a:t>
            </a:r>
            <a:endParaRPr lang="en-US" sz="14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2.0: 'Moderate impairment',</a:t>
            </a:r>
            <a:endParaRPr lang="en-US" sz="14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3.0: 'Severe impairment'</a:t>
            </a:r>
            <a:endParaRPr lang="en-US" sz="14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TRAVEL &amp; BILLS</a:t>
            </a:r>
            <a:endParaRPr lang="en-US" sz="14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0 : 'Normal',</a:t>
            </a:r>
            <a:endParaRPr lang="en-US" sz="14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1 : 'Has difficulty, but does by self',</a:t>
            </a:r>
            <a:endParaRPr lang="en-US" sz="14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2 : 'Requires assistance',</a:t>
            </a:r>
            <a:endParaRPr lang="en-US" sz="14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3 : 'Dependent’</a:t>
            </a:r>
            <a:endParaRPr lang="en-US" sz="1400"/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SPEECH:</a:t>
            </a:r>
            <a:endParaRPr lang="en-US" sz="14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0: 'Normal',</a:t>
            </a:r>
            <a:endParaRPr lang="en-US" sz="14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1: 'Slight loss of expression',</a:t>
            </a:r>
            <a:endParaRPr lang="en-US" sz="14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2: 'Moderately impaired',</a:t>
            </a:r>
            <a:endParaRPr lang="en-US" sz="14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3: 'Marked impairment',</a:t>
            </a:r>
            <a:endParaRPr lang="en-US" sz="14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4: 'Unintelligible',</a:t>
            </a:r>
            <a:endParaRPr lang="en-US" sz="14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8: 'Untestable’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SEX: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     1: Male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400">
                <a:latin typeface="TradeGothicLTStd"/>
              </a:rPr>
              <a:t>ALCOHOL</a:t>
            </a:r>
          </a:p>
          <a:p>
            <a:r>
              <a:rPr lang="en-US" sz="1400">
                <a:effectLst/>
                <a:latin typeface="TradeGothicLTStd"/>
              </a:rPr>
              <a:t>     0: Absent</a:t>
            </a:r>
            <a:br>
              <a:rPr lang="en-US" sz="1400">
                <a:effectLst/>
                <a:latin typeface="TradeGothicLTStd"/>
              </a:rPr>
            </a:br>
            <a:r>
              <a:rPr lang="en-US" sz="1400">
                <a:effectLst/>
                <a:latin typeface="TradeGothicLTStd"/>
              </a:rPr>
              <a:t>     1</a:t>
            </a:r>
            <a:r>
              <a:rPr lang="en-US" sz="1400">
                <a:latin typeface="TradeGothicLTStd"/>
              </a:rPr>
              <a:t>:</a:t>
            </a:r>
            <a:r>
              <a:rPr lang="en-US" sz="1400">
                <a:effectLst/>
                <a:latin typeface="TradeGothicLTStd"/>
              </a:rPr>
              <a:t> Recent/Active</a:t>
            </a:r>
            <a:br>
              <a:rPr lang="en-US" sz="1400">
                <a:effectLst/>
                <a:latin typeface="TradeGothicLTStd"/>
              </a:rPr>
            </a:br>
            <a:r>
              <a:rPr lang="en-US" sz="1400">
                <a:effectLst/>
                <a:latin typeface="TradeGothicLTStd"/>
              </a:rPr>
              <a:t>     2:  Remote/Inactive</a:t>
            </a:r>
            <a:endParaRPr lang="en-US" sz="1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4AADEC-50F3-C255-DE6F-BF276944CE3A}"/>
              </a:ext>
            </a:extLst>
          </p:cNvPr>
          <p:cNvCxnSpPr/>
          <p:nvPr/>
        </p:nvCxnSpPr>
        <p:spPr>
          <a:xfrm>
            <a:off x="3445062" y="-129874"/>
            <a:ext cx="0" cy="97760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70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2770389E-70A1-166F-2663-914A84A6B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163159"/>
              </p:ext>
            </p:extLst>
          </p:nvPr>
        </p:nvGraphicFramePr>
        <p:xfrm>
          <a:off x="325966" y="1543796"/>
          <a:ext cx="11540065" cy="473573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308013">
                  <a:extLst>
                    <a:ext uri="{9D8B030D-6E8A-4147-A177-3AD203B41FA5}">
                      <a16:colId xmlns:a16="http://schemas.microsoft.com/office/drawing/2014/main" val="3591427926"/>
                    </a:ext>
                  </a:extLst>
                </a:gridCol>
                <a:gridCol w="2308013">
                  <a:extLst>
                    <a:ext uri="{9D8B030D-6E8A-4147-A177-3AD203B41FA5}">
                      <a16:colId xmlns:a16="http://schemas.microsoft.com/office/drawing/2014/main" val="570935119"/>
                    </a:ext>
                  </a:extLst>
                </a:gridCol>
                <a:gridCol w="2308013">
                  <a:extLst>
                    <a:ext uri="{9D8B030D-6E8A-4147-A177-3AD203B41FA5}">
                      <a16:colId xmlns:a16="http://schemas.microsoft.com/office/drawing/2014/main" val="829027066"/>
                    </a:ext>
                  </a:extLst>
                </a:gridCol>
                <a:gridCol w="2308013">
                  <a:extLst>
                    <a:ext uri="{9D8B030D-6E8A-4147-A177-3AD203B41FA5}">
                      <a16:colId xmlns:a16="http://schemas.microsoft.com/office/drawing/2014/main" val="1349407741"/>
                    </a:ext>
                  </a:extLst>
                </a:gridCol>
                <a:gridCol w="2308013">
                  <a:extLst>
                    <a:ext uri="{9D8B030D-6E8A-4147-A177-3AD203B41FA5}">
                      <a16:colId xmlns:a16="http://schemas.microsoft.com/office/drawing/2014/main" val="3111765064"/>
                    </a:ext>
                  </a:extLst>
                </a:gridCol>
              </a:tblGrid>
              <a:tr h="116957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Linear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Random Forest Regressor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Zero-inflated Regressor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Tweedie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045022"/>
                  </a:ext>
                </a:extLst>
              </a:tr>
              <a:tr h="80970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Mean Squared Error</a:t>
                      </a:r>
                    </a:p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(Lower is better)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0.42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0.83</a:t>
                      </a:r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1.37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038460"/>
                  </a:ext>
                </a:extLst>
              </a:tr>
              <a:tr h="80970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R-squared </a:t>
                      </a:r>
                    </a:p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(Higher is better)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324491"/>
                  </a:ext>
                </a:extLst>
              </a:tr>
              <a:tr h="80970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Mean Absolute Error</a:t>
                      </a:r>
                    </a:p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(Lower is better)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0.46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0.45</a:t>
                      </a:r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0.61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96619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4DA3419-B997-9398-0E27-D79C284D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882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238312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09E49-54B3-60FB-89A1-50F1F9C95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4260" y="1253331"/>
            <a:ext cx="546174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u="sng">
                <a:solidFill>
                  <a:srgbClr val="C00000"/>
                </a:solidFill>
              </a:rPr>
              <a:t>Limitations</a:t>
            </a:r>
          </a:p>
          <a:p>
            <a:pPr marL="0" indent="0" algn="ctr">
              <a:buNone/>
            </a:pPr>
            <a:endParaRPr lang="en-US" u="sng"/>
          </a:p>
          <a:p>
            <a:r>
              <a:rPr lang="en-US"/>
              <a:t>Cannot directly use classification algorithms to predict who has AD.</a:t>
            </a:r>
          </a:p>
          <a:p>
            <a:r>
              <a:rPr lang="en-US"/>
              <a:t>Having no validation for k-means clustering.</a:t>
            </a:r>
          </a:p>
          <a:p>
            <a:r>
              <a:rPr lang="en-US"/>
              <a:t>Human-involved in selecting features.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1C6CE-B007-DD38-BAEB-879C9A820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1253331"/>
            <a:ext cx="5644444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u="sng">
                <a:solidFill>
                  <a:srgbClr val="C00000"/>
                </a:solidFill>
              </a:rPr>
              <a:t>Future directions</a:t>
            </a:r>
          </a:p>
          <a:p>
            <a:pPr marL="0" indent="0" algn="ctr">
              <a:buNone/>
            </a:pPr>
            <a:endParaRPr lang="en-US" u="sng"/>
          </a:p>
          <a:p>
            <a:r>
              <a:rPr lang="en-US"/>
              <a:t>Training more comprehensive models including other features.</a:t>
            </a:r>
          </a:p>
          <a:p>
            <a:r>
              <a:rPr lang="en-US"/>
              <a:t>Requesting alternative dataset that has label of who has AD, if possible.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85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2F55-7A35-62B5-C9AC-C99DE2EF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46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/>
              <a:t>Thank you for attending!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D9D98F1-0147-54ED-7354-07251269D230}"/>
              </a:ext>
            </a:extLst>
          </p:cNvPr>
          <p:cNvSpPr txBox="1">
            <a:spLocks/>
          </p:cNvSpPr>
          <p:nvPr/>
        </p:nvSpPr>
        <p:spPr>
          <a:xfrm>
            <a:off x="838200" y="32401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>
                <a:latin typeface="+mn-lt"/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0744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0D24F4AC-4F91-7C43-0820-430DD4E0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Alzheimer's Disease?</a:t>
            </a:r>
          </a:p>
        </p:txBody>
      </p:sp>
      <p:pic>
        <p:nvPicPr>
          <p:cNvPr id="4" name="Chỗ dành sẵn cho Nội dung 3" descr="What is Alzheimer’s disease? Causes, symptoms and diagnosis information. Forgotten words, dates and faces surround a woman.">
            <a:extLst>
              <a:ext uri="{FF2B5EF4-FFF2-40B4-BE49-F238E27FC236}">
                <a16:creationId xmlns:a16="http://schemas.microsoft.com/office/drawing/2014/main" id="{DAF011D8-E39A-4D7F-D297-62FB9D78D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29163"/>
            <a:ext cx="6780700" cy="479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8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w of samples for medical testing">
            <a:extLst>
              <a:ext uri="{FF2B5EF4-FFF2-40B4-BE49-F238E27FC236}">
                <a16:creationId xmlns:a16="http://schemas.microsoft.com/office/drawing/2014/main" id="{D491D572-B566-4850-521A-E416B0B24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33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sp useBgFill="1">
        <p:nvSpPr>
          <p:cNvPr id="46" name="Rectangle 15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AAD4F893-E03A-DE2B-314B-7EBC4743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pPr algn="ctr"/>
            <a:r>
              <a:rPr lang="vi-VN" sz="4000" b="1">
                <a:latin typeface="Calibri"/>
                <a:ea typeface="Calibri"/>
                <a:cs typeface="Times New Roman"/>
              </a:rPr>
              <a:t>Motivation</a:t>
            </a:r>
            <a:endParaRPr lang="vi-VN" sz="4000" b="1">
              <a:latin typeface="Calibri"/>
              <a:ea typeface="Calibri"/>
            </a:endParaRPr>
          </a:p>
        </p:txBody>
      </p:sp>
      <p:sp>
        <p:nvSpPr>
          <p:cNvPr id="47" name="Chỗ dành sẵn cho Nội dung 2">
            <a:extLst>
              <a:ext uri="{FF2B5EF4-FFF2-40B4-BE49-F238E27FC236}">
                <a16:creationId xmlns:a16="http://schemas.microsoft.com/office/drawing/2014/main" id="{365AD469-C8A4-49E3-1B53-C129027BD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25" y="2416629"/>
            <a:ext cx="5267132" cy="38234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vi-VN" sz="1600">
                <a:latin typeface="Calibri"/>
                <a:ea typeface="+mn-lt"/>
                <a:cs typeface="Arial"/>
              </a:rPr>
              <a:t>Alzheimer's disease affects 6.7 million individuals aged 65 and olde</a:t>
            </a:r>
            <a:r>
              <a:rPr lang="en-US" sz="1600">
                <a:latin typeface="Calibri"/>
                <a:ea typeface="+mn-lt"/>
                <a:cs typeface="Arial"/>
              </a:rPr>
              <a:t>r</a:t>
            </a:r>
            <a:r>
              <a:rPr lang="vi-VN" sz="1600">
                <a:latin typeface="Calibri"/>
                <a:ea typeface="+mn-lt"/>
                <a:cs typeface="Arial"/>
              </a:rPr>
              <a:t>.</a:t>
            </a:r>
            <a:endParaRPr lang="vi-VN" sz="1600">
              <a:latin typeface="Arial"/>
              <a:ea typeface="Calibri"/>
              <a:cs typeface="Arial"/>
            </a:endParaRPr>
          </a:p>
          <a:p>
            <a:pPr algn="just"/>
            <a:endParaRPr lang="vi-VN" sz="1600">
              <a:latin typeface="Calibri"/>
              <a:ea typeface="+mn-lt"/>
              <a:cs typeface="Arial"/>
            </a:endParaRPr>
          </a:p>
          <a:p>
            <a:pPr algn="just"/>
            <a:r>
              <a:rPr lang="vi-VN" sz="1600">
                <a:latin typeface="Calibri"/>
                <a:ea typeface="+mn-lt"/>
                <a:cs typeface="Arial"/>
              </a:rPr>
              <a:t>Without significant medical advancements to</a:t>
            </a:r>
            <a:r>
              <a:rPr lang="en-US" sz="1600">
                <a:latin typeface="Calibri"/>
                <a:ea typeface="+mn-lt"/>
                <a:cs typeface="Arial"/>
              </a:rPr>
              <a:t> address this problem, the anticipated number of cases will be</a:t>
            </a:r>
            <a:r>
              <a:rPr lang="vi-VN" sz="1600">
                <a:latin typeface="Calibri"/>
                <a:ea typeface="+mn-lt"/>
                <a:cs typeface="Arial"/>
              </a:rPr>
              <a:t> 13.8 million by 2060.</a:t>
            </a:r>
            <a:endParaRPr lang="vi-VN" sz="1600">
              <a:latin typeface="Calibri"/>
              <a:cs typeface="Arial"/>
            </a:endParaRPr>
          </a:p>
          <a:p>
            <a:pPr algn="just"/>
            <a:endParaRPr lang="vi-VN" sz="1600">
              <a:latin typeface="Calibri"/>
              <a:ea typeface="+mn-lt"/>
              <a:cs typeface="Arial"/>
            </a:endParaRPr>
          </a:p>
          <a:p>
            <a:pPr algn="just"/>
            <a:r>
              <a:rPr lang="vi-VN" sz="1600">
                <a:latin typeface="Calibri"/>
                <a:ea typeface="+mn-lt"/>
                <a:cs typeface="Arial"/>
              </a:rPr>
              <a:t>Th</a:t>
            </a:r>
            <a:r>
              <a:rPr lang="en-US" sz="1600">
                <a:latin typeface="Calibri"/>
                <a:ea typeface="+mn-lt"/>
                <a:cs typeface="Arial"/>
              </a:rPr>
              <a:t>is</a:t>
            </a:r>
            <a:r>
              <a:rPr lang="vi-VN" sz="1600">
                <a:latin typeface="Calibri"/>
                <a:ea typeface="+mn-lt"/>
                <a:cs typeface="Arial"/>
              </a:rPr>
              <a:t> highlight the urgent need for continued research and innovation in the field of dementia care.</a:t>
            </a:r>
            <a:endParaRPr lang="vi-VN" sz="1600">
              <a:latin typeface="Arial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95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4B8CFE-72CE-FF3A-A980-A869B946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National Alzheimer’s Coordinating Center (</a:t>
            </a:r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NACC) data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9AEFA-8212-2CDC-4822-68DDE0603EF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b="1" i="0"/>
              <a:t>Data used in our projects:</a:t>
            </a:r>
            <a:endParaRPr lang="vi-VN"/>
          </a:p>
          <a:p>
            <a:pPr marL="0" lvl="0" indent="-22860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/>
              <a:buChar char="•"/>
            </a:pPr>
            <a:r>
              <a:rPr lang="en-US" sz="1700"/>
              <a:t>13689 patients’ data </a:t>
            </a:r>
            <a:r>
              <a:rPr lang="en-US" sz="1700" b="0" i="0" u="none" strike="noStrike">
                <a:effectLst/>
              </a:rPr>
              <a:t>collected since 2005 during standardized annual evaluations conducted at the NIA-funded Alzheimer’s Disease Research Centers (ADRCs) across the country. </a:t>
            </a:r>
            <a:endParaRPr lang="en-US" sz="1700">
              <a:ea typeface="Calibri"/>
              <a:cs typeface="Calibri"/>
            </a:endParaRPr>
          </a:p>
          <a:p>
            <a:pPr marL="0" lvl="0" indent="-22860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700"/>
              <a:t>22 features selected based on literature review and easiness-to-understand for normal people.</a:t>
            </a:r>
            <a:endParaRPr lang="en-US" sz="170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625C78-A9E4-7733-ADC5-4F59F9727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47736"/>
            <a:ext cx="6903720" cy="37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1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E765-779D-D582-99EF-F1F7C6A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latin typeface="+mn-lt"/>
                <a:cs typeface="Arial"/>
              </a:rPr>
              <a:t>Features</a:t>
            </a:r>
            <a:endParaRPr lang="en-US" sz="5400" b="1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92DC299-39C6-1970-BC14-F10A94663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871362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15DC5FC2-1C39-0D2C-FF9C-58AA30EB6AEE}"/>
              </a:ext>
            </a:extLst>
          </p:cNvPr>
          <p:cNvSpPr txBox="1">
            <a:spLocks/>
          </p:cNvSpPr>
          <p:nvPr/>
        </p:nvSpPr>
        <p:spPr>
          <a:xfrm>
            <a:off x="838200" y="56046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rgbClr val="C00000"/>
                </a:solidFill>
                <a:latin typeface="Arial"/>
                <a:cs typeface="Arial"/>
              </a:rPr>
              <a:t>No labeled data!</a:t>
            </a:r>
            <a:endParaRPr lang="en-US" sz="28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9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3D861B5-D2C2-6E05-EC9B-2DA28783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6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latin typeface="+mn-lt"/>
                <a:cs typeface="Times New Roman" panose="02020603050405020304" pitchFamily="18" charset="0"/>
              </a:rPr>
              <a:t>K-means clustering</a:t>
            </a:r>
          </a:p>
        </p:txBody>
      </p:sp>
      <p:pic>
        <p:nvPicPr>
          <p:cNvPr id="2" name="Content Placeholder 4" descr="A screenshot of a diagram&#10;&#10;Description automatically generated">
            <a:extLst>
              <a:ext uri="{FF2B5EF4-FFF2-40B4-BE49-F238E27FC236}">
                <a16:creationId xmlns:a16="http://schemas.microsoft.com/office/drawing/2014/main" id="{D3756AF4-9909-5B79-DFA4-4FA580158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440" r="1950" b="3223"/>
          <a:stretch/>
        </p:blipFill>
        <p:spPr>
          <a:xfrm>
            <a:off x="435213" y="1783644"/>
            <a:ext cx="11321573" cy="423809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47064E-37C7-3808-47C0-9F6530704A7B}"/>
              </a:ext>
            </a:extLst>
          </p:cNvPr>
          <p:cNvSpPr/>
          <p:nvPr/>
        </p:nvSpPr>
        <p:spPr>
          <a:xfrm>
            <a:off x="10398637" y="5522404"/>
            <a:ext cx="1696816" cy="930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3D861B5-D2C2-6E05-EC9B-2DA28783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latin typeface="+mn-lt"/>
                <a:cs typeface="Times New Roman" panose="02020603050405020304" pitchFamily="18" charset="0"/>
              </a:rPr>
              <a:t>K-means clustering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DA5F5F-7E5B-6C05-899B-3077E5F21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5"/>
          <a:stretch/>
        </p:blipFill>
        <p:spPr bwMode="auto">
          <a:xfrm>
            <a:off x="-512" y="1935417"/>
            <a:ext cx="7840831" cy="435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Hình ảnh 1" descr="Ảnh có chứa văn bản, ảnh chụp màn hình, Phông chữ, biểu đồ&#10;&#10;Mô tả được tự động tạo">
            <a:extLst>
              <a:ext uri="{FF2B5EF4-FFF2-40B4-BE49-F238E27FC236}">
                <a16:creationId xmlns:a16="http://schemas.microsoft.com/office/drawing/2014/main" id="{A6912774-A96C-0AD9-478F-7BB8F5DFA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437" y="1940069"/>
            <a:ext cx="4360842" cy="403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5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808A81-0BCB-EC56-7EC9-CEF36B49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78" y="565871"/>
            <a:ext cx="10515600" cy="779464"/>
          </a:xfrm>
        </p:spPr>
        <p:txBody>
          <a:bodyPr/>
          <a:lstStyle/>
          <a:p>
            <a:r>
              <a:rPr lang="vi-VN" b="1">
                <a:latin typeface="Calibri" panose="020F0502020204030204" pitchFamily="34" charset="0"/>
                <a:cs typeface="Calibri" panose="020F0502020204030204" pitchFamily="34" charset="0"/>
              </a:rPr>
              <a:t>Insignificant factors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70FE180-D188-BCEE-58DF-D9FDC3BED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78" y="1460501"/>
            <a:ext cx="10515600" cy="50323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>
                <a:cs typeface="Arial"/>
              </a:rPr>
              <a:t>After clustering, it becomes apparent that the first three factor groups did not significantly contribute to the model, as the distribution of each category within these features is proportionally similar.</a:t>
            </a: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endParaRPr lang="vi-VN">
              <a:latin typeface="Arial"/>
              <a:cs typeface="Arial"/>
            </a:endParaRPr>
          </a:p>
        </p:txBody>
      </p:sp>
      <p:pic>
        <p:nvPicPr>
          <p:cNvPr id="5" name="Chỗ dành sẵn cho Nội dung 3" descr="Ảnh có chứa văn bản, ảnh chụp màn hình, biểu đồ, Hình chữ nhật&#10;&#10;Mô tả được tự động tạo">
            <a:extLst>
              <a:ext uri="{FF2B5EF4-FFF2-40B4-BE49-F238E27FC236}">
                <a16:creationId xmlns:a16="http://schemas.microsoft.com/office/drawing/2014/main" id="{78C6356E-9837-0554-D8E6-44D80B382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0" y="3521940"/>
            <a:ext cx="3846066" cy="2483749"/>
          </a:xfrm>
          <a:prstGeom prst="rect">
            <a:avLst/>
          </a:prstGeom>
        </p:spPr>
      </p:pic>
      <p:pic>
        <p:nvPicPr>
          <p:cNvPr id="7" name="Chỗ dành sẵn cho Nội dung 3" descr="Ảnh có chứa văn bản, ảnh chụp màn hình, biểu đồ, Hình chữ nhật&#10;&#10;Mô tả được tự động tạo">
            <a:extLst>
              <a:ext uri="{FF2B5EF4-FFF2-40B4-BE49-F238E27FC236}">
                <a16:creationId xmlns:a16="http://schemas.microsoft.com/office/drawing/2014/main" id="{45FD9270-8CC3-34B5-53D1-DA0C3657A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2" b="345"/>
          <a:stretch/>
        </p:blipFill>
        <p:spPr>
          <a:xfrm>
            <a:off x="8091610" y="3521940"/>
            <a:ext cx="3948904" cy="2466036"/>
          </a:xfrm>
          <a:prstGeom prst="rect">
            <a:avLst/>
          </a:prstGeom>
        </p:spPr>
      </p:pic>
      <p:pic>
        <p:nvPicPr>
          <p:cNvPr id="9" name="Chỗ dành sẵn cho Nội dung 3" descr="Ảnh có chứa văn bản, ảnh chụp màn hình, biểu đồ, Hình chữ nhật&#10;&#10;Mô tả được tự động tạo">
            <a:extLst>
              <a:ext uri="{FF2B5EF4-FFF2-40B4-BE49-F238E27FC236}">
                <a16:creationId xmlns:a16="http://schemas.microsoft.com/office/drawing/2014/main" id="{237C6434-602A-F3BE-3CC7-6CA518108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396" y="3530796"/>
            <a:ext cx="4127257" cy="2466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FAB157-F635-EEE6-843A-21FF5C1C7DDF}"/>
              </a:ext>
            </a:extLst>
          </p:cNvPr>
          <p:cNvSpPr/>
          <p:nvPr/>
        </p:nvSpPr>
        <p:spPr>
          <a:xfrm>
            <a:off x="375082" y="2912339"/>
            <a:ext cx="2878667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Demographic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0704B-E860-53E4-8F81-5DDD91F5A98D}"/>
              </a:ext>
            </a:extLst>
          </p:cNvPr>
          <p:cNvSpPr/>
          <p:nvPr/>
        </p:nvSpPr>
        <p:spPr>
          <a:xfrm>
            <a:off x="4200108" y="2912339"/>
            <a:ext cx="2878667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Health condition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E7364A-A4C6-9E6F-D3E0-D4A32F2D766C}"/>
              </a:ext>
            </a:extLst>
          </p:cNvPr>
          <p:cNvSpPr/>
          <p:nvPr/>
        </p:nvSpPr>
        <p:spPr>
          <a:xfrm>
            <a:off x="8452555" y="2895503"/>
            <a:ext cx="2878667" cy="440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Lifestyle</a:t>
            </a:r>
          </a:p>
        </p:txBody>
      </p:sp>
    </p:spTree>
    <p:extLst>
      <p:ext uri="{BB962C8B-B14F-4D97-AF65-F5344CB8AC3E}">
        <p14:creationId xmlns:p14="http://schemas.microsoft.com/office/powerpoint/2010/main" val="108196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5AD7A55-2AF4-3A20-E66D-EC1D1955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vi-VN" sz="5400" b="1">
                <a:latin typeface="Calibri"/>
                <a:ea typeface="Calibri"/>
                <a:cs typeface="Times New Roman"/>
              </a:rPr>
              <a:t>Cognitive Assesment</a:t>
            </a:r>
            <a:endParaRPr lang="vi-VN" sz="5400" b="1">
              <a:latin typeface="Calibri"/>
              <a:ea typeface="Calibri"/>
            </a:endParaRP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tent Placeholder 7">
            <a:extLst>
              <a:ext uri="{FF2B5EF4-FFF2-40B4-BE49-F238E27FC236}">
                <a16:creationId xmlns:a16="http://schemas.microsoft.com/office/drawing/2014/main" id="{7D9EB9CE-15AD-9EE3-F9DE-AE55206CD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3"/>
            <a:ext cx="6894576" cy="3702643"/>
          </a:xfrm>
        </p:spPr>
        <p:txBody>
          <a:bodyPr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Class A: </a:t>
            </a:r>
            <a:r>
              <a:rPr lang="en-US" sz="2000">
                <a:ea typeface="+mn-lt"/>
                <a:cs typeface="+mn-lt"/>
              </a:rPr>
              <a:t> </a:t>
            </a:r>
          </a:p>
          <a:p>
            <a:pPr lvl="1" algn="just"/>
            <a:r>
              <a:rPr lang="en-US" sz="1600">
                <a:ea typeface="+mn-lt"/>
                <a:cs typeface="+mn-lt"/>
              </a:rPr>
              <a:t>For CDRSUM, most individuals are classified as normal on the clinical rating scale.</a:t>
            </a:r>
          </a:p>
          <a:p>
            <a:pPr lvl="1" algn="just"/>
            <a:r>
              <a:rPr lang="en-US" sz="1600">
                <a:ea typeface="+mn-lt"/>
                <a:cs typeface="+mn-lt"/>
              </a:rPr>
              <a:t>For memory decline, more than 60% of this class wasn't reported to have a decline in memory.</a:t>
            </a:r>
            <a:endParaRPr lang="vi-VN" sz="1600"/>
          </a:p>
          <a:p>
            <a:r>
              <a:rPr lang="en-US" sz="2000">
                <a:ea typeface="Calibri"/>
                <a:cs typeface="Calibri"/>
              </a:rPr>
              <a:t>Class B: </a:t>
            </a:r>
          </a:p>
          <a:p>
            <a:pPr lvl="1" algn="just"/>
            <a:r>
              <a:rPr lang="en-US" sz="1600">
                <a:ea typeface="+mn-lt"/>
                <a:cs typeface="+mn-lt"/>
              </a:rPr>
              <a:t>For CDRSUM, more than half of this class have some degree of impairment.</a:t>
            </a:r>
          </a:p>
          <a:p>
            <a:pPr lvl="1" algn="just"/>
            <a:r>
              <a:rPr lang="en-US" sz="1600">
                <a:ea typeface="+mn-lt"/>
                <a:cs typeface="+mn-lt"/>
              </a:rPr>
              <a:t>For memory decline, almost all participants in this cluster are reported to have a decline in memory. </a:t>
            </a:r>
            <a:endParaRPr lang="en-US" sz="2000">
              <a:ea typeface="+mn-lt"/>
              <a:cs typeface="+mn-lt"/>
            </a:endParaRPr>
          </a:p>
          <a:p>
            <a:endParaRPr lang="en-US" sz="2000">
              <a:ea typeface="Calibri"/>
              <a:cs typeface="Calibri"/>
            </a:endParaRPr>
          </a:p>
        </p:txBody>
      </p:sp>
      <p:pic>
        <p:nvPicPr>
          <p:cNvPr id="4" name="Chỗ dành sẵn cho Nội dung 3" descr="Ảnh có chứa văn bản, ảnh chụp màn hình, màn hình, biểu đồ&#10;&#10;Mô tả được tự động tạo">
            <a:extLst>
              <a:ext uri="{FF2B5EF4-FFF2-40B4-BE49-F238E27FC236}">
                <a16:creationId xmlns:a16="http://schemas.microsoft.com/office/drawing/2014/main" id="{2B650951-ECB3-CA19-E906-DB7CC91FB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548872"/>
            <a:ext cx="4014216" cy="2990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F9C040-13DE-E715-B502-F6285C6D2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208" y="4079193"/>
            <a:ext cx="3709848" cy="24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Machine Learning approaches on Alzheimer’s Disease data</vt:lpstr>
      <vt:lpstr>What is Alzheimer's Disease?</vt:lpstr>
      <vt:lpstr>Motivation</vt:lpstr>
      <vt:lpstr>National Alzheimer’s Coordinating Center (NACC) data</vt:lpstr>
      <vt:lpstr>Features</vt:lpstr>
      <vt:lpstr>K-means clustering</vt:lpstr>
      <vt:lpstr>K-means clustering</vt:lpstr>
      <vt:lpstr>Insignificant factors</vt:lpstr>
      <vt:lpstr>Cognitive Assesment</vt:lpstr>
      <vt:lpstr>Functional Activities</vt:lpstr>
      <vt:lpstr>General conclusion</vt:lpstr>
      <vt:lpstr>PowerPoint Presentation</vt:lpstr>
      <vt:lpstr>PowerPoint Presentation</vt:lpstr>
      <vt:lpstr>PowerPoint Presentation</vt:lpstr>
      <vt:lpstr>Linear Regression</vt:lpstr>
      <vt:lpstr>Evaluation metrics</vt:lpstr>
      <vt:lpstr>PowerPoint Presentation</vt:lpstr>
      <vt:lpstr>Thank you for attending!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Suong</dc:creator>
  <cp:revision>1</cp:revision>
  <dcterms:created xsi:type="dcterms:W3CDTF">2024-04-04T06:48:31Z</dcterms:created>
  <dcterms:modified xsi:type="dcterms:W3CDTF">2024-05-02T00:57:00Z</dcterms:modified>
</cp:coreProperties>
</file>