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9"/>
    <p:restoredTop sz="95775"/>
  </p:normalViewPr>
  <p:slideViewPr>
    <p:cSldViewPr snapToGrid="0">
      <p:cViewPr varScale="1">
        <p:scale>
          <a:sx n="75" d="100"/>
          <a:sy n="75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1DFD-5C05-0862-C8EE-4E80263B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0411F-29CE-1CB7-F145-51F0DE521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79FB-11A7-AC2D-C305-1548BF06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64E9-BD5D-54AC-9ABC-4525E230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D14B-79CE-3220-9E6F-6960C111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467F-DBA1-49DB-DA52-9333FFCE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D4F45-A189-76EB-9D1B-665DC5A6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AD03-0BB0-25C2-4265-896A2DCB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D408-3531-45F9-C373-22DCF892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FE17-9382-0BCE-7C14-2E68DDD1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AA527-B229-5934-6A91-AAFBF03A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68205-023F-4F37-3F34-ECC6FE6C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A9C1-626F-ECAC-F540-295C786E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4488-CBFA-D6E5-5184-D8C4B7CA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9FF0-E263-B903-7608-D1B6AA5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CEA7-DDDB-C47C-D205-B154EAF6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EFE-EFCF-E7A4-42BA-7380759A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BDEE-22C7-F3B7-A0A4-DCFC29AA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87D9-1423-379B-B08A-428AD20C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4038-80D5-1C71-56FD-E173B973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7A3-E0EE-AEB3-8215-65FFA2AF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0537-FB5F-B541-4CB4-5970188E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E491-7C83-970A-AC6A-BAE0485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E5707-4774-4F97-7EB7-FC60B0F6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B6CBC-7FD5-A0A1-00AF-5C8040B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218-93E7-4725-970E-59C6D71E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8311-5D38-3A41-0BB3-D9F117D67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F49E-0B7E-FE58-B502-86156C4E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5E5E-D39B-BAAA-D099-E1B35AB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C030-0F93-2A94-21B8-FF79535A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84E0-4FDE-8FFC-6396-CA4DF13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AFE8-374E-431B-5189-EFA96E49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AF84C-5A5B-5191-7A70-93A0D043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CBA8-AD14-7706-72D6-BA194AFE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FBCBB-C8CB-9B79-8C48-038CA2261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1746F-866F-AE66-5879-B685E2988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F117A-6A85-A40C-B830-84A0AA8B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C2F72-4FF5-5602-B540-81451EC7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804FA-58F8-CE9B-2223-9172567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668D-4F9A-500C-BCF6-C980172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B4CB5-5251-BBF4-C627-BB061AA2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9F70A-B8E8-8985-5DA3-DF6C4FE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55D52-998A-5314-6519-A6A2B38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F5939-5937-B219-AFC0-37D2555C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E6EA4-FAF1-5292-589A-C0952AA2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07326-5B3F-9FD5-FAA3-2AC23AF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EAAB-1B4D-D378-7C88-0323F902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8134-EB09-E8AA-F736-4A73F5BC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13C6D-47A5-6C01-E026-FD728457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BA272-32AC-8784-4DCC-2C103486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31938-4610-333A-4EA7-383C0C0C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EAB5-E2CE-FBA4-AB56-71569CA0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29AD-49F6-250E-0D63-12F895F2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E52D3-F0C2-5C2C-17E7-861A6A2A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7BFD-EF5D-C3D2-BBF6-AAC6CC79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F691-7FE2-52EA-EA4E-471C8AEE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B4F6-8A5B-D7E2-D17E-CA51FCAA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B5AB0-AF18-496C-0733-8A718D18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5E2A1-B7DF-4574-AA88-B3E202F6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1E65-D52A-7496-A713-FA4A2FE4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AC22-0993-EEC4-D74B-242BF5DB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82D2-4CE5-3043-96E6-BF9D5989365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8C46-B334-CABC-9706-2CEB241F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DF7-7B69-07E5-B195-63DD12C2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85A7-263C-DD47-BA75-ECED6225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9401-A05F-8503-9EC4-6B61A2C2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800"/>
            <a:ext cx="9144000" cy="2387600"/>
          </a:xfrm>
        </p:spPr>
        <p:txBody>
          <a:bodyPr/>
          <a:lstStyle/>
          <a:p>
            <a:r>
              <a:rPr lang="en-US" dirty="0"/>
              <a:t>Total Prison Population from 2008-2022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6040-30BC-A6B9-5337-0342A000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67"/>
            <a:ext cx="9144000" cy="1655762"/>
          </a:xfrm>
        </p:spPr>
        <p:txBody>
          <a:bodyPr/>
          <a:lstStyle/>
          <a:p>
            <a:r>
              <a:rPr lang="en-US" dirty="0"/>
              <a:t>Maia Vachon</a:t>
            </a:r>
          </a:p>
        </p:txBody>
      </p:sp>
    </p:spTree>
    <p:extLst>
      <p:ext uri="{BB962C8B-B14F-4D97-AF65-F5344CB8AC3E}">
        <p14:creationId xmlns:p14="http://schemas.microsoft.com/office/powerpoint/2010/main" val="23618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C34-89B7-5350-D758-92690F4C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E217-5A1B-6864-82DF-BEC4E3F0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309" cy="4351338"/>
          </a:xfrm>
        </p:spPr>
        <p:txBody>
          <a:bodyPr/>
          <a:lstStyle/>
          <a:p>
            <a:r>
              <a:rPr lang="en-US" dirty="0"/>
              <a:t>Bureau of Justice Statistics: data from 1979 to 2022, arrest data by state</a:t>
            </a:r>
          </a:p>
          <a:p>
            <a:r>
              <a:rPr lang="en-US" dirty="0"/>
              <a:t>FBI: data from 1995 to 2022, Uniform Crime Reporting Program (UCR), prison population data by state</a:t>
            </a:r>
          </a:p>
          <a:p>
            <a:r>
              <a:rPr lang="en-US" dirty="0"/>
              <a:t>Bureau of Economic Analysis: data from 1997 to 2022, real GDP data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F9D66-E000-C2F4-60E7-1CCD0369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93" y="576887"/>
            <a:ext cx="2984823" cy="156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B9AE8-EDD9-0794-7CB7-0916D10B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32" y="2337562"/>
            <a:ext cx="2298527" cy="217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98259-F0AE-56B1-22AC-F5753893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93" y="4816649"/>
            <a:ext cx="2984823" cy="14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8A1E-688F-7E3B-46E4-1844E2F2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9D4-1A16-54E2-D9A9-0CAF2EBF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ideas!</a:t>
            </a:r>
          </a:p>
          <a:p>
            <a:r>
              <a:rPr lang="en-US" dirty="0"/>
              <a:t>Wanted data from 2008-2022, but couldn’t find a good compiled dataset – had to download a lot of separate csv files, especially for prison populations and crime data</a:t>
            </a:r>
          </a:p>
          <a:p>
            <a:r>
              <a:rPr lang="en-US" dirty="0"/>
              <a:t>Matching index for GDP and Prison Population datasets</a:t>
            </a:r>
          </a:p>
          <a:p>
            <a:r>
              <a:rPr lang="en-US" dirty="0"/>
              <a:t>SIDENOTE: how Covid has affected total prison populations </a:t>
            </a:r>
          </a:p>
          <a:p>
            <a:pPr lvl="1"/>
            <a:r>
              <a:rPr lang="en-US" dirty="0"/>
              <a:t>In most states, arrest data severely dropped during Covid (as expected) but in 2022, it skyrocketed in most states – something to study later!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18E1-87BB-6CCA-5CE5-A1E4F04D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with Lag(s)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4BD2-5EE2-8045-CF3D-43AA2E4B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sets, seeing if GDP of a certain year had an affect on total prison populations</a:t>
            </a:r>
          </a:p>
          <a:p>
            <a:r>
              <a:rPr lang="en-US" dirty="0"/>
              <a:t>1. simple linear regression</a:t>
            </a:r>
          </a:p>
          <a:p>
            <a:r>
              <a:rPr lang="en-US" dirty="0"/>
              <a:t>2. linear regression with one lag – GDP from the previous year matched with total prison population of the year in question</a:t>
            </a:r>
          </a:p>
          <a:p>
            <a:r>
              <a:rPr lang="en-US" dirty="0"/>
              <a:t>3. linear regression with multiple lags  </a:t>
            </a:r>
          </a:p>
        </p:txBody>
      </p:sp>
    </p:spTree>
    <p:extLst>
      <p:ext uri="{BB962C8B-B14F-4D97-AF65-F5344CB8AC3E}">
        <p14:creationId xmlns:p14="http://schemas.microsoft.com/office/powerpoint/2010/main" val="6933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F010-8AB4-F2A0-98A7-8DF1CD4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226B-2B17-9E4F-07F3-0DEB7A42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r-squared: 0.4622</a:t>
            </a:r>
          </a:p>
          <a:p>
            <a:r>
              <a:rPr lang="en-US" dirty="0"/>
              <a:t>2. r-squared: 0.4586</a:t>
            </a:r>
          </a:p>
          <a:p>
            <a:r>
              <a:rPr lang="en-US" dirty="0"/>
              <a:t>3. r-squared: 0.396</a:t>
            </a:r>
          </a:p>
          <a:p>
            <a:endParaRPr lang="en-US" dirty="0"/>
          </a:p>
          <a:p>
            <a:r>
              <a:rPr lang="en-US" dirty="0"/>
              <a:t>Lagging didn’t do much and overall, the model may not be the best to understand total prison populations</a:t>
            </a:r>
          </a:p>
        </p:txBody>
      </p:sp>
    </p:spTree>
    <p:extLst>
      <p:ext uri="{BB962C8B-B14F-4D97-AF65-F5344CB8AC3E}">
        <p14:creationId xmlns:p14="http://schemas.microsoft.com/office/powerpoint/2010/main" val="13980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68BC-62DC-8546-B17C-1E37C9E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BBD6-F74C-D0CF-27C7-0BD21B53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dealt with multivariate forecasting in DATA 300.</a:t>
            </a:r>
          </a:p>
          <a:p>
            <a:r>
              <a:rPr lang="en-US" dirty="0"/>
              <a:t>But predicting total prison populations based on factors such as GDP, different types of crime, % of arrests, etc. could be interesting!</a:t>
            </a:r>
          </a:p>
          <a:p>
            <a:r>
              <a:rPr lang="en-US" dirty="0"/>
              <a:t>ARIMA: designed for time series predictions of future values based on historical patterns</a:t>
            </a:r>
          </a:p>
          <a:p>
            <a:r>
              <a:rPr lang="en-US" dirty="0"/>
              <a:t>ADF test, KPSS test – tests for stationary data</a:t>
            </a:r>
          </a:p>
          <a:p>
            <a:pPr lvl="1"/>
            <a:r>
              <a:rPr lang="en-US" dirty="0"/>
              <a:t>Results: strong evidence against the null hypothesis – the data is stationary</a:t>
            </a:r>
          </a:p>
          <a:p>
            <a:r>
              <a:rPr lang="en-US" dirty="0"/>
              <a:t>PACF and ACF plots to determine AR and MA orders – (1,0,0)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orange line graph&#10;&#10;Description automatically generated">
            <a:extLst>
              <a:ext uri="{FF2B5EF4-FFF2-40B4-BE49-F238E27FC236}">
                <a16:creationId xmlns:a16="http://schemas.microsoft.com/office/drawing/2014/main" id="{9F3B83EA-D54A-768F-FA23-572994B3C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25" y="1415971"/>
            <a:ext cx="6059096" cy="41420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9CBEE-05B5-382C-27AF-9B8AFB25F277}"/>
              </a:ext>
            </a:extLst>
          </p:cNvPr>
          <p:cNvSpPr txBox="1"/>
          <p:nvPr/>
        </p:nvSpPr>
        <p:spPr>
          <a:xfrm>
            <a:off x="7714527" y="3044279"/>
            <a:ext cx="356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Not good…</a:t>
            </a:r>
          </a:p>
        </p:txBody>
      </p:sp>
    </p:spTree>
    <p:extLst>
      <p:ext uri="{BB962C8B-B14F-4D97-AF65-F5344CB8AC3E}">
        <p14:creationId xmlns:p14="http://schemas.microsoft.com/office/powerpoint/2010/main" val="37203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7F85-44CD-5C37-64B0-DCA51887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90D3-1CB3-60C0-4BDC-3EE07CA1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assumes linear data – may need to preprocess the data more before throwing it in</a:t>
            </a:r>
          </a:p>
          <a:p>
            <a:r>
              <a:rPr lang="en-US" dirty="0"/>
              <a:t>Differencing??? – there’s likely something wrong with my ADF and/or KPSS test code since both of them said the data was stationary</a:t>
            </a:r>
          </a:p>
          <a:p>
            <a:r>
              <a:rPr lang="en-US" dirty="0"/>
              <a:t>Multivariate forecasting is complicated!</a:t>
            </a:r>
          </a:p>
        </p:txBody>
      </p:sp>
    </p:spTree>
    <p:extLst>
      <p:ext uri="{BB962C8B-B14F-4D97-AF65-F5344CB8AC3E}">
        <p14:creationId xmlns:p14="http://schemas.microsoft.com/office/powerpoint/2010/main" val="34385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B9F2-1B87-A9D8-67A6-4F37F664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2385-8482-12D7-6DAA-467C6971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Crime data – property, violent, rape, drug abuse, </a:t>
            </a:r>
            <a:r>
              <a:rPr lang="en-US" b="1" dirty="0"/>
              <a:t>arson</a:t>
            </a:r>
            <a:r>
              <a:rPr lang="en-US" dirty="0"/>
              <a:t>, robbery, disorderly conduct, </a:t>
            </a:r>
            <a:r>
              <a:rPr lang="en-US" b="1" dirty="0"/>
              <a:t>murder and manslaughter</a:t>
            </a:r>
          </a:p>
          <a:p>
            <a:r>
              <a:rPr lang="en-US" dirty="0"/>
              <a:t>Other variables that might contribute to total prison populations in each state</a:t>
            </a:r>
          </a:p>
          <a:p>
            <a:r>
              <a:rPr lang="en-US" dirty="0"/>
              <a:t>Larger time-period and/or monthly data</a:t>
            </a:r>
          </a:p>
          <a:p>
            <a:r>
              <a:rPr lang="en-US" dirty="0"/>
              <a:t>Regional data rather than state data – look into regional policing policies</a:t>
            </a:r>
          </a:p>
          <a:p>
            <a:r>
              <a:rPr lang="en-US" dirty="0"/>
              <a:t>Demographic data – race, gender, socioeconomic status, etc.</a:t>
            </a:r>
          </a:p>
          <a:p>
            <a:r>
              <a:rPr lang="en-US" dirty="0"/>
              <a:t>How has Covid affected total prison populations and how do we expect it to keep changing??</a:t>
            </a:r>
          </a:p>
        </p:txBody>
      </p:sp>
    </p:spTree>
    <p:extLst>
      <p:ext uri="{BB962C8B-B14F-4D97-AF65-F5344CB8AC3E}">
        <p14:creationId xmlns:p14="http://schemas.microsoft.com/office/powerpoint/2010/main" val="53397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461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Total Prison Population from 2008-2022</vt:lpstr>
      <vt:lpstr>Data Sources</vt:lpstr>
      <vt:lpstr>Data Cleaning</vt:lpstr>
      <vt:lpstr>Linear Regression with Lag(s)</vt:lpstr>
      <vt:lpstr>Results</vt:lpstr>
      <vt:lpstr>Forecasting</vt:lpstr>
      <vt:lpstr>PowerPoint Presentation</vt:lpstr>
      <vt:lpstr>Problems</vt:lpstr>
      <vt:lpstr>Future Possibilities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Prison Population from 2008-2022</dc:title>
  <dc:creator>Vachon, Maia</dc:creator>
  <cp:lastModifiedBy>Vachon, Maia</cp:lastModifiedBy>
  <cp:revision>1</cp:revision>
  <dcterms:created xsi:type="dcterms:W3CDTF">2024-02-23T17:23:37Z</dcterms:created>
  <dcterms:modified xsi:type="dcterms:W3CDTF">2024-02-23T18:12:42Z</dcterms:modified>
</cp:coreProperties>
</file>