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57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BC9F-FB0B-4948-B2F0-635C29492AD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6349C-6FCA-984E-AB43-0B32246E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p-Mentha-1,8-dien-7-ol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6349C-6FCA-984E-AB43-0B32246EA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5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6349C-6FCA-984E-AB43-0B32246EA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3CD1-A417-B377-ECA5-4FA7DCF41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CB6B9-17DE-D9E2-6279-9AB9DBDE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3DB2-FA02-F152-A9F0-95777376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A66E-A5B0-05F8-DB23-FA13BDEE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7787-6118-9613-C4F9-C6BC7D23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AA11-C3EB-717A-85F8-5FC366F3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5C172-EB22-65C2-2544-E700E448F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6B35-448D-1C5E-E77B-1FED65A2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3F94-005E-7239-3F30-E4ADD94A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2E5D-2465-6156-6F23-C28467E4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2257B-9CDA-6035-170B-A50096349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D20F8-743A-7F35-A40B-702D5F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840D-5875-FA33-D393-70954122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6842-1A44-F0DB-EB83-A68092F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2193-D3A2-8385-F646-261B29E3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228B-2868-7C40-7298-57B613E6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E34D-28CF-14C2-08D5-09947711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397D-B4CA-A70C-956E-B899232F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01C0-5B7F-EEC4-7B37-4C9496CE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2823-DA52-E692-7BA4-D717994E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ADA6-A674-1779-78F4-86BC7994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5E93-91BB-073E-2675-B98C83E6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4E5A-86D5-B828-E4B8-3D39F0AC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F442-2CE8-5EB4-40A6-7F9E4780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61D4-710C-E2A5-88AB-12BF12AC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C6BA-9DB1-06E1-0A50-122EFB06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5AD2-E9BC-8DD0-55BC-D33CA0C87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C51F-030F-CF5D-16A1-287503B3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9CD4-2131-5AAC-C3D0-D2CBD157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D097-4C67-1872-C808-A3D339C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A6D5D-9899-FE7D-7C68-61F2328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6CCC-EE31-F4EF-5582-656BFF3F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7C8D-F829-7D19-3AB3-F57F3A1E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8428B-F2AE-DDAD-F43A-D453F44D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7FEAB-18CA-E82A-CBC2-6206A407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2AAAE-C986-E9AA-8C66-D517CEE3D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1D2A8-DF3C-33B7-CB76-DA006CC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CC09E-F4D9-10B9-850B-4E286A77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743AB-1B30-2B41-DE17-2F64631C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BB80-3834-DCA9-7967-9218CFAA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E3052-3EF5-FDF5-0D21-B3A5F70B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D82B6-CA5D-5872-15E9-FF95E3F3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9E249-3029-ED52-ED98-AD491620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A4383-0913-F7A0-059B-7395397D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9FA7E-B29D-03CF-524B-95CE4E13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F9CF-A28F-436F-055C-BB52325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1EC2-749B-3647-B376-BF37624D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4698-AAD1-2E8C-DFE4-389BC3F8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CC04-C636-481E-E242-5F862D62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7BEE4-5516-CB27-31B1-A0DA4274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4609-9692-F7FC-611D-E1C2A024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137A-94E0-3078-D2BA-E4A4A38E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7BE-DDEF-DB8D-1AE4-EA837CF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CAC1F-6594-8335-47F1-8D6804AB1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9193D-4DFD-1F11-5FDE-7E3B778C1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9283-213F-1E25-FE5F-75849160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56ED-A3AA-488C-0A80-C5074263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DCB4C-148E-F94D-261F-8BCD584E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5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F4E57-3F4B-D842-E7AB-1F22E7A7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E145-B9F0-25AC-DF67-1C963DFA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1D4B-5F51-9085-E776-D6EC4493E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BA4C-6B38-B141-AD57-9F14054ACE4E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3AF8-5099-7C1F-893E-DD7BDED44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C96F-4B52-8048-0D01-A5BCD5AFE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06A3B-BCEB-A448-A676-3015E14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1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8" descr="Test tubes with one test tube in orange with drops">
            <a:extLst>
              <a:ext uri="{FF2B5EF4-FFF2-40B4-BE49-F238E27FC236}">
                <a16:creationId xmlns:a16="http://schemas.microsoft.com/office/drawing/2014/main" id="{3138B6F0-686C-C41F-D458-784F95E5A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32" r="1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B8502-823A-9809-03EE-884B44085A01}"/>
              </a:ext>
            </a:extLst>
          </p:cNvPr>
          <p:cNvSpPr txBox="1"/>
          <p:nvPr/>
        </p:nvSpPr>
        <p:spPr>
          <a:xfrm>
            <a:off x="7848600" y="4872922"/>
            <a:ext cx="4023360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/>
              <a:t>Suong</a:t>
            </a:r>
            <a:r>
              <a:rPr lang="en-US" sz="2000" dirty="0"/>
              <a:t> Tran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7A2AE-FF03-C75F-3DDA-7AFBAFCB1B56}"/>
              </a:ext>
            </a:extLst>
          </p:cNvPr>
          <p:cNvSpPr txBox="1"/>
          <p:nvPr/>
        </p:nvSpPr>
        <p:spPr>
          <a:xfrm>
            <a:off x="5890260" y="2428317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36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Developing a Hazard Identification Tool for Chemical Ingredients</a:t>
            </a:r>
          </a:p>
        </p:txBody>
      </p:sp>
    </p:spTree>
    <p:extLst>
      <p:ext uri="{BB962C8B-B14F-4D97-AF65-F5344CB8AC3E}">
        <p14:creationId xmlns:p14="http://schemas.microsoft.com/office/powerpoint/2010/main" val="67711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lergic To Your Shampoo? | Rave About Skin">
            <a:extLst>
              <a:ext uri="{FF2B5EF4-FFF2-40B4-BE49-F238E27FC236}">
                <a16:creationId xmlns:a16="http://schemas.microsoft.com/office/drawing/2014/main" id="{36444E0D-1A2B-C3A2-BF54-71978215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70" y="643467"/>
            <a:ext cx="5990392" cy="55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13399-6843-7AB1-BEA1-D498E9525288}"/>
              </a:ext>
            </a:extLst>
          </p:cNvPr>
          <p:cNvSpPr txBox="1"/>
          <p:nvPr/>
        </p:nvSpPr>
        <p:spPr>
          <a:xfrm>
            <a:off x="3051487" y="1654655"/>
            <a:ext cx="2492773" cy="764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4416" b="1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????????</a:t>
            </a:r>
            <a:endParaRPr lang="en-US" sz="4800" b="1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C2AA3-2EB1-9411-5F47-1AE6D01FA2B2}"/>
              </a:ext>
            </a:extLst>
          </p:cNvPr>
          <p:cNvSpPr txBox="1"/>
          <p:nvPr/>
        </p:nvSpPr>
        <p:spPr>
          <a:xfrm>
            <a:off x="7395499" y="1464036"/>
            <a:ext cx="3429087" cy="168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208" b="1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Consumers: </a:t>
            </a:r>
          </a:p>
          <a:p>
            <a:pPr marL="420624" lvl="1" defTabSz="841248">
              <a:spcAft>
                <a:spcPts val="600"/>
              </a:spcAft>
            </a:pPr>
            <a:r>
              <a:rPr lang="en-US" sz="220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	 Accessibility</a:t>
            </a:r>
          </a:p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208" b="1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Product Manufacturers:</a:t>
            </a:r>
            <a:endParaRPr lang="en-US" sz="2208" kern="1200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r>
              <a:rPr lang="en-US" sz="2208" b="1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	</a:t>
            </a:r>
            <a:r>
              <a:rPr lang="en-US" sz="220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Transparency</a:t>
            </a:r>
            <a:endParaRPr lang="en-US" sz="2400" i="0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CE3DA-821C-2832-4254-5D2D285E13F2}"/>
              </a:ext>
            </a:extLst>
          </p:cNvPr>
          <p:cNvSpPr txBox="1"/>
          <p:nvPr/>
        </p:nvSpPr>
        <p:spPr>
          <a:xfrm>
            <a:off x="7321466" y="832780"/>
            <a:ext cx="4350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2800" b="1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Implication for stakeholders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130DC-9D12-1AE1-3F4D-919EFD52A789}"/>
              </a:ext>
            </a:extLst>
          </p:cNvPr>
          <p:cNvSpPr txBox="1"/>
          <p:nvPr/>
        </p:nvSpPr>
        <p:spPr>
          <a:xfrm>
            <a:off x="7395499" y="4545788"/>
            <a:ext cx="342908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D0D0D"/>
                </a:solidFill>
                <a:effectLst/>
              </a:rPr>
              <a:t>Public Health</a:t>
            </a:r>
          </a:p>
          <a:p>
            <a:pPr defTabSz="841248">
              <a:spcAft>
                <a:spcPts val="600"/>
              </a:spcAft>
              <a:buFont typeface="+mj-lt"/>
              <a:buAutoNum type="arabicPeriod"/>
            </a:pPr>
            <a:r>
              <a:rPr lang="en-US" sz="2400" b="1" kern="1200" dirty="0">
                <a:solidFill>
                  <a:srgbClr val="0D0D0D"/>
                </a:solidFill>
                <a:ea typeface="+mn-ea"/>
                <a:cs typeface="+mn-cs"/>
              </a:rPr>
              <a:t>Copy right of formula</a:t>
            </a:r>
            <a:r>
              <a:rPr lang="en-US" sz="2208" b="1" kern="1200" dirty="0">
                <a:solidFill>
                  <a:srgbClr val="0D0D0D"/>
                </a:solidFill>
                <a:ea typeface="+mn-ea"/>
                <a:cs typeface="+mn-cs"/>
              </a:rPr>
              <a:t> </a:t>
            </a:r>
            <a:endParaRPr lang="en-US" sz="2400" i="0" u="none" strike="noStrike" dirty="0">
              <a:solidFill>
                <a:srgbClr val="0D0D0D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A7B8-39BF-1E7D-CD9D-0E1913B0A641}"/>
              </a:ext>
            </a:extLst>
          </p:cNvPr>
          <p:cNvSpPr txBox="1"/>
          <p:nvPr/>
        </p:nvSpPr>
        <p:spPr>
          <a:xfrm>
            <a:off x="7321466" y="3314968"/>
            <a:ext cx="4350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2800" b="1" dirty="0">
                <a:solidFill>
                  <a:srgbClr val="C00000"/>
                </a:solidFill>
              </a:rPr>
              <a:t>E</a:t>
            </a:r>
            <a:r>
              <a:rPr lang="en-US" sz="2800" b="1" i="0" u="none" strike="noStrike" dirty="0">
                <a:solidFill>
                  <a:srgbClr val="C00000"/>
                </a:solidFill>
                <a:effectLst/>
              </a:rPr>
              <a:t>thical, legal, societal implications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hemical process&#10;&#10;Description automatically generated">
            <a:extLst>
              <a:ext uri="{FF2B5EF4-FFF2-40B4-BE49-F238E27FC236}">
                <a16:creationId xmlns:a16="http://schemas.microsoft.com/office/drawing/2014/main" id="{C2E9FABA-589C-BCF6-4A56-91CAD227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1" y="266700"/>
            <a:ext cx="6604000" cy="632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09FE78-8935-7180-C5CC-9A01C246D167}"/>
              </a:ext>
            </a:extLst>
          </p:cNvPr>
          <p:cNvSpPr txBox="1"/>
          <p:nvPr/>
        </p:nvSpPr>
        <p:spPr>
          <a:xfrm>
            <a:off x="386901" y="2413337"/>
            <a:ext cx="4572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FF0000"/>
                </a:solidFill>
              </a:rPr>
              <a:t>OpenFoodTox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9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background with white text and icons&#10;&#10;Description automatically generated">
            <a:extLst>
              <a:ext uri="{FF2B5EF4-FFF2-40B4-BE49-F238E27FC236}">
                <a16:creationId xmlns:a16="http://schemas.microsoft.com/office/drawing/2014/main" id="{B5437AEC-ABB5-90AE-12D1-16A7D531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2" y="1108119"/>
            <a:ext cx="11539935" cy="46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e chart of human health&#10;&#10;Description automatically generated">
            <a:extLst>
              <a:ext uri="{FF2B5EF4-FFF2-40B4-BE49-F238E27FC236}">
                <a16:creationId xmlns:a16="http://schemas.microsoft.com/office/drawing/2014/main" id="{20E5DA14-D840-8B83-76D0-3ABCB8B9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02" y="321734"/>
            <a:ext cx="4385164" cy="2905170"/>
          </a:xfrm>
          <a:prstGeom prst="rect">
            <a:avLst/>
          </a:prstGeom>
        </p:spPr>
      </p:pic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227DA660-03C1-E8A3-ACBA-7A8FF62C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803921"/>
            <a:ext cx="5426764" cy="24149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substances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19AB33C3-D7D7-3C8F-0A71-248EF40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639" y="1215055"/>
            <a:ext cx="5163720" cy="44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87E62-7764-F336-FCAC-2C5766C62EB6}"/>
              </a:ext>
            </a:extLst>
          </p:cNvPr>
          <p:cNvSpPr txBox="1"/>
          <p:nvPr/>
        </p:nvSpPr>
        <p:spPr>
          <a:xfrm>
            <a:off x="79022" y="0"/>
            <a:ext cx="448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toxicity studies collected in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OpenFoodTox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9BAC9-A67F-F0C4-7D73-58214F198CC1}"/>
              </a:ext>
            </a:extLst>
          </p:cNvPr>
          <p:cNvSpPr txBox="1"/>
          <p:nvPr/>
        </p:nvSpPr>
        <p:spPr>
          <a:xfrm>
            <a:off x="79022" y="6391899"/>
            <a:ext cx="5713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Helvetica" pitchFamily="2" charset="0"/>
              </a:rPr>
              <a:t>Human health area: Data entries in the database are shown for sub-chronic and chronic studies for reported species </a:t>
            </a:r>
          </a:p>
        </p:txBody>
      </p:sp>
    </p:spTree>
    <p:extLst>
      <p:ext uri="{BB962C8B-B14F-4D97-AF65-F5344CB8AC3E}">
        <p14:creationId xmlns:p14="http://schemas.microsoft.com/office/powerpoint/2010/main" val="166856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47463-C1E0-7EA2-79F2-DAFD9FD5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23" y="1844168"/>
            <a:ext cx="6665878" cy="17721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54702E-7374-788C-69B5-03939FBB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29" y="29040"/>
            <a:ext cx="6590772" cy="1772158"/>
          </a:xfrm>
          <a:prstGeom prst="rect">
            <a:avLst/>
          </a:prstGeom>
        </p:spPr>
      </p:pic>
      <p:pic>
        <p:nvPicPr>
          <p:cNvPr id="9" name="Picture 8" descr="A screenshot of a white sheet&#10;&#10;Description automatically generated">
            <a:extLst>
              <a:ext uri="{FF2B5EF4-FFF2-40B4-BE49-F238E27FC236}">
                <a16:creationId xmlns:a16="http://schemas.microsoft.com/office/drawing/2014/main" id="{CD649B55-2112-A96C-EC52-C9AB87BC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123" y="3298794"/>
            <a:ext cx="6665877" cy="221661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2279B5E-2F6C-497C-4238-0F122F85C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229" y="5515414"/>
            <a:ext cx="6590771" cy="1313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CD876-8721-61D0-7B74-0CA81E4E44FE}"/>
              </a:ext>
            </a:extLst>
          </p:cNvPr>
          <p:cNvSpPr txBox="1"/>
          <p:nvPr/>
        </p:nvSpPr>
        <p:spPr>
          <a:xfrm>
            <a:off x="855891" y="593810"/>
            <a:ext cx="418037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Substance characterization</a:t>
            </a:r>
          </a:p>
          <a:p>
            <a:pPr algn="ctr"/>
            <a:r>
              <a:rPr lang="en-US" sz="1600" dirty="0"/>
              <a:t>4019</a:t>
            </a:r>
            <a:r>
              <a:rPr lang="en-US" sz="1600" dirty="0">
                <a:solidFill>
                  <a:srgbClr val="000000"/>
                </a:solidFill>
                <a:effectLst/>
              </a:rPr>
              <a:t>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851D1-C99E-C562-EA5F-43B35DA4D317}"/>
              </a:ext>
            </a:extLst>
          </p:cNvPr>
          <p:cNvSpPr txBox="1"/>
          <p:nvPr/>
        </p:nvSpPr>
        <p:spPr>
          <a:xfrm>
            <a:off x="1615114" y="2275002"/>
            <a:ext cx="259122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Value</a:t>
            </a:r>
          </a:p>
          <a:p>
            <a:pPr algn="ctr" defTabSz="694944">
              <a:spcAft>
                <a:spcPts val="600"/>
              </a:spcAft>
            </a:pPr>
            <a:r>
              <a:rPr lang="en-US" sz="1600" dirty="0"/>
              <a:t>10141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rows</a:t>
            </a:r>
            <a:endParaRPr lang="en-US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E1231-DA0D-63C1-C0C6-ADE2709FA120}"/>
              </a:ext>
            </a:extLst>
          </p:cNvPr>
          <p:cNvSpPr txBox="1"/>
          <p:nvPr/>
        </p:nvSpPr>
        <p:spPr>
          <a:xfrm>
            <a:off x="1495593" y="3991604"/>
            <a:ext cx="25394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Point</a:t>
            </a:r>
          </a:p>
          <a:p>
            <a:pPr algn="ctr" defTabSz="694944">
              <a:spcAft>
                <a:spcPts val="600"/>
              </a:spcAft>
            </a:pPr>
            <a:r>
              <a:rPr lang="en-US" sz="1600" dirty="0"/>
              <a:t>2569 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rows</a:t>
            </a:r>
            <a:endParaRPr 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F4E33-885A-94A4-69BB-FAFA519C6D35}"/>
              </a:ext>
            </a:extLst>
          </p:cNvPr>
          <p:cNvSpPr txBox="1"/>
          <p:nvPr/>
        </p:nvSpPr>
        <p:spPr>
          <a:xfrm>
            <a:off x="1615114" y="5910577"/>
            <a:ext cx="207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Genotoxicity</a:t>
            </a:r>
          </a:p>
          <a:p>
            <a:pPr algn="ctr" defTabSz="694944">
              <a:spcAft>
                <a:spcPts val="600"/>
              </a:spcAft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10511 rows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43644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D3B580-3263-BCDC-E14F-45B21AD6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75" y="1126671"/>
            <a:ext cx="5437525" cy="4871302"/>
          </a:xfrm>
          <a:prstGeom prst="rect">
            <a:avLst/>
          </a:prstGeom>
        </p:spPr>
      </p:pic>
      <p:pic>
        <p:nvPicPr>
          <p:cNvPr id="7" name="Picture 2" descr="Allergic To Your Shampoo? | Rave About Skin">
            <a:extLst>
              <a:ext uri="{FF2B5EF4-FFF2-40B4-BE49-F238E27FC236}">
                <a16:creationId xmlns:a16="http://schemas.microsoft.com/office/drawing/2014/main" id="{314B8B55-B902-85C7-9E41-B67BCDD5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391" y="403259"/>
            <a:ext cx="6296744" cy="585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6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Allergic To Your Shampoo? | Rave About Skin">
            <a:extLst>
              <a:ext uri="{FF2B5EF4-FFF2-40B4-BE49-F238E27FC236}">
                <a16:creationId xmlns:a16="http://schemas.microsoft.com/office/drawing/2014/main" id="{1A95D764-D27B-A94E-1B74-C85B1D6FF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9" r="-1" b="-1"/>
          <a:stretch/>
        </p:blipFill>
        <p:spPr bwMode="auto">
          <a:xfrm>
            <a:off x="-1286359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05681-C4CA-5C79-5B56-B361167395F1}"/>
              </a:ext>
            </a:extLst>
          </p:cNvPr>
          <p:cNvSpPr txBox="1"/>
          <p:nvPr/>
        </p:nvSpPr>
        <p:spPr>
          <a:xfrm>
            <a:off x="7682488" y="783578"/>
            <a:ext cx="4340092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Future Direction – Expected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AB14F-B1F8-E9CF-0536-4D6373B10787}"/>
              </a:ext>
            </a:extLst>
          </p:cNvPr>
          <p:cNvSpPr txBox="1"/>
          <p:nvPr/>
        </p:nvSpPr>
        <p:spPr>
          <a:xfrm>
            <a:off x="8200391" y="2899364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u="none" strike="noStrike" dirty="0">
                <a:effectLst/>
              </a:rPr>
              <a:t>user-friendly dashboard which provides consumers with easy-to-read hazard information of the chemical ingredients in products.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none" strike="noStrike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Taking </a:t>
            </a:r>
            <a:r>
              <a:rPr lang="en-US" sz="2000" u="none" strike="noStrike" dirty="0">
                <a:effectLst/>
              </a:rPr>
              <a:t>consumers' picture of the "ingredient table”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none" strike="noStrike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dirty="0">
                <a:effectLst/>
              </a:rPr>
              <a:t>Generalize chemicals’ names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809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117</Words>
  <Application>Microsoft Macintosh PowerPoint</Application>
  <PresentationFormat>Widescreen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</vt:lpstr>
      <vt:lpstr>Helvetica Neue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Suong</dc:creator>
  <cp:lastModifiedBy>Tran, Suong</cp:lastModifiedBy>
  <cp:revision>3</cp:revision>
  <dcterms:created xsi:type="dcterms:W3CDTF">2024-02-23T01:14:25Z</dcterms:created>
  <dcterms:modified xsi:type="dcterms:W3CDTF">2024-02-23T17:22:32Z</dcterms:modified>
</cp:coreProperties>
</file>