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504" r:id="rId3"/>
    <p:sldId id="658" r:id="rId4"/>
    <p:sldId id="698" r:id="rId5"/>
    <p:sldId id="664" r:id="rId6"/>
    <p:sldId id="679" r:id="rId7"/>
    <p:sldId id="722" r:id="rId8"/>
    <p:sldId id="728" r:id="rId9"/>
    <p:sldId id="682" r:id="rId10"/>
    <p:sldId id="729" r:id="rId11"/>
    <p:sldId id="683" r:id="rId12"/>
    <p:sldId id="730" r:id="rId13"/>
    <p:sldId id="684" r:id="rId14"/>
    <p:sldId id="732" r:id="rId15"/>
    <p:sldId id="731" r:id="rId16"/>
    <p:sldId id="688" r:id="rId17"/>
    <p:sldId id="689" r:id="rId18"/>
    <p:sldId id="733" r:id="rId19"/>
    <p:sldId id="711" r:id="rId20"/>
    <p:sldId id="694" r:id="rId21"/>
    <p:sldId id="713" r:id="rId22"/>
    <p:sldId id="712" r:id="rId23"/>
    <p:sldId id="714" r:id="rId24"/>
    <p:sldId id="715" r:id="rId25"/>
    <p:sldId id="716" r:id="rId26"/>
    <p:sldId id="717" r:id="rId27"/>
    <p:sldId id="735" r:id="rId28"/>
    <p:sldId id="734" r:id="rId29"/>
    <p:sldId id="736" r:id="rId30"/>
    <p:sldId id="7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DFEC"/>
    <a:srgbClr val="E9EBF5"/>
    <a:srgbClr val="C55A11"/>
    <a:srgbClr val="ED7D31"/>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037F5-1306-4CAB-9AC1-0AF3567848FB}" v="360" dt="2024-02-29T23:14:07.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3690" autoAdjust="0"/>
  </p:normalViewPr>
  <p:slideViewPr>
    <p:cSldViewPr snapToGrid="0">
      <p:cViewPr>
        <p:scale>
          <a:sx n="63" d="100"/>
          <a:sy n="63" d="100"/>
        </p:scale>
        <p:origin x="884"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an" userId="fd3df032-1fab-44cd-abbd-195cf53ddbd2" providerId="ADAL" clId="{9AEB59BE-30F0-4080-9E02-6C4B7C8FD725}"/>
    <pc:docChg chg="undo custSel addSld modSld">
      <pc:chgData name="Nguyen, Han" userId="fd3df032-1fab-44cd-abbd-195cf53ddbd2" providerId="ADAL" clId="{9AEB59BE-30F0-4080-9E02-6C4B7C8FD725}" dt="2024-02-24T21:42:24.767" v="332" actId="123"/>
      <pc:docMkLst>
        <pc:docMk/>
      </pc:docMkLst>
      <pc:sldChg chg="modSp modAnim">
        <pc:chgData name="Nguyen, Han" userId="fd3df032-1fab-44cd-abbd-195cf53ddbd2" providerId="ADAL" clId="{9AEB59BE-30F0-4080-9E02-6C4B7C8FD725}" dt="2024-02-24T20:59:22.176" v="8" actId="20577"/>
        <pc:sldMkLst>
          <pc:docMk/>
          <pc:sldMk cId="3847079724" sldId="710"/>
        </pc:sldMkLst>
        <pc:spChg chg="mod">
          <ac:chgData name="Nguyen, Han" userId="fd3df032-1fab-44cd-abbd-195cf53ddbd2" providerId="ADAL" clId="{9AEB59BE-30F0-4080-9E02-6C4B7C8FD725}" dt="2024-02-24T20:59:22.176" v="8" actId="20577"/>
          <ac:spMkLst>
            <pc:docMk/>
            <pc:sldMk cId="3847079724" sldId="710"/>
            <ac:spMk id="21507" creationId="{807C452B-4BF9-43D6-B98F-ACA31B069A47}"/>
          </ac:spMkLst>
        </pc:spChg>
      </pc:sldChg>
      <pc:sldChg chg="modSp add mod">
        <pc:chgData name="Nguyen, Han" userId="fd3df032-1fab-44cd-abbd-195cf53ddbd2" providerId="ADAL" clId="{9AEB59BE-30F0-4080-9E02-6C4B7C8FD725}" dt="2024-02-24T21:08:50.432" v="26" actId="20577"/>
        <pc:sldMkLst>
          <pc:docMk/>
          <pc:sldMk cId="2851128161" sldId="717"/>
        </pc:sldMkLst>
        <pc:spChg chg="mod">
          <ac:chgData name="Nguyen, Han" userId="fd3df032-1fab-44cd-abbd-195cf53ddbd2" providerId="ADAL" clId="{9AEB59BE-30F0-4080-9E02-6C4B7C8FD725}" dt="2024-02-24T21:08:50.432" v="26" actId="20577"/>
          <ac:spMkLst>
            <pc:docMk/>
            <pc:sldMk cId="2851128161" sldId="717"/>
            <ac:spMk id="4" creationId="{3C184209-7521-DB39-45FB-C8B0B100CCA7}"/>
          </ac:spMkLst>
        </pc:spChg>
      </pc:sldChg>
      <pc:sldChg chg="modSp add mod modAnim modNotesTx">
        <pc:chgData name="Nguyen, Han" userId="fd3df032-1fab-44cd-abbd-195cf53ddbd2" providerId="ADAL" clId="{9AEB59BE-30F0-4080-9E02-6C4B7C8FD725}" dt="2024-02-24T21:18:30.871" v="211"/>
        <pc:sldMkLst>
          <pc:docMk/>
          <pc:sldMk cId="1517295386" sldId="718"/>
        </pc:sldMkLst>
        <pc:spChg chg="mod">
          <ac:chgData name="Nguyen, Han" userId="fd3df032-1fab-44cd-abbd-195cf53ddbd2" providerId="ADAL" clId="{9AEB59BE-30F0-4080-9E02-6C4B7C8FD725}" dt="2024-02-24T21:09:25.878" v="47" actId="20577"/>
          <ac:spMkLst>
            <pc:docMk/>
            <pc:sldMk cId="1517295386" sldId="718"/>
            <ac:spMk id="21506" creationId="{A7CD021B-0C12-484A-A549-7CB42E79C4F8}"/>
          </ac:spMkLst>
        </pc:spChg>
        <pc:spChg chg="mod">
          <ac:chgData name="Nguyen, Han" userId="fd3df032-1fab-44cd-abbd-195cf53ddbd2" providerId="ADAL" clId="{9AEB59BE-30F0-4080-9E02-6C4B7C8FD725}" dt="2024-02-24T21:10:18.295" v="78" actId="207"/>
          <ac:spMkLst>
            <pc:docMk/>
            <pc:sldMk cId="1517295386" sldId="718"/>
            <ac:spMk id="21507" creationId="{807C452B-4BF9-43D6-B98F-ACA31B069A47}"/>
          </ac:spMkLst>
        </pc:spChg>
      </pc:sldChg>
      <pc:sldChg chg="addSp delSp modSp new mod">
        <pc:chgData name="Nguyen, Han" userId="fd3df032-1fab-44cd-abbd-195cf53ddbd2" providerId="ADAL" clId="{9AEB59BE-30F0-4080-9E02-6C4B7C8FD725}" dt="2024-02-24T21:19:11.868" v="253"/>
        <pc:sldMkLst>
          <pc:docMk/>
          <pc:sldMk cId="2797801393" sldId="719"/>
        </pc:sldMkLst>
        <pc:spChg chg="del">
          <ac:chgData name="Nguyen, Han" userId="fd3df032-1fab-44cd-abbd-195cf53ddbd2" providerId="ADAL" clId="{9AEB59BE-30F0-4080-9E02-6C4B7C8FD725}" dt="2024-02-24T21:19:11.868" v="253"/>
          <ac:spMkLst>
            <pc:docMk/>
            <pc:sldMk cId="2797801393" sldId="719"/>
            <ac:spMk id="2" creationId="{57CB6CF3-2F96-3F8F-FA0B-F8F70012D46A}"/>
          </ac:spMkLst>
        </pc:spChg>
        <pc:spChg chg="mod">
          <ac:chgData name="Nguyen, Han" userId="fd3df032-1fab-44cd-abbd-195cf53ddbd2" providerId="ADAL" clId="{9AEB59BE-30F0-4080-9E02-6C4B7C8FD725}" dt="2024-02-24T21:18:13.504" v="210" actId="313"/>
          <ac:spMkLst>
            <pc:docMk/>
            <pc:sldMk cId="2797801393" sldId="719"/>
            <ac:spMk id="3" creationId="{466BCE23-B36E-002A-F3D3-4D84B86412B1}"/>
          </ac:spMkLst>
        </pc:spChg>
        <pc:spChg chg="add mod">
          <ac:chgData name="Nguyen, Han" userId="fd3df032-1fab-44cd-abbd-195cf53ddbd2" providerId="ADAL" clId="{9AEB59BE-30F0-4080-9E02-6C4B7C8FD725}" dt="2024-02-24T21:19:11.868" v="253"/>
          <ac:spMkLst>
            <pc:docMk/>
            <pc:sldMk cId="2797801393" sldId="719"/>
            <ac:spMk id="4" creationId="{CF5287A3-83ED-7C18-5223-AB14DD4589DF}"/>
          </ac:spMkLst>
        </pc:spChg>
      </pc:sldChg>
      <pc:sldChg chg="modSp new mod">
        <pc:chgData name="Nguyen, Han" userId="fd3df032-1fab-44cd-abbd-195cf53ddbd2" providerId="ADAL" clId="{9AEB59BE-30F0-4080-9E02-6C4B7C8FD725}" dt="2024-02-24T21:19:07.730" v="252" actId="20577"/>
        <pc:sldMkLst>
          <pc:docMk/>
          <pc:sldMk cId="201608050" sldId="720"/>
        </pc:sldMkLst>
        <pc:spChg chg="mod">
          <ac:chgData name="Nguyen, Han" userId="fd3df032-1fab-44cd-abbd-195cf53ddbd2" providerId="ADAL" clId="{9AEB59BE-30F0-4080-9E02-6C4B7C8FD725}" dt="2024-02-24T21:19:07.730" v="252" actId="20577"/>
          <ac:spMkLst>
            <pc:docMk/>
            <pc:sldMk cId="201608050" sldId="720"/>
            <ac:spMk id="2" creationId="{E641AD70-7928-53BD-9759-F215B6C14D01}"/>
          </ac:spMkLst>
        </pc:spChg>
        <pc:spChg chg="mod">
          <ac:chgData name="Nguyen, Han" userId="fd3df032-1fab-44cd-abbd-195cf53ddbd2" providerId="ADAL" clId="{9AEB59BE-30F0-4080-9E02-6C4B7C8FD725}" dt="2024-02-24T21:17:44.297" v="205" actId="123"/>
          <ac:spMkLst>
            <pc:docMk/>
            <pc:sldMk cId="201608050" sldId="720"/>
            <ac:spMk id="3" creationId="{E836E54E-0FD5-69C6-D36E-8A3E097E7783}"/>
          </ac:spMkLst>
        </pc:spChg>
      </pc:sldChg>
      <pc:sldChg chg="modSp new mod">
        <pc:chgData name="Nguyen, Han" userId="fd3df032-1fab-44cd-abbd-195cf53ddbd2" providerId="ADAL" clId="{9AEB59BE-30F0-4080-9E02-6C4B7C8FD725}" dt="2024-02-24T21:42:24.767" v="332" actId="123"/>
        <pc:sldMkLst>
          <pc:docMk/>
          <pc:sldMk cId="2400896419" sldId="721"/>
        </pc:sldMkLst>
        <pc:spChg chg="mod">
          <ac:chgData name="Nguyen, Han" userId="fd3df032-1fab-44cd-abbd-195cf53ddbd2" providerId="ADAL" clId="{9AEB59BE-30F0-4080-9E02-6C4B7C8FD725}" dt="2024-02-24T21:39:25.443" v="322" actId="20577"/>
          <ac:spMkLst>
            <pc:docMk/>
            <pc:sldMk cId="2400896419" sldId="721"/>
            <ac:spMk id="2" creationId="{B6DC8001-85E5-5A63-F42E-C77221104AC5}"/>
          </ac:spMkLst>
        </pc:spChg>
        <pc:spChg chg="mod">
          <ac:chgData name="Nguyen, Han" userId="fd3df032-1fab-44cd-abbd-195cf53ddbd2" providerId="ADAL" clId="{9AEB59BE-30F0-4080-9E02-6C4B7C8FD725}" dt="2024-02-24T21:42:24.767" v="332" actId="123"/>
          <ac:spMkLst>
            <pc:docMk/>
            <pc:sldMk cId="2400896419" sldId="721"/>
            <ac:spMk id="3" creationId="{22937ECB-2692-008A-06BD-2E1A750C12DD}"/>
          </ac:spMkLst>
        </pc:spChg>
      </pc:sldChg>
    </pc:docChg>
  </pc:docChgLst>
  <pc:docChgLst>
    <pc:chgData name="Nguyen, Han" userId="fd3df032-1fab-44cd-abbd-195cf53ddbd2" providerId="ADAL" clId="{F69037F5-1306-4CAB-9AC1-0AF3567848FB}"/>
    <pc:docChg chg="undo custSel addSld delSld modSld sldOrd">
      <pc:chgData name="Nguyen, Han" userId="fd3df032-1fab-44cd-abbd-195cf53ddbd2" providerId="ADAL" clId="{F69037F5-1306-4CAB-9AC1-0AF3567848FB}" dt="2024-02-29T23:14:27.992" v="1415" actId="1076"/>
      <pc:docMkLst>
        <pc:docMk/>
      </pc:docMkLst>
      <pc:sldChg chg="del">
        <pc:chgData name="Nguyen, Han" userId="fd3df032-1fab-44cd-abbd-195cf53ddbd2" providerId="ADAL" clId="{F69037F5-1306-4CAB-9AC1-0AF3567848FB}" dt="2024-02-29T07:15:13.346" v="264" actId="47"/>
        <pc:sldMkLst>
          <pc:docMk/>
          <pc:sldMk cId="2883019383" sldId="286"/>
        </pc:sldMkLst>
      </pc:sldChg>
      <pc:sldChg chg="del">
        <pc:chgData name="Nguyen, Han" userId="fd3df032-1fab-44cd-abbd-195cf53ddbd2" providerId="ADAL" clId="{F69037F5-1306-4CAB-9AC1-0AF3567848FB}" dt="2024-02-29T07:15:14.516" v="266" actId="47"/>
        <pc:sldMkLst>
          <pc:docMk/>
          <pc:sldMk cId="2999851672" sldId="302"/>
        </pc:sldMkLst>
      </pc:sldChg>
      <pc:sldChg chg="modSp del mod">
        <pc:chgData name="Nguyen, Han" userId="fd3df032-1fab-44cd-abbd-195cf53ddbd2" providerId="ADAL" clId="{F69037F5-1306-4CAB-9AC1-0AF3567848FB}" dt="2024-02-29T07:15:16.650" v="270" actId="47"/>
        <pc:sldMkLst>
          <pc:docMk/>
          <pc:sldMk cId="689208486" sldId="339"/>
        </pc:sldMkLst>
        <pc:spChg chg="mod">
          <ac:chgData name="Nguyen, Han" userId="fd3df032-1fab-44cd-abbd-195cf53ddbd2" providerId="ADAL" clId="{F69037F5-1306-4CAB-9AC1-0AF3567848FB}" dt="2024-02-15T18:36:27.094" v="0" actId="20577"/>
          <ac:spMkLst>
            <pc:docMk/>
            <pc:sldMk cId="689208486" sldId="339"/>
            <ac:spMk id="7170" creationId="{00000000-0000-0000-0000-000000000000}"/>
          </ac:spMkLst>
        </pc:spChg>
      </pc:sldChg>
      <pc:sldChg chg="del">
        <pc:chgData name="Nguyen, Han" userId="fd3df032-1fab-44cd-abbd-195cf53ddbd2" providerId="ADAL" clId="{F69037F5-1306-4CAB-9AC1-0AF3567848FB}" dt="2024-02-29T07:15:14.054" v="265" actId="47"/>
        <pc:sldMkLst>
          <pc:docMk/>
          <pc:sldMk cId="254015579" sldId="343"/>
        </pc:sldMkLst>
      </pc:sldChg>
      <pc:sldChg chg="del">
        <pc:chgData name="Nguyen, Han" userId="fd3df032-1fab-44cd-abbd-195cf53ddbd2" providerId="ADAL" clId="{F69037F5-1306-4CAB-9AC1-0AF3567848FB}" dt="2024-02-29T07:15:14.848" v="267" actId="47"/>
        <pc:sldMkLst>
          <pc:docMk/>
          <pc:sldMk cId="3573422699" sldId="345"/>
        </pc:sldMkLst>
      </pc:sldChg>
      <pc:sldChg chg="del">
        <pc:chgData name="Nguyen, Han" userId="fd3df032-1fab-44cd-abbd-195cf53ddbd2" providerId="ADAL" clId="{F69037F5-1306-4CAB-9AC1-0AF3567848FB}" dt="2024-02-29T07:15:15.225" v="268" actId="47"/>
        <pc:sldMkLst>
          <pc:docMk/>
          <pc:sldMk cId="3656611150" sldId="348"/>
        </pc:sldMkLst>
      </pc:sldChg>
      <pc:sldChg chg="delSp modSp add del mod ord delAnim modAnim">
        <pc:chgData name="Nguyen, Han" userId="fd3df032-1fab-44cd-abbd-195cf53ddbd2" providerId="ADAL" clId="{F69037F5-1306-4CAB-9AC1-0AF3567848FB}" dt="2024-02-15T18:45:43.458" v="175" actId="20577"/>
        <pc:sldMkLst>
          <pc:docMk/>
          <pc:sldMk cId="293257644" sldId="658"/>
        </pc:sldMkLst>
        <pc:spChg chg="del">
          <ac:chgData name="Nguyen, Han" userId="fd3df032-1fab-44cd-abbd-195cf53ddbd2" providerId="ADAL" clId="{F69037F5-1306-4CAB-9AC1-0AF3567848FB}" dt="2024-02-15T18:45:35.050" v="157" actId="478"/>
          <ac:spMkLst>
            <pc:docMk/>
            <pc:sldMk cId="293257644" sldId="658"/>
            <ac:spMk id="4" creationId="{503DCA36-24CD-4DD0-ACE2-905B3D6DFE2C}"/>
          </ac:spMkLst>
        </pc:spChg>
        <pc:spChg chg="mod">
          <ac:chgData name="Nguyen, Han" userId="fd3df032-1fab-44cd-abbd-195cf53ddbd2" providerId="ADAL" clId="{F69037F5-1306-4CAB-9AC1-0AF3567848FB}" dt="2024-02-15T18:45:43.458" v="175" actId="20577"/>
          <ac:spMkLst>
            <pc:docMk/>
            <pc:sldMk cId="293257644" sldId="658"/>
            <ac:spMk id="21507" creationId="{807C452B-4BF9-43D6-B98F-ACA31B069A47}"/>
          </ac:spMkLst>
        </pc:spChg>
      </pc:sldChg>
      <pc:sldChg chg="add del">
        <pc:chgData name="Nguyen, Han" userId="fd3df032-1fab-44cd-abbd-195cf53ddbd2" providerId="ADAL" clId="{F69037F5-1306-4CAB-9AC1-0AF3567848FB}" dt="2024-02-15T18:38:28.688" v="3"/>
        <pc:sldMkLst>
          <pc:docMk/>
          <pc:sldMk cId="2180746595" sldId="658"/>
        </pc:sldMkLst>
      </pc:sldChg>
      <pc:sldChg chg="add del ord modNotesTx">
        <pc:chgData name="Nguyen, Han" userId="fd3df032-1fab-44cd-abbd-195cf53ddbd2" providerId="ADAL" clId="{F69037F5-1306-4CAB-9AC1-0AF3567848FB}" dt="2024-02-29T21:36:47.548" v="702" actId="20577"/>
        <pc:sldMkLst>
          <pc:docMk/>
          <pc:sldMk cId="486164480" sldId="664"/>
        </pc:sldMkLst>
      </pc:sldChg>
      <pc:sldChg chg="add del">
        <pc:chgData name="Nguyen, Han" userId="fd3df032-1fab-44cd-abbd-195cf53ddbd2" providerId="ADAL" clId="{F69037F5-1306-4CAB-9AC1-0AF3567848FB}" dt="2024-02-15T18:38:28.688" v="3"/>
        <pc:sldMkLst>
          <pc:docMk/>
          <pc:sldMk cId="828533378" sldId="664"/>
        </pc:sldMkLst>
      </pc:sldChg>
      <pc:sldChg chg="del">
        <pc:chgData name="Nguyen, Han" userId="fd3df032-1fab-44cd-abbd-195cf53ddbd2" providerId="ADAL" clId="{F69037F5-1306-4CAB-9AC1-0AF3567848FB}" dt="2024-02-29T22:05:56.400" v="756" actId="47"/>
        <pc:sldMkLst>
          <pc:docMk/>
          <pc:sldMk cId="178831044" sldId="681"/>
        </pc:sldMkLst>
      </pc:sldChg>
      <pc:sldChg chg="modNotesTx">
        <pc:chgData name="Nguyen, Han" userId="fd3df032-1fab-44cd-abbd-195cf53ddbd2" providerId="ADAL" clId="{F69037F5-1306-4CAB-9AC1-0AF3567848FB}" dt="2024-02-29T07:11:39.417" v="262" actId="20577"/>
        <pc:sldMkLst>
          <pc:docMk/>
          <pc:sldMk cId="2547242949" sldId="682"/>
        </pc:sldMkLst>
      </pc:sldChg>
      <pc:sldChg chg="addSp modSp mod">
        <pc:chgData name="Nguyen, Han" userId="fd3df032-1fab-44cd-abbd-195cf53ddbd2" providerId="ADAL" clId="{F69037F5-1306-4CAB-9AC1-0AF3567848FB}" dt="2024-02-29T22:07:55.673" v="768" actId="1076"/>
        <pc:sldMkLst>
          <pc:docMk/>
          <pc:sldMk cId="3917467879" sldId="684"/>
        </pc:sldMkLst>
        <pc:spChg chg="add mod">
          <ac:chgData name="Nguyen, Han" userId="fd3df032-1fab-44cd-abbd-195cf53ddbd2" providerId="ADAL" clId="{F69037F5-1306-4CAB-9AC1-0AF3567848FB}" dt="2024-02-29T22:07:55.673" v="768" actId="1076"/>
          <ac:spMkLst>
            <pc:docMk/>
            <pc:sldMk cId="3917467879" sldId="684"/>
            <ac:spMk id="2" creationId="{B733CE7D-F3FB-1138-3212-8A14F0B8F4D0}"/>
          </ac:spMkLst>
        </pc:spChg>
        <pc:spChg chg="mod">
          <ac:chgData name="Nguyen, Han" userId="fd3df032-1fab-44cd-abbd-195cf53ddbd2" providerId="ADAL" clId="{F69037F5-1306-4CAB-9AC1-0AF3567848FB}" dt="2024-02-29T22:07:50.234" v="766" actId="404"/>
          <ac:spMkLst>
            <pc:docMk/>
            <pc:sldMk cId="3917467879" sldId="684"/>
            <ac:spMk id="21507" creationId="{807C452B-4BF9-43D6-B98F-ACA31B069A47}"/>
          </ac:spMkLst>
        </pc:spChg>
      </pc:sldChg>
      <pc:sldChg chg="del">
        <pc:chgData name="Nguyen, Han" userId="fd3df032-1fab-44cd-abbd-195cf53ddbd2" providerId="ADAL" clId="{F69037F5-1306-4CAB-9AC1-0AF3567848FB}" dt="2024-02-29T22:13:26.397" v="769" actId="47"/>
        <pc:sldMkLst>
          <pc:docMk/>
          <pc:sldMk cId="912379054" sldId="685"/>
        </pc:sldMkLst>
      </pc:sldChg>
      <pc:sldChg chg="del">
        <pc:chgData name="Nguyen, Han" userId="fd3df032-1fab-44cd-abbd-195cf53ddbd2" providerId="ADAL" clId="{F69037F5-1306-4CAB-9AC1-0AF3567848FB}" dt="2024-02-29T07:13:55.930" v="263" actId="47"/>
        <pc:sldMkLst>
          <pc:docMk/>
          <pc:sldMk cId="1943423755" sldId="687"/>
        </pc:sldMkLst>
      </pc:sldChg>
      <pc:sldChg chg="modSp mod">
        <pc:chgData name="Nguyen, Han" userId="fd3df032-1fab-44cd-abbd-195cf53ddbd2" providerId="ADAL" clId="{F69037F5-1306-4CAB-9AC1-0AF3567848FB}" dt="2024-02-29T22:28:41.665" v="888" actId="123"/>
        <pc:sldMkLst>
          <pc:docMk/>
          <pc:sldMk cId="2046576029" sldId="688"/>
        </pc:sldMkLst>
        <pc:spChg chg="mod">
          <ac:chgData name="Nguyen, Han" userId="fd3df032-1fab-44cd-abbd-195cf53ddbd2" providerId="ADAL" clId="{F69037F5-1306-4CAB-9AC1-0AF3567848FB}" dt="2024-02-29T22:28:41.665" v="888" actId="123"/>
          <ac:spMkLst>
            <pc:docMk/>
            <pc:sldMk cId="2046576029" sldId="688"/>
            <ac:spMk id="21507" creationId="{807C452B-4BF9-43D6-B98F-ACA31B069A47}"/>
          </ac:spMkLst>
        </pc:spChg>
      </pc:sldChg>
      <pc:sldChg chg="modSp mod">
        <pc:chgData name="Nguyen, Han" userId="fd3df032-1fab-44cd-abbd-195cf53ddbd2" providerId="ADAL" clId="{F69037F5-1306-4CAB-9AC1-0AF3567848FB}" dt="2024-02-29T22:28:36.889" v="887" actId="123"/>
        <pc:sldMkLst>
          <pc:docMk/>
          <pc:sldMk cId="2194944637" sldId="689"/>
        </pc:sldMkLst>
        <pc:spChg chg="mod">
          <ac:chgData name="Nguyen, Han" userId="fd3df032-1fab-44cd-abbd-195cf53ddbd2" providerId="ADAL" clId="{F69037F5-1306-4CAB-9AC1-0AF3567848FB}" dt="2024-02-29T22:28:36.889" v="887" actId="123"/>
          <ac:spMkLst>
            <pc:docMk/>
            <pc:sldMk cId="2194944637" sldId="689"/>
            <ac:spMk id="21507" creationId="{807C452B-4BF9-43D6-B98F-ACA31B069A47}"/>
          </ac:spMkLst>
        </pc:spChg>
      </pc:sldChg>
      <pc:sldChg chg="del">
        <pc:chgData name="Nguyen, Han" userId="fd3df032-1fab-44cd-abbd-195cf53ddbd2" providerId="ADAL" clId="{F69037F5-1306-4CAB-9AC1-0AF3567848FB}" dt="2024-02-29T22:26:36.285" v="876" actId="2696"/>
        <pc:sldMkLst>
          <pc:docMk/>
          <pc:sldMk cId="1236779724" sldId="691"/>
        </pc:sldMkLst>
      </pc:sldChg>
      <pc:sldChg chg="add">
        <pc:chgData name="Nguyen, Han" userId="fd3df032-1fab-44cd-abbd-195cf53ddbd2" providerId="ADAL" clId="{F69037F5-1306-4CAB-9AC1-0AF3567848FB}" dt="2024-02-15T18:56:18.121" v="256"/>
        <pc:sldMkLst>
          <pc:docMk/>
          <pc:sldMk cId="2332205851" sldId="694"/>
        </pc:sldMkLst>
      </pc:sldChg>
      <pc:sldChg chg="modSp del mod">
        <pc:chgData name="Nguyen, Han" userId="fd3df032-1fab-44cd-abbd-195cf53ddbd2" providerId="ADAL" clId="{F69037F5-1306-4CAB-9AC1-0AF3567848FB}" dt="2024-02-29T22:28:21.776" v="885" actId="47"/>
        <pc:sldMkLst>
          <pc:docMk/>
          <pc:sldMk cId="932317985" sldId="697"/>
        </pc:sldMkLst>
        <pc:spChg chg="mod">
          <ac:chgData name="Nguyen, Han" userId="fd3df032-1fab-44cd-abbd-195cf53ddbd2" providerId="ADAL" clId="{F69037F5-1306-4CAB-9AC1-0AF3567848FB}" dt="2024-02-29T22:24:38.836" v="865" actId="20577"/>
          <ac:spMkLst>
            <pc:docMk/>
            <pc:sldMk cId="932317985" sldId="697"/>
            <ac:spMk id="21507" creationId="{807C452B-4BF9-43D6-B98F-ACA31B069A47}"/>
          </ac:spMkLst>
        </pc:spChg>
      </pc:sldChg>
      <pc:sldChg chg="add del">
        <pc:chgData name="Nguyen, Han" userId="fd3df032-1fab-44cd-abbd-195cf53ddbd2" providerId="ADAL" clId="{F69037F5-1306-4CAB-9AC1-0AF3567848FB}" dt="2024-02-15T18:38:28.688" v="3"/>
        <pc:sldMkLst>
          <pc:docMk/>
          <pc:sldMk cId="1626152891" sldId="698"/>
        </pc:sldMkLst>
      </pc:sldChg>
      <pc:sldChg chg="add del ord modNotesTx">
        <pc:chgData name="Nguyen, Han" userId="fd3df032-1fab-44cd-abbd-195cf53ddbd2" providerId="ADAL" clId="{F69037F5-1306-4CAB-9AC1-0AF3567848FB}" dt="2024-02-29T21:35:11.001" v="405" actId="20577"/>
        <pc:sldMkLst>
          <pc:docMk/>
          <pc:sldMk cId="3864684978" sldId="698"/>
        </pc:sldMkLst>
      </pc:sldChg>
      <pc:sldChg chg="modSp del">
        <pc:chgData name="Nguyen, Han" userId="fd3df032-1fab-44cd-abbd-195cf53ddbd2" providerId="ADAL" clId="{F69037F5-1306-4CAB-9AC1-0AF3567848FB}" dt="2024-02-29T07:15:15.801" v="269" actId="47"/>
        <pc:sldMkLst>
          <pc:docMk/>
          <pc:sldMk cId="3847079724" sldId="710"/>
        </pc:sldMkLst>
        <pc:spChg chg="mod">
          <ac:chgData name="Nguyen, Han" userId="fd3df032-1fab-44cd-abbd-195cf53ddbd2" providerId="ADAL" clId="{F69037F5-1306-4CAB-9AC1-0AF3567848FB}" dt="2024-02-15T18:49:06.956" v="255" actId="20577"/>
          <ac:spMkLst>
            <pc:docMk/>
            <pc:sldMk cId="3847079724" sldId="710"/>
            <ac:spMk id="21507" creationId="{807C452B-4BF9-43D6-B98F-ACA31B069A47}"/>
          </ac:spMkLst>
        </pc:spChg>
      </pc:sldChg>
      <pc:sldChg chg="modSp modAnim">
        <pc:chgData name="Nguyen, Han" userId="fd3df032-1fab-44cd-abbd-195cf53ddbd2" providerId="ADAL" clId="{F69037F5-1306-4CAB-9AC1-0AF3567848FB}" dt="2024-02-29T22:33:43.942" v="1322" actId="20577"/>
        <pc:sldMkLst>
          <pc:docMk/>
          <pc:sldMk cId="2538605159" sldId="715"/>
        </pc:sldMkLst>
        <pc:spChg chg="mod">
          <ac:chgData name="Nguyen, Han" userId="fd3df032-1fab-44cd-abbd-195cf53ddbd2" providerId="ADAL" clId="{F69037F5-1306-4CAB-9AC1-0AF3567848FB}" dt="2024-02-29T22:33:43.942" v="1322" actId="20577"/>
          <ac:spMkLst>
            <pc:docMk/>
            <pc:sldMk cId="2538605159" sldId="715"/>
            <ac:spMk id="3" creationId="{FC61CE2A-8AAF-469F-011B-A1AF74C37162}"/>
          </ac:spMkLst>
        </pc:spChg>
      </pc:sldChg>
      <pc:sldChg chg="addSp delSp modSp mod">
        <pc:chgData name="Nguyen, Han" userId="fd3df032-1fab-44cd-abbd-195cf53ddbd2" providerId="ADAL" clId="{F69037F5-1306-4CAB-9AC1-0AF3567848FB}" dt="2024-02-29T22:47:09.653" v="1335" actId="1076"/>
        <pc:sldMkLst>
          <pc:docMk/>
          <pc:sldMk cId="2851128161" sldId="717"/>
        </pc:sldMkLst>
        <pc:spChg chg="add del mod">
          <ac:chgData name="Nguyen, Han" userId="fd3df032-1fab-44cd-abbd-195cf53ddbd2" providerId="ADAL" clId="{F69037F5-1306-4CAB-9AC1-0AF3567848FB}" dt="2024-02-29T22:47:09.653" v="1335" actId="1076"/>
          <ac:spMkLst>
            <pc:docMk/>
            <pc:sldMk cId="2851128161" sldId="717"/>
            <ac:spMk id="4" creationId="{3C184209-7521-DB39-45FB-C8B0B100CCA7}"/>
          </ac:spMkLst>
        </pc:spChg>
      </pc:sldChg>
      <pc:sldChg chg="del">
        <pc:chgData name="Nguyen, Han" userId="fd3df032-1fab-44cd-abbd-195cf53ddbd2" providerId="ADAL" clId="{F69037F5-1306-4CAB-9AC1-0AF3567848FB}" dt="2024-02-29T22:47:25.935" v="1339" actId="47"/>
        <pc:sldMkLst>
          <pc:docMk/>
          <pc:sldMk cId="1517295386" sldId="718"/>
        </pc:sldMkLst>
      </pc:sldChg>
      <pc:sldChg chg="del">
        <pc:chgData name="Nguyen, Han" userId="fd3df032-1fab-44cd-abbd-195cf53ddbd2" providerId="ADAL" clId="{F69037F5-1306-4CAB-9AC1-0AF3567848FB}" dt="2024-02-29T22:47:22.719" v="1338" actId="47"/>
        <pc:sldMkLst>
          <pc:docMk/>
          <pc:sldMk cId="2797801393" sldId="719"/>
        </pc:sldMkLst>
      </pc:sldChg>
      <pc:sldChg chg="del">
        <pc:chgData name="Nguyen, Han" userId="fd3df032-1fab-44cd-abbd-195cf53ddbd2" providerId="ADAL" clId="{F69037F5-1306-4CAB-9AC1-0AF3567848FB}" dt="2024-02-29T22:47:21.887" v="1337" actId="47"/>
        <pc:sldMkLst>
          <pc:docMk/>
          <pc:sldMk cId="201608050" sldId="720"/>
        </pc:sldMkLst>
      </pc:sldChg>
      <pc:sldChg chg="modAnim">
        <pc:chgData name="Nguyen, Han" userId="fd3df032-1fab-44cd-abbd-195cf53ddbd2" providerId="ADAL" clId="{F69037F5-1306-4CAB-9AC1-0AF3567848FB}" dt="2024-02-29T23:10:47.488" v="1408"/>
        <pc:sldMkLst>
          <pc:docMk/>
          <pc:sldMk cId="2400896419" sldId="721"/>
        </pc:sldMkLst>
      </pc:sldChg>
      <pc:sldChg chg="addSp delSp modSp new mod setBg">
        <pc:chgData name="Nguyen, Han" userId="fd3df032-1fab-44cd-abbd-195cf53ddbd2" providerId="ADAL" clId="{F69037F5-1306-4CAB-9AC1-0AF3567848FB}" dt="2024-02-29T22:17:37.999" v="776" actId="732"/>
        <pc:sldMkLst>
          <pc:docMk/>
          <pc:sldMk cId="4122215520" sldId="722"/>
        </pc:sldMkLst>
        <pc:spChg chg="add del">
          <ac:chgData name="Nguyen, Han" userId="fd3df032-1fab-44cd-abbd-195cf53ddbd2" providerId="ADAL" clId="{F69037F5-1306-4CAB-9AC1-0AF3567848FB}" dt="2024-02-29T22:01:12.004" v="707" actId="26606"/>
          <ac:spMkLst>
            <pc:docMk/>
            <pc:sldMk cId="4122215520" sldId="722"/>
            <ac:spMk id="2" creationId="{B260A9FA-63ED-FEB5-53C0-8F98F94E109B}"/>
          </ac:spMkLst>
        </pc:spChg>
        <pc:spChg chg="del">
          <ac:chgData name="Nguyen, Han" userId="fd3df032-1fab-44cd-abbd-195cf53ddbd2" providerId="ADAL" clId="{F69037F5-1306-4CAB-9AC1-0AF3567848FB}" dt="2024-02-29T22:01:02.175" v="704" actId="931"/>
          <ac:spMkLst>
            <pc:docMk/>
            <pc:sldMk cId="4122215520" sldId="722"/>
            <ac:spMk id="3" creationId="{BE5016C3-9C77-0250-CEB3-155A63BC6293}"/>
          </ac:spMkLst>
        </pc:spChg>
        <pc:spChg chg="add mod">
          <ac:chgData name="Nguyen, Han" userId="fd3df032-1fab-44cd-abbd-195cf53ddbd2" providerId="ADAL" clId="{F69037F5-1306-4CAB-9AC1-0AF3567848FB}" dt="2024-02-29T22:01:43.271" v="716" actId="1076"/>
          <ac:spMkLst>
            <pc:docMk/>
            <pc:sldMk cId="4122215520" sldId="722"/>
            <ac:spMk id="6" creationId="{049FD688-98D3-02C4-1972-02E0EB412DCB}"/>
          </ac:spMkLst>
        </pc:spChg>
        <pc:spChg chg="add del">
          <ac:chgData name="Nguyen, Han" userId="fd3df032-1fab-44cd-abbd-195cf53ddbd2" providerId="ADAL" clId="{F69037F5-1306-4CAB-9AC1-0AF3567848FB}" dt="2024-02-29T22:01:12.002" v="706" actId="26606"/>
          <ac:spMkLst>
            <pc:docMk/>
            <pc:sldMk cId="4122215520" sldId="722"/>
            <ac:spMk id="10" creationId="{42A4FC2C-047E-45A5-965D-8E1E3BF09BC6}"/>
          </ac:spMkLst>
        </pc:spChg>
        <pc:picChg chg="add mod">
          <ac:chgData name="Nguyen, Han" userId="fd3df032-1fab-44cd-abbd-195cf53ddbd2" providerId="ADAL" clId="{F69037F5-1306-4CAB-9AC1-0AF3567848FB}" dt="2024-02-29T22:17:37.999" v="776" actId="732"/>
          <ac:picMkLst>
            <pc:docMk/>
            <pc:sldMk cId="4122215520" sldId="722"/>
            <ac:picMk id="5" creationId="{3E96ECE1-1490-B04F-1934-1A63EF39B4C8}"/>
          </ac:picMkLst>
        </pc:picChg>
      </pc:sldChg>
      <pc:sldChg chg="add del">
        <pc:chgData name="Nguyen, Han" userId="fd3df032-1fab-44cd-abbd-195cf53ddbd2" providerId="ADAL" clId="{F69037F5-1306-4CAB-9AC1-0AF3567848FB}" dt="2024-02-29T22:04:23.436" v="743" actId="47"/>
        <pc:sldMkLst>
          <pc:docMk/>
          <pc:sldMk cId="2354407716" sldId="723"/>
        </pc:sldMkLst>
      </pc:sldChg>
      <pc:sldChg chg="add del">
        <pc:chgData name="Nguyen, Han" userId="fd3df032-1fab-44cd-abbd-195cf53ddbd2" providerId="ADAL" clId="{F69037F5-1306-4CAB-9AC1-0AF3567848FB}" dt="2024-02-29T22:04:24.593" v="744" actId="47"/>
        <pc:sldMkLst>
          <pc:docMk/>
          <pc:sldMk cId="3069959774" sldId="724"/>
        </pc:sldMkLst>
      </pc:sldChg>
      <pc:sldChg chg="addSp delSp modSp add del mod">
        <pc:chgData name="Nguyen, Han" userId="fd3df032-1fab-44cd-abbd-195cf53ddbd2" providerId="ADAL" clId="{F69037F5-1306-4CAB-9AC1-0AF3567848FB}" dt="2024-02-29T22:19:09.607" v="787" actId="47"/>
        <pc:sldMkLst>
          <pc:docMk/>
          <pc:sldMk cId="3074089070" sldId="725"/>
        </pc:sldMkLst>
        <pc:spChg chg="add mod">
          <ac:chgData name="Nguyen, Han" userId="fd3df032-1fab-44cd-abbd-195cf53ddbd2" providerId="ADAL" clId="{F69037F5-1306-4CAB-9AC1-0AF3567848FB}" dt="2024-02-29T22:04:15.168" v="742" actId="14100"/>
          <ac:spMkLst>
            <pc:docMk/>
            <pc:sldMk cId="3074089070" sldId="725"/>
            <ac:spMk id="2" creationId="{CA7A5421-63EF-54D7-0449-5D34E1DBE902}"/>
          </ac:spMkLst>
        </pc:spChg>
        <pc:spChg chg="add del">
          <ac:chgData name="Nguyen, Han" userId="fd3df032-1fab-44cd-abbd-195cf53ddbd2" providerId="ADAL" clId="{F69037F5-1306-4CAB-9AC1-0AF3567848FB}" dt="2024-02-29T22:03:04.301" v="725" actId="478"/>
          <ac:spMkLst>
            <pc:docMk/>
            <pc:sldMk cId="3074089070" sldId="725"/>
            <ac:spMk id="3" creationId="{F1232CD1-5427-C8A7-B45A-4AEA8BC29306}"/>
          </ac:spMkLst>
        </pc:spChg>
        <pc:spChg chg="add mod">
          <ac:chgData name="Nguyen, Han" userId="fd3df032-1fab-44cd-abbd-195cf53ddbd2" providerId="ADAL" clId="{F69037F5-1306-4CAB-9AC1-0AF3567848FB}" dt="2024-02-29T22:03:43.249" v="737" actId="1076"/>
          <ac:spMkLst>
            <pc:docMk/>
            <pc:sldMk cId="3074089070" sldId="725"/>
            <ac:spMk id="4" creationId="{39C4BC3C-D808-2D52-9179-D62F8313F677}"/>
          </ac:spMkLst>
        </pc:spChg>
        <pc:spChg chg="add mod">
          <ac:chgData name="Nguyen, Han" userId="fd3df032-1fab-44cd-abbd-195cf53ddbd2" providerId="ADAL" clId="{F69037F5-1306-4CAB-9AC1-0AF3567848FB}" dt="2024-02-29T22:03:54.411" v="740" actId="1076"/>
          <ac:spMkLst>
            <pc:docMk/>
            <pc:sldMk cId="3074089070" sldId="725"/>
            <ac:spMk id="7" creationId="{1E085518-AA97-7555-746A-7EDE11D9EE95}"/>
          </ac:spMkLst>
        </pc:spChg>
        <pc:picChg chg="mod">
          <ac:chgData name="Nguyen, Han" userId="fd3df032-1fab-44cd-abbd-195cf53ddbd2" providerId="ADAL" clId="{F69037F5-1306-4CAB-9AC1-0AF3567848FB}" dt="2024-02-29T22:02:18.207" v="719" actId="732"/>
          <ac:picMkLst>
            <pc:docMk/>
            <pc:sldMk cId="3074089070" sldId="725"/>
            <ac:picMk id="5" creationId="{3E96ECE1-1490-B04F-1934-1A63EF39B4C8}"/>
          </ac:picMkLst>
        </pc:picChg>
      </pc:sldChg>
      <pc:sldChg chg="addSp delSp modSp add del mod ord">
        <pc:chgData name="Nguyen, Han" userId="fd3df032-1fab-44cd-abbd-195cf53ddbd2" providerId="ADAL" clId="{F69037F5-1306-4CAB-9AC1-0AF3567848FB}" dt="2024-02-29T22:19:51.622" v="790" actId="47"/>
        <pc:sldMkLst>
          <pc:docMk/>
          <pc:sldMk cId="1708372348" sldId="726"/>
        </pc:sldMkLst>
        <pc:spChg chg="add del mod">
          <ac:chgData name="Nguyen, Han" userId="fd3df032-1fab-44cd-abbd-195cf53ddbd2" providerId="ADAL" clId="{F69037F5-1306-4CAB-9AC1-0AF3567848FB}" dt="2024-02-29T22:05:44.986" v="755" actId="1076"/>
          <ac:spMkLst>
            <pc:docMk/>
            <pc:sldMk cId="1708372348" sldId="726"/>
            <ac:spMk id="2" creationId="{CA7A5421-63EF-54D7-0449-5D34E1DBE902}"/>
          </ac:spMkLst>
        </pc:spChg>
        <pc:spChg chg="add mod">
          <ac:chgData name="Nguyen, Han" userId="fd3df032-1fab-44cd-abbd-195cf53ddbd2" providerId="ADAL" clId="{F69037F5-1306-4CAB-9AC1-0AF3567848FB}" dt="2024-02-29T22:05:40.704" v="754" actId="1076"/>
          <ac:spMkLst>
            <pc:docMk/>
            <pc:sldMk cId="1708372348" sldId="726"/>
            <ac:spMk id="3" creationId="{B239848F-44FF-3703-C4DA-C32DD4A1C380}"/>
          </ac:spMkLst>
        </pc:spChg>
      </pc:sldChg>
      <pc:sldChg chg="delSp add del mod ord">
        <pc:chgData name="Nguyen, Han" userId="fd3df032-1fab-44cd-abbd-195cf53ddbd2" providerId="ADAL" clId="{F69037F5-1306-4CAB-9AC1-0AF3567848FB}" dt="2024-02-29T22:21:04.788" v="800" actId="47"/>
        <pc:sldMkLst>
          <pc:docMk/>
          <pc:sldMk cId="2645145026" sldId="727"/>
        </pc:sldMkLst>
        <pc:spChg chg="del">
          <ac:chgData name="Nguyen, Han" userId="fd3df032-1fab-44cd-abbd-195cf53ddbd2" providerId="ADAL" clId="{F69037F5-1306-4CAB-9AC1-0AF3567848FB}" dt="2024-02-29T22:06:24.066" v="761" actId="478"/>
          <ac:spMkLst>
            <pc:docMk/>
            <pc:sldMk cId="2645145026" sldId="727"/>
            <ac:spMk id="2" creationId="{CA7A5421-63EF-54D7-0449-5D34E1DBE902}"/>
          </ac:spMkLst>
        </pc:spChg>
        <pc:spChg chg="del">
          <ac:chgData name="Nguyen, Han" userId="fd3df032-1fab-44cd-abbd-195cf53ddbd2" providerId="ADAL" clId="{F69037F5-1306-4CAB-9AC1-0AF3567848FB}" dt="2024-02-29T22:06:24.902" v="762" actId="478"/>
          <ac:spMkLst>
            <pc:docMk/>
            <pc:sldMk cId="2645145026" sldId="727"/>
            <ac:spMk id="3" creationId="{B239848F-44FF-3703-C4DA-C32DD4A1C380}"/>
          </ac:spMkLst>
        </pc:spChg>
        <pc:spChg chg="del">
          <ac:chgData name="Nguyen, Han" userId="fd3df032-1fab-44cd-abbd-195cf53ddbd2" providerId="ADAL" clId="{F69037F5-1306-4CAB-9AC1-0AF3567848FB}" dt="2024-02-29T22:06:23.239" v="760" actId="478"/>
          <ac:spMkLst>
            <pc:docMk/>
            <pc:sldMk cId="2645145026" sldId="727"/>
            <ac:spMk id="4" creationId="{39C4BC3C-D808-2D52-9179-D62F8313F677}"/>
          </ac:spMkLst>
        </pc:spChg>
        <pc:spChg chg="del">
          <ac:chgData name="Nguyen, Han" userId="fd3df032-1fab-44cd-abbd-195cf53ddbd2" providerId="ADAL" clId="{F69037F5-1306-4CAB-9AC1-0AF3567848FB}" dt="2024-02-29T22:06:25.564" v="763" actId="478"/>
          <ac:spMkLst>
            <pc:docMk/>
            <pc:sldMk cId="2645145026" sldId="727"/>
            <ac:spMk id="7" creationId="{1E085518-AA97-7555-746A-7EDE11D9EE95}"/>
          </ac:spMkLst>
        </pc:spChg>
      </pc:sldChg>
      <pc:sldChg chg="addSp modSp add mod">
        <pc:chgData name="Nguyen, Han" userId="fd3df032-1fab-44cd-abbd-195cf53ddbd2" providerId="ADAL" clId="{F69037F5-1306-4CAB-9AC1-0AF3567848FB}" dt="2024-02-29T22:18:43.688" v="783" actId="1076"/>
        <pc:sldMkLst>
          <pc:docMk/>
          <pc:sldMk cId="1567313340" sldId="728"/>
        </pc:sldMkLst>
        <pc:spChg chg="add mod">
          <ac:chgData name="Nguyen, Han" userId="fd3df032-1fab-44cd-abbd-195cf53ddbd2" providerId="ADAL" clId="{F69037F5-1306-4CAB-9AC1-0AF3567848FB}" dt="2024-02-29T22:18:36.656" v="781" actId="1076"/>
          <ac:spMkLst>
            <pc:docMk/>
            <pc:sldMk cId="1567313340" sldId="728"/>
            <ac:spMk id="2" creationId="{3F71FA29-F01F-F680-0914-8C3D89EFC319}"/>
          </ac:spMkLst>
        </pc:spChg>
        <pc:spChg chg="add mod">
          <ac:chgData name="Nguyen, Han" userId="fd3df032-1fab-44cd-abbd-195cf53ddbd2" providerId="ADAL" clId="{F69037F5-1306-4CAB-9AC1-0AF3567848FB}" dt="2024-02-29T22:18:43.688" v="783" actId="1076"/>
          <ac:spMkLst>
            <pc:docMk/>
            <pc:sldMk cId="1567313340" sldId="728"/>
            <ac:spMk id="3" creationId="{1FD29365-F127-A570-3D31-02042079E8A2}"/>
          </ac:spMkLst>
        </pc:spChg>
        <pc:picChg chg="mod">
          <ac:chgData name="Nguyen, Han" userId="fd3df032-1fab-44cd-abbd-195cf53ddbd2" providerId="ADAL" clId="{F69037F5-1306-4CAB-9AC1-0AF3567848FB}" dt="2024-02-29T22:17:58.374" v="778" actId="732"/>
          <ac:picMkLst>
            <pc:docMk/>
            <pc:sldMk cId="1567313340" sldId="728"/>
            <ac:picMk id="5" creationId="{3E96ECE1-1490-B04F-1934-1A63EF39B4C8}"/>
          </ac:picMkLst>
        </pc:picChg>
      </pc:sldChg>
      <pc:sldChg chg="modSp add mod ord">
        <pc:chgData name="Nguyen, Han" userId="fd3df032-1fab-44cd-abbd-195cf53ddbd2" providerId="ADAL" clId="{F69037F5-1306-4CAB-9AC1-0AF3567848FB}" dt="2024-02-29T22:19:27.565" v="789" actId="1076"/>
        <pc:sldMkLst>
          <pc:docMk/>
          <pc:sldMk cId="3433188628" sldId="729"/>
        </pc:sldMkLst>
        <pc:spChg chg="mod">
          <ac:chgData name="Nguyen, Han" userId="fd3df032-1fab-44cd-abbd-195cf53ddbd2" providerId="ADAL" clId="{F69037F5-1306-4CAB-9AC1-0AF3567848FB}" dt="2024-02-29T22:19:27.565" v="789" actId="1076"/>
          <ac:spMkLst>
            <pc:docMk/>
            <pc:sldMk cId="3433188628" sldId="729"/>
            <ac:spMk id="2" creationId="{3F71FA29-F01F-F680-0914-8C3D89EFC319}"/>
          </ac:spMkLst>
        </pc:spChg>
        <pc:picChg chg="mod">
          <ac:chgData name="Nguyen, Han" userId="fd3df032-1fab-44cd-abbd-195cf53ddbd2" providerId="ADAL" clId="{F69037F5-1306-4CAB-9AC1-0AF3567848FB}" dt="2024-02-29T22:19:23.693" v="788" actId="732"/>
          <ac:picMkLst>
            <pc:docMk/>
            <pc:sldMk cId="3433188628" sldId="729"/>
            <ac:picMk id="5" creationId="{3E96ECE1-1490-B04F-1934-1A63EF39B4C8}"/>
          </ac:picMkLst>
        </pc:picChg>
      </pc:sldChg>
      <pc:sldChg chg="addSp delSp modSp add mod ord">
        <pc:chgData name="Nguyen, Han" userId="fd3df032-1fab-44cd-abbd-195cf53ddbd2" providerId="ADAL" clId="{F69037F5-1306-4CAB-9AC1-0AF3567848FB}" dt="2024-02-29T22:20:38.374" v="799" actId="1076"/>
        <pc:sldMkLst>
          <pc:docMk/>
          <pc:sldMk cId="514465176" sldId="730"/>
        </pc:sldMkLst>
        <pc:spChg chg="del">
          <ac:chgData name="Nguyen, Han" userId="fd3df032-1fab-44cd-abbd-195cf53ddbd2" providerId="ADAL" clId="{F69037F5-1306-4CAB-9AC1-0AF3567848FB}" dt="2024-02-29T22:20:01.994" v="795" actId="478"/>
          <ac:spMkLst>
            <pc:docMk/>
            <pc:sldMk cId="514465176" sldId="730"/>
            <ac:spMk id="2" creationId="{3F71FA29-F01F-F680-0914-8C3D89EFC319}"/>
          </ac:spMkLst>
        </pc:spChg>
        <pc:spChg chg="del">
          <ac:chgData name="Nguyen, Han" userId="fd3df032-1fab-44cd-abbd-195cf53ddbd2" providerId="ADAL" clId="{F69037F5-1306-4CAB-9AC1-0AF3567848FB}" dt="2024-02-29T22:20:00.628" v="794" actId="478"/>
          <ac:spMkLst>
            <pc:docMk/>
            <pc:sldMk cId="514465176" sldId="730"/>
            <ac:spMk id="3" creationId="{1FD29365-F127-A570-3D31-02042079E8A2}"/>
          </ac:spMkLst>
        </pc:spChg>
        <pc:spChg chg="add mod">
          <ac:chgData name="Nguyen, Han" userId="fd3df032-1fab-44cd-abbd-195cf53ddbd2" providerId="ADAL" clId="{F69037F5-1306-4CAB-9AC1-0AF3567848FB}" dt="2024-02-29T22:20:38.374" v="799" actId="1076"/>
          <ac:spMkLst>
            <pc:docMk/>
            <pc:sldMk cId="514465176" sldId="730"/>
            <ac:spMk id="4" creationId="{35085F55-E95A-336C-8D10-E6C8757742F6}"/>
          </ac:spMkLst>
        </pc:spChg>
        <pc:picChg chg="mod">
          <ac:chgData name="Nguyen, Han" userId="fd3df032-1fab-44cd-abbd-195cf53ddbd2" providerId="ADAL" clId="{F69037F5-1306-4CAB-9AC1-0AF3567848FB}" dt="2024-02-29T22:20:25.736" v="796" actId="732"/>
          <ac:picMkLst>
            <pc:docMk/>
            <pc:sldMk cId="514465176" sldId="730"/>
            <ac:picMk id="5" creationId="{3E96ECE1-1490-B04F-1934-1A63EF39B4C8}"/>
          </ac:picMkLst>
        </pc:picChg>
      </pc:sldChg>
      <pc:sldChg chg="delSp modSp add mod ord">
        <pc:chgData name="Nguyen, Han" userId="fd3df032-1fab-44cd-abbd-195cf53ddbd2" providerId="ADAL" clId="{F69037F5-1306-4CAB-9AC1-0AF3567848FB}" dt="2024-02-29T22:22:20.448" v="806" actId="732"/>
        <pc:sldMkLst>
          <pc:docMk/>
          <pc:sldMk cId="2158473156" sldId="731"/>
        </pc:sldMkLst>
        <pc:spChg chg="del mod">
          <ac:chgData name="Nguyen, Han" userId="fd3df032-1fab-44cd-abbd-195cf53ddbd2" providerId="ADAL" clId="{F69037F5-1306-4CAB-9AC1-0AF3567848FB}" dt="2024-02-29T22:22:13.832" v="805" actId="478"/>
          <ac:spMkLst>
            <pc:docMk/>
            <pc:sldMk cId="2158473156" sldId="731"/>
            <ac:spMk id="4" creationId="{35085F55-E95A-336C-8D10-E6C8757742F6}"/>
          </ac:spMkLst>
        </pc:spChg>
        <pc:picChg chg="mod">
          <ac:chgData name="Nguyen, Han" userId="fd3df032-1fab-44cd-abbd-195cf53ddbd2" providerId="ADAL" clId="{F69037F5-1306-4CAB-9AC1-0AF3567848FB}" dt="2024-02-29T22:22:20.448" v="806" actId="732"/>
          <ac:picMkLst>
            <pc:docMk/>
            <pc:sldMk cId="2158473156" sldId="731"/>
            <ac:picMk id="5" creationId="{3E96ECE1-1490-B04F-1934-1A63EF39B4C8}"/>
          </ac:picMkLst>
        </pc:picChg>
      </pc:sldChg>
      <pc:sldChg chg="addSp modSp add mod ord modNotesTx">
        <pc:chgData name="Nguyen, Han" userId="fd3df032-1fab-44cd-abbd-195cf53ddbd2" providerId="ADAL" clId="{F69037F5-1306-4CAB-9AC1-0AF3567848FB}" dt="2024-02-29T22:24:42.889" v="866"/>
        <pc:sldMkLst>
          <pc:docMk/>
          <pc:sldMk cId="2805387356" sldId="732"/>
        </pc:sldMkLst>
        <pc:spChg chg="add mod">
          <ac:chgData name="Nguyen, Han" userId="fd3df032-1fab-44cd-abbd-195cf53ddbd2" providerId="ADAL" clId="{F69037F5-1306-4CAB-9AC1-0AF3567848FB}" dt="2024-02-29T22:23:51.726" v="863" actId="1076"/>
          <ac:spMkLst>
            <pc:docMk/>
            <pc:sldMk cId="2805387356" sldId="732"/>
            <ac:spMk id="2" creationId="{F93FBF62-93AD-2D1B-1D7E-BF0938EE1B12}"/>
          </ac:spMkLst>
        </pc:spChg>
        <pc:picChg chg="mod">
          <ac:chgData name="Nguyen, Han" userId="fd3df032-1fab-44cd-abbd-195cf53ddbd2" providerId="ADAL" clId="{F69037F5-1306-4CAB-9AC1-0AF3567848FB}" dt="2024-02-29T22:24:19.226" v="864" actId="732"/>
          <ac:picMkLst>
            <pc:docMk/>
            <pc:sldMk cId="2805387356" sldId="732"/>
            <ac:picMk id="5" creationId="{3E96ECE1-1490-B04F-1934-1A63EF39B4C8}"/>
          </ac:picMkLst>
        </pc:picChg>
      </pc:sldChg>
      <pc:sldChg chg="addSp delSp modSp add mod ord modNotesTx">
        <pc:chgData name="Nguyen, Han" userId="fd3df032-1fab-44cd-abbd-195cf53ddbd2" providerId="ADAL" clId="{F69037F5-1306-4CAB-9AC1-0AF3567848FB}" dt="2024-02-29T22:29:19.881" v="1037" actId="20577"/>
        <pc:sldMkLst>
          <pc:docMk/>
          <pc:sldMk cId="4117306187" sldId="733"/>
        </pc:sldMkLst>
        <pc:spChg chg="add mod">
          <ac:chgData name="Nguyen, Han" userId="fd3df032-1fab-44cd-abbd-195cf53ddbd2" providerId="ADAL" clId="{F69037F5-1306-4CAB-9AC1-0AF3567848FB}" dt="2024-02-29T22:26:51.182" v="884" actId="5793"/>
          <ac:spMkLst>
            <pc:docMk/>
            <pc:sldMk cId="4117306187" sldId="733"/>
            <ac:spMk id="3" creationId="{8816BF74-43E8-C73F-19B8-2DEE2FD8F84C}"/>
          </ac:spMkLst>
        </pc:spChg>
        <pc:spChg chg="del">
          <ac:chgData name="Nguyen, Han" userId="fd3df032-1fab-44cd-abbd-195cf53ddbd2" providerId="ADAL" clId="{F69037F5-1306-4CAB-9AC1-0AF3567848FB}" dt="2024-02-29T22:26:21.367" v="870" actId="478"/>
          <ac:spMkLst>
            <pc:docMk/>
            <pc:sldMk cId="4117306187" sldId="733"/>
            <ac:spMk id="4" creationId="{3C184209-7521-DB39-45FB-C8B0B100CCA7}"/>
          </ac:spMkLst>
        </pc:spChg>
        <pc:picChg chg="add mod">
          <ac:chgData name="Nguyen, Han" userId="fd3df032-1fab-44cd-abbd-195cf53ddbd2" providerId="ADAL" clId="{F69037F5-1306-4CAB-9AC1-0AF3567848FB}" dt="2024-02-29T22:26:44.654" v="877" actId="1076"/>
          <ac:picMkLst>
            <pc:docMk/>
            <pc:sldMk cId="4117306187" sldId="733"/>
            <ac:picMk id="1026" creationId="{A705DF41-8FED-8E3C-4943-761DEB3B8ED8}"/>
          </ac:picMkLst>
        </pc:picChg>
      </pc:sldChg>
      <pc:sldChg chg="addSp delSp modSp new modAnim">
        <pc:chgData name="Nguyen, Han" userId="fd3df032-1fab-44cd-abbd-195cf53ddbd2" providerId="ADAL" clId="{F69037F5-1306-4CAB-9AC1-0AF3567848FB}" dt="2024-02-29T23:10:27.885" v="1407" actId="14100"/>
        <pc:sldMkLst>
          <pc:docMk/>
          <pc:sldMk cId="975736694" sldId="734"/>
        </pc:sldMkLst>
        <pc:spChg chg="del">
          <ac:chgData name="Nguyen, Han" userId="fd3df032-1fab-44cd-abbd-195cf53ddbd2" providerId="ADAL" clId="{F69037F5-1306-4CAB-9AC1-0AF3567848FB}" dt="2024-02-29T22:46:50.512" v="1325" actId="478"/>
          <ac:spMkLst>
            <pc:docMk/>
            <pc:sldMk cId="975736694" sldId="734"/>
            <ac:spMk id="2" creationId="{A9F9B27F-7967-4355-6BA7-44FDF023C1B0}"/>
          </ac:spMkLst>
        </pc:spChg>
        <pc:spChg chg="del">
          <ac:chgData name="Nguyen, Han" userId="fd3df032-1fab-44cd-abbd-195cf53ddbd2" providerId="ADAL" clId="{F69037F5-1306-4CAB-9AC1-0AF3567848FB}" dt="2024-02-29T22:46:18.183" v="1324"/>
          <ac:spMkLst>
            <pc:docMk/>
            <pc:sldMk cId="975736694" sldId="734"/>
            <ac:spMk id="3" creationId="{D58CC346-8F88-60C1-B342-64B66EFF71EF}"/>
          </ac:spMkLst>
        </pc:spChg>
        <pc:spChg chg="add del mod">
          <ac:chgData name="Nguyen, Han" userId="fd3df032-1fab-44cd-abbd-195cf53ddbd2" providerId="ADAL" clId="{F69037F5-1306-4CAB-9AC1-0AF3567848FB}" dt="2024-02-29T23:10:22.281" v="1405"/>
          <ac:spMkLst>
            <pc:docMk/>
            <pc:sldMk cId="975736694" sldId="734"/>
            <ac:spMk id="5" creationId="{9557352D-379F-AA5A-8B88-4ABCA6A2678A}"/>
          </ac:spMkLst>
        </pc:spChg>
        <pc:picChg chg="add del mod">
          <ac:chgData name="Nguyen, Han" userId="fd3df032-1fab-44cd-abbd-195cf53ddbd2" providerId="ADAL" clId="{F69037F5-1306-4CAB-9AC1-0AF3567848FB}" dt="2024-02-29T23:09:50.520" v="1404" actId="478"/>
          <ac:picMkLst>
            <pc:docMk/>
            <pc:sldMk cId="975736694" sldId="734"/>
            <ac:picMk id="4" creationId="{D30B0D44-9BF0-C731-2DD0-437D00DE6E2D}"/>
          </ac:picMkLst>
        </pc:picChg>
        <pc:picChg chg="add mod">
          <ac:chgData name="Nguyen, Han" userId="fd3df032-1fab-44cd-abbd-195cf53ddbd2" providerId="ADAL" clId="{F69037F5-1306-4CAB-9AC1-0AF3567848FB}" dt="2024-02-29T23:10:27.885" v="1407" actId="14100"/>
          <ac:picMkLst>
            <pc:docMk/>
            <pc:sldMk cId="975736694" sldId="734"/>
            <ac:picMk id="6" creationId="{761695AA-4E90-A720-5FEA-A5D5C2951505}"/>
          </ac:picMkLst>
        </pc:picChg>
      </pc:sldChg>
      <pc:sldChg chg="addSp delSp modSp new mod ord">
        <pc:chgData name="Nguyen, Han" userId="fd3df032-1fab-44cd-abbd-195cf53ddbd2" providerId="ADAL" clId="{F69037F5-1306-4CAB-9AC1-0AF3567848FB}" dt="2024-02-29T23:09:45.476" v="1403"/>
        <pc:sldMkLst>
          <pc:docMk/>
          <pc:sldMk cId="3571559451" sldId="735"/>
        </pc:sldMkLst>
        <pc:spChg chg="mod">
          <ac:chgData name="Nguyen, Han" userId="fd3df032-1fab-44cd-abbd-195cf53ddbd2" providerId="ADAL" clId="{F69037F5-1306-4CAB-9AC1-0AF3567848FB}" dt="2024-02-29T22:50:45.319" v="1382" actId="313"/>
          <ac:spMkLst>
            <pc:docMk/>
            <pc:sldMk cId="3571559451" sldId="735"/>
            <ac:spMk id="2" creationId="{B19CF4C4-5E2E-13A6-0677-281E4CF7310A}"/>
          </ac:spMkLst>
        </pc:spChg>
        <pc:spChg chg="del mod">
          <ac:chgData name="Nguyen, Han" userId="fd3df032-1fab-44cd-abbd-195cf53ddbd2" providerId="ADAL" clId="{F69037F5-1306-4CAB-9AC1-0AF3567848FB}" dt="2024-02-29T22:48:07.264" v="1347" actId="478"/>
          <ac:spMkLst>
            <pc:docMk/>
            <pc:sldMk cId="3571559451" sldId="735"/>
            <ac:spMk id="3" creationId="{D38960BD-D8DE-D20D-A84C-531BA9C352F9}"/>
          </ac:spMkLst>
        </pc:spChg>
        <pc:spChg chg="add del">
          <ac:chgData name="Nguyen, Han" userId="fd3df032-1fab-44cd-abbd-195cf53ddbd2" providerId="ADAL" clId="{F69037F5-1306-4CAB-9AC1-0AF3567848FB}" dt="2024-02-29T22:48:05.154" v="1346" actId="22"/>
          <ac:spMkLst>
            <pc:docMk/>
            <pc:sldMk cId="3571559451" sldId="735"/>
            <ac:spMk id="5" creationId="{473FA766-B33E-D883-42BE-BBE4A1F5B529}"/>
          </ac:spMkLst>
        </pc:spChg>
        <pc:spChg chg="add del mod">
          <ac:chgData name="Nguyen, Han" userId="fd3df032-1fab-44cd-abbd-195cf53ddbd2" providerId="ADAL" clId="{F69037F5-1306-4CAB-9AC1-0AF3567848FB}" dt="2024-02-29T22:48:32.356" v="1351" actId="478"/>
          <ac:spMkLst>
            <pc:docMk/>
            <pc:sldMk cId="3571559451" sldId="735"/>
            <ac:spMk id="6" creationId="{28896ECE-2B1E-D02B-E684-1B4A6DD2B052}"/>
          </ac:spMkLst>
        </pc:spChg>
        <pc:spChg chg="add mod">
          <ac:chgData name="Nguyen, Han" userId="fd3df032-1fab-44cd-abbd-195cf53ddbd2" providerId="ADAL" clId="{F69037F5-1306-4CAB-9AC1-0AF3567848FB}" dt="2024-02-29T22:52:31.840" v="1401" actId="403"/>
          <ac:spMkLst>
            <pc:docMk/>
            <pc:sldMk cId="3571559451" sldId="735"/>
            <ac:spMk id="7" creationId="{196218EE-9A7C-4845-952A-EB29B7A95F42}"/>
          </ac:spMkLst>
        </pc:spChg>
        <pc:picChg chg="add mod">
          <ac:chgData name="Nguyen, Han" userId="fd3df032-1fab-44cd-abbd-195cf53ddbd2" providerId="ADAL" clId="{F69037F5-1306-4CAB-9AC1-0AF3567848FB}" dt="2024-02-29T22:48:24.538" v="1350" actId="1076"/>
          <ac:picMkLst>
            <pc:docMk/>
            <pc:sldMk cId="3571559451" sldId="735"/>
            <ac:picMk id="2050" creationId="{51421AEA-4275-A49A-1BF0-CB17F0821F1A}"/>
          </ac:picMkLst>
        </pc:picChg>
      </pc:sldChg>
      <pc:sldChg chg="addSp delSp modSp add mod modAnim">
        <pc:chgData name="Nguyen, Han" userId="fd3df032-1fab-44cd-abbd-195cf53ddbd2" providerId="ADAL" clId="{F69037F5-1306-4CAB-9AC1-0AF3567848FB}" dt="2024-02-29T23:14:27.992" v="1415" actId="1076"/>
        <pc:sldMkLst>
          <pc:docMk/>
          <pc:sldMk cId="1261792867" sldId="736"/>
        </pc:sldMkLst>
        <pc:spChg chg="add del mod">
          <ac:chgData name="Nguyen, Han" userId="fd3df032-1fab-44cd-abbd-195cf53ddbd2" providerId="ADAL" clId="{F69037F5-1306-4CAB-9AC1-0AF3567848FB}" dt="2024-02-29T23:14:07.518" v="1411" actId="478"/>
          <ac:spMkLst>
            <pc:docMk/>
            <pc:sldMk cId="1261792867" sldId="736"/>
            <ac:spMk id="2" creationId="{AC3CC774-943E-FE79-5CF5-6BD170FCB6F3}"/>
          </ac:spMkLst>
        </pc:spChg>
        <pc:picChg chg="add mod">
          <ac:chgData name="Nguyen, Han" userId="fd3df032-1fab-44cd-abbd-195cf53ddbd2" providerId="ADAL" clId="{F69037F5-1306-4CAB-9AC1-0AF3567848FB}" dt="2024-02-29T23:14:27.992" v="1415" actId="1076"/>
          <ac:picMkLst>
            <pc:docMk/>
            <pc:sldMk cId="1261792867" sldId="736"/>
            <ac:picMk id="4" creationId="{05E73485-F823-FC14-1F1E-9CFE64438EF4}"/>
          </ac:picMkLst>
        </pc:picChg>
        <pc:picChg chg="del">
          <ac:chgData name="Nguyen, Han" userId="fd3df032-1fab-44cd-abbd-195cf53ddbd2" providerId="ADAL" clId="{F69037F5-1306-4CAB-9AC1-0AF3567848FB}" dt="2024-02-29T23:14:05.507" v="1410" actId="478"/>
          <ac:picMkLst>
            <pc:docMk/>
            <pc:sldMk cId="1261792867" sldId="736"/>
            <ac:picMk id="6" creationId="{761695AA-4E90-A720-5FEA-A5D5C2951505}"/>
          </ac:picMkLst>
        </pc:picChg>
      </pc:sldChg>
      <pc:sldMasterChg chg="delSldLayout">
        <pc:chgData name="Nguyen, Han" userId="fd3df032-1fab-44cd-abbd-195cf53ddbd2" providerId="ADAL" clId="{F69037F5-1306-4CAB-9AC1-0AF3567848FB}" dt="2024-02-29T07:15:16.650" v="270" actId="47"/>
        <pc:sldMasterMkLst>
          <pc:docMk/>
          <pc:sldMasterMk cId="346011178" sldId="2147483660"/>
        </pc:sldMasterMkLst>
        <pc:sldLayoutChg chg="del">
          <pc:chgData name="Nguyen, Han" userId="fd3df032-1fab-44cd-abbd-195cf53ddbd2" providerId="ADAL" clId="{F69037F5-1306-4CAB-9AC1-0AF3567848FB}" dt="2024-02-29T07:15:16.650" v="270" actId="47"/>
          <pc:sldLayoutMkLst>
            <pc:docMk/>
            <pc:sldMasterMk cId="346011178" sldId="2147483660"/>
            <pc:sldLayoutMk cId="2282405368" sldId="2147483672"/>
          </pc:sldLayoutMkLst>
        </pc:sldLayoutChg>
      </pc:sldMasterChg>
    </pc:docChg>
  </pc:docChgLst>
  <pc:docChgLst>
    <pc:chgData name="Nguyen, Han" userId="S::nguyehan@dickinson.edu::fd3df032-1fab-44cd-abbd-195cf53ddbd2" providerId="AD" clId="Web-{0F0975CC-BCE4-F230-5EB1-3D05C821D5C1}"/>
    <pc:docChg chg="modSld">
      <pc:chgData name="Nguyen, Han" userId="S::nguyehan@dickinson.edu::fd3df032-1fab-44cd-abbd-195cf53ddbd2" providerId="AD" clId="Web-{0F0975CC-BCE4-F230-5EB1-3D05C821D5C1}" dt="2024-02-17T19:15:59.331" v="24"/>
      <pc:docMkLst>
        <pc:docMk/>
      </pc:docMkLst>
      <pc:sldChg chg="modNotes">
        <pc:chgData name="Nguyen, Han" userId="S::nguyehan@dickinson.edu::fd3df032-1fab-44cd-abbd-195cf53ddbd2" providerId="AD" clId="Web-{0F0975CC-BCE4-F230-5EB1-3D05C821D5C1}" dt="2024-02-17T19:15:59.331" v="24"/>
        <pc:sldMkLst>
          <pc:docMk/>
          <pc:sldMk cId="3917467879" sldId="684"/>
        </pc:sldMkLst>
      </pc:sldChg>
    </pc:docChg>
  </pc:docChgLst>
  <pc:docChgLst>
    <pc:chgData name="Nguyen, Han" userId="S::nguyehan@dickinson.edu::fd3df032-1fab-44cd-abbd-195cf53ddbd2" providerId="AD" clId="Web-{73C7F8C5-D24D-9919-2952-9DC8DD13DECC}"/>
    <pc:docChg chg="addSld modSld">
      <pc:chgData name="Nguyen, Han" userId="S::nguyehan@dickinson.edu::fd3df032-1fab-44cd-abbd-195cf53ddbd2" providerId="AD" clId="Web-{73C7F8C5-D24D-9919-2952-9DC8DD13DECC}" dt="2024-02-16T19:47:00.044" v="167" actId="1076"/>
      <pc:docMkLst>
        <pc:docMk/>
      </pc:docMkLst>
      <pc:sldChg chg="modSp">
        <pc:chgData name="Nguyen, Han" userId="S::nguyehan@dickinson.edu::fd3df032-1fab-44cd-abbd-195cf53ddbd2" providerId="AD" clId="Web-{73C7F8C5-D24D-9919-2952-9DC8DD13DECC}" dt="2024-02-16T18:41:13.155" v="4" actId="20577"/>
        <pc:sldMkLst>
          <pc:docMk/>
          <pc:sldMk cId="3656611150" sldId="348"/>
        </pc:sldMkLst>
        <pc:spChg chg="mod">
          <ac:chgData name="Nguyen, Han" userId="S::nguyehan@dickinson.edu::fd3df032-1fab-44cd-abbd-195cf53ddbd2" providerId="AD" clId="Web-{73C7F8C5-D24D-9919-2952-9DC8DD13DECC}" dt="2024-02-16T18:41:13.155" v="4" actId="20577"/>
          <ac:spMkLst>
            <pc:docMk/>
            <pc:sldMk cId="3656611150" sldId="348"/>
            <ac:spMk id="3" creationId="{00000000-0000-0000-0000-000000000000}"/>
          </ac:spMkLst>
        </pc:spChg>
      </pc:sldChg>
      <pc:sldChg chg="addAnim">
        <pc:chgData name="Nguyen, Han" userId="S::nguyehan@dickinson.edu::fd3df032-1fab-44cd-abbd-195cf53ddbd2" providerId="AD" clId="Web-{73C7F8C5-D24D-9919-2952-9DC8DD13DECC}" dt="2024-02-16T18:36:55.646" v="0"/>
        <pc:sldMkLst>
          <pc:docMk/>
          <pc:sldMk cId="3917467879" sldId="684"/>
        </pc:sldMkLst>
      </pc:sldChg>
      <pc:sldChg chg="modSp addAnim delAnim">
        <pc:chgData name="Nguyen, Han" userId="S::nguyehan@dickinson.edu::fd3df032-1fab-44cd-abbd-195cf53ddbd2" providerId="AD" clId="Web-{73C7F8C5-D24D-9919-2952-9DC8DD13DECC}" dt="2024-02-16T18:53:21.775" v="83"/>
        <pc:sldMkLst>
          <pc:docMk/>
          <pc:sldMk cId="2332205851" sldId="694"/>
        </pc:sldMkLst>
        <pc:spChg chg="mod">
          <ac:chgData name="Nguyen, Han" userId="S::nguyehan@dickinson.edu::fd3df032-1fab-44cd-abbd-195cf53ddbd2" providerId="AD" clId="Web-{73C7F8C5-D24D-9919-2952-9DC8DD13DECC}" dt="2024-02-16T18:53:21.775" v="83"/>
          <ac:spMkLst>
            <pc:docMk/>
            <pc:sldMk cId="2332205851" sldId="694"/>
            <ac:spMk id="21507" creationId="{807C452B-4BF9-43D6-B98F-ACA31B069A47}"/>
          </ac:spMkLst>
        </pc:spChg>
      </pc:sldChg>
      <pc:sldChg chg="modSp">
        <pc:chgData name="Nguyen, Han" userId="S::nguyehan@dickinson.edu::fd3df032-1fab-44cd-abbd-195cf53ddbd2" providerId="AD" clId="Web-{73C7F8C5-D24D-9919-2952-9DC8DD13DECC}" dt="2024-02-16T18:43:54.099" v="35" actId="20577"/>
        <pc:sldMkLst>
          <pc:docMk/>
          <pc:sldMk cId="3847079724" sldId="710"/>
        </pc:sldMkLst>
        <pc:spChg chg="mod">
          <ac:chgData name="Nguyen, Han" userId="S::nguyehan@dickinson.edu::fd3df032-1fab-44cd-abbd-195cf53ddbd2" providerId="AD" clId="Web-{73C7F8C5-D24D-9919-2952-9DC8DD13DECC}" dt="2024-02-16T18:43:54.099" v="35" actId="20577"/>
          <ac:spMkLst>
            <pc:docMk/>
            <pc:sldMk cId="3847079724" sldId="710"/>
            <ac:spMk id="21507" creationId="{807C452B-4BF9-43D6-B98F-ACA31B069A47}"/>
          </ac:spMkLst>
        </pc:spChg>
      </pc:sldChg>
      <pc:sldChg chg="modSp add replId">
        <pc:chgData name="Nguyen, Han" userId="S::nguyehan@dickinson.edu::fd3df032-1fab-44cd-abbd-195cf53ddbd2" providerId="AD" clId="Web-{73C7F8C5-D24D-9919-2952-9DC8DD13DECC}" dt="2024-02-16T18:47:42.935" v="41" actId="20577"/>
        <pc:sldMkLst>
          <pc:docMk/>
          <pc:sldMk cId="893281274" sldId="711"/>
        </pc:sldMkLst>
        <pc:spChg chg="mod">
          <ac:chgData name="Nguyen, Han" userId="S::nguyehan@dickinson.edu::fd3df032-1fab-44cd-abbd-195cf53ddbd2" providerId="AD" clId="Web-{73C7F8C5-D24D-9919-2952-9DC8DD13DECC}" dt="2024-02-16T18:47:42.935" v="41" actId="20577"/>
          <ac:spMkLst>
            <pc:docMk/>
            <pc:sldMk cId="893281274" sldId="711"/>
            <ac:spMk id="4" creationId="{3C184209-7521-DB39-45FB-C8B0B100CCA7}"/>
          </ac:spMkLst>
        </pc:spChg>
      </pc:sldChg>
      <pc:sldChg chg="addSp delSp modSp add replId">
        <pc:chgData name="Nguyen, Han" userId="S::nguyehan@dickinson.edu::fd3df032-1fab-44cd-abbd-195cf53ddbd2" providerId="AD" clId="Web-{73C7F8C5-D24D-9919-2952-9DC8DD13DECC}" dt="2024-02-16T18:53:11.087" v="82" actId="20577"/>
        <pc:sldMkLst>
          <pc:docMk/>
          <pc:sldMk cId="1929749327" sldId="712"/>
        </pc:sldMkLst>
        <pc:spChg chg="mod">
          <ac:chgData name="Nguyen, Han" userId="S::nguyehan@dickinson.edu::fd3df032-1fab-44cd-abbd-195cf53ddbd2" providerId="AD" clId="Web-{73C7F8C5-D24D-9919-2952-9DC8DD13DECC}" dt="2024-02-16T18:50:20.909" v="54" actId="20577"/>
          <ac:spMkLst>
            <pc:docMk/>
            <pc:sldMk cId="1929749327" sldId="712"/>
            <ac:spMk id="21506" creationId="{A7CD021B-0C12-484A-A549-7CB42E79C4F8}"/>
          </ac:spMkLst>
        </pc:spChg>
        <pc:spChg chg="mod">
          <ac:chgData name="Nguyen, Han" userId="S::nguyehan@dickinson.edu::fd3df032-1fab-44cd-abbd-195cf53ddbd2" providerId="AD" clId="Web-{73C7F8C5-D24D-9919-2952-9DC8DD13DECC}" dt="2024-02-16T18:53:11.087" v="82" actId="20577"/>
          <ac:spMkLst>
            <pc:docMk/>
            <pc:sldMk cId="1929749327" sldId="712"/>
            <ac:spMk id="21507" creationId="{807C452B-4BF9-43D6-B98F-ACA31B069A47}"/>
          </ac:spMkLst>
        </pc:spChg>
        <pc:picChg chg="add del mod">
          <ac:chgData name="Nguyen, Han" userId="S::nguyehan@dickinson.edu::fd3df032-1fab-44cd-abbd-195cf53ddbd2" providerId="AD" clId="Web-{73C7F8C5-D24D-9919-2952-9DC8DD13DECC}" dt="2024-02-16T18:49:47.627" v="44"/>
          <ac:picMkLst>
            <pc:docMk/>
            <pc:sldMk cId="1929749327" sldId="712"/>
            <ac:picMk id="2" creationId="{D8ABF23F-CB56-EA4F-9432-031DCE52DA32}"/>
          </ac:picMkLst>
        </pc:picChg>
      </pc:sldChg>
      <pc:sldChg chg="addSp delSp modSp add replId addAnim delAnim">
        <pc:chgData name="Nguyen, Han" userId="S::nguyehan@dickinson.edu::fd3df032-1fab-44cd-abbd-195cf53ddbd2" providerId="AD" clId="Web-{73C7F8C5-D24D-9919-2952-9DC8DD13DECC}" dt="2024-02-16T18:59:58.882" v="114"/>
        <pc:sldMkLst>
          <pc:docMk/>
          <pc:sldMk cId="336058569" sldId="713"/>
        </pc:sldMkLst>
        <pc:spChg chg="add del mod">
          <ac:chgData name="Nguyen, Han" userId="S::nguyehan@dickinson.edu::fd3df032-1fab-44cd-abbd-195cf53ddbd2" providerId="AD" clId="Web-{73C7F8C5-D24D-9919-2952-9DC8DD13DECC}" dt="2024-02-16T18:57:00.814" v="86"/>
          <ac:spMkLst>
            <pc:docMk/>
            <pc:sldMk cId="336058569" sldId="713"/>
            <ac:spMk id="3" creationId="{DF0E5796-83A4-E522-2124-584B73ACE414}"/>
          </ac:spMkLst>
        </pc:spChg>
        <pc:spChg chg="add mod">
          <ac:chgData name="Nguyen, Han" userId="S::nguyehan@dickinson.edu::fd3df032-1fab-44cd-abbd-195cf53ddbd2" providerId="AD" clId="Web-{73C7F8C5-D24D-9919-2952-9DC8DD13DECC}" dt="2024-02-16T18:59:07.349" v="106"/>
          <ac:spMkLst>
            <pc:docMk/>
            <pc:sldMk cId="336058569" sldId="713"/>
            <ac:spMk id="6" creationId="{D131F0E6-19EC-3CE3-3D89-0EAB50894D43}"/>
          </ac:spMkLst>
        </pc:spChg>
        <pc:spChg chg="add mod">
          <ac:chgData name="Nguyen, Han" userId="S::nguyehan@dickinson.edu::fd3df032-1fab-44cd-abbd-195cf53ddbd2" providerId="AD" clId="Web-{73C7F8C5-D24D-9919-2952-9DC8DD13DECC}" dt="2024-02-16T18:59:25.897" v="111" actId="20577"/>
          <ac:spMkLst>
            <pc:docMk/>
            <pc:sldMk cId="336058569" sldId="713"/>
            <ac:spMk id="8" creationId="{87B3AC53-CBCF-E8FB-9110-10B2C318F460}"/>
          </ac:spMkLst>
        </pc:spChg>
        <pc:spChg chg="del">
          <ac:chgData name="Nguyen, Han" userId="S::nguyehan@dickinson.edu::fd3df032-1fab-44cd-abbd-195cf53ddbd2" providerId="AD" clId="Web-{73C7F8C5-D24D-9919-2952-9DC8DD13DECC}" dt="2024-02-16T18:57:00.361" v="85"/>
          <ac:spMkLst>
            <pc:docMk/>
            <pc:sldMk cId="336058569" sldId="713"/>
            <ac:spMk id="21507" creationId="{807C452B-4BF9-43D6-B98F-ACA31B069A47}"/>
          </ac:spMkLst>
        </pc:spChg>
        <pc:picChg chg="add mod ord">
          <ac:chgData name="Nguyen, Han" userId="S::nguyehan@dickinson.edu::fd3df032-1fab-44cd-abbd-195cf53ddbd2" providerId="AD" clId="Web-{73C7F8C5-D24D-9919-2952-9DC8DD13DECC}" dt="2024-02-16T18:57:06.314" v="88" actId="1076"/>
          <ac:picMkLst>
            <pc:docMk/>
            <pc:sldMk cId="336058569" sldId="713"/>
            <ac:picMk id="4" creationId="{6A7241D2-1F24-8800-0CCA-262B4779DE18}"/>
          </ac:picMkLst>
        </pc:picChg>
        <pc:picChg chg="add mod">
          <ac:chgData name="Nguyen, Han" userId="S::nguyehan@dickinson.edu::fd3df032-1fab-44cd-abbd-195cf53ddbd2" providerId="AD" clId="Web-{73C7F8C5-D24D-9919-2952-9DC8DD13DECC}" dt="2024-02-16T18:58:23.364" v="92" actId="14100"/>
          <ac:picMkLst>
            <pc:docMk/>
            <pc:sldMk cId="336058569" sldId="713"/>
            <ac:picMk id="5" creationId="{DEA30FF9-AC6F-E623-BA70-47188F16D53A}"/>
          </ac:picMkLst>
        </pc:picChg>
        <pc:picChg chg="add del mod">
          <ac:chgData name="Nguyen, Han" userId="S::nguyehan@dickinson.edu::fd3df032-1fab-44cd-abbd-195cf53ddbd2" providerId="AD" clId="Web-{73C7F8C5-D24D-9919-2952-9DC8DD13DECC}" dt="2024-02-16T18:59:11.006" v="108"/>
          <ac:picMkLst>
            <pc:docMk/>
            <pc:sldMk cId="336058569" sldId="713"/>
            <ac:picMk id="7" creationId="{D5E3258A-1B63-0A7F-5722-CF92F19E9444}"/>
          </ac:picMkLst>
        </pc:picChg>
      </pc:sldChg>
      <pc:sldChg chg="addSp delSp modSp add replId addAnim delAnim">
        <pc:chgData name="Nguyen, Han" userId="S::nguyehan@dickinson.edu::fd3df032-1fab-44cd-abbd-195cf53ddbd2" providerId="AD" clId="Web-{73C7F8C5-D24D-9919-2952-9DC8DD13DECC}" dt="2024-02-16T19:17:10.372" v="137"/>
        <pc:sldMkLst>
          <pc:docMk/>
          <pc:sldMk cId="1412773483" sldId="714"/>
        </pc:sldMkLst>
        <pc:spChg chg="add del mod">
          <ac:chgData name="Nguyen, Han" userId="S::nguyehan@dickinson.edu::fd3df032-1fab-44cd-abbd-195cf53ddbd2" providerId="AD" clId="Web-{73C7F8C5-D24D-9919-2952-9DC8DD13DECC}" dt="2024-02-16T19:04:01.860" v="117"/>
          <ac:spMkLst>
            <pc:docMk/>
            <pc:sldMk cId="1412773483" sldId="714"/>
            <ac:spMk id="3" creationId="{8E7C1BD4-E397-B590-3E09-25ABA348EB21}"/>
          </ac:spMkLst>
        </pc:spChg>
        <pc:spChg chg="del">
          <ac:chgData name="Nguyen, Han" userId="S::nguyehan@dickinson.edu::fd3df032-1fab-44cd-abbd-195cf53ddbd2" providerId="AD" clId="Web-{73C7F8C5-D24D-9919-2952-9DC8DD13DECC}" dt="2024-02-16T19:04:00.422" v="116"/>
          <ac:spMkLst>
            <pc:docMk/>
            <pc:sldMk cId="1412773483" sldId="714"/>
            <ac:spMk id="21507" creationId="{807C452B-4BF9-43D6-B98F-ACA31B069A47}"/>
          </ac:spMkLst>
        </pc:spChg>
        <pc:picChg chg="add mod ord">
          <ac:chgData name="Nguyen, Han" userId="S::nguyehan@dickinson.edu::fd3df032-1fab-44cd-abbd-195cf53ddbd2" providerId="AD" clId="Web-{73C7F8C5-D24D-9919-2952-9DC8DD13DECC}" dt="2024-02-16T19:04:01.860" v="117"/>
          <ac:picMkLst>
            <pc:docMk/>
            <pc:sldMk cId="1412773483" sldId="714"/>
            <ac:picMk id="4" creationId="{31BDB5BB-774E-1A17-D310-4173AE8FB0A7}"/>
          </ac:picMkLst>
        </pc:picChg>
      </pc:sldChg>
      <pc:sldChg chg="addSp delSp modSp add replId addAnim">
        <pc:chgData name="Nguyen, Han" userId="S::nguyehan@dickinson.edu::fd3df032-1fab-44cd-abbd-195cf53ddbd2" providerId="AD" clId="Web-{73C7F8C5-D24D-9919-2952-9DC8DD13DECC}" dt="2024-02-16T19:29:39.898" v="150" actId="20577"/>
        <pc:sldMkLst>
          <pc:docMk/>
          <pc:sldMk cId="2538605159" sldId="715"/>
        </pc:sldMkLst>
        <pc:spChg chg="add mod">
          <ac:chgData name="Nguyen, Han" userId="S::nguyehan@dickinson.edu::fd3df032-1fab-44cd-abbd-195cf53ddbd2" providerId="AD" clId="Web-{73C7F8C5-D24D-9919-2952-9DC8DD13DECC}" dt="2024-02-16T19:29:39.898" v="150" actId="20577"/>
          <ac:spMkLst>
            <pc:docMk/>
            <pc:sldMk cId="2538605159" sldId="715"/>
            <ac:spMk id="3" creationId="{FC61CE2A-8AAF-469F-011B-A1AF74C37162}"/>
          </ac:spMkLst>
        </pc:spChg>
        <pc:spChg chg="mod">
          <ac:chgData name="Nguyen, Han" userId="S::nguyehan@dickinson.edu::fd3df032-1fab-44cd-abbd-195cf53ddbd2" providerId="AD" clId="Web-{73C7F8C5-D24D-9919-2952-9DC8DD13DECC}" dt="2024-02-16T19:16:46.121" v="133" actId="20577"/>
          <ac:spMkLst>
            <pc:docMk/>
            <pc:sldMk cId="2538605159" sldId="715"/>
            <ac:spMk id="21506" creationId="{A7CD021B-0C12-484A-A549-7CB42E79C4F8}"/>
          </ac:spMkLst>
        </pc:spChg>
        <pc:picChg chg="del">
          <ac:chgData name="Nguyen, Han" userId="S::nguyehan@dickinson.edu::fd3df032-1fab-44cd-abbd-195cf53ddbd2" providerId="AD" clId="Web-{73C7F8C5-D24D-9919-2952-9DC8DD13DECC}" dt="2024-02-16T19:16:02.119" v="119"/>
          <ac:picMkLst>
            <pc:docMk/>
            <pc:sldMk cId="2538605159" sldId="715"/>
            <ac:picMk id="4" creationId="{31BDB5BB-774E-1A17-D310-4173AE8FB0A7}"/>
          </ac:picMkLst>
        </pc:picChg>
      </pc:sldChg>
      <pc:sldChg chg="addSp modSp add replId">
        <pc:chgData name="Nguyen, Han" userId="S::nguyehan@dickinson.edu::fd3df032-1fab-44cd-abbd-195cf53ddbd2" providerId="AD" clId="Web-{73C7F8C5-D24D-9919-2952-9DC8DD13DECC}" dt="2024-02-16T19:47:00.044" v="167" actId="1076"/>
        <pc:sldMkLst>
          <pc:docMk/>
          <pc:sldMk cId="3499274624" sldId="716"/>
        </pc:sldMkLst>
        <pc:spChg chg="mod">
          <ac:chgData name="Nguyen, Han" userId="S::nguyehan@dickinson.edu::fd3df032-1fab-44cd-abbd-195cf53ddbd2" providerId="AD" clId="Web-{73C7F8C5-D24D-9919-2952-9DC8DD13DECC}" dt="2024-02-16T19:46:35.715" v="160" actId="14100"/>
          <ac:spMkLst>
            <pc:docMk/>
            <pc:sldMk cId="3499274624" sldId="716"/>
            <ac:spMk id="3" creationId="{FC61CE2A-8AAF-469F-011B-A1AF74C37162}"/>
          </ac:spMkLst>
        </pc:spChg>
        <pc:picChg chg="add mod">
          <ac:chgData name="Nguyen, Han" userId="S::nguyehan@dickinson.edu::fd3df032-1fab-44cd-abbd-195cf53ddbd2" providerId="AD" clId="Web-{73C7F8C5-D24D-9919-2952-9DC8DD13DECC}" dt="2024-02-16T19:46:42.356" v="163" actId="1076"/>
          <ac:picMkLst>
            <pc:docMk/>
            <pc:sldMk cId="3499274624" sldId="716"/>
            <ac:picMk id="2" creationId="{2BA5D1AC-DC48-9740-F40C-C7C31C8513FA}"/>
          </ac:picMkLst>
        </pc:picChg>
        <pc:picChg chg="add mod">
          <ac:chgData name="Nguyen, Han" userId="S::nguyehan@dickinson.edu::fd3df032-1fab-44cd-abbd-195cf53ddbd2" providerId="AD" clId="Web-{73C7F8C5-D24D-9919-2952-9DC8DD13DECC}" dt="2024-02-16T19:47:00.044" v="167" actId="1076"/>
          <ac:picMkLst>
            <pc:docMk/>
            <pc:sldMk cId="3499274624" sldId="716"/>
            <ac:picMk id="4" creationId="{7E5D34BD-3AB1-E55B-179B-5FC894F597FA}"/>
          </ac:picMkLst>
        </pc:picChg>
      </pc:sldChg>
    </pc:docChg>
  </pc:docChgLst>
  <pc:docChgLst>
    <pc:chgData name="Nguyen, Han" userId="fd3df032-1fab-44cd-abbd-195cf53ddbd2" providerId="ADAL" clId="{605B1D5D-03C7-4862-AEE3-EC29A2DC48EF}"/>
    <pc:docChg chg="undo custSel addSld delSld modSld">
      <pc:chgData name="Nguyen, Han" userId="fd3df032-1fab-44cd-abbd-195cf53ddbd2" providerId="ADAL" clId="{605B1D5D-03C7-4862-AEE3-EC29A2DC48EF}" dt="2024-02-13T04:38:19.890" v="78"/>
      <pc:docMkLst>
        <pc:docMk/>
      </pc:docMkLst>
      <pc:sldChg chg="addSp delSp modSp add mod setBg">
        <pc:chgData name="Nguyen, Han" userId="fd3df032-1fab-44cd-abbd-195cf53ddbd2" providerId="ADAL" clId="{605B1D5D-03C7-4862-AEE3-EC29A2DC48EF}" dt="2024-02-13T04:35:05.944" v="69" actId="20577"/>
        <pc:sldMkLst>
          <pc:docMk/>
          <pc:sldMk cId="2883019383" sldId="286"/>
        </pc:sldMkLst>
        <pc:spChg chg="del">
          <ac:chgData name="Nguyen, Han" userId="fd3df032-1fab-44cd-abbd-195cf53ddbd2" providerId="ADAL" clId="{605B1D5D-03C7-4862-AEE3-EC29A2DC48EF}" dt="2024-02-13T04:35:03.295" v="60" actId="478"/>
          <ac:spMkLst>
            <pc:docMk/>
            <pc:sldMk cId="2883019383" sldId="286"/>
            <ac:spMk id="3" creationId="{00000000-0000-0000-0000-000000000000}"/>
          </ac:spMkLst>
        </pc:spChg>
        <pc:spChg chg="add mod">
          <ac:chgData name="Nguyen, Han" userId="fd3df032-1fab-44cd-abbd-195cf53ddbd2" providerId="ADAL" clId="{605B1D5D-03C7-4862-AEE3-EC29A2DC48EF}" dt="2024-02-13T04:35:05.944" v="69" actId="20577"/>
          <ac:spMkLst>
            <pc:docMk/>
            <pc:sldMk cId="2883019383" sldId="286"/>
            <ac:spMk id="4" creationId="{3C184209-7521-DB39-45FB-C8B0B100CCA7}"/>
          </ac:spMkLst>
        </pc:spChg>
      </pc:sldChg>
      <pc:sldChg chg="add">
        <pc:chgData name="Nguyen, Han" userId="fd3df032-1fab-44cd-abbd-195cf53ddbd2" providerId="ADAL" clId="{605B1D5D-03C7-4862-AEE3-EC29A2DC48EF}" dt="2024-02-13T04:36:16.514" v="71"/>
        <pc:sldMkLst>
          <pc:docMk/>
          <pc:sldMk cId="2999851672" sldId="302"/>
        </pc:sldMkLst>
      </pc:sldChg>
      <pc:sldChg chg="add">
        <pc:chgData name="Nguyen, Han" userId="fd3df032-1fab-44cd-abbd-195cf53ddbd2" providerId="ADAL" clId="{605B1D5D-03C7-4862-AEE3-EC29A2DC48EF}" dt="2024-02-13T04:38:19.890" v="78"/>
        <pc:sldMkLst>
          <pc:docMk/>
          <pc:sldMk cId="689208486" sldId="339"/>
        </pc:sldMkLst>
      </pc:sldChg>
      <pc:sldChg chg="add">
        <pc:chgData name="Nguyen, Han" userId="fd3df032-1fab-44cd-abbd-195cf53ddbd2" providerId="ADAL" clId="{605B1D5D-03C7-4862-AEE3-EC29A2DC48EF}" dt="2024-02-13T04:35:57.651" v="70"/>
        <pc:sldMkLst>
          <pc:docMk/>
          <pc:sldMk cId="254015579" sldId="343"/>
        </pc:sldMkLst>
      </pc:sldChg>
      <pc:sldChg chg="modSp add modAnim">
        <pc:chgData name="Nguyen, Han" userId="fd3df032-1fab-44cd-abbd-195cf53ddbd2" providerId="ADAL" clId="{605B1D5D-03C7-4862-AEE3-EC29A2DC48EF}" dt="2024-02-13T04:37:17.179" v="75" actId="20577"/>
        <pc:sldMkLst>
          <pc:docMk/>
          <pc:sldMk cId="3573422699" sldId="345"/>
        </pc:sldMkLst>
        <pc:spChg chg="mod">
          <ac:chgData name="Nguyen, Han" userId="fd3df032-1fab-44cd-abbd-195cf53ddbd2" providerId="ADAL" clId="{605B1D5D-03C7-4862-AEE3-EC29A2DC48EF}" dt="2024-02-13T04:37:17.179" v="75" actId="20577"/>
          <ac:spMkLst>
            <pc:docMk/>
            <pc:sldMk cId="3573422699" sldId="345"/>
            <ac:spMk id="3" creationId="{00000000-0000-0000-0000-000000000000}"/>
          </ac:spMkLst>
        </pc:spChg>
      </pc:sldChg>
      <pc:sldChg chg="modSp add modAnim">
        <pc:chgData name="Nguyen, Han" userId="fd3df032-1fab-44cd-abbd-195cf53ddbd2" providerId="ADAL" clId="{605B1D5D-03C7-4862-AEE3-EC29A2DC48EF}" dt="2024-02-13T04:37:21.774" v="76" actId="20577"/>
        <pc:sldMkLst>
          <pc:docMk/>
          <pc:sldMk cId="3656611150" sldId="348"/>
        </pc:sldMkLst>
        <pc:spChg chg="mod">
          <ac:chgData name="Nguyen, Han" userId="fd3df032-1fab-44cd-abbd-195cf53ddbd2" providerId="ADAL" clId="{605B1D5D-03C7-4862-AEE3-EC29A2DC48EF}" dt="2024-02-13T04:37:21.774" v="76" actId="20577"/>
          <ac:spMkLst>
            <pc:docMk/>
            <pc:sldMk cId="3656611150" sldId="348"/>
            <ac:spMk id="3" creationId="{00000000-0000-0000-0000-000000000000}"/>
          </ac:spMkLst>
        </pc:spChg>
      </pc:sldChg>
      <pc:sldChg chg="addSp delSp modSp mod">
        <pc:chgData name="Nguyen, Han" userId="fd3df032-1fab-44cd-abbd-195cf53ddbd2" providerId="ADAL" clId="{605B1D5D-03C7-4862-AEE3-EC29A2DC48EF}" dt="2024-02-13T04:30:06.330" v="43" actId="1076"/>
        <pc:sldMkLst>
          <pc:docMk/>
          <pc:sldMk cId="4243336238" sldId="504"/>
        </pc:sldMkLst>
        <pc:spChg chg="mod">
          <ac:chgData name="Nguyen, Han" userId="fd3df032-1fab-44cd-abbd-195cf53ddbd2" providerId="ADAL" clId="{605B1D5D-03C7-4862-AEE3-EC29A2DC48EF}" dt="2024-02-13T04:30:06.330" v="43" actId="1076"/>
          <ac:spMkLst>
            <pc:docMk/>
            <pc:sldMk cId="4243336238" sldId="504"/>
            <ac:spMk id="2" creationId="{00000000-0000-0000-0000-000000000000}"/>
          </ac:spMkLst>
        </pc:spChg>
        <pc:spChg chg="del">
          <ac:chgData name="Nguyen, Han" userId="fd3df032-1fab-44cd-abbd-195cf53ddbd2" providerId="ADAL" clId="{605B1D5D-03C7-4862-AEE3-EC29A2DC48EF}" dt="2024-02-13T04:29:39.339" v="38" actId="478"/>
          <ac:spMkLst>
            <pc:docMk/>
            <pc:sldMk cId="4243336238" sldId="504"/>
            <ac:spMk id="3" creationId="{68CAD132-D742-4E12-9DF4-7D3E09ED553F}"/>
          </ac:spMkLst>
        </pc:spChg>
        <pc:spChg chg="add del mod">
          <ac:chgData name="Nguyen, Han" userId="fd3df032-1fab-44cd-abbd-195cf53ddbd2" providerId="ADAL" clId="{605B1D5D-03C7-4862-AEE3-EC29A2DC48EF}" dt="2024-02-13T04:29:40.629" v="39" actId="478"/>
          <ac:spMkLst>
            <pc:docMk/>
            <pc:sldMk cId="4243336238" sldId="504"/>
            <ac:spMk id="5" creationId="{19587B8E-8C8E-18DD-3AA9-D65DB1ECAB85}"/>
          </ac:spMkLst>
        </pc:spChg>
      </pc:sldChg>
      <pc:sldChg chg="del">
        <pc:chgData name="Nguyen, Han" userId="fd3df032-1fab-44cd-abbd-195cf53ddbd2" providerId="ADAL" clId="{605B1D5D-03C7-4862-AEE3-EC29A2DC48EF}" dt="2024-02-13T04:23:18.871" v="0" actId="47"/>
        <pc:sldMkLst>
          <pc:docMk/>
          <pc:sldMk cId="4049382862" sldId="653"/>
        </pc:sldMkLst>
      </pc:sldChg>
      <pc:sldChg chg="add del">
        <pc:chgData name="Nguyen, Han" userId="fd3df032-1fab-44cd-abbd-195cf53ddbd2" providerId="ADAL" clId="{605B1D5D-03C7-4862-AEE3-EC29A2DC48EF}" dt="2024-02-13T04:34:29.287" v="57" actId="47"/>
        <pc:sldMkLst>
          <pc:docMk/>
          <pc:sldMk cId="293257644" sldId="658"/>
        </pc:sldMkLst>
      </pc:sldChg>
      <pc:sldChg chg="del">
        <pc:chgData name="Nguyen, Han" userId="fd3df032-1fab-44cd-abbd-195cf53ddbd2" providerId="ADAL" clId="{605B1D5D-03C7-4862-AEE3-EC29A2DC48EF}" dt="2024-02-13T04:25:37.942" v="3" actId="47"/>
        <pc:sldMkLst>
          <pc:docMk/>
          <pc:sldMk cId="1610148554" sldId="660"/>
        </pc:sldMkLst>
      </pc:sldChg>
      <pc:sldChg chg="del">
        <pc:chgData name="Nguyen, Han" userId="fd3df032-1fab-44cd-abbd-195cf53ddbd2" providerId="ADAL" clId="{605B1D5D-03C7-4862-AEE3-EC29A2DC48EF}" dt="2024-02-13T04:29:29.421" v="37" actId="47"/>
        <pc:sldMkLst>
          <pc:docMk/>
          <pc:sldMk cId="1209132219" sldId="661"/>
        </pc:sldMkLst>
      </pc:sldChg>
      <pc:sldChg chg="del">
        <pc:chgData name="Nguyen, Han" userId="fd3df032-1fab-44cd-abbd-195cf53ddbd2" providerId="ADAL" clId="{605B1D5D-03C7-4862-AEE3-EC29A2DC48EF}" dt="2024-02-13T04:29:27.719" v="35" actId="47"/>
        <pc:sldMkLst>
          <pc:docMk/>
          <pc:sldMk cId="1957186098" sldId="662"/>
        </pc:sldMkLst>
      </pc:sldChg>
      <pc:sldChg chg="del">
        <pc:chgData name="Nguyen, Han" userId="fd3df032-1fab-44cd-abbd-195cf53ddbd2" providerId="ADAL" clId="{605B1D5D-03C7-4862-AEE3-EC29A2DC48EF}" dt="2024-02-13T04:32:23.929" v="55" actId="47"/>
        <pc:sldMkLst>
          <pc:docMk/>
          <pc:sldMk cId="3090802118" sldId="663"/>
        </pc:sldMkLst>
      </pc:sldChg>
      <pc:sldChg chg="add del">
        <pc:chgData name="Nguyen, Han" userId="fd3df032-1fab-44cd-abbd-195cf53ddbd2" providerId="ADAL" clId="{605B1D5D-03C7-4862-AEE3-EC29A2DC48EF}" dt="2024-02-13T04:34:29.287" v="57" actId="47"/>
        <pc:sldMkLst>
          <pc:docMk/>
          <pc:sldMk cId="486164480" sldId="664"/>
        </pc:sldMkLst>
      </pc:sldChg>
      <pc:sldChg chg="del">
        <pc:chgData name="Nguyen, Han" userId="fd3df032-1fab-44cd-abbd-195cf53ddbd2" providerId="ADAL" clId="{605B1D5D-03C7-4862-AEE3-EC29A2DC48EF}" dt="2024-02-13T04:32:01.710" v="44" actId="47"/>
        <pc:sldMkLst>
          <pc:docMk/>
          <pc:sldMk cId="642306843" sldId="665"/>
        </pc:sldMkLst>
      </pc:sldChg>
      <pc:sldChg chg="del">
        <pc:chgData name="Nguyen, Han" userId="fd3df032-1fab-44cd-abbd-195cf53ddbd2" providerId="ADAL" clId="{605B1D5D-03C7-4862-AEE3-EC29A2DC48EF}" dt="2024-02-13T04:32:04.607" v="45" actId="47"/>
        <pc:sldMkLst>
          <pc:docMk/>
          <pc:sldMk cId="4142824335" sldId="668"/>
        </pc:sldMkLst>
      </pc:sldChg>
      <pc:sldChg chg="del">
        <pc:chgData name="Nguyen, Han" userId="fd3df032-1fab-44cd-abbd-195cf53ddbd2" providerId="ADAL" clId="{605B1D5D-03C7-4862-AEE3-EC29A2DC48EF}" dt="2024-02-13T04:32:05.967" v="46" actId="47"/>
        <pc:sldMkLst>
          <pc:docMk/>
          <pc:sldMk cId="4231036445" sldId="669"/>
        </pc:sldMkLst>
      </pc:sldChg>
      <pc:sldChg chg="del">
        <pc:chgData name="Nguyen, Han" userId="fd3df032-1fab-44cd-abbd-195cf53ddbd2" providerId="ADAL" clId="{605B1D5D-03C7-4862-AEE3-EC29A2DC48EF}" dt="2024-02-13T04:32:08.147" v="48" actId="47"/>
        <pc:sldMkLst>
          <pc:docMk/>
          <pc:sldMk cId="3575842695" sldId="670"/>
        </pc:sldMkLst>
      </pc:sldChg>
      <pc:sldChg chg="del">
        <pc:chgData name="Nguyen, Han" userId="fd3df032-1fab-44cd-abbd-195cf53ddbd2" providerId="ADAL" clId="{605B1D5D-03C7-4862-AEE3-EC29A2DC48EF}" dt="2024-02-13T04:32:07.021" v="47" actId="47"/>
        <pc:sldMkLst>
          <pc:docMk/>
          <pc:sldMk cId="3778553616" sldId="671"/>
        </pc:sldMkLst>
      </pc:sldChg>
      <pc:sldChg chg="del">
        <pc:chgData name="Nguyen, Han" userId="fd3df032-1fab-44cd-abbd-195cf53ddbd2" providerId="ADAL" clId="{605B1D5D-03C7-4862-AEE3-EC29A2DC48EF}" dt="2024-02-13T04:32:10.713" v="49" actId="47"/>
        <pc:sldMkLst>
          <pc:docMk/>
          <pc:sldMk cId="2446864384" sldId="672"/>
        </pc:sldMkLst>
      </pc:sldChg>
      <pc:sldChg chg="del">
        <pc:chgData name="Nguyen, Han" userId="fd3df032-1fab-44cd-abbd-195cf53ddbd2" providerId="ADAL" clId="{605B1D5D-03C7-4862-AEE3-EC29A2DC48EF}" dt="2024-02-13T04:32:11.699" v="50" actId="47"/>
        <pc:sldMkLst>
          <pc:docMk/>
          <pc:sldMk cId="3210517761" sldId="673"/>
        </pc:sldMkLst>
      </pc:sldChg>
      <pc:sldChg chg="del">
        <pc:chgData name="Nguyen, Han" userId="fd3df032-1fab-44cd-abbd-195cf53ddbd2" providerId="ADAL" clId="{605B1D5D-03C7-4862-AEE3-EC29A2DC48EF}" dt="2024-02-13T04:32:13.125" v="51" actId="47"/>
        <pc:sldMkLst>
          <pc:docMk/>
          <pc:sldMk cId="1871177908" sldId="674"/>
        </pc:sldMkLst>
      </pc:sldChg>
      <pc:sldChg chg="del">
        <pc:chgData name="Nguyen, Han" userId="fd3df032-1fab-44cd-abbd-195cf53ddbd2" providerId="ADAL" clId="{605B1D5D-03C7-4862-AEE3-EC29A2DC48EF}" dt="2024-02-13T04:32:14.186" v="52" actId="47"/>
        <pc:sldMkLst>
          <pc:docMk/>
          <pc:sldMk cId="727475073" sldId="675"/>
        </pc:sldMkLst>
      </pc:sldChg>
      <pc:sldChg chg="del">
        <pc:chgData name="Nguyen, Han" userId="fd3df032-1fab-44cd-abbd-195cf53ddbd2" providerId="ADAL" clId="{605B1D5D-03C7-4862-AEE3-EC29A2DC48EF}" dt="2024-02-13T04:32:15.448" v="53" actId="47"/>
        <pc:sldMkLst>
          <pc:docMk/>
          <pc:sldMk cId="2246117624" sldId="676"/>
        </pc:sldMkLst>
      </pc:sldChg>
      <pc:sldChg chg="del">
        <pc:chgData name="Nguyen, Han" userId="fd3df032-1fab-44cd-abbd-195cf53ddbd2" providerId="ADAL" clId="{605B1D5D-03C7-4862-AEE3-EC29A2DC48EF}" dt="2024-02-13T04:32:17.473" v="54" actId="47"/>
        <pc:sldMkLst>
          <pc:docMk/>
          <pc:sldMk cId="235942002" sldId="677"/>
        </pc:sldMkLst>
      </pc:sldChg>
      <pc:sldChg chg="modSp del mod">
        <pc:chgData name="Nguyen, Han" userId="fd3df032-1fab-44cd-abbd-195cf53ddbd2" providerId="ADAL" clId="{605B1D5D-03C7-4862-AEE3-EC29A2DC48EF}" dt="2024-02-13T04:25:55.143" v="4" actId="47"/>
        <pc:sldMkLst>
          <pc:docMk/>
          <pc:sldMk cId="1746718602" sldId="678"/>
        </pc:sldMkLst>
        <pc:spChg chg="mod">
          <ac:chgData name="Nguyen, Han" userId="fd3df032-1fab-44cd-abbd-195cf53ddbd2" providerId="ADAL" clId="{605B1D5D-03C7-4862-AEE3-EC29A2DC48EF}" dt="2024-02-13T04:24:06.719" v="1" actId="313"/>
          <ac:spMkLst>
            <pc:docMk/>
            <pc:sldMk cId="1746718602" sldId="678"/>
            <ac:spMk id="21507" creationId="{807C452B-4BF9-43D6-B98F-ACA31B069A47}"/>
          </ac:spMkLst>
        </pc:spChg>
      </pc:sldChg>
      <pc:sldChg chg="delSp modSp mod">
        <pc:chgData name="Nguyen, Han" userId="fd3df032-1fab-44cd-abbd-195cf53ddbd2" providerId="ADAL" clId="{605B1D5D-03C7-4862-AEE3-EC29A2DC48EF}" dt="2024-02-13T04:27:20.102" v="25" actId="1076"/>
        <pc:sldMkLst>
          <pc:docMk/>
          <pc:sldMk cId="3420073196" sldId="679"/>
        </pc:sldMkLst>
        <pc:spChg chg="mod">
          <ac:chgData name="Nguyen, Han" userId="fd3df032-1fab-44cd-abbd-195cf53ddbd2" providerId="ADAL" clId="{605B1D5D-03C7-4862-AEE3-EC29A2DC48EF}" dt="2024-02-13T04:27:20.102" v="25" actId="1076"/>
          <ac:spMkLst>
            <pc:docMk/>
            <pc:sldMk cId="3420073196" sldId="679"/>
            <ac:spMk id="21506" creationId="{A7CD021B-0C12-484A-A549-7CB42E79C4F8}"/>
          </ac:spMkLst>
        </pc:spChg>
        <pc:picChg chg="del">
          <ac:chgData name="Nguyen, Han" userId="fd3df032-1fab-44cd-abbd-195cf53ddbd2" providerId="ADAL" clId="{605B1D5D-03C7-4862-AEE3-EC29A2DC48EF}" dt="2024-02-13T04:26:39.971" v="5" actId="478"/>
          <ac:picMkLst>
            <pc:docMk/>
            <pc:sldMk cId="3420073196" sldId="679"/>
            <ac:picMk id="3" creationId="{5D4C2D87-E095-4978-8527-3F890530F29C}"/>
          </ac:picMkLst>
        </pc:picChg>
        <pc:picChg chg="mod">
          <ac:chgData name="Nguyen, Han" userId="fd3df032-1fab-44cd-abbd-195cf53ddbd2" providerId="ADAL" clId="{605B1D5D-03C7-4862-AEE3-EC29A2DC48EF}" dt="2024-02-13T04:27:13.320" v="22" actId="1076"/>
          <ac:picMkLst>
            <pc:docMk/>
            <pc:sldMk cId="3420073196" sldId="679"/>
            <ac:picMk id="5" creationId="{635BC734-1DDA-471D-8175-B7905CE739DA}"/>
          </ac:picMkLst>
        </pc:picChg>
      </pc:sldChg>
      <pc:sldChg chg="del">
        <pc:chgData name="Nguyen, Han" userId="fd3df032-1fab-44cd-abbd-195cf53ddbd2" providerId="ADAL" clId="{605B1D5D-03C7-4862-AEE3-EC29A2DC48EF}" dt="2024-02-13T04:24:47.593" v="2" actId="47"/>
        <pc:sldMkLst>
          <pc:docMk/>
          <pc:sldMk cId="350051225" sldId="686"/>
        </pc:sldMkLst>
      </pc:sldChg>
      <pc:sldChg chg="del">
        <pc:chgData name="Nguyen, Han" userId="fd3df032-1fab-44cd-abbd-195cf53ddbd2" providerId="ADAL" clId="{605B1D5D-03C7-4862-AEE3-EC29A2DC48EF}" dt="2024-02-13T04:25:55.143" v="4" actId="47"/>
        <pc:sldMkLst>
          <pc:docMk/>
          <pc:sldMk cId="2475588980" sldId="690"/>
        </pc:sldMkLst>
      </pc:sldChg>
      <pc:sldChg chg="del">
        <pc:chgData name="Nguyen, Han" userId="fd3df032-1fab-44cd-abbd-195cf53ddbd2" providerId="ADAL" clId="{605B1D5D-03C7-4862-AEE3-EC29A2DC48EF}" dt="2024-02-13T04:29:28.484" v="36" actId="47"/>
        <pc:sldMkLst>
          <pc:docMk/>
          <pc:sldMk cId="1846919154" sldId="692"/>
        </pc:sldMkLst>
      </pc:sldChg>
      <pc:sldChg chg="del">
        <pc:chgData name="Nguyen, Han" userId="fd3df032-1fab-44cd-abbd-195cf53ddbd2" providerId="ADAL" clId="{605B1D5D-03C7-4862-AEE3-EC29A2DC48EF}" dt="2024-02-13T04:29:25.396" v="33" actId="47"/>
        <pc:sldMkLst>
          <pc:docMk/>
          <pc:sldMk cId="822934708" sldId="693"/>
        </pc:sldMkLst>
      </pc:sldChg>
      <pc:sldChg chg="del">
        <pc:chgData name="Nguyen, Han" userId="fd3df032-1fab-44cd-abbd-195cf53ddbd2" providerId="ADAL" clId="{605B1D5D-03C7-4862-AEE3-EC29A2DC48EF}" dt="2024-02-13T04:29:24.729" v="32" actId="47"/>
        <pc:sldMkLst>
          <pc:docMk/>
          <pc:sldMk cId="4135200025" sldId="694"/>
        </pc:sldMkLst>
      </pc:sldChg>
      <pc:sldChg chg="del">
        <pc:chgData name="Nguyen, Han" userId="fd3df032-1fab-44cd-abbd-195cf53ddbd2" providerId="ADAL" clId="{605B1D5D-03C7-4862-AEE3-EC29A2DC48EF}" dt="2024-02-13T04:25:55.143" v="4" actId="47"/>
        <pc:sldMkLst>
          <pc:docMk/>
          <pc:sldMk cId="732362065" sldId="695"/>
        </pc:sldMkLst>
      </pc:sldChg>
      <pc:sldChg chg="del">
        <pc:chgData name="Nguyen, Han" userId="fd3df032-1fab-44cd-abbd-195cf53ddbd2" providerId="ADAL" clId="{605B1D5D-03C7-4862-AEE3-EC29A2DC48EF}" dt="2024-02-13T04:25:55.143" v="4" actId="47"/>
        <pc:sldMkLst>
          <pc:docMk/>
          <pc:sldMk cId="2132977749" sldId="696"/>
        </pc:sldMkLst>
      </pc:sldChg>
      <pc:sldChg chg="delSp modSp add del mod delAnim modAnim">
        <pc:chgData name="Nguyen, Han" userId="fd3df032-1fab-44cd-abbd-195cf53ddbd2" providerId="ADAL" clId="{605B1D5D-03C7-4862-AEE3-EC29A2DC48EF}" dt="2024-02-13T04:34:29.287" v="57" actId="47"/>
        <pc:sldMkLst>
          <pc:docMk/>
          <pc:sldMk cId="3864684978" sldId="698"/>
        </pc:sldMkLst>
        <pc:spChg chg="mod">
          <ac:chgData name="Nguyen, Han" userId="fd3df032-1fab-44cd-abbd-195cf53ddbd2" providerId="ADAL" clId="{605B1D5D-03C7-4862-AEE3-EC29A2DC48EF}" dt="2024-02-13T04:28:05.906" v="30" actId="20577"/>
          <ac:spMkLst>
            <pc:docMk/>
            <pc:sldMk cId="3864684978" sldId="698"/>
            <ac:spMk id="21507" creationId="{807C452B-4BF9-43D6-B98F-ACA31B069A47}"/>
          </ac:spMkLst>
        </pc:spChg>
        <pc:picChg chg="del">
          <ac:chgData name="Nguyen, Han" userId="fd3df032-1fab-44cd-abbd-195cf53ddbd2" providerId="ADAL" clId="{605B1D5D-03C7-4862-AEE3-EC29A2DC48EF}" dt="2024-02-13T04:28:03.510" v="28" actId="478"/>
          <ac:picMkLst>
            <pc:docMk/>
            <pc:sldMk cId="3864684978" sldId="698"/>
            <ac:picMk id="3" creationId="{5D62BC75-C640-4BF0-953F-1EE9CAFDC9A0}"/>
          </ac:picMkLst>
        </pc:picChg>
        <pc:picChg chg="del">
          <ac:chgData name="Nguyen, Han" userId="fd3df032-1fab-44cd-abbd-195cf53ddbd2" providerId="ADAL" clId="{605B1D5D-03C7-4862-AEE3-EC29A2DC48EF}" dt="2024-02-13T04:28:03.510" v="28" actId="478"/>
          <ac:picMkLst>
            <pc:docMk/>
            <pc:sldMk cId="3864684978" sldId="698"/>
            <ac:picMk id="5" creationId="{96A63E74-55EC-4FB6-A382-FCD9B2E79BEC}"/>
          </ac:picMkLst>
        </pc:picChg>
        <pc:picChg chg="del">
          <ac:chgData name="Nguyen, Han" userId="fd3df032-1fab-44cd-abbd-195cf53ddbd2" providerId="ADAL" clId="{605B1D5D-03C7-4862-AEE3-EC29A2DC48EF}" dt="2024-02-13T04:28:03.510" v="28" actId="478"/>
          <ac:picMkLst>
            <pc:docMk/>
            <pc:sldMk cId="3864684978" sldId="698"/>
            <ac:picMk id="7" creationId="{8335734E-F068-4769-A5E8-0C798C74AB91}"/>
          </ac:picMkLst>
        </pc:picChg>
        <pc:picChg chg="del">
          <ac:chgData name="Nguyen, Han" userId="fd3df032-1fab-44cd-abbd-195cf53ddbd2" providerId="ADAL" clId="{605B1D5D-03C7-4862-AEE3-EC29A2DC48EF}" dt="2024-02-13T04:28:03.510" v="28" actId="478"/>
          <ac:picMkLst>
            <pc:docMk/>
            <pc:sldMk cId="3864684978" sldId="698"/>
            <ac:picMk id="9" creationId="{A30971D6-195E-48B8-8346-ABA096183353}"/>
          </ac:picMkLst>
        </pc:picChg>
        <pc:picChg chg="del">
          <ac:chgData name="Nguyen, Han" userId="fd3df032-1fab-44cd-abbd-195cf53ddbd2" providerId="ADAL" clId="{605B1D5D-03C7-4862-AEE3-EC29A2DC48EF}" dt="2024-02-13T04:28:03.510" v="28" actId="478"/>
          <ac:picMkLst>
            <pc:docMk/>
            <pc:sldMk cId="3864684978" sldId="698"/>
            <ac:picMk id="11" creationId="{9EB568C7-53C5-476F-AF02-FC295D0BE0A4}"/>
          </ac:picMkLst>
        </pc:picChg>
        <pc:picChg chg="del">
          <ac:chgData name="Nguyen, Han" userId="fd3df032-1fab-44cd-abbd-195cf53ddbd2" providerId="ADAL" clId="{605B1D5D-03C7-4862-AEE3-EC29A2DC48EF}" dt="2024-02-13T04:28:03.510" v="28" actId="478"/>
          <ac:picMkLst>
            <pc:docMk/>
            <pc:sldMk cId="3864684978" sldId="698"/>
            <ac:picMk id="13" creationId="{953131EA-B9C2-484D-A69A-88EF17AC1DBC}"/>
          </ac:picMkLst>
        </pc:picChg>
      </pc:sldChg>
      <pc:sldChg chg="del">
        <pc:chgData name="Nguyen, Han" userId="fd3df032-1fab-44cd-abbd-195cf53ddbd2" providerId="ADAL" clId="{605B1D5D-03C7-4862-AEE3-EC29A2DC48EF}" dt="2024-02-13T04:29:26.841" v="34" actId="47"/>
        <pc:sldMkLst>
          <pc:docMk/>
          <pc:sldMk cId="2068633128" sldId="700"/>
        </pc:sldMkLst>
      </pc:sldChg>
      <pc:sldChg chg="del">
        <pc:chgData name="Nguyen, Han" userId="fd3df032-1fab-44cd-abbd-195cf53ddbd2" providerId="ADAL" clId="{605B1D5D-03C7-4862-AEE3-EC29A2DC48EF}" dt="2024-02-13T04:29:23.992" v="31" actId="47"/>
        <pc:sldMkLst>
          <pc:docMk/>
          <pc:sldMk cId="3815442602" sldId="701"/>
        </pc:sldMkLst>
      </pc:sldChg>
      <pc:sldChg chg="add">
        <pc:chgData name="Nguyen, Han" userId="fd3df032-1fab-44cd-abbd-195cf53ddbd2" providerId="ADAL" clId="{605B1D5D-03C7-4862-AEE3-EC29A2DC48EF}" dt="2024-02-13T04:37:48.172" v="77"/>
        <pc:sldMkLst>
          <pc:docMk/>
          <pc:sldMk cId="3847079724" sldId="7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59410-F115-4A84-9B99-A393EFC60F40}"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51F41-A560-4FDF-BDB4-EAD4ACC7F8FB}" type="slidenum">
              <a:rPr lang="en-US" smtClean="0"/>
              <a:t>‹#›</a:t>
            </a:fld>
            <a:endParaRPr lang="en-US"/>
          </a:p>
        </p:txBody>
      </p:sp>
    </p:spTree>
    <p:extLst>
      <p:ext uri="{BB962C8B-B14F-4D97-AF65-F5344CB8AC3E}">
        <p14:creationId xmlns:p14="http://schemas.microsoft.com/office/powerpoint/2010/main" val="370762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hard to answer this question directly, so instead, we’re framing it to “What does philosophy of science do”?</a:t>
            </a:r>
          </a:p>
        </p:txBody>
      </p:sp>
      <p:sp>
        <p:nvSpPr>
          <p:cNvPr id="4" name="Slide Number Placeholder 3"/>
          <p:cNvSpPr>
            <a:spLocks noGrp="1"/>
          </p:cNvSpPr>
          <p:nvPr>
            <p:ph type="sldNum" sz="quarter" idx="5"/>
          </p:nvPr>
        </p:nvSpPr>
        <p:spPr/>
        <p:txBody>
          <a:bodyPr/>
          <a:lstStyle/>
          <a:p>
            <a:fld id="{BCC51F41-A560-4FDF-BDB4-EAD4ACC7F8FB}" type="slidenum">
              <a:rPr lang="en-US" smtClean="0"/>
              <a:t>3</a:t>
            </a:fld>
            <a:endParaRPr lang="en-US"/>
          </a:p>
        </p:txBody>
      </p:sp>
    </p:spTree>
    <p:extLst>
      <p:ext uri="{BB962C8B-B14F-4D97-AF65-F5344CB8AC3E}">
        <p14:creationId xmlns:p14="http://schemas.microsoft.com/office/powerpoint/2010/main" val="207114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how we are aware, know, and understand the world around us, and then how different the Scientific Revolution approach is from other approaches to help us understand our world. Other approaches are religion.</a:t>
            </a:r>
          </a:p>
        </p:txBody>
      </p:sp>
      <p:sp>
        <p:nvSpPr>
          <p:cNvPr id="4" name="Slide Number Placeholder 3"/>
          <p:cNvSpPr>
            <a:spLocks noGrp="1"/>
          </p:cNvSpPr>
          <p:nvPr>
            <p:ph type="sldNum" sz="quarter" idx="5"/>
          </p:nvPr>
        </p:nvSpPr>
        <p:spPr/>
        <p:txBody>
          <a:bodyPr/>
          <a:lstStyle/>
          <a:p>
            <a:fld id="{BCC51F41-A560-4FDF-BDB4-EAD4ACC7F8FB}" type="slidenum">
              <a:rPr lang="en-US" smtClean="0"/>
              <a:t>4</a:t>
            </a:fld>
            <a:endParaRPr lang="en-US"/>
          </a:p>
        </p:txBody>
      </p:sp>
    </p:spTree>
    <p:extLst>
      <p:ext uri="{BB962C8B-B14F-4D97-AF65-F5344CB8AC3E}">
        <p14:creationId xmlns:p14="http://schemas.microsoft.com/office/powerpoint/2010/main" val="128134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u="sng" dirty="0">
                <a:latin typeface="Calibri" panose="020F0502020204030204" pitchFamily="34" charset="0"/>
                <a:cs typeface="Calibri" panose="020F0502020204030204" pitchFamily="34" charset="0"/>
              </a:rPr>
              <a:t>People Get Addicted to Metrics -&gt;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u="sng" dirty="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BCC51F41-A560-4FDF-BDB4-EAD4ACC7F8FB}" type="slidenum">
              <a:rPr lang="en-US" smtClean="0"/>
              <a:t>8</a:t>
            </a:fld>
            <a:endParaRPr lang="en-US"/>
          </a:p>
        </p:txBody>
      </p:sp>
    </p:spTree>
    <p:extLst>
      <p:ext uri="{BB962C8B-B14F-4D97-AF65-F5344CB8AC3E}">
        <p14:creationId xmlns:p14="http://schemas.microsoft.com/office/powerpoint/2010/main" val="348199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Use tuition as a proxy variable for income of the students (or the families)</a:t>
            </a:r>
          </a:p>
        </p:txBody>
      </p:sp>
      <p:sp>
        <p:nvSpPr>
          <p:cNvPr id="4" name="Slide Number Placeholder 3"/>
          <p:cNvSpPr>
            <a:spLocks noGrp="1"/>
          </p:cNvSpPr>
          <p:nvPr>
            <p:ph type="sldNum" sz="quarter" idx="5"/>
          </p:nvPr>
        </p:nvSpPr>
        <p:spPr/>
        <p:txBody>
          <a:bodyPr/>
          <a:lstStyle/>
          <a:p>
            <a:fld id="{BCC51F41-A560-4FDF-BDB4-EAD4ACC7F8FB}" type="slidenum">
              <a:rPr lang="en-US" smtClean="0"/>
              <a:t>12</a:t>
            </a:fld>
            <a:endParaRPr lang="en-US"/>
          </a:p>
        </p:txBody>
      </p:sp>
    </p:spTree>
    <p:extLst>
      <p:ext uri="{BB962C8B-B14F-4D97-AF65-F5344CB8AC3E}">
        <p14:creationId xmlns:p14="http://schemas.microsoft.com/office/powerpoint/2010/main" val="232578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Calibri" panose="020F0502020204030204" pitchFamily="34" charset="0"/>
                <a:cs typeface="Calibri" panose="020F0502020204030204" pitchFamily="34" charset="0"/>
              </a:rPr>
              <a:t>But that translation process is </a:t>
            </a:r>
            <a:r>
              <a:rPr lang="en-US" altLang="en-US" u="sng" dirty="0">
                <a:solidFill>
                  <a:srgbClr val="FFFF00"/>
                </a:solidFill>
                <a:latin typeface="Calibri" panose="020F0502020204030204" pitchFamily="34" charset="0"/>
                <a:cs typeface="Calibri" panose="020F0502020204030204" pitchFamily="34" charset="0"/>
              </a:rPr>
              <a:t>not well-defined</a:t>
            </a:r>
            <a:r>
              <a:rPr lang="en-US" altLang="en-US" dirty="0">
                <a:latin typeface="Calibri" panose="020F0502020204030204" pitchFamily="34" charset="0"/>
                <a:cs typeface="Calibri" panose="020F0502020204030204" pitchFamily="34" charset="0"/>
              </a:rPr>
              <a:t>: we make lots of </a:t>
            </a:r>
            <a:r>
              <a:rPr lang="en-US" altLang="en-US" u="sng" dirty="0">
                <a:solidFill>
                  <a:srgbClr val="FFFF00"/>
                </a:solidFill>
                <a:latin typeface="Calibri" panose="020F0502020204030204" pitchFamily="34" charset="0"/>
                <a:cs typeface="Calibri" panose="020F0502020204030204" pitchFamily="34" charset="0"/>
              </a:rPr>
              <a:t>choices</a:t>
            </a:r>
            <a:r>
              <a:rPr lang="en-US" altLang="en-US" dirty="0">
                <a:latin typeface="Calibri" panose="020F0502020204030204" pitchFamily="34" charset="0"/>
                <a:cs typeface="Calibri" panose="020F0502020204030204" pitchFamily="34" charset="0"/>
              </a:rPr>
              <a:t>, sometimes crucial ones. In other words, there’s often more than one way to build a model, even something as simple as a measurement. </a:t>
            </a:r>
            <a:endParaRPr lang="en-US" dirty="0"/>
          </a:p>
        </p:txBody>
      </p:sp>
      <p:sp>
        <p:nvSpPr>
          <p:cNvPr id="4" name="Slide Number Placeholder 3"/>
          <p:cNvSpPr>
            <a:spLocks noGrp="1"/>
          </p:cNvSpPr>
          <p:nvPr>
            <p:ph type="sldNum" sz="quarter" idx="5"/>
          </p:nvPr>
        </p:nvSpPr>
        <p:spPr/>
        <p:txBody>
          <a:bodyPr/>
          <a:lstStyle/>
          <a:p>
            <a:fld id="{BCC51F41-A560-4FDF-BDB4-EAD4ACC7F8FB}" type="slidenum">
              <a:rPr lang="en-US" smtClean="0"/>
              <a:t>13</a:t>
            </a:fld>
            <a:endParaRPr lang="en-US"/>
          </a:p>
        </p:txBody>
      </p:sp>
    </p:spTree>
    <p:extLst>
      <p:ext uri="{BB962C8B-B14F-4D97-AF65-F5344CB8AC3E}">
        <p14:creationId xmlns:p14="http://schemas.microsoft.com/office/powerpoint/2010/main" val="268392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biases and subjective perspective the proxies included in our model cannot be avoided. But, we can minimized it!</a:t>
            </a:r>
          </a:p>
        </p:txBody>
      </p:sp>
      <p:sp>
        <p:nvSpPr>
          <p:cNvPr id="4" name="Slide Number Placeholder 3"/>
          <p:cNvSpPr>
            <a:spLocks noGrp="1"/>
          </p:cNvSpPr>
          <p:nvPr>
            <p:ph type="sldNum" sz="quarter" idx="5"/>
          </p:nvPr>
        </p:nvSpPr>
        <p:spPr/>
        <p:txBody>
          <a:bodyPr/>
          <a:lstStyle/>
          <a:p>
            <a:fld id="{BCC51F41-A560-4FDF-BDB4-EAD4ACC7F8FB}" type="slidenum">
              <a:rPr lang="en-US" smtClean="0"/>
              <a:t>17</a:t>
            </a:fld>
            <a:endParaRPr lang="en-US"/>
          </a:p>
        </p:txBody>
      </p:sp>
    </p:spTree>
    <p:extLst>
      <p:ext uri="{BB962C8B-B14F-4D97-AF65-F5344CB8AC3E}">
        <p14:creationId xmlns:p14="http://schemas.microsoft.com/office/powerpoint/2010/main" val="42505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2B1DE4-F497-4627-924A-7985A178B0D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179452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B1DE4-F497-4627-924A-7985A178B0D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325797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B1DE4-F497-4627-924A-7985A178B0D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255251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F50EFCF-6DEC-4C51-8D2F-AC4BACD4F7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72F58E-424B-46EA-9C45-676971D5B2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C15E06-07DF-4F61-812D-316B3159C8CB}"/>
              </a:ext>
            </a:extLst>
          </p:cNvPr>
          <p:cNvSpPr>
            <a:spLocks noGrp="1" noChangeArrowheads="1"/>
          </p:cNvSpPr>
          <p:nvPr>
            <p:ph type="sldNum" sz="quarter" idx="12"/>
          </p:nvPr>
        </p:nvSpPr>
        <p:spPr>
          <a:ln/>
        </p:spPr>
        <p:txBody>
          <a:bodyPr/>
          <a:lstStyle>
            <a:lvl1pPr>
              <a:defRPr/>
            </a:lvl1pPr>
          </a:lstStyle>
          <a:p>
            <a:fld id="{63489B94-219C-4406-B5BB-310DE545EE46}" type="slidenum">
              <a:rPr lang="en-US" altLang="en-US"/>
              <a:pPr/>
              <a:t>‹#›</a:t>
            </a:fld>
            <a:endParaRPr lang="en-US" altLang="en-US"/>
          </a:p>
        </p:txBody>
      </p:sp>
    </p:spTree>
    <p:extLst>
      <p:ext uri="{BB962C8B-B14F-4D97-AF65-F5344CB8AC3E}">
        <p14:creationId xmlns:p14="http://schemas.microsoft.com/office/powerpoint/2010/main" val="234781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9018B7-9916-454B-84E2-0168417781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E4CE52-5E7A-4BEE-B6AF-6CC4065060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28A8DDE-0069-4BE2-8D7A-8D51B225A037}"/>
              </a:ext>
            </a:extLst>
          </p:cNvPr>
          <p:cNvSpPr>
            <a:spLocks noGrp="1" noChangeArrowheads="1"/>
          </p:cNvSpPr>
          <p:nvPr>
            <p:ph type="sldNum" sz="quarter" idx="12"/>
          </p:nvPr>
        </p:nvSpPr>
        <p:spPr>
          <a:ln/>
        </p:spPr>
        <p:txBody>
          <a:bodyPr/>
          <a:lstStyle>
            <a:lvl1pPr>
              <a:defRPr/>
            </a:lvl1pPr>
          </a:lstStyle>
          <a:p>
            <a:fld id="{01831C54-D1DE-4A52-BE5C-3320BD4A5145}" type="slidenum">
              <a:rPr lang="en-US" altLang="en-US"/>
              <a:pPr/>
              <a:t>‹#›</a:t>
            </a:fld>
            <a:endParaRPr lang="en-US" altLang="en-US"/>
          </a:p>
        </p:txBody>
      </p:sp>
    </p:spTree>
    <p:extLst>
      <p:ext uri="{BB962C8B-B14F-4D97-AF65-F5344CB8AC3E}">
        <p14:creationId xmlns:p14="http://schemas.microsoft.com/office/powerpoint/2010/main" val="3785574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EAEAFCE-4F26-4986-A8ED-5A2CF69FBA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03B1E06-3B0D-43AA-AF74-3CDBA9B91A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BFB3F2-410B-4DEB-BB34-039B59130EB2}"/>
              </a:ext>
            </a:extLst>
          </p:cNvPr>
          <p:cNvSpPr>
            <a:spLocks noGrp="1" noChangeArrowheads="1"/>
          </p:cNvSpPr>
          <p:nvPr>
            <p:ph type="sldNum" sz="quarter" idx="12"/>
          </p:nvPr>
        </p:nvSpPr>
        <p:spPr>
          <a:ln/>
        </p:spPr>
        <p:txBody>
          <a:bodyPr/>
          <a:lstStyle>
            <a:lvl1pPr>
              <a:defRPr/>
            </a:lvl1pPr>
          </a:lstStyle>
          <a:p>
            <a:fld id="{C86C9A5D-D1A4-42B5-AB03-DB6DC5DCA95D}" type="slidenum">
              <a:rPr lang="en-US" altLang="en-US"/>
              <a:pPr/>
              <a:t>‹#›</a:t>
            </a:fld>
            <a:endParaRPr lang="en-US" altLang="en-US"/>
          </a:p>
        </p:txBody>
      </p:sp>
    </p:spTree>
    <p:extLst>
      <p:ext uri="{BB962C8B-B14F-4D97-AF65-F5344CB8AC3E}">
        <p14:creationId xmlns:p14="http://schemas.microsoft.com/office/powerpoint/2010/main" val="4109391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DC4A916-EF59-4D6C-B5A1-3A58F6FCA1B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E211479-73B7-46A2-8FAF-3CE2B09962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8F8C880-8C68-459B-A298-D76E57CBCEF1}"/>
              </a:ext>
            </a:extLst>
          </p:cNvPr>
          <p:cNvSpPr>
            <a:spLocks noGrp="1" noChangeArrowheads="1"/>
          </p:cNvSpPr>
          <p:nvPr>
            <p:ph type="sldNum" sz="quarter" idx="12"/>
          </p:nvPr>
        </p:nvSpPr>
        <p:spPr>
          <a:ln/>
        </p:spPr>
        <p:txBody>
          <a:bodyPr/>
          <a:lstStyle>
            <a:lvl1pPr>
              <a:defRPr/>
            </a:lvl1pPr>
          </a:lstStyle>
          <a:p>
            <a:fld id="{455A3DC0-0A7E-415C-8FB9-F40F8A5442E6}" type="slidenum">
              <a:rPr lang="en-US" altLang="en-US"/>
              <a:pPr/>
              <a:t>‹#›</a:t>
            </a:fld>
            <a:endParaRPr lang="en-US" altLang="en-US"/>
          </a:p>
        </p:txBody>
      </p:sp>
    </p:spTree>
    <p:extLst>
      <p:ext uri="{BB962C8B-B14F-4D97-AF65-F5344CB8AC3E}">
        <p14:creationId xmlns:p14="http://schemas.microsoft.com/office/powerpoint/2010/main" val="288900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F536501-7EFC-44CB-82AC-4654DE9E7D6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44CA208-BFEA-4F3E-A417-6DFAF06570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55654D4-E7E4-41E8-84CD-14C7BA1CEB7E}"/>
              </a:ext>
            </a:extLst>
          </p:cNvPr>
          <p:cNvSpPr>
            <a:spLocks noGrp="1" noChangeArrowheads="1"/>
          </p:cNvSpPr>
          <p:nvPr>
            <p:ph type="sldNum" sz="quarter" idx="12"/>
          </p:nvPr>
        </p:nvSpPr>
        <p:spPr>
          <a:ln/>
        </p:spPr>
        <p:txBody>
          <a:bodyPr/>
          <a:lstStyle>
            <a:lvl1pPr>
              <a:defRPr/>
            </a:lvl1pPr>
          </a:lstStyle>
          <a:p>
            <a:fld id="{755E2307-F0A1-4848-8929-7ADD656C242E}" type="slidenum">
              <a:rPr lang="en-US" altLang="en-US"/>
              <a:pPr/>
              <a:t>‹#›</a:t>
            </a:fld>
            <a:endParaRPr lang="en-US" altLang="en-US"/>
          </a:p>
        </p:txBody>
      </p:sp>
    </p:spTree>
    <p:extLst>
      <p:ext uri="{BB962C8B-B14F-4D97-AF65-F5344CB8AC3E}">
        <p14:creationId xmlns:p14="http://schemas.microsoft.com/office/powerpoint/2010/main" val="3655864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F646954-FBD0-4DDE-83D3-C995A99DFC9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61800C2-DCC0-4B6D-BFCD-3DD641FA8B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8353C4E-3676-4AB2-A396-9477F6650483}"/>
              </a:ext>
            </a:extLst>
          </p:cNvPr>
          <p:cNvSpPr>
            <a:spLocks noGrp="1" noChangeArrowheads="1"/>
          </p:cNvSpPr>
          <p:nvPr>
            <p:ph type="sldNum" sz="quarter" idx="12"/>
          </p:nvPr>
        </p:nvSpPr>
        <p:spPr>
          <a:ln/>
        </p:spPr>
        <p:txBody>
          <a:bodyPr/>
          <a:lstStyle>
            <a:lvl1pPr>
              <a:defRPr/>
            </a:lvl1pPr>
          </a:lstStyle>
          <a:p>
            <a:fld id="{B60BAEE8-C1C1-4BA9-B021-A74905629936}" type="slidenum">
              <a:rPr lang="en-US" altLang="en-US"/>
              <a:pPr/>
              <a:t>‹#›</a:t>
            </a:fld>
            <a:endParaRPr lang="en-US" altLang="en-US"/>
          </a:p>
        </p:txBody>
      </p:sp>
    </p:spTree>
    <p:extLst>
      <p:ext uri="{BB962C8B-B14F-4D97-AF65-F5344CB8AC3E}">
        <p14:creationId xmlns:p14="http://schemas.microsoft.com/office/powerpoint/2010/main" val="2325268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F8CF1E7-9F72-41D8-9C69-0B770D2049B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DEA6003-3A7B-43F1-9F99-71AB2A4871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617A3EC-57DB-4A9B-93CC-AF4875CDB9A4}"/>
              </a:ext>
            </a:extLst>
          </p:cNvPr>
          <p:cNvSpPr>
            <a:spLocks noGrp="1" noChangeArrowheads="1"/>
          </p:cNvSpPr>
          <p:nvPr>
            <p:ph type="sldNum" sz="quarter" idx="12"/>
          </p:nvPr>
        </p:nvSpPr>
        <p:spPr>
          <a:ln/>
        </p:spPr>
        <p:txBody>
          <a:bodyPr/>
          <a:lstStyle>
            <a:lvl1pPr>
              <a:defRPr/>
            </a:lvl1pPr>
          </a:lstStyle>
          <a:p>
            <a:fld id="{6C895CC8-1B8E-483F-8720-51B2ED942258}" type="slidenum">
              <a:rPr lang="en-US" altLang="en-US"/>
              <a:pPr/>
              <a:t>‹#›</a:t>
            </a:fld>
            <a:endParaRPr lang="en-US" altLang="en-US"/>
          </a:p>
        </p:txBody>
      </p:sp>
    </p:spTree>
    <p:extLst>
      <p:ext uri="{BB962C8B-B14F-4D97-AF65-F5344CB8AC3E}">
        <p14:creationId xmlns:p14="http://schemas.microsoft.com/office/powerpoint/2010/main" val="93187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F25249F-E081-4A80-8A64-2E843A1C3C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1F2E24-23D9-44ED-8016-1CC55DDA6A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1080A6A-5FDE-42BF-BC2F-2BA507209146}"/>
              </a:ext>
            </a:extLst>
          </p:cNvPr>
          <p:cNvSpPr>
            <a:spLocks noGrp="1" noChangeArrowheads="1"/>
          </p:cNvSpPr>
          <p:nvPr>
            <p:ph type="sldNum" sz="quarter" idx="12"/>
          </p:nvPr>
        </p:nvSpPr>
        <p:spPr>
          <a:ln/>
        </p:spPr>
        <p:txBody>
          <a:bodyPr/>
          <a:lstStyle>
            <a:lvl1pPr>
              <a:defRPr/>
            </a:lvl1pPr>
          </a:lstStyle>
          <a:p>
            <a:fld id="{6AE49ECA-25BB-43F1-BD9B-269BA2D7E07B}" type="slidenum">
              <a:rPr lang="en-US" altLang="en-US"/>
              <a:pPr/>
              <a:t>‹#›</a:t>
            </a:fld>
            <a:endParaRPr lang="en-US" altLang="en-US"/>
          </a:p>
        </p:txBody>
      </p:sp>
    </p:spTree>
    <p:extLst>
      <p:ext uri="{BB962C8B-B14F-4D97-AF65-F5344CB8AC3E}">
        <p14:creationId xmlns:p14="http://schemas.microsoft.com/office/powerpoint/2010/main" val="15133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B1DE4-F497-4627-924A-7985A178B0D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320717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404172D-3CAF-4617-92E9-11AD67FDBC0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750A9D-1E81-4448-8E05-8F49AABD81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F93C3A0-2117-4A1B-8FE6-04CF00A73023}"/>
              </a:ext>
            </a:extLst>
          </p:cNvPr>
          <p:cNvSpPr>
            <a:spLocks noGrp="1" noChangeArrowheads="1"/>
          </p:cNvSpPr>
          <p:nvPr>
            <p:ph type="sldNum" sz="quarter" idx="12"/>
          </p:nvPr>
        </p:nvSpPr>
        <p:spPr>
          <a:ln/>
        </p:spPr>
        <p:txBody>
          <a:bodyPr/>
          <a:lstStyle>
            <a:lvl1pPr>
              <a:defRPr/>
            </a:lvl1pPr>
          </a:lstStyle>
          <a:p>
            <a:fld id="{6A66570A-6319-480D-9E4E-79550BBCBD43}" type="slidenum">
              <a:rPr lang="en-US" altLang="en-US"/>
              <a:pPr/>
              <a:t>‹#›</a:t>
            </a:fld>
            <a:endParaRPr lang="en-US" altLang="en-US"/>
          </a:p>
        </p:txBody>
      </p:sp>
    </p:spTree>
    <p:extLst>
      <p:ext uri="{BB962C8B-B14F-4D97-AF65-F5344CB8AC3E}">
        <p14:creationId xmlns:p14="http://schemas.microsoft.com/office/powerpoint/2010/main" val="3869637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60828F3-8F8E-4B25-B6ED-83A698D72E1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1409E5-3492-4D90-9405-63B54C0445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6FDF667-8FAB-43DE-ABAB-767059A36049}"/>
              </a:ext>
            </a:extLst>
          </p:cNvPr>
          <p:cNvSpPr>
            <a:spLocks noGrp="1" noChangeArrowheads="1"/>
          </p:cNvSpPr>
          <p:nvPr>
            <p:ph type="sldNum" sz="quarter" idx="12"/>
          </p:nvPr>
        </p:nvSpPr>
        <p:spPr>
          <a:ln/>
        </p:spPr>
        <p:txBody>
          <a:bodyPr/>
          <a:lstStyle>
            <a:lvl1pPr>
              <a:defRPr/>
            </a:lvl1pPr>
          </a:lstStyle>
          <a:p>
            <a:fld id="{D3B1A17A-DB6A-41D7-87A1-5A20C5F0C6D9}" type="slidenum">
              <a:rPr lang="en-US" altLang="en-US"/>
              <a:pPr/>
              <a:t>‹#›</a:t>
            </a:fld>
            <a:endParaRPr lang="en-US" altLang="en-US"/>
          </a:p>
        </p:txBody>
      </p:sp>
    </p:spTree>
    <p:extLst>
      <p:ext uri="{BB962C8B-B14F-4D97-AF65-F5344CB8AC3E}">
        <p14:creationId xmlns:p14="http://schemas.microsoft.com/office/powerpoint/2010/main" val="224937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3A6511-2B43-4EFD-9060-0D6A7E16EB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C2AED71-45C8-4DA9-89F8-5FD7442A68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4BA4087-3A5B-4F4E-B2B8-65C5A9325D47}"/>
              </a:ext>
            </a:extLst>
          </p:cNvPr>
          <p:cNvSpPr>
            <a:spLocks noGrp="1" noChangeArrowheads="1"/>
          </p:cNvSpPr>
          <p:nvPr>
            <p:ph type="sldNum" sz="quarter" idx="12"/>
          </p:nvPr>
        </p:nvSpPr>
        <p:spPr>
          <a:ln/>
        </p:spPr>
        <p:txBody>
          <a:bodyPr/>
          <a:lstStyle>
            <a:lvl1pPr>
              <a:defRPr/>
            </a:lvl1pPr>
          </a:lstStyle>
          <a:p>
            <a:fld id="{22207D3E-4CF1-4F4B-8BEF-477A2E1F6E31}" type="slidenum">
              <a:rPr lang="en-US" altLang="en-US"/>
              <a:pPr/>
              <a:t>‹#›</a:t>
            </a:fld>
            <a:endParaRPr lang="en-US" altLang="en-US"/>
          </a:p>
        </p:txBody>
      </p:sp>
    </p:spTree>
    <p:extLst>
      <p:ext uri="{BB962C8B-B14F-4D97-AF65-F5344CB8AC3E}">
        <p14:creationId xmlns:p14="http://schemas.microsoft.com/office/powerpoint/2010/main" val="316156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B1DE4-F497-4627-924A-7985A178B0D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211920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B1DE4-F497-4627-924A-7985A178B0D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242910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B1DE4-F497-4627-924A-7985A178B0DE}"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242104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B1DE4-F497-4627-924A-7985A178B0DE}"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78166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B1DE4-F497-4627-924A-7985A178B0DE}"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94438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B1DE4-F497-4627-924A-7985A178B0D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303429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B1DE4-F497-4627-924A-7985A178B0D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735BC-09A7-4F86-B6F8-D838E65F0FF5}" type="slidenum">
              <a:rPr lang="en-US" smtClean="0"/>
              <a:t>‹#›</a:t>
            </a:fld>
            <a:endParaRPr lang="en-US"/>
          </a:p>
        </p:txBody>
      </p:sp>
    </p:spTree>
    <p:extLst>
      <p:ext uri="{BB962C8B-B14F-4D97-AF65-F5344CB8AC3E}">
        <p14:creationId xmlns:p14="http://schemas.microsoft.com/office/powerpoint/2010/main" val="84594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B1DE4-F497-4627-924A-7985A178B0DE}"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35BC-09A7-4F86-B6F8-D838E65F0FF5}" type="slidenum">
              <a:rPr lang="en-US" smtClean="0"/>
              <a:t>‹#›</a:t>
            </a:fld>
            <a:endParaRPr lang="en-US"/>
          </a:p>
        </p:txBody>
      </p:sp>
    </p:spTree>
    <p:extLst>
      <p:ext uri="{BB962C8B-B14F-4D97-AF65-F5344CB8AC3E}">
        <p14:creationId xmlns:p14="http://schemas.microsoft.com/office/powerpoint/2010/main" val="329181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C7CC508-F888-47CA-A148-CC7D39777E8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62B1F13-5AC0-4663-9F4E-104B9A7D9D80}"/>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9F99AC-EC58-4EF4-98DE-D021B24B7810}"/>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id="{EC9F4535-8E87-442B-8807-E73F8DA54468}"/>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id="{984C73F1-1AA7-4C3D-8C3D-973741648930}"/>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6C6CDA9-FF55-4CB2-BD31-32D2B1F9E1B0}" type="slidenum">
              <a:rPr lang="en-US" altLang="en-US"/>
              <a:pPr/>
              <a:t>‹#›</a:t>
            </a:fld>
            <a:endParaRPr lang="en-US" altLang="en-US"/>
          </a:p>
        </p:txBody>
      </p:sp>
    </p:spTree>
    <p:extLst>
      <p:ext uri="{BB962C8B-B14F-4D97-AF65-F5344CB8AC3E}">
        <p14:creationId xmlns:p14="http://schemas.microsoft.com/office/powerpoint/2010/main" val="34601117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3.xml"/><Relationship Id="rId1" Type="http://schemas.openxmlformats.org/officeDocument/2006/relationships/video" Target="https://www.youtube.com/embed/468IKvaTf_k?feature=oembed"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7919"/>
            <a:ext cx="9144000" cy="2387600"/>
          </a:xfrm>
        </p:spPr>
        <p:txBody>
          <a:bodyPr>
            <a:normAutofit/>
          </a:bodyPr>
          <a:lstStyle/>
          <a:p>
            <a:pPr algn="ctr"/>
            <a:r>
              <a:rPr kumimoji="0" lang="en-US" sz="60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What is</a:t>
            </a:r>
            <a:br>
              <a:rPr kumimoji="0" lang="en-US" sz="60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br>
            <a:r>
              <a:rPr kumimoji="0" lang="en-US" sz="60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Philosophy of Data?</a:t>
            </a:r>
            <a:endParaRPr lang="en-US"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424333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dirty="0">
                <a:latin typeface="Calibri" panose="020F0502020204030204" pitchFamily="34" charset="0"/>
                <a:cs typeface="Calibri" panose="020F0502020204030204" pitchFamily="34" charset="0"/>
              </a:rPr>
              <a:t>“</a:t>
            </a:r>
            <a:r>
              <a:rPr lang="en-US" altLang="en-US" u="sng" dirty="0">
                <a:latin typeface="Calibri" panose="020F0502020204030204" pitchFamily="34" charset="0"/>
                <a:cs typeface="Calibri" panose="020F0502020204030204" pitchFamily="34" charset="0"/>
              </a:rPr>
              <a:t>things that are just plain </a:t>
            </a:r>
            <a:r>
              <a:rPr lang="en-US" altLang="en-US" u="sng" dirty="0">
                <a:solidFill>
                  <a:srgbClr val="FFFF00"/>
                </a:solidFill>
                <a:latin typeface="Calibri" panose="020F0502020204030204" pitchFamily="34" charset="0"/>
                <a:cs typeface="Calibri" panose="020F0502020204030204" pitchFamily="34" charset="0"/>
              </a:rPr>
              <a:t>hard to measure</a:t>
            </a:r>
            <a:r>
              <a:rPr lang="en-US" altLang="en-US" dirty="0">
                <a:latin typeface="Calibri" panose="020F0502020204030204" pitchFamily="34" charset="0"/>
                <a:cs typeface="Calibri" panose="020F0502020204030204" pitchFamily="34" charset="0"/>
              </a:rPr>
              <a:t>: my love for my son, the amount of influence various politicians wield, or the value to a company of having a good (or bad) reputation. How would you measure those things?” (4)</a:t>
            </a:r>
          </a:p>
        </p:txBody>
      </p:sp>
    </p:spTree>
    <p:extLst>
      <p:ext uri="{BB962C8B-B14F-4D97-AF65-F5344CB8AC3E}">
        <p14:creationId xmlns:p14="http://schemas.microsoft.com/office/powerpoint/2010/main" val="114585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2" t="7824" r="25885" b="432"/>
          <a:stretch/>
        </p:blipFill>
        <p:spPr>
          <a:xfrm>
            <a:off x="812801" y="1878816"/>
            <a:ext cx="7792719" cy="4623584"/>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35085F55-E95A-336C-8D10-E6C8757742F6}"/>
              </a:ext>
            </a:extLst>
          </p:cNvPr>
          <p:cNvSpPr/>
          <p:nvPr/>
        </p:nvSpPr>
        <p:spPr>
          <a:xfrm>
            <a:off x="7851708" y="3687503"/>
            <a:ext cx="3049972" cy="605097"/>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46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a:xfrm>
            <a:off x="609600" y="1600201"/>
            <a:ext cx="10972800" cy="4180839"/>
          </a:xfrm>
        </p:spPr>
        <p:txBody>
          <a:bodyPr/>
          <a:lstStyle/>
          <a:p>
            <a:pPr marL="0" indent="0" eaLnBrk="1" hangingPunct="1">
              <a:buFontTx/>
              <a:buNone/>
            </a:pPr>
            <a:r>
              <a:rPr lang="en-US" altLang="en-US" sz="2800" dirty="0">
                <a:latin typeface="Calibri" panose="020F0502020204030204" pitchFamily="34" charset="0"/>
                <a:cs typeface="Calibri" panose="020F0502020204030204" pitchFamily="34" charset="0"/>
              </a:rPr>
              <a:t>“When modelers </a:t>
            </a:r>
            <a:r>
              <a:rPr lang="en-US" altLang="en-US" sz="2800" u="sng" dirty="0">
                <a:solidFill>
                  <a:srgbClr val="FFFF00"/>
                </a:solidFill>
                <a:latin typeface="Calibri" panose="020F0502020204030204" pitchFamily="34" charset="0"/>
                <a:cs typeface="Calibri" panose="020F0502020204030204" pitchFamily="34" charset="0"/>
              </a:rPr>
              <a:t>can’t measure something directly</a:t>
            </a:r>
            <a:r>
              <a:rPr lang="en-US" altLang="en-US" sz="2800" dirty="0">
                <a:latin typeface="Calibri" panose="020F0502020204030204" pitchFamily="34" charset="0"/>
                <a:cs typeface="Calibri" panose="020F0502020204030204" pitchFamily="34" charset="0"/>
              </a:rPr>
              <a:t>, they use proxies—in fact, it’s virtually always true that the model uses proxies.” (5)</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r>
              <a:rPr lang="en-US" altLang="en-US" sz="2800" dirty="0">
                <a:latin typeface="Calibri" panose="020F0502020204030204" pitchFamily="34" charset="0"/>
                <a:cs typeface="Calibri" panose="020F0502020204030204" pitchFamily="34" charset="0"/>
              </a:rPr>
              <a:t>“We can’t measure someone’s interest in a website, but we can measure how many pages they went to and how long they spent on each page, for example.” (5)</a:t>
            </a:r>
          </a:p>
        </p:txBody>
      </p:sp>
      <p:sp>
        <p:nvSpPr>
          <p:cNvPr id="2" name="TextBox 1">
            <a:extLst>
              <a:ext uri="{FF2B5EF4-FFF2-40B4-BE49-F238E27FC236}">
                <a16:creationId xmlns:a16="http://schemas.microsoft.com/office/drawing/2014/main" id="{B733CE7D-F3FB-1138-3212-8A14F0B8F4D0}"/>
              </a:ext>
            </a:extLst>
          </p:cNvPr>
          <p:cNvSpPr txBox="1"/>
          <p:nvPr/>
        </p:nvSpPr>
        <p:spPr>
          <a:xfrm>
            <a:off x="1277829" y="4955979"/>
            <a:ext cx="9636341" cy="825061"/>
          </a:xfrm>
          <a:prstGeom prst="rect">
            <a:avLst/>
          </a:prstGeom>
          <a:noFill/>
          <a:ln w="28575">
            <a:solidFill>
              <a:srgbClr val="3CDFEC"/>
            </a:solidFill>
          </a:ln>
        </p:spPr>
        <p:txBody>
          <a:bodyPr wrap="square" rtlCol="0">
            <a:spAutoFit/>
          </a:bodyPr>
          <a:lstStyle/>
          <a:p>
            <a:pPr algn="ctr"/>
            <a:r>
              <a:rPr lang="en-US" sz="2400" b="1" dirty="0">
                <a:solidFill>
                  <a:srgbClr val="3CDFEC"/>
                </a:solidFill>
              </a:rPr>
              <a:t>What are other proxies used in model that you are aware of or have worked with?</a:t>
            </a:r>
          </a:p>
        </p:txBody>
      </p:sp>
    </p:spTree>
    <p:extLst>
      <p:ext uri="{BB962C8B-B14F-4D97-AF65-F5344CB8AC3E}">
        <p14:creationId xmlns:p14="http://schemas.microsoft.com/office/powerpoint/2010/main" val="391746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82" t="7824" r="25979" b="432"/>
          <a:stretch/>
        </p:blipFill>
        <p:spPr>
          <a:xfrm>
            <a:off x="812801" y="1878816"/>
            <a:ext cx="7782559" cy="4623584"/>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35085F55-E95A-336C-8D10-E6C8757742F6}"/>
              </a:ext>
            </a:extLst>
          </p:cNvPr>
          <p:cNvSpPr/>
          <p:nvPr/>
        </p:nvSpPr>
        <p:spPr>
          <a:xfrm>
            <a:off x="7851708" y="3687503"/>
            <a:ext cx="3049972" cy="605097"/>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93FBF62-93AD-2D1B-1D7E-BF0938EE1B12}"/>
              </a:ext>
            </a:extLst>
          </p:cNvPr>
          <p:cNvSpPr/>
          <p:nvPr/>
        </p:nvSpPr>
        <p:spPr>
          <a:xfrm>
            <a:off x="8928669" y="3429000"/>
            <a:ext cx="2552132" cy="996257"/>
          </a:xfrm>
          <a:prstGeom prst="round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Translation process not well-defined!</a:t>
            </a:r>
          </a:p>
        </p:txBody>
      </p:sp>
    </p:spTree>
    <p:extLst>
      <p:ext uri="{BB962C8B-B14F-4D97-AF65-F5344CB8AC3E}">
        <p14:creationId xmlns:p14="http://schemas.microsoft.com/office/powerpoint/2010/main" val="280538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2" t="7824" r="80" b="432"/>
          <a:stretch/>
        </p:blipFill>
        <p:spPr>
          <a:xfrm>
            <a:off x="812801" y="1878816"/>
            <a:ext cx="10576559" cy="4623584"/>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47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algn="just" eaLnBrk="1" hangingPunct="1">
              <a:buFontTx/>
              <a:buNone/>
            </a:pPr>
            <a:r>
              <a:rPr lang="en-US" altLang="en-US" dirty="0">
                <a:latin typeface="Calibri" panose="020F0502020204030204" pitchFamily="34" charset="0"/>
                <a:cs typeface="Calibri" panose="020F0502020204030204" pitchFamily="34" charset="0"/>
              </a:rPr>
              <a:t>“Ideally </a:t>
            </a:r>
            <a:r>
              <a:rPr lang="en-US" altLang="en-US" dirty="0">
                <a:solidFill>
                  <a:srgbClr val="FFFF00"/>
                </a:solidFill>
                <a:latin typeface="Calibri" panose="020F0502020204030204" pitchFamily="34" charset="0"/>
                <a:cs typeface="Calibri" panose="020F0502020204030204" pitchFamily="34" charset="0"/>
              </a:rPr>
              <a:t>advertisers would like to know how well their ads work</a:t>
            </a:r>
            <a:r>
              <a:rPr lang="en-US" altLang="en-US" dirty="0">
                <a:latin typeface="Calibri" panose="020F0502020204030204" pitchFamily="34" charset="0"/>
                <a:cs typeface="Calibri" panose="020F0502020204030204" pitchFamily="34" charset="0"/>
              </a:rPr>
              <a:t>—do they bring in sales that otherwise they wouldn’t have seen? It’s hard to measure that directly without mind-reading, so they rely on proxies like ‘did that person buy the product after clicking on the ad?’ or, more commonly since the data is so sparse on that question, ‘did that person click on the ad?’ or even ‘did that person see the ad?’.</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657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a:xfrm>
            <a:off x="609600" y="1600201"/>
            <a:ext cx="11104880" cy="4525963"/>
          </a:xfrm>
        </p:spPr>
        <p:txBody>
          <a:bodyPr/>
          <a:lstStyle/>
          <a:p>
            <a:pPr marL="0" indent="0" algn="just" eaLnBrk="1" hangingPunct="1">
              <a:buNone/>
            </a:pPr>
            <a:r>
              <a:rPr lang="en-US" altLang="en-US" dirty="0">
                <a:latin typeface="Calibri" panose="020F0502020204030204" pitchFamily="34" charset="0"/>
                <a:cs typeface="Calibri" panose="020F0502020204030204" pitchFamily="34" charset="0"/>
              </a:rPr>
              <a:t>“All of the above might be interesting and useful statistics to track. However, </a:t>
            </a:r>
            <a:r>
              <a:rPr lang="en-US" altLang="en-US" u="sng" dirty="0">
                <a:solidFill>
                  <a:srgbClr val="FFFF00"/>
                </a:solidFill>
                <a:latin typeface="Calibri" panose="020F0502020204030204" pitchFamily="34" charset="0"/>
                <a:cs typeface="Calibri" panose="020F0502020204030204" pitchFamily="34" charset="0"/>
              </a:rPr>
              <a:t>what’s really hard is to know is whether the original question is being answered</a:t>
            </a:r>
            <a:r>
              <a:rPr lang="en-US" altLang="en-US" dirty="0">
                <a:latin typeface="Calibri" panose="020F0502020204030204" pitchFamily="34" charset="0"/>
                <a:cs typeface="Calibri" panose="020F0502020204030204" pitchFamily="34" charset="0"/>
              </a:rPr>
              <a:t>: are the ads getting people to buy stuff who would not have bought that stuff anyway?” (8-9)</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494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Arguments</a:t>
            </a:r>
          </a:p>
        </p:txBody>
      </p:sp>
      <p:pic>
        <p:nvPicPr>
          <p:cNvPr id="1026" name="Picture 2" descr="Now What GIFs | Tenor">
            <a:extLst>
              <a:ext uri="{FF2B5EF4-FFF2-40B4-BE49-F238E27FC236}">
                <a16:creationId xmlns:a16="http://schemas.microsoft.com/office/drawing/2014/main" id="{A705DF41-8FED-8E3C-4943-761DEB3B8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777" y="2043588"/>
            <a:ext cx="7370445" cy="36852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16BF74-43E8-C73F-19B8-2DEE2FD8F84C}"/>
              </a:ext>
            </a:extLst>
          </p:cNvPr>
          <p:cNvSpPr txBox="1">
            <a:spLocks noChangeArrowheads="1"/>
          </p:cNvSpPr>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eaLnBrk="1" hangingPunct="1"/>
            <a:r>
              <a:rPr lang="en-US" sz="6000" kern="1200" dirty="0">
                <a:solidFill>
                  <a:prstClr val="white"/>
                </a:solidFill>
                <a:latin typeface="Calibri" panose="020F0502020204030204" pitchFamily="34" charset="0"/>
                <a:cs typeface="Calibri" panose="020F0502020204030204" pitchFamily="34" charset="0"/>
              </a:rPr>
              <a:t>So…</a:t>
            </a:r>
            <a:endParaRPr lang="en-US" altLang="en-US" kern="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730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Arguments</a:t>
            </a:r>
          </a:p>
        </p:txBody>
      </p:sp>
      <p:sp>
        <p:nvSpPr>
          <p:cNvPr id="4" name="Title 1">
            <a:extLst>
              <a:ext uri="{FF2B5EF4-FFF2-40B4-BE49-F238E27FC236}">
                <a16:creationId xmlns:a16="http://schemas.microsoft.com/office/drawing/2014/main" id="{3C184209-7521-DB39-45FB-C8B0B100CCA7}"/>
              </a:ext>
            </a:extLst>
          </p:cNvPr>
          <p:cNvSpPr txBox="1">
            <a:spLocks/>
          </p:cNvSpPr>
          <p:nvPr/>
        </p:nvSpPr>
        <p:spPr bwMode="auto">
          <a:xfrm>
            <a:off x="1524000" y="2057919"/>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6000" dirty="0">
                <a:solidFill>
                  <a:prstClr val="white"/>
                </a:solidFill>
                <a:latin typeface="Calibri"/>
                <a:ea typeface="Calibri"/>
                <a:cs typeface="Calibri"/>
              </a:rPr>
              <a:t>Philosophical Systems</a:t>
            </a:r>
            <a:endParaRPr lang="en-US" kern="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893281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Logical Positivism</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algn="just" eaLnBrk="1" hangingPunct="1">
              <a:buNone/>
            </a:pPr>
            <a:r>
              <a:rPr lang="en-US" altLang="en-US" sz="2800" dirty="0">
                <a:latin typeface="Calibri"/>
                <a:ea typeface="Calibri"/>
                <a:cs typeface="Calibri"/>
              </a:rPr>
              <a:t>“The aim of science—and the aim of everyday thought and problem-solving as well—is to track and anticipate patterns in experience… We can make rational predictions about future experiences by attending to patterns in past experience, but we never get a guarantee. We could always be wrong. There is no alternative route to knowledge besides experience” (</a:t>
            </a:r>
            <a:r>
              <a:rPr lang="en-US" sz="2800" dirty="0">
                <a:latin typeface="Calibri"/>
                <a:ea typeface="Calibri"/>
                <a:cs typeface="Calibri"/>
              </a:rPr>
              <a:t>Peter Godfrey-Smith, </a:t>
            </a:r>
            <a:r>
              <a:rPr lang="en-US" sz="2800" i="1" dirty="0">
                <a:latin typeface="Calibri"/>
                <a:ea typeface="Calibri"/>
                <a:cs typeface="Calibri"/>
              </a:rPr>
              <a:t>Theory and Reality, p.</a:t>
            </a:r>
            <a:r>
              <a:rPr lang="en-US" altLang="en-US" sz="2800" dirty="0">
                <a:latin typeface="Calibri"/>
                <a:ea typeface="Calibri"/>
                <a:cs typeface="Calibri"/>
              </a:rPr>
              <a:t>39)</a:t>
            </a:r>
          </a:p>
        </p:txBody>
      </p:sp>
    </p:spTree>
    <p:extLst>
      <p:ext uri="{BB962C8B-B14F-4D97-AF65-F5344CB8AC3E}">
        <p14:creationId xmlns:p14="http://schemas.microsoft.com/office/powerpoint/2010/main" val="23322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What is Philosophy of Data?</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b="1" dirty="0">
                <a:solidFill>
                  <a:srgbClr val="FFFF00"/>
                </a:solidFill>
                <a:latin typeface="Calibri" panose="020F0502020204030204" pitchFamily="34" charset="0"/>
                <a:cs typeface="Calibri" panose="020F0502020204030204" pitchFamily="34" charset="0"/>
              </a:rPr>
              <a:t>Philosophical reflection on “data science”</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r>
              <a:rPr lang="en-US" altLang="en-US" sz="2800" i="1" dirty="0">
                <a:latin typeface="Calibri" panose="020F0502020204030204" pitchFamily="34" charset="0"/>
                <a:cs typeface="Calibri" panose="020F0502020204030204" pitchFamily="34" charset="0"/>
              </a:rPr>
              <a:t>		What is data science?</a:t>
            </a:r>
          </a:p>
          <a:p>
            <a:pPr marL="0" indent="0" eaLnBrk="1" hangingPunct="1">
              <a:buFontTx/>
              <a:buNone/>
            </a:pPr>
            <a:r>
              <a:rPr lang="en-US" altLang="en-US" sz="2800" i="1" dirty="0">
                <a:latin typeface="Calibri" panose="020F0502020204030204" pitchFamily="34" charset="0"/>
                <a:cs typeface="Calibri" panose="020F0502020204030204" pitchFamily="34" charset="0"/>
              </a:rPr>
              <a:t>		What is data?</a:t>
            </a:r>
          </a:p>
          <a:p>
            <a:pPr marL="0" indent="0" eaLnBrk="1" hangingPunct="1">
              <a:buFontTx/>
              <a:buNone/>
            </a:pPr>
            <a:r>
              <a:rPr lang="en-US" altLang="en-US" sz="2800" i="1" dirty="0">
                <a:latin typeface="Calibri" panose="020F0502020204030204" pitchFamily="34" charset="0"/>
                <a:cs typeface="Calibri" panose="020F0502020204030204" pitchFamily="34" charset="0"/>
              </a:rPr>
              <a:t>		What is science?</a:t>
            </a:r>
            <a:endParaRPr lang="en-US" altLang="en-US" sz="2800" dirty="0">
              <a:latin typeface="Calibri" panose="020F0502020204030204" pitchFamily="34" charset="0"/>
              <a:cs typeface="Calibri" panose="020F0502020204030204" pitchFamily="34" charset="0"/>
            </a:endParaRP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5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Logical Positivism</a:t>
            </a:r>
            <a:endParaRPr lang="en-US" altLang="en-US" dirty="0">
              <a:solidFill>
                <a:schemeClr val="tx1"/>
              </a:solidFill>
              <a:latin typeface="Calibri" panose="020F0502020204030204" pitchFamily="34" charset="0"/>
              <a:cs typeface="Calibri" panose="020F0502020204030204" pitchFamily="34" charset="0"/>
            </a:endParaRPr>
          </a:p>
        </p:txBody>
      </p:sp>
      <p:pic>
        <p:nvPicPr>
          <p:cNvPr id="4" name="Content Placeholder 3" descr="Logical Reasoning Test: The Ultimate How-to-Pass Guide">
            <a:extLst>
              <a:ext uri="{FF2B5EF4-FFF2-40B4-BE49-F238E27FC236}">
                <a16:creationId xmlns:a16="http://schemas.microsoft.com/office/drawing/2014/main" id="{6A7241D2-1F24-8800-0CCA-262B4779DE18}"/>
              </a:ext>
            </a:extLst>
          </p:cNvPr>
          <p:cNvPicPr>
            <a:picLocks noGrp="1" noChangeAspect="1"/>
          </p:cNvPicPr>
          <p:nvPr>
            <p:ph idx="1"/>
          </p:nvPr>
        </p:nvPicPr>
        <p:blipFill>
          <a:blip r:embed="rId2"/>
          <a:stretch>
            <a:fillRect/>
          </a:stretch>
        </p:blipFill>
        <p:spPr>
          <a:xfrm>
            <a:off x="613516" y="1511501"/>
            <a:ext cx="4568603" cy="4525963"/>
          </a:xfrm>
        </p:spPr>
      </p:pic>
      <p:pic>
        <p:nvPicPr>
          <p:cNvPr id="5" name="Picture 4" descr="Abstract Reasoning Test: 90 Free Questions With Tips (2022) | Reasoning  test, Test your iq, Aptitude test">
            <a:extLst>
              <a:ext uri="{FF2B5EF4-FFF2-40B4-BE49-F238E27FC236}">
                <a16:creationId xmlns:a16="http://schemas.microsoft.com/office/drawing/2014/main" id="{DEA30FF9-AC6F-E623-BA70-47188F16D53A}"/>
              </a:ext>
            </a:extLst>
          </p:cNvPr>
          <p:cNvPicPr>
            <a:picLocks noChangeAspect="1"/>
          </p:cNvPicPr>
          <p:nvPr/>
        </p:nvPicPr>
        <p:blipFill>
          <a:blip r:embed="rId3"/>
          <a:stretch>
            <a:fillRect/>
          </a:stretch>
        </p:blipFill>
        <p:spPr>
          <a:xfrm>
            <a:off x="6097881" y="1512030"/>
            <a:ext cx="5631272" cy="4530087"/>
          </a:xfrm>
          <a:prstGeom prst="rect">
            <a:avLst/>
          </a:prstGeom>
        </p:spPr>
      </p:pic>
      <p:sp>
        <p:nvSpPr>
          <p:cNvPr id="6" name="TextBox 5">
            <a:extLst>
              <a:ext uri="{FF2B5EF4-FFF2-40B4-BE49-F238E27FC236}">
                <a16:creationId xmlns:a16="http://schemas.microsoft.com/office/drawing/2014/main" id="{D131F0E6-19EC-3CE3-3D89-0EAB50894D43}"/>
              </a:ext>
            </a:extLst>
          </p:cNvPr>
          <p:cNvSpPr txBox="1"/>
          <p:nvPr/>
        </p:nvSpPr>
        <p:spPr>
          <a:xfrm>
            <a:off x="1523999" y="6232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Answer: D</a:t>
            </a:r>
          </a:p>
        </p:txBody>
      </p:sp>
      <p:sp>
        <p:nvSpPr>
          <p:cNvPr id="8" name="TextBox 7">
            <a:extLst>
              <a:ext uri="{FF2B5EF4-FFF2-40B4-BE49-F238E27FC236}">
                <a16:creationId xmlns:a16="http://schemas.microsoft.com/office/drawing/2014/main" id="{87B3AC53-CBCF-E8FB-9110-10B2C318F460}"/>
              </a:ext>
            </a:extLst>
          </p:cNvPr>
          <p:cNvSpPr txBox="1"/>
          <p:nvPr/>
        </p:nvSpPr>
        <p:spPr>
          <a:xfrm>
            <a:off x="7629070" y="62139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Answer: 5</a:t>
            </a:r>
          </a:p>
        </p:txBody>
      </p:sp>
    </p:spTree>
    <p:extLst>
      <p:ext uri="{BB962C8B-B14F-4D97-AF65-F5344CB8AC3E}">
        <p14:creationId xmlns:p14="http://schemas.microsoft.com/office/powerpoint/2010/main" val="33605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r>
              <a:rPr lang="en-US" sz="6000" kern="1200" dirty="0">
                <a:solidFill>
                  <a:prstClr val="white"/>
                </a:solidFill>
                <a:latin typeface="Calibri"/>
                <a:ea typeface="Calibri"/>
                <a:cs typeface="Calibri"/>
              </a:rPr>
              <a:t>Inductive Skepticism</a:t>
            </a:r>
            <a:endParaRPr lang="en-US" altLang="en-US" sz="6000" kern="1200" dirty="0">
              <a:solidFill>
                <a:prstClr val="white"/>
              </a:solidFill>
              <a:latin typeface="Calibri"/>
              <a:ea typeface="Calibri"/>
              <a:cs typeface="Calibri"/>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algn="just">
              <a:buNone/>
            </a:pPr>
            <a:r>
              <a:rPr lang="en-US" sz="2800" dirty="0">
                <a:latin typeface="Calibri"/>
                <a:ea typeface="Calibri"/>
                <a:cs typeface="Calibri"/>
              </a:rPr>
              <a:t>“What reason do we have for thinking that the future will resemble the past? There is no contradiction in supposing that the future could be totally unlike the past. It is possible that the world could change radically at any point, rendering previous experience useless. How do we know that this will not happen?” </a:t>
            </a:r>
            <a:r>
              <a:rPr lang="en-US" sz="2800" dirty="0">
                <a:latin typeface="Arial"/>
                <a:ea typeface="Calibri"/>
                <a:cs typeface="Arial"/>
              </a:rPr>
              <a:t>(</a:t>
            </a:r>
            <a:r>
              <a:rPr lang="en-US" sz="2800" dirty="0">
                <a:latin typeface="Calibri"/>
                <a:ea typeface="Calibri"/>
                <a:cs typeface="Calibri"/>
              </a:rPr>
              <a:t>Peter Godfrey-Smith, </a:t>
            </a:r>
            <a:r>
              <a:rPr lang="en-US" sz="2800" i="1" dirty="0">
                <a:latin typeface="Calibri"/>
                <a:ea typeface="Calibri"/>
                <a:cs typeface="Calibri"/>
              </a:rPr>
              <a:t>Theory and Reality, </a:t>
            </a:r>
            <a:r>
              <a:rPr lang="en-US" sz="2800" dirty="0">
                <a:latin typeface="Calibri"/>
                <a:ea typeface="Calibri"/>
                <a:cs typeface="Calibri"/>
              </a:rPr>
              <a:t>p.54-55</a:t>
            </a:r>
            <a:r>
              <a:rPr lang="en-US" sz="2800" i="1" dirty="0">
                <a:latin typeface="Calibri"/>
                <a:ea typeface="Calibri"/>
                <a:cs typeface="Calibri"/>
              </a:rPr>
              <a:t>)</a:t>
            </a:r>
            <a:endParaRPr lang="en-US" sz="2800" dirty="0">
              <a:solidFill>
                <a:srgbClr val="000000"/>
              </a:solidFill>
              <a:latin typeface="Calibri"/>
              <a:ea typeface="Calibri"/>
              <a:cs typeface="Calibri"/>
            </a:endParaRPr>
          </a:p>
          <a:p>
            <a:pPr marL="0" indent="0">
              <a:buNone/>
            </a:pPr>
            <a:endParaRPr lang="en-US">
              <a:solidFill>
                <a:srgbClr val="FFFFFF"/>
              </a:solidFill>
              <a:latin typeface="Arial"/>
              <a:ea typeface="Calibri"/>
              <a:cs typeface="Arial"/>
            </a:endParaRPr>
          </a:p>
        </p:txBody>
      </p:sp>
    </p:spTree>
    <p:extLst>
      <p:ext uri="{BB962C8B-B14F-4D97-AF65-F5344CB8AC3E}">
        <p14:creationId xmlns:p14="http://schemas.microsoft.com/office/powerpoint/2010/main" val="19297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r>
              <a:rPr lang="en-US" sz="6000" kern="1200" dirty="0">
                <a:solidFill>
                  <a:prstClr val="white"/>
                </a:solidFill>
                <a:latin typeface="Calibri"/>
                <a:ea typeface="Calibri"/>
                <a:cs typeface="Calibri"/>
              </a:rPr>
              <a:t>Inductive Skepticism</a:t>
            </a:r>
            <a:endParaRPr lang="en-US" altLang="en-US" sz="6000" kern="1200" dirty="0">
              <a:solidFill>
                <a:prstClr val="white"/>
              </a:solidFill>
              <a:latin typeface="Calibri"/>
              <a:ea typeface="Calibri"/>
              <a:cs typeface="Calibri"/>
            </a:endParaRPr>
          </a:p>
        </p:txBody>
      </p:sp>
      <p:pic>
        <p:nvPicPr>
          <p:cNvPr id="4" name="Content Placeholder 3" descr="Forecasting in Times of Disruption | by Opex Analytics | The Opex Analytics  Blog | Medium">
            <a:extLst>
              <a:ext uri="{FF2B5EF4-FFF2-40B4-BE49-F238E27FC236}">
                <a16:creationId xmlns:a16="http://schemas.microsoft.com/office/drawing/2014/main" id="{31BDB5BB-774E-1A17-D310-4173AE8FB0A7}"/>
              </a:ext>
            </a:extLst>
          </p:cNvPr>
          <p:cNvPicPr>
            <a:picLocks noGrp="1" noChangeAspect="1"/>
          </p:cNvPicPr>
          <p:nvPr>
            <p:ph idx="1"/>
          </p:nvPr>
        </p:nvPicPr>
        <p:blipFill>
          <a:blip r:embed="rId2"/>
          <a:stretch>
            <a:fillRect/>
          </a:stretch>
        </p:blipFill>
        <p:spPr>
          <a:xfrm>
            <a:off x="2349968" y="1704451"/>
            <a:ext cx="7492063" cy="4317460"/>
          </a:xfrm>
        </p:spPr>
      </p:pic>
    </p:spTree>
    <p:extLst>
      <p:ext uri="{BB962C8B-B14F-4D97-AF65-F5344CB8AC3E}">
        <p14:creationId xmlns:p14="http://schemas.microsoft.com/office/powerpoint/2010/main" val="14127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r>
              <a:rPr lang="en-US" sz="6000" kern="1200" dirty="0">
                <a:solidFill>
                  <a:prstClr val="white"/>
                </a:solidFill>
                <a:latin typeface="Calibri"/>
                <a:ea typeface="Calibri"/>
                <a:cs typeface="Calibri"/>
              </a:rPr>
              <a:t>Values and Sciences</a:t>
            </a:r>
            <a:endParaRPr lang="en-US" dirty="0"/>
          </a:p>
        </p:txBody>
      </p:sp>
      <p:sp>
        <p:nvSpPr>
          <p:cNvPr id="3" name="Content Placeholder 2">
            <a:extLst>
              <a:ext uri="{FF2B5EF4-FFF2-40B4-BE49-F238E27FC236}">
                <a16:creationId xmlns:a16="http://schemas.microsoft.com/office/drawing/2014/main" id="{FC61CE2A-8AAF-469F-011B-A1AF74C37162}"/>
              </a:ext>
            </a:extLst>
          </p:cNvPr>
          <p:cNvSpPr>
            <a:spLocks noGrp="1"/>
          </p:cNvSpPr>
          <p:nvPr>
            <p:ph idx="1"/>
          </p:nvPr>
        </p:nvSpPr>
        <p:spPr>
          <a:xfrm>
            <a:off x="609600" y="2065022"/>
            <a:ext cx="10972800" cy="3553457"/>
          </a:xfrm>
        </p:spPr>
        <p:txBody>
          <a:bodyPr/>
          <a:lstStyle/>
          <a:p>
            <a:pPr marL="0" indent="0">
              <a:buNone/>
            </a:pPr>
            <a:r>
              <a:rPr lang="en-US" sz="2800" dirty="0">
                <a:ea typeface="+mn-lt"/>
                <a:cs typeface="+mn-lt"/>
              </a:rPr>
              <a:t>How can we interpret the data?</a:t>
            </a:r>
          </a:p>
          <a:p>
            <a:pPr marL="0" indent="0" algn="ctr">
              <a:buNone/>
            </a:pPr>
            <a:endParaRPr lang="en-US" sz="2800" dirty="0">
              <a:ea typeface="+mn-lt"/>
              <a:cs typeface="+mn-lt"/>
            </a:endParaRPr>
          </a:p>
          <a:p>
            <a:pPr marL="0" indent="0">
              <a:buNone/>
            </a:pPr>
            <a:r>
              <a:rPr lang="en-US" sz="2800" dirty="0">
                <a:ea typeface="+mn-lt"/>
                <a:cs typeface="+mn-lt"/>
              </a:rPr>
              <a:t>What factors do we depend on when interpreting the data? Is there any factor at all?</a:t>
            </a:r>
          </a:p>
          <a:p>
            <a:pPr marL="0" indent="0">
              <a:buNone/>
            </a:pPr>
            <a:endParaRPr lang="en-US" sz="2800" dirty="0">
              <a:ea typeface="+mn-lt"/>
              <a:cs typeface="+mn-lt"/>
            </a:endParaRPr>
          </a:p>
          <a:p>
            <a:pPr marL="0" indent="0">
              <a:buNone/>
            </a:pPr>
            <a:r>
              <a:rPr lang="en-US" sz="2800" dirty="0"/>
              <a:t>Will everybody interpret the same data the same way?</a:t>
            </a:r>
          </a:p>
        </p:txBody>
      </p:sp>
    </p:spTree>
    <p:extLst>
      <p:ext uri="{BB962C8B-B14F-4D97-AF65-F5344CB8AC3E}">
        <p14:creationId xmlns:p14="http://schemas.microsoft.com/office/powerpoint/2010/main" val="253860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r>
              <a:rPr lang="en-US" sz="6000" kern="1200" dirty="0">
                <a:solidFill>
                  <a:prstClr val="white"/>
                </a:solidFill>
                <a:latin typeface="Calibri"/>
                <a:ea typeface="Calibri"/>
                <a:cs typeface="Calibri"/>
              </a:rPr>
              <a:t>Values and Sciences</a:t>
            </a:r>
            <a:endParaRPr lang="en-US" dirty="0"/>
          </a:p>
        </p:txBody>
      </p:sp>
      <p:sp>
        <p:nvSpPr>
          <p:cNvPr id="3" name="Content Placeholder 2">
            <a:extLst>
              <a:ext uri="{FF2B5EF4-FFF2-40B4-BE49-F238E27FC236}">
                <a16:creationId xmlns:a16="http://schemas.microsoft.com/office/drawing/2014/main" id="{FC61CE2A-8AAF-469F-011B-A1AF74C37162}"/>
              </a:ext>
            </a:extLst>
          </p:cNvPr>
          <p:cNvSpPr>
            <a:spLocks noGrp="1"/>
          </p:cNvSpPr>
          <p:nvPr>
            <p:ph idx="1"/>
          </p:nvPr>
        </p:nvSpPr>
        <p:spPr>
          <a:xfrm>
            <a:off x="609600" y="1600201"/>
            <a:ext cx="10972800" cy="910617"/>
          </a:xfrm>
        </p:spPr>
        <p:txBody>
          <a:bodyPr/>
          <a:lstStyle/>
          <a:p>
            <a:pPr>
              <a:buNone/>
            </a:pPr>
            <a:r>
              <a:rPr lang="en-US" sz="2800" b="1" i="1" dirty="0">
                <a:solidFill>
                  <a:srgbClr val="FFFF00"/>
                </a:solidFill>
                <a:latin typeface="Calibri"/>
                <a:ea typeface="Calibri"/>
                <a:cs typeface="Calibri"/>
              </a:rPr>
              <a:t>Non-epistemic values</a:t>
            </a:r>
            <a:r>
              <a:rPr lang="en-US" sz="2800" dirty="0">
                <a:solidFill>
                  <a:srgbClr val="FFFF00"/>
                </a:solidFill>
                <a:latin typeface="Calibri"/>
                <a:ea typeface="Calibri"/>
                <a:cs typeface="Calibri"/>
              </a:rPr>
              <a:t>, such as racial equality or sex/gender equality, affect </a:t>
            </a:r>
            <a:r>
              <a:rPr lang="en-US" sz="2800" u="sng" dirty="0">
                <a:solidFill>
                  <a:srgbClr val="FFFF00"/>
                </a:solidFill>
                <a:latin typeface="Calibri"/>
                <a:ea typeface="Calibri"/>
                <a:cs typeface="Calibri"/>
              </a:rPr>
              <a:t>how we answer</a:t>
            </a:r>
            <a:r>
              <a:rPr lang="en-US" sz="2800" dirty="0">
                <a:solidFill>
                  <a:srgbClr val="FFFF00"/>
                </a:solidFill>
                <a:latin typeface="Calibri"/>
                <a:ea typeface="Calibri"/>
                <a:cs typeface="Calibri"/>
              </a:rPr>
              <a:t> a question.</a:t>
            </a:r>
          </a:p>
          <a:p>
            <a:pPr>
              <a:buNone/>
            </a:pPr>
            <a:endParaRPr lang="en-US" dirty="0"/>
          </a:p>
        </p:txBody>
      </p:sp>
      <p:pic>
        <p:nvPicPr>
          <p:cNvPr id="2" name="Picture 1" descr="A graph of different colored bars&#10;&#10;Description automatically generated">
            <a:extLst>
              <a:ext uri="{FF2B5EF4-FFF2-40B4-BE49-F238E27FC236}">
                <a16:creationId xmlns:a16="http://schemas.microsoft.com/office/drawing/2014/main" id="{2BA5D1AC-DC48-9740-F40C-C7C31C8513FA}"/>
              </a:ext>
            </a:extLst>
          </p:cNvPr>
          <p:cNvPicPr>
            <a:picLocks noChangeAspect="1"/>
          </p:cNvPicPr>
          <p:nvPr/>
        </p:nvPicPr>
        <p:blipFill>
          <a:blip r:embed="rId2"/>
          <a:stretch>
            <a:fillRect/>
          </a:stretch>
        </p:blipFill>
        <p:spPr>
          <a:xfrm>
            <a:off x="1317037" y="2760264"/>
            <a:ext cx="9181630" cy="3143694"/>
          </a:xfrm>
          <a:prstGeom prst="rect">
            <a:avLst/>
          </a:prstGeom>
        </p:spPr>
      </p:pic>
      <p:pic>
        <p:nvPicPr>
          <p:cNvPr id="4" name="Picture 3" descr="A yellow text on a black background&#10;&#10;Description automatically generated">
            <a:extLst>
              <a:ext uri="{FF2B5EF4-FFF2-40B4-BE49-F238E27FC236}">
                <a16:creationId xmlns:a16="http://schemas.microsoft.com/office/drawing/2014/main" id="{7E5D34BD-3AB1-E55B-179B-5FC894F597FA}"/>
              </a:ext>
            </a:extLst>
          </p:cNvPr>
          <p:cNvPicPr>
            <a:picLocks noChangeAspect="1"/>
          </p:cNvPicPr>
          <p:nvPr/>
        </p:nvPicPr>
        <p:blipFill>
          <a:blip r:embed="rId3"/>
          <a:stretch>
            <a:fillRect/>
          </a:stretch>
        </p:blipFill>
        <p:spPr>
          <a:xfrm>
            <a:off x="1222963" y="5965051"/>
            <a:ext cx="9501482" cy="713453"/>
          </a:xfrm>
          <a:prstGeom prst="rect">
            <a:avLst/>
          </a:prstGeom>
        </p:spPr>
      </p:pic>
    </p:spTree>
    <p:extLst>
      <p:ext uri="{BB962C8B-B14F-4D97-AF65-F5344CB8AC3E}">
        <p14:creationId xmlns:p14="http://schemas.microsoft.com/office/powerpoint/2010/main" val="34992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Arguments</a:t>
            </a:r>
          </a:p>
        </p:txBody>
      </p:sp>
      <p:sp>
        <p:nvSpPr>
          <p:cNvPr id="4" name="Title 1">
            <a:extLst>
              <a:ext uri="{FF2B5EF4-FFF2-40B4-BE49-F238E27FC236}">
                <a16:creationId xmlns:a16="http://schemas.microsoft.com/office/drawing/2014/main" id="{3C184209-7521-DB39-45FB-C8B0B100CCA7}"/>
              </a:ext>
            </a:extLst>
          </p:cNvPr>
          <p:cNvSpPr txBox="1">
            <a:spLocks/>
          </p:cNvSpPr>
          <p:nvPr/>
        </p:nvSpPr>
        <p:spPr bwMode="auto">
          <a:xfrm>
            <a:off x="1524000" y="1915478"/>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6000" dirty="0">
                <a:solidFill>
                  <a:prstClr val="white"/>
                </a:solidFill>
                <a:latin typeface="Calibri"/>
                <a:ea typeface="Calibri"/>
                <a:cs typeface="Calibri"/>
              </a:rPr>
              <a:t>Data Bias</a:t>
            </a:r>
            <a:endParaRPr lang="en-US" kern="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851128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F4C4-5E2E-13A6-0677-281E4CF7310A}"/>
              </a:ext>
            </a:extLst>
          </p:cNvPr>
          <p:cNvSpPr>
            <a:spLocks noGrp="1"/>
          </p:cNvSpPr>
          <p:nvPr>
            <p:ph type="title"/>
          </p:nvPr>
        </p:nvSpPr>
        <p:spPr/>
        <p:txBody>
          <a:bodyPr/>
          <a:lstStyle/>
          <a:p>
            <a:r>
              <a:rPr lang="en-US" dirty="0"/>
              <a:t>“Weapons of Math Destruction”</a:t>
            </a:r>
          </a:p>
        </p:txBody>
      </p:sp>
      <p:pic>
        <p:nvPicPr>
          <p:cNvPr id="2050" name="Picture 2">
            <a:extLst>
              <a:ext uri="{FF2B5EF4-FFF2-40B4-BE49-F238E27FC236}">
                <a16:creationId xmlns:a16="http://schemas.microsoft.com/office/drawing/2014/main" id="{51421AEA-4275-A49A-1BF0-CB17F0821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680" y="1554162"/>
            <a:ext cx="3352800" cy="50292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6218EE-9A7C-4845-952A-EB29B7A95F42}"/>
              </a:ext>
            </a:extLst>
          </p:cNvPr>
          <p:cNvSpPr txBox="1">
            <a:spLocks/>
          </p:cNvSpPr>
          <p:nvPr/>
        </p:nvSpPr>
        <p:spPr bwMode="auto">
          <a:xfrm>
            <a:off x="762000" y="1900238"/>
            <a:ext cx="5852160" cy="381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just"/>
            <a:r>
              <a:rPr lang="en-US" sz="2400" kern="0" dirty="0"/>
              <a:t>The main idea of the book is to challenge the common belief that mathematical models and their outcomes are inherently fair, impartial, and unbiased.</a:t>
            </a:r>
          </a:p>
        </p:txBody>
      </p:sp>
    </p:spTree>
    <p:extLst>
      <p:ext uri="{BB962C8B-B14F-4D97-AF65-F5344CB8AC3E}">
        <p14:creationId xmlns:p14="http://schemas.microsoft.com/office/powerpoint/2010/main" val="3571559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line Media 5" title="How AI could be rejecting your job application">
            <a:hlinkClick r:id="" action="ppaction://media"/>
            <a:extLst>
              <a:ext uri="{FF2B5EF4-FFF2-40B4-BE49-F238E27FC236}">
                <a16:creationId xmlns:a16="http://schemas.microsoft.com/office/drawing/2014/main" id="{761695AA-4E90-A720-5FEA-A5D5C2951505}"/>
              </a:ext>
            </a:extLst>
          </p:cNvPr>
          <p:cNvPicPr>
            <a:picLocks noGrp="1" noRot="1" noChangeAspect="1"/>
          </p:cNvPicPr>
          <p:nvPr>
            <p:ph idx="1"/>
            <a:videoFile r:link="rId1"/>
          </p:nvPr>
        </p:nvPicPr>
        <p:blipFill>
          <a:blip r:embed="rId3"/>
          <a:stretch>
            <a:fillRect/>
          </a:stretch>
        </p:blipFill>
        <p:spPr>
          <a:xfrm>
            <a:off x="1714818" y="1166018"/>
            <a:ext cx="8509813" cy="4808062"/>
          </a:xfrm>
          <a:prstGeom prst="rect">
            <a:avLst/>
          </a:prstGeom>
        </p:spPr>
      </p:pic>
    </p:spTree>
    <p:extLst>
      <p:ext uri="{BB962C8B-B14F-4D97-AF65-F5344CB8AC3E}">
        <p14:creationId xmlns:p14="http://schemas.microsoft.com/office/powerpoint/2010/main" val="9757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73485-F823-FC14-1F1E-9CFE64438EF4}"/>
              </a:ext>
            </a:extLst>
          </p:cNvPr>
          <p:cNvPicPr>
            <a:picLocks noChangeAspect="1"/>
          </p:cNvPicPr>
          <p:nvPr/>
        </p:nvPicPr>
        <p:blipFill>
          <a:blip r:embed="rId2"/>
          <a:stretch>
            <a:fillRect/>
          </a:stretch>
        </p:blipFill>
        <p:spPr>
          <a:xfrm>
            <a:off x="2842186" y="718057"/>
            <a:ext cx="6507628" cy="5593393"/>
          </a:xfrm>
          <a:prstGeom prst="rect">
            <a:avLst/>
          </a:prstGeom>
        </p:spPr>
      </p:pic>
    </p:spTree>
    <p:extLst>
      <p:ext uri="{BB962C8B-B14F-4D97-AF65-F5344CB8AC3E}">
        <p14:creationId xmlns:p14="http://schemas.microsoft.com/office/powerpoint/2010/main" val="1261792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8001-85E5-5A63-F42E-C77221104AC5}"/>
              </a:ext>
            </a:extLst>
          </p:cNvPr>
          <p:cNvSpPr>
            <a:spLocks noGrp="1"/>
          </p:cNvSpPr>
          <p:nvPr>
            <p:ph type="title"/>
          </p:nvPr>
        </p:nvSpPr>
        <p:spPr/>
        <p:txBody>
          <a:bodyPr/>
          <a:lstStyle/>
          <a:p>
            <a:r>
              <a:rPr lang="en-US" dirty="0"/>
              <a:t>Bias in Hiring/Job Application</a:t>
            </a:r>
          </a:p>
        </p:txBody>
      </p:sp>
      <p:sp>
        <p:nvSpPr>
          <p:cNvPr id="3" name="Content Placeholder 2">
            <a:extLst>
              <a:ext uri="{FF2B5EF4-FFF2-40B4-BE49-F238E27FC236}">
                <a16:creationId xmlns:a16="http://schemas.microsoft.com/office/drawing/2014/main" id="{22937ECB-2692-008A-06BD-2E1A750C12DD}"/>
              </a:ext>
            </a:extLst>
          </p:cNvPr>
          <p:cNvSpPr>
            <a:spLocks noGrp="1"/>
          </p:cNvSpPr>
          <p:nvPr>
            <p:ph idx="1"/>
          </p:nvPr>
        </p:nvSpPr>
        <p:spPr/>
        <p:txBody>
          <a:bodyPr/>
          <a:lstStyle/>
          <a:p>
            <a:pPr marL="0" indent="0" algn="just">
              <a:buNone/>
            </a:pPr>
            <a:r>
              <a:rPr lang="en-US" sz="2400" dirty="0"/>
              <a:t>1) Have you ever had to complete a personality test for a job application? If so, what kinds of questions were asked?</a:t>
            </a:r>
          </a:p>
          <a:p>
            <a:pPr algn="just"/>
            <a:endParaRPr lang="en-US" sz="2400" dirty="0"/>
          </a:p>
          <a:p>
            <a:pPr marL="0" indent="0" algn="just">
              <a:buNone/>
            </a:pPr>
            <a:r>
              <a:rPr lang="en-US" sz="2400" dirty="0"/>
              <a:t>2) What effect do you think automatic resume screening has had on hiring bias? Is there a way for these models to improve?</a:t>
            </a:r>
          </a:p>
          <a:p>
            <a:pPr algn="just"/>
            <a:endParaRPr lang="en-US" sz="2400" dirty="0"/>
          </a:p>
          <a:p>
            <a:pPr marL="0" indent="0" algn="just">
              <a:buNone/>
            </a:pPr>
            <a:r>
              <a:rPr lang="en-US" sz="2400" dirty="0"/>
              <a:t>3) Virtual Interviews (like </a:t>
            </a:r>
            <a:r>
              <a:rPr lang="en-US" sz="2400" dirty="0" err="1"/>
              <a:t>HireVue</a:t>
            </a:r>
            <a:r>
              <a:rPr lang="en-US" sz="2400" dirty="0"/>
              <a:t>) have been more common than ever regarding the hiring process. Do you think they are biased, inexact, and unfair like the personality test? If you were to choose one during the hiring process, virtual interview or personality test?</a:t>
            </a:r>
          </a:p>
        </p:txBody>
      </p:sp>
    </p:spTree>
    <p:extLst>
      <p:ext uri="{BB962C8B-B14F-4D97-AF65-F5344CB8AC3E}">
        <p14:creationId xmlns:p14="http://schemas.microsoft.com/office/powerpoint/2010/main" val="24008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What is Philosophy of Data?</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sz="2800" dirty="0">
                <a:latin typeface="Calibri" panose="020F0502020204030204" pitchFamily="34" charset="0"/>
                <a:cs typeface="Calibri" panose="020F0502020204030204" pitchFamily="34" charset="0"/>
              </a:rPr>
              <a:t>Philosophy of data science can be thought of as </a:t>
            </a:r>
            <a:r>
              <a:rPr lang="en-US" altLang="en-US" sz="2800" dirty="0">
                <a:solidFill>
                  <a:srgbClr val="FFFF00"/>
                </a:solidFill>
                <a:latin typeface="Calibri" panose="020F0502020204030204" pitchFamily="34" charset="0"/>
                <a:cs typeface="Calibri" panose="020F0502020204030204" pitchFamily="34" charset="0"/>
              </a:rPr>
              <a:t>a species of philosophy of science</a:t>
            </a:r>
            <a:r>
              <a:rPr lang="en-US" altLang="en-US" sz="2800" dirty="0">
                <a:latin typeface="Calibri" panose="020F0502020204030204" pitchFamily="34" charset="0"/>
                <a:cs typeface="Calibri" panose="020F0502020204030204" pitchFamily="34" charset="0"/>
              </a:rPr>
              <a:t>. </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r>
              <a:rPr lang="en-US" altLang="en-US" sz="2800" dirty="0">
                <a:latin typeface="Calibri" panose="020F0502020204030204" pitchFamily="34" charset="0"/>
                <a:cs typeface="Calibri" panose="020F0502020204030204" pitchFamily="34" charset="0"/>
              </a:rPr>
              <a:t>	What is philosophy of science?</a:t>
            </a:r>
          </a:p>
        </p:txBody>
      </p:sp>
    </p:spTree>
    <p:extLst>
      <p:ext uri="{BB962C8B-B14F-4D97-AF65-F5344CB8AC3E}">
        <p14:creationId xmlns:p14="http://schemas.microsoft.com/office/powerpoint/2010/main" val="386468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Philosophy of Science</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b="1" u="sng" dirty="0">
                <a:solidFill>
                  <a:srgbClr val="FFFF00"/>
                </a:solidFill>
                <a:latin typeface="Calibri" panose="020F0502020204030204" pitchFamily="34" charset="0"/>
                <a:cs typeface="Calibri" panose="020F0502020204030204" pitchFamily="34" charset="0"/>
              </a:rPr>
              <a:t>Philosophy of Science Aims For</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r>
              <a:rPr lang="en-US" altLang="en-US" sz="2800" dirty="0">
                <a:latin typeface="Calibri" panose="020F0502020204030204" pitchFamily="34" charset="0"/>
                <a:cs typeface="Calibri" panose="020F0502020204030204" pitchFamily="34" charset="0"/>
              </a:rPr>
              <a:t>“1. a general understanding of how human beings gain knowledge of the world around them, </a:t>
            </a:r>
            <a:r>
              <a:rPr lang="en-US" altLang="en-US" sz="2800" i="1" dirty="0">
                <a:latin typeface="Calibri" panose="020F0502020204030204" pitchFamily="34" charset="0"/>
                <a:cs typeface="Calibri" panose="020F0502020204030204" pitchFamily="34" charset="0"/>
              </a:rPr>
              <a:t>and</a:t>
            </a:r>
            <a:r>
              <a:rPr lang="en-US" altLang="en-US" sz="2800" dirty="0">
                <a:latin typeface="Calibri" panose="020F0502020204030204" pitchFamily="34" charset="0"/>
                <a:cs typeface="Calibri" panose="020F0502020204030204" pitchFamily="34" charset="0"/>
              </a:rPr>
              <a:t>
</a:t>
            </a:r>
          </a:p>
          <a:p>
            <a:pPr marL="0" indent="0" eaLnBrk="1" hangingPunct="1">
              <a:buFontTx/>
              <a:buNone/>
            </a:pPr>
            <a:r>
              <a:rPr lang="en-US" altLang="en-US" sz="2800" dirty="0">
                <a:latin typeface="Calibri" panose="020F0502020204030204" pitchFamily="34" charset="0"/>
                <a:cs typeface="Calibri" panose="020F0502020204030204" pitchFamily="34" charset="0"/>
              </a:rPr>
              <a:t>“2. an understanding of what makes the work descended from the Scientific Revolution different—if it really is different—from other kinds of investigation of the world.” (6)</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a:p>
            <a:pPr marL="0" indent="0" eaLnBrk="1" hangingPunct="1">
              <a:buFontTx/>
              <a:buNone/>
            </a:pP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16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a:xfrm>
            <a:off x="609600" y="448978"/>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br>
              <a:rPr lang="en-US" sz="6000" kern="1200" dirty="0">
                <a:solidFill>
                  <a:prstClr val="white"/>
                </a:solidFill>
                <a:latin typeface="Calibri" panose="020F0502020204030204" pitchFamily="34" charset="0"/>
                <a:cs typeface="Calibri" panose="020F0502020204030204" pitchFamily="34" charset="0"/>
              </a:rPr>
            </a:br>
            <a:r>
              <a:rPr lang="en-US" sz="4800" kern="1200" dirty="0">
                <a:solidFill>
                  <a:prstClr val="white"/>
                </a:solidFill>
                <a:latin typeface="Calibri" panose="020F0502020204030204" pitchFamily="34" charset="0"/>
                <a:cs typeface="Calibri" panose="020F0502020204030204" pitchFamily="34" charset="0"/>
              </a:rPr>
              <a:t>Cathy O’Neil</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sz="2800" dirty="0">
                <a:latin typeface="Calibri" panose="020F0502020204030204" pitchFamily="34" charset="0"/>
                <a:cs typeface="Calibri" panose="020F0502020204030204" pitchFamily="34" charset="0"/>
              </a:rPr>
              <a:t>	</a:t>
            </a:r>
          </a:p>
          <a:p>
            <a:pPr marL="0" indent="0" eaLnBrk="1" hangingPunct="1">
              <a:buFontTx/>
              <a:buNone/>
            </a:pPr>
            <a:endParaRPr lang="en-US" altLang="en-US" sz="2800" dirty="0">
              <a:latin typeface="Calibri" panose="020F0502020204030204" pitchFamily="34" charset="0"/>
              <a:cs typeface="Calibri" panose="020F0502020204030204" pitchFamily="34" charset="0"/>
            </a:endParaRPr>
          </a:p>
        </p:txBody>
      </p:sp>
      <p:pic>
        <p:nvPicPr>
          <p:cNvPr id="5" name="Picture 4" descr="A person with blue hair&#10;&#10;Description automatically generated with medium confidence">
            <a:extLst>
              <a:ext uri="{FF2B5EF4-FFF2-40B4-BE49-F238E27FC236}">
                <a16:creationId xmlns:a16="http://schemas.microsoft.com/office/drawing/2014/main" id="{635BC734-1DDA-471D-8175-B7905CE73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61" y="2812263"/>
            <a:ext cx="4121078" cy="2745033"/>
          </a:xfrm>
          <a:prstGeom prst="rect">
            <a:avLst/>
          </a:prstGeom>
        </p:spPr>
      </p:pic>
    </p:spTree>
    <p:extLst>
      <p:ext uri="{BB962C8B-B14F-4D97-AF65-F5344CB8AC3E}">
        <p14:creationId xmlns:p14="http://schemas.microsoft.com/office/powerpoint/2010/main" val="342007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3" t="7825" r="69016" b="15552"/>
          <a:stretch/>
        </p:blipFill>
        <p:spPr>
          <a:xfrm>
            <a:off x="812801" y="1878816"/>
            <a:ext cx="3139439" cy="3861584"/>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21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2" t="7825" r="29275" b="30656"/>
          <a:stretch/>
        </p:blipFill>
        <p:spPr>
          <a:xfrm>
            <a:off x="812801" y="1878816"/>
            <a:ext cx="7426959" cy="3100369"/>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3F71FA29-F01F-F680-0914-8C3D89EFC319}"/>
              </a:ext>
            </a:extLst>
          </p:cNvPr>
          <p:cNvSpPr/>
          <p:nvPr/>
        </p:nvSpPr>
        <p:spPr>
          <a:xfrm>
            <a:off x="4471653" y="3952241"/>
            <a:ext cx="4935254" cy="239082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1FD29365-F127-A570-3D31-02042079E8A2}"/>
              </a:ext>
            </a:extLst>
          </p:cNvPr>
          <p:cNvSpPr/>
          <p:nvPr/>
        </p:nvSpPr>
        <p:spPr>
          <a:xfrm>
            <a:off x="5555548" y="2823903"/>
            <a:ext cx="4622098" cy="121019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31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CD021B-0C12-484A-A549-7CB42E79C4F8}"/>
              </a:ext>
            </a:extLst>
          </p:cNvPr>
          <p:cNvSpPr>
            <a:spLocks noGrp="1" noChangeArrowheads="1"/>
          </p:cNvSpPr>
          <p:nvPr>
            <p:ph type="title"/>
          </p:nvPr>
        </p:nvSpPr>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1507" name="Rectangle 3">
            <a:extLst>
              <a:ext uri="{FF2B5EF4-FFF2-40B4-BE49-F238E27FC236}">
                <a16:creationId xmlns:a16="http://schemas.microsoft.com/office/drawing/2014/main" id="{807C452B-4BF9-43D6-B98F-ACA31B069A47}"/>
              </a:ext>
            </a:extLst>
          </p:cNvPr>
          <p:cNvSpPr>
            <a:spLocks noGrp="1" noChangeArrowheads="1"/>
          </p:cNvSpPr>
          <p:nvPr>
            <p:ph type="body" idx="1"/>
          </p:nvPr>
        </p:nvSpPr>
        <p:spPr/>
        <p:txBody>
          <a:bodyPr/>
          <a:lstStyle/>
          <a:p>
            <a:pPr marL="0" indent="0" eaLnBrk="1" hangingPunct="1">
              <a:buFontTx/>
              <a:buNone/>
            </a:pPr>
            <a:r>
              <a:rPr lang="en-US" altLang="en-US" dirty="0">
                <a:latin typeface="Calibri" panose="020F0502020204030204" pitchFamily="34" charset="0"/>
                <a:cs typeface="Calibri" panose="020F0502020204030204" pitchFamily="34" charset="0"/>
              </a:rPr>
              <a:t>“</a:t>
            </a:r>
            <a:r>
              <a:rPr lang="en-US" altLang="en-US" u="sng" dirty="0">
                <a:latin typeface="Calibri" panose="020F0502020204030204" pitchFamily="34" charset="0"/>
                <a:cs typeface="Calibri" panose="020F0502020204030204" pitchFamily="34" charset="0"/>
              </a:rPr>
              <a:t>People Get Addicted to Metrics</a:t>
            </a:r>
          </a:p>
          <a:p>
            <a:pPr marL="0" indent="0" eaLnBrk="1" hangingPunct="1">
              <a:buFontTx/>
              <a:buNone/>
            </a:pPr>
            <a:r>
              <a:rPr lang="en-US" altLang="en-US" dirty="0">
                <a:latin typeface="Calibri" panose="020F0502020204030204" pitchFamily="34" charset="0"/>
                <a:cs typeface="Calibri" panose="020F0502020204030204" pitchFamily="34" charset="0"/>
              </a:rPr>
              <a:t>	“We believe in </a:t>
            </a:r>
            <a:r>
              <a:rPr lang="en-US" altLang="en-US" u="sng" dirty="0">
                <a:solidFill>
                  <a:srgbClr val="FFFF00"/>
                </a:solidFill>
                <a:latin typeface="Calibri" panose="020F0502020204030204" pitchFamily="34" charset="0"/>
                <a:cs typeface="Calibri" panose="020F0502020204030204" pitchFamily="34" charset="0"/>
              </a:rPr>
              <a:t>math</a:t>
            </a:r>
            <a:r>
              <a:rPr lang="en-US" altLang="en-US" dirty="0">
                <a:latin typeface="Calibri" panose="020F0502020204030204" pitchFamily="34" charset="0"/>
                <a:cs typeface="Calibri" panose="020F0502020204030204" pitchFamily="34" charset="0"/>
              </a:rPr>
              <a:t> because it’s ‘</a:t>
            </a:r>
            <a:r>
              <a:rPr lang="en-US" altLang="en-US" u="sng" dirty="0">
                <a:solidFill>
                  <a:srgbClr val="FFFF00"/>
                </a:solidFill>
                <a:latin typeface="Calibri" panose="020F0502020204030204" pitchFamily="34" charset="0"/>
                <a:cs typeface="Calibri" panose="020F0502020204030204" pitchFamily="34" charset="0"/>
              </a:rPr>
              <a:t>hard</a:t>
            </a:r>
            <a:r>
              <a:rPr lang="en-US" altLang="en-US" dirty="0">
                <a:latin typeface="Calibri" panose="020F0502020204030204" pitchFamily="34" charset="0"/>
                <a:cs typeface="Calibri" panose="020F0502020204030204" pitchFamily="34" charset="0"/>
              </a:rPr>
              <a:t>’ and because it’s believed to be ‘</a:t>
            </a:r>
            <a:r>
              <a:rPr lang="en-US" altLang="en-US" u="sng" dirty="0">
                <a:solidFill>
                  <a:srgbClr val="FFFF00"/>
                </a:solidFill>
                <a:latin typeface="Calibri" panose="020F0502020204030204" pitchFamily="34" charset="0"/>
                <a:cs typeface="Calibri" panose="020F0502020204030204" pitchFamily="34" charset="0"/>
              </a:rPr>
              <a:t>objective</a:t>
            </a:r>
            <a:r>
              <a:rPr lang="en-US" altLang="en-US" dirty="0">
                <a:latin typeface="Calibri" panose="020F0502020204030204" pitchFamily="34" charset="0"/>
                <a:cs typeface="Calibri" panose="020F0502020204030204" pitchFamily="34" charset="0"/>
              </a:rPr>
              <a:t>’ and because mathematicians are generally considered </a:t>
            </a:r>
            <a:r>
              <a:rPr lang="en-US" altLang="en-US" u="sng" dirty="0">
                <a:solidFill>
                  <a:srgbClr val="FFFF00"/>
                </a:solidFill>
                <a:latin typeface="Calibri" panose="020F0502020204030204" pitchFamily="34" charset="0"/>
                <a:cs typeface="Calibri" panose="020F0502020204030204" pitchFamily="34" charset="0"/>
              </a:rPr>
              <a:t>trustworthy</a:t>
            </a:r>
            <a:r>
              <a:rPr lang="en-US" altLang="en-US" dirty="0">
                <a:latin typeface="Calibri" panose="020F0502020204030204" pitchFamily="34" charset="0"/>
                <a:cs typeface="Calibri" panose="020F0502020204030204" pitchFamily="34" charset="0"/>
              </a:rPr>
              <a:t>, being known to deal in carefully considered logical  arguments based on assumptions and axioms. We’re taught that </a:t>
            </a:r>
            <a:r>
              <a:rPr lang="en-US" altLang="en-US" b="1" u="sng" dirty="0">
                <a:solidFill>
                  <a:srgbClr val="FFFF00"/>
                </a:solidFill>
                <a:latin typeface="Calibri" panose="020F0502020204030204" pitchFamily="34" charset="0"/>
                <a:cs typeface="Calibri" panose="020F0502020204030204" pitchFamily="34" charset="0"/>
              </a:rPr>
              <a:t>to measure something is to understand it</a:t>
            </a:r>
            <a:r>
              <a:rPr lang="en-US" altLang="en-US" dirty="0">
                <a:latin typeface="Calibri" panose="020F0502020204030204" pitchFamily="34" charset="0"/>
                <a:cs typeface="Calibri" panose="020F0502020204030204" pitchFamily="34" charset="0"/>
              </a:rPr>
              <a:t>. And finally, we’re taught to appear confident and certain in order to appear successful, and to never ask a dumb question.” (4)</a:t>
            </a:r>
          </a:p>
        </p:txBody>
      </p:sp>
    </p:spTree>
    <p:extLst>
      <p:ext uri="{BB962C8B-B14F-4D97-AF65-F5344CB8AC3E}">
        <p14:creationId xmlns:p14="http://schemas.microsoft.com/office/powerpoint/2010/main" val="254724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96ECE1-1490-B04F-1934-1A63EF39B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2" t="7824" r="29369" b="432"/>
          <a:stretch/>
        </p:blipFill>
        <p:spPr>
          <a:xfrm>
            <a:off x="812801" y="1878816"/>
            <a:ext cx="7416799" cy="4623584"/>
          </a:xfrm>
          <a:prstGeom prst="rect">
            <a:avLst/>
          </a:prstGeom>
        </p:spPr>
      </p:pic>
      <p:sp>
        <p:nvSpPr>
          <p:cNvPr id="6" name="Rectangle 2">
            <a:extLst>
              <a:ext uri="{FF2B5EF4-FFF2-40B4-BE49-F238E27FC236}">
                <a16:creationId xmlns:a16="http://schemas.microsoft.com/office/drawing/2014/main" id="{049FD688-98D3-02C4-1972-02E0EB412DCB}"/>
              </a:ext>
            </a:extLst>
          </p:cNvPr>
          <p:cNvSpPr>
            <a:spLocks noGrp="1" noChangeArrowheads="1"/>
          </p:cNvSpPr>
          <p:nvPr>
            <p:ph type="title"/>
          </p:nvPr>
        </p:nvSpPr>
        <p:spPr>
          <a:xfrm>
            <a:off x="609600" y="175364"/>
            <a:ext cx="10972800" cy="1703452"/>
          </a:xfrm>
        </p:spPr>
        <p:txBody>
          <a:bodyPr/>
          <a:lstStyle/>
          <a:p>
            <a:pPr eaLnBrk="1" hangingPunct="1"/>
            <a:r>
              <a:rPr lang="en-US" sz="6000" kern="1200" dirty="0">
                <a:solidFill>
                  <a:prstClr val="white"/>
                </a:solidFill>
                <a:latin typeface="Calibri" panose="020F0502020204030204" pitchFamily="34" charset="0"/>
                <a:cs typeface="Calibri" panose="020F0502020204030204" pitchFamily="34" charset="0"/>
              </a:rPr>
              <a:t>“On Being a Data Skeptic”</a:t>
            </a:r>
            <a:endParaRPr lang="en-US" altLang="en-US" dirty="0">
              <a:solidFill>
                <a:schemeClr val="tx1"/>
              </a:solidFill>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3F71FA29-F01F-F680-0914-8C3D89EFC319}"/>
              </a:ext>
            </a:extLst>
          </p:cNvPr>
          <p:cNvSpPr/>
          <p:nvPr/>
        </p:nvSpPr>
        <p:spPr>
          <a:xfrm>
            <a:off x="5314933" y="2995198"/>
            <a:ext cx="4935254" cy="239082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1FD29365-F127-A570-3D31-02042079E8A2}"/>
              </a:ext>
            </a:extLst>
          </p:cNvPr>
          <p:cNvSpPr/>
          <p:nvPr/>
        </p:nvSpPr>
        <p:spPr>
          <a:xfrm>
            <a:off x="5555548" y="2823903"/>
            <a:ext cx="4622098" cy="121019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188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8173</TotalTime>
  <Words>1108</Words>
  <Application>Microsoft Office PowerPoint</Application>
  <PresentationFormat>Widescreen</PresentationFormat>
  <Paragraphs>81</Paragraphs>
  <Slides>29</Slides>
  <Notes>6</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Calibri Light</vt:lpstr>
      <vt:lpstr>Palatino Linotype</vt:lpstr>
      <vt:lpstr>Office Theme</vt:lpstr>
      <vt:lpstr>Default Design</vt:lpstr>
      <vt:lpstr>What is Philosophy of Data?</vt:lpstr>
      <vt:lpstr>What is Philosophy of Data?</vt:lpstr>
      <vt:lpstr>What is Philosophy of Data?</vt:lpstr>
      <vt:lpstr>Philosophy of Science</vt:lpstr>
      <vt:lpstr>“On Being a Data Skeptic” Cathy O’Neil</vt:lpstr>
      <vt:lpstr>“On Being a Data Skeptic”</vt:lpstr>
      <vt:lpstr>“On Being a Data Skeptic”</vt:lpstr>
      <vt:lpstr>“On Being a Data Skeptic”</vt:lpstr>
      <vt:lpstr>“On Being a Data Skeptic”</vt:lpstr>
      <vt:lpstr>“On Being a Data Skeptic”</vt:lpstr>
      <vt:lpstr>“On Being a Data Skeptic”</vt:lpstr>
      <vt:lpstr>“On Being a Data Skeptic”</vt:lpstr>
      <vt:lpstr>“On Being a Data Skeptic”</vt:lpstr>
      <vt:lpstr>“On Being a Data Skeptic”</vt:lpstr>
      <vt:lpstr>“On Being a Data Skeptic”</vt:lpstr>
      <vt:lpstr>“On Being a Data Skeptic”</vt:lpstr>
      <vt:lpstr>Arguments</vt:lpstr>
      <vt:lpstr>Arguments</vt:lpstr>
      <vt:lpstr>Logical Positivism</vt:lpstr>
      <vt:lpstr>Logical Positivism</vt:lpstr>
      <vt:lpstr>Inductive Skepticism</vt:lpstr>
      <vt:lpstr>Inductive Skepticism</vt:lpstr>
      <vt:lpstr>Values and Sciences</vt:lpstr>
      <vt:lpstr>Values and Sciences</vt:lpstr>
      <vt:lpstr>Arguments</vt:lpstr>
      <vt:lpstr>“Weapons of Math Destruction”</vt:lpstr>
      <vt:lpstr>PowerPoint Presentation</vt:lpstr>
      <vt:lpstr>PowerPoint Presentation</vt:lpstr>
      <vt:lpstr>Bias in Hiring/Job Application</vt:lpstr>
    </vt:vector>
  </TitlesOfParts>
  <Company>Dickinson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Euthyphro</dc:title>
  <dc:creator>Maher, Chauncey</dc:creator>
  <cp:lastModifiedBy>Nguyen, Han</cp:lastModifiedBy>
  <cp:revision>2902</cp:revision>
  <dcterms:created xsi:type="dcterms:W3CDTF">2015-09-10T12:53:42Z</dcterms:created>
  <dcterms:modified xsi:type="dcterms:W3CDTF">2024-02-29T23:14:32Z</dcterms:modified>
</cp:coreProperties>
</file>