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5"/>
    <p:sldMasterId id="214748371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</p:sldIdLst>
  <p:sldSz cy="5143500" cx="9144000"/>
  <p:notesSz cx="6858000" cy="9144000"/>
  <p:embeddedFontLst>
    <p:embeddedFont>
      <p:font typeface="Playfair Display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Bebas Neue"/>
      <p:regular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7F99E35-8DDC-4B07-A570-85CF5ACD11D5}">
  <a:tblStyle styleId="{67F99E35-8DDC-4B07-A570-85CF5ACD11D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layfairDisplay-regular.fntdata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3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6.xml"/><Relationship Id="rId35" Type="http://schemas.openxmlformats.org/officeDocument/2006/relationships/font" Target="fonts/Lato-regular.fntdata"/><Relationship Id="rId12" Type="http://schemas.openxmlformats.org/officeDocument/2006/relationships/slide" Target="slides/slide5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8.xml"/><Relationship Id="rId37" Type="http://schemas.openxmlformats.org/officeDocument/2006/relationships/font" Target="fonts/Lato-italic.fntdata"/><Relationship Id="rId14" Type="http://schemas.openxmlformats.org/officeDocument/2006/relationships/slide" Target="slides/slide7.xml"/><Relationship Id="rId36" Type="http://schemas.openxmlformats.org/officeDocument/2006/relationships/font" Target="fonts/Lato-bold.fntdata"/><Relationship Id="rId17" Type="http://schemas.openxmlformats.org/officeDocument/2006/relationships/slide" Target="slides/slide10.xml"/><Relationship Id="rId39" Type="http://schemas.openxmlformats.org/officeDocument/2006/relationships/font" Target="fonts/BebasNeue-regular.fntdata"/><Relationship Id="rId16" Type="http://schemas.openxmlformats.org/officeDocument/2006/relationships/slide" Target="slides/slide9.xml"/><Relationship Id="rId38" Type="http://schemas.openxmlformats.org/officeDocument/2006/relationships/font" Target="fonts/Lato-bold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3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4" name="Google Shape;2994;g342e6ee4d87_0_1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5" name="Google Shape;2995;g342e6ee4d87_0_1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8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9" name="Google Shape;3229;g342e6ee4d87_0_7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0" name="Google Shape;3230;g342e6ee4d87_0_7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5" name="Shape 3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6" name="Google Shape;3236;g342e6ee4d87_0_9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7" name="Google Shape;3237;g342e6ee4d87_0_9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2" name="Shape 3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3" name="Google Shape;3243;g342e6ee4d87_0_9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4" name="Google Shape;3244;g342e6ee4d87_0_9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9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0" name="Google Shape;3250;g342e6ee4d87_0_107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1" name="Google Shape;3251;g342e6ee4d87_0_107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5" name="Shape 3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" name="Google Shape;3256;g342e6ee4d87_0_10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7" name="Google Shape;3257;g342e6ee4d87_0_10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2" name="Shape 3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3" name="Google Shape;3263;g342e6ee4d87_0_12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4" name="Google Shape;3264;g342e6ee4d87_0_12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9" name="Shape 3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0" name="Google Shape;3270;g342e6ee4d87_0_12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1" name="Google Shape;3271;g342e6ee4d87_0_12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6" name="Shape 3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" name="Google Shape;3277;g342e6ee4d87_0_12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8" name="Google Shape;3278;g342e6ee4d87_0_12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3" name="Shape 3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4" name="Google Shape;3284;g34691121f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5" name="Google Shape;3285;g34691121f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9" name="Shape 3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Google Shape;3290;g342e6ee4d87_0_15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1" name="Google Shape;3291;g342e6ee4d87_0_15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5" name="Shape 3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6" name="Google Shape;3056;g342e6ee4d87_0_3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7" name="Google Shape;3057;g342e6ee4d87_0_3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4" name="Shape 3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5" name="Google Shape;3325;g34691121f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6" name="Google Shape;3326;g34691121f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0" name="Shape 3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1" name="Google Shape;3331;g342e6ee4d87_0_15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2" name="Google Shape;3332;g342e6ee4d87_0_15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0" name="Shape 3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1" name="Google Shape;3371;g342e6ee4d87_0_12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2" name="Google Shape;3372;g342e6ee4d87_0_12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6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7" name="Google Shape;3427;g342e6ee4d87_0_170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8" name="Google Shape;3428;g342e6ee4d87_0_170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0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1" name="Google Shape;3071;g34691121fe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2" name="Google Shape;3072;g34691121fe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5" name="Shape 3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Google Shape;3076;g34691121fec_0_1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7" name="Google Shape;3077;g34691121fec_0_1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1" name="Shape 3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Google Shape;30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3" name="Google Shape;30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6" name="Shape 3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7" name="Google Shape;3087;g34691121fe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8" name="Google Shape;3088;g34691121fe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Requested data from the Pennsylvania Juvenile Court Judges’ Commission (JCJC) and the Center for Juvenile Justice Training and Research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 of request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 data request/description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possible variables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IRB approval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2" name="Shape 3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" name="Google Shape;3143;g342e6ee4d87_0_18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4" name="Google Shape;3144;g342e6ee4d87_0_18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8" name="Shape 3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9" name="Google Shape;3199;g342e6ee4d87_0_7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0" name="Google Shape;3200;g342e6ee4d87_0_7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3" name="Shape 3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4" name="Google Shape;3204;g342e6ee4d87_0_7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5" name="Google Shape;3205;g342e6ee4d87_0_7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5990" y="1603029"/>
            <a:ext cx="4359000" cy="14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500"/>
            </a:lvl1pPr>
            <a:lvl2pPr lvl="1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35990" y="3046304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987475" y="4518480"/>
            <a:ext cx="882881" cy="692772"/>
          </a:xfrm>
          <a:custGeom>
            <a:rect b="b" l="l" r="r" t="t"/>
            <a:pathLst>
              <a:path extrusionOk="0" h="65650" w="27547">
                <a:moveTo>
                  <a:pt x="0" y="1"/>
                </a:moveTo>
                <a:lnTo>
                  <a:pt x="0" y="65650"/>
                </a:lnTo>
                <a:lnTo>
                  <a:pt x="27547" y="65650"/>
                </a:lnTo>
                <a:lnTo>
                  <a:pt x="275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988650" y="-27501"/>
            <a:ext cx="2467562" cy="464599"/>
          </a:xfrm>
          <a:custGeom>
            <a:rect b="b" l="l" r="r" t="t"/>
            <a:pathLst>
              <a:path extrusionOk="0" h="38903" w="76991">
                <a:moveTo>
                  <a:pt x="0" y="1"/>
                </a:moveTo>
                <a:lnTo>
                  <a:pt x="0" y="38902"/>
                </a:lnTo>
                <a:lnTo>
                  <a:pt x="76991" y="38902"/>
                </a:lnTo>
                <a:lnTo>
                  <a:pt x="769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7698" y="444425"/>
            <a:ext cx="639433" cy="2684284"/>
          </a:xfrm>
          <a:custGeom>
            <a:rect b="b" l="l" r="r" t="t"/>
            <a:pathLst>
              <a:path extrusionOk="0" h="83753" w="34837">
                <a:moveTo>
                  <a:pt x="0" y="0"/>
                </a:moveTo>
                <a:lnTo>
                  <a:pt x="0" y="83752"/>
                </a:lnTo>
                <a:lnTo>
                  <a:pt x="34836" y="83752"/>
                </a:lnTo>
                <a:lnTo>
                  <a:pt x="348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8612602" y="153184"/>
            <a:ext cx="405112" cy="1995273"/>
            <a:chOff x="8522291" y="153184"/>
            <a:chExt cx="405112" cy="1995273"/>
          </a:xfrm>
        </p:grpSpPr>
        <p:sp>
          <p:nvSpPr>
            <p:cNvPr id="15" name="Google Shape;15;p2"/>
            <p:cNvSpPr/>
            <p:nvPr/>
          </p:nvSpPr>
          <p:spPr>
            <a:xfrm>
              <a:off x="8522291" y="153184"/>
              <a:ext cx="98810" cy="98778"/>
            </a:xfrm>
            <a:custGeom>
              <a:rect b="b" l="l" r="r" t="t"/>
              <a:pathLst>
                <a:path extrusionOk="0" h="3082" w="3083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522291" y="532207"/>
              <a:ext cx="98810" cy="99259"/>
            </a:xfrm>
            <a:custGeom>
              <a:rect b="b" l="l" r="r" t="t"/>
              <a:pathLst>
                <a:path extrusionOk="0" h="3097" w="3083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522291" y="911679"/>
              <a:ext cx="98810" cy="98810"/>
            </a:xfrm>
            <a:custGeom>
              <a:rect b="b" l="l" r="r" t="t"/>
              <a:pathLst>
                <a:path extrusionOk="0" h="3083" w="3083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522291" y="1290702"/>
              <a:ext cx="98810" cy="99259"/>
            </a:xfrm>
            <a:custGeom>
              <a:rect b="b" l="l" r="r" t="t"/>
              <a:pathLst>
                <a:path extrusionOk="0" h="3097" w="3083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522291" y="1670174"/>
              <a:ext cx="98810" cy="98810"/>
            </a:xfrm>
            <a:custGeom>
              <a:rect b="b" l="l" r="r" t="t"/>
              <a:pathLst>
                <a:path extrusionOk="0" h="3083" w="3083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22291" y="2049198"/>
              <a:ext cx="98810" cy="99259"/>
            </a:xfrm>
            <a:custGeom>
              <a:rect b="b" l="l" r="r" t="t"/>
              <a:pathLst>
                <a:path extrusionOk="0" h="3097" w="3083">
                  <a:moveTo>
                    <a:pt x="1" y="1"/>
                  </a:moveTo>
                  <a:lnTo>
                    <a:pt x="1" y="3097"/>
                  </a:lnTo>
                  <a:lnTo>
                    <a:pt x="3082" y="309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828177" y="153184"/>
              <a:ext cx="99227" cy="98778"/>
            </a:xfrm>
            <a:custGeom>
              <a:rect b="b" l="l" r="r" t="t"/>
              <a:pathLst>
                <a:path extrusionOk="0" h="3082" w="3096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828177" y="532207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828177" y="911679"/>
              <a:ext cx="99227" cy="98810"/>
            </a:xfrm>
            <a:custGeom>
              <a:rect b="b" l="l" r="r" t="t"/>
              <a:pathLst>
                <a:path extrusionOk="0" h="3083" w="3096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828177" y="1290702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828177" y="1670174"/>
              <a:ext cx="99227" cy="98810"/>
            </a:xfrm>
            <a:custGeom>
              <a:rect b="b" l="l" r="r" t="t"/>
              <a:pathLst>
                <a:path extrusionOk="0" h="3083" w="3096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828177" y="2049198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7"/>
                  </a:lnTo>
                  <a:lnTo>
                    <a:pt x="3096" y="3097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2"/>
          <p:cNvSpPr/>
          <p:nvPr/>
        </p:nvSpPr>
        <p:spPr>
          <a:xfrm>
            <a:off x="2023577" y="4518483"/>
            <a:ext cx="99259" cy="99227"/>
          </a:xfrm>
          <a:custGeom>
            <a:rect b="b" l="l" r="r" t="t"/>
            <a:pathLst>
              <a:path extrusionOk="0" h="3096" w="3097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44105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1265082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885610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506586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127082" y="4518483"/>
            <a:ext cx="99259" cy="99227"/>
          </a:xfrm>
          <a:custGeom>
            <a:rect b="b" l="l" r="r" t="t"/>
            <a:pathLst>
              <a:path extrusionOk="0" h="3096" w="3097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023577" y="4824785"/>
            <a:ext cx="99259" cy="99259"/>
          </a:xfrm>
          <a:custGeom>
            <a:rect b="b" l="l" r="r" t="t"/>
            <a:pathLst>
              <a:path extrusionOk="0" h="3097" w="3097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1644105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265082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885610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06586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127082" y="4824785"/>
            <a:ext cx="99259" cy="99259"/>
          </a:xfrm>
          <a:custGeom>
            <a:rect b="b" l="l" r="r" t="t"/>
            <a:pathLst>
              <a:path extrusionOk="0" h="3097" w="3097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" y="4723786"/>
            <a:ext cx="3897697" cy="839454"/>
          </a:xfrm>
          <a:custGeom>
            <a:rect b="b" l="l" r="r" t="t"/>
            <a:pathLst>
              <a:path extrusionOk="0" fill="none" h="26192" w="121613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522303" y="17"/>
            <a:ext cx="1672497" cy="3121382"/>
          </a:xfrm>
          <a:custGeom>
            <a:rect b="b" l="l" r="r" t="t"/>
            <a:pathLst>
              <a:path extrusionOk="0" fill="none" h="97391" w="52184">
                <a:moveTo>
                  <a:pt x="1" y="1"/>
                </a:moveTo>
                <a:lnTo>
                  <a:pt x="1" y="97390"/>
                </a:lnTo>
                <a:lnTo>
                  <a:pt x="52184" y="9739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4" y="-248283"/>
            <a:ext cx="2321253" cy="692697"/>
          </a:xfrm>
          <a:custGeom>
            <a:rect b="b" l="l" r="r" t="t"/>
            <a:pathLst>
              <a:path extrusionOk="0" fill="none" h="21613" w="72426">
                <a:moveTo>
                  <a:pt x="0" y="21613"/>
                </a:moveTo>
                <a:lnTo>
                  <a:pt x="72425" y="21613"/>
                </a:lnTo>
                <a:lnTo>
                  <a:pt x="72425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1"/>
          <p:cNvSpPr txBox="1"/>
          <p:nvPr>
            <p:ph hasCustomPrompt="1" type="title"/>
          </p:nvPr>
        </p:nvSpPr>
        <p:spPr>
          <a:xfrm>
            <a:off x="2298600" y="1741625"/>
            <a:ext cx="4546800" cy="11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17" name="Google Shape;417;p11"/>
          <p:cNvSpPr txBox="1"/>
          <p:nvPr>
            <p:ph idx="1" type="subTitle"/>
          </p:nvPr>
        </p:nvSpPr>
        <p:spPr>
          <a:xfrm>
            <a:off x="2298600" y="2938700"/>
            <a:ext cx="4546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18" name="Google Shape;418;p11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419" name="Google Shape;419;p11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" name="Google Shape;440;p11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441" name="Google Shape;441;p11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" name="Google Shape;453;p11"/>
          <p:cNvSpPr/>
          <p:nvPr/>
        </p:nvSpPr>
        <p:spPr>
          <a:xfrm flipH="1" rot="5400000">
            <a:off x="-728393" y="2314857"/>
            <a:ext cx="1793990" cy="480947"/>
          </a:xfrm>
          <a:custGeom>
            <a:rect b="b" l="l" r="r" t="t"/>
            <a:pathLst>
              <a:path extrusionOk="0" fill="none" h="5737" w="26461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1"/>
          <p:cNvSpPr/>
          <p:nvPr/>
        </p:nvSpPr>
        <p:spPr>
          <a:xfrm rot="10800000">
            <a:off x="8428922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1"/>
          <p:cNvSpPr/>
          <p:nvPr/>
        </p:nvSpPr>
        <p:spPr>
          <a:xfrm rot="10800000">
            <a:off x="6164569" y="4692721"/>
            <a:ext cx="2977156" cy="465181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11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457" name="Google Shape;457;p11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1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1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1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1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1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1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1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1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1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1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1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3"/>
          <p:cNvSpPr txBox="1"/>
          <p:nvPr>
            <p:ph hasCustomPrompt="1" type="title"/>
          </p:nvPr>
        </p:nvSpPr>
        <p:spPr>
          <a:xfrm>
            <a:off x="1107350" y="1492400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78" name="Google Shape;478;p13"/>
          <p:cNvSpPr txBox="1"/>
          <p:nvPr>
            <p:ph idx="1" type="subTitle"/>
          </p:nvPr>
        </p:nvSpPr>
        <p:spPr>
          <a:xfrm>
            <a:off x="2122550" y="2016648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9" name="Google Shape;479;p13"/>
          <p:cNvSpPr txBox="1"/>
          <p:nvPr>
            <p:ph hasCustomPrompt="1" idx="2" type="title"/>
          </p:nvPr>
        </p:nvSpPr>
        <p:spPr>
          <a:xfrm>
            <a:off x="4685050" y="1492400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0" name="Google Shape;480;p13"/>
          <p:cNvSpPr txBox="1"/>
          <p:nvPr>
            <p:ph idx="3" type="subTitle"/>
          </p:nvPr>
        </p:nvSpPr>
        <p:spPr>
          <a:xfrm>
            <a:off x="5700250" y="2016648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1" name="Google Shape;481;p13"/>
          <p:cNvSpPr txBox="1"/>
          <p:nvPr>
            <p:ph hasCustomPrompt="1" idx="4" type="title"/>
          </p:nvPr>
        </p:nvSpPr>
        <p:spPr>
          <a:xfrm>
            <a:off x="1107350" y="3177125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2" name="Google Shape;482;p13"/>
          <p:cNvSpPr txBox="1"/>
          <p:nvPr>
            <p:ph idx="5" type="subTitle"/>
          </p:nvPr>
        </p:nvSpPr>
        <p:spPr>
          <a:xfrm>
            <a:off x="2122550" y="37060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3" name="Google Shape;483;p13"/>
          <p:cNvSpPr txBox="1"/>
          <p:nvPr>
            <p:ph hasCustomPrompt="1" idx="6" type="title"/>
          </p:nvPr>
        </p:nvSpPr>
        <p:spPr>
          <a:xfrm>
            <a:off x="4685013" y="3177125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84" name="Google Shape;484;p13"/>
          <p:cNvSpPr txBox="1"/>
          <p:nvPr>
            <p:ph idx="7" type="subTitle"/>
          </p:nvPr>
        </p:nvSpPr>
        <p:spPr>
          <a:xfrm>
            <a:off x="5700250" y="37060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5" name="Google Shape;485;p13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6" name="Google Shape;486;p13"/>
          <p:cNvSpPr txBox="1"/>
          <p:nvPr>
            <p:ph idx="9" type="subTitle"/>
          </p:nvPr>
        </p:nvSpPr>
        <p:spPr>
          <a:xfrm>
            <a:off x="2122550" y="1492400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7" name="Google Shape;487;p13"/>
          <p:cNvSpPr txBox="1"/>
          <p:nvPr>
            <p:ph idx="13" type="subTitle"/>
          </p:nvPr>
        </p:nvSpPr>
        <p:spPr>
          <a:xfrm>
            <a:off x="5700250" y="1492400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8" name="Google Shape;488;p13"/>
          <p:cNvSpPr txBox="1"/>
          <p:nvPr>
            <p:ph idx="14" type="subTitle"/>
          </p:nvPr>
        </p:nvSpPr>
        <p:spPr>
          <a:xfrm>
            <a:off x="2122550" y="3177125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9" name="Google Shape;489;p13"/>
          <p:cNvSpPr txBox="1"/>
          <p:nvPr>
            <p:ph idx="15" type="subTitle"/>
          </p:nvPr>
        </p:nvSpPr>
        <p:spPr>
          <a:xfrm>
            <a:off x="5700250" y="3177125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90" name="Google Shape;490;p13"/>
          <p:cNvSpPr/>
          <p:nvPr/>
        </p:nvSpPr>
        <p:spPr>
          <a:xfrm flipH="1">
            <a:off x="8431091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13"/>
          <p:cNvSpPr/>
          <p:nvPr/>
        </p:nvSpPr>
        <p:spPr>
          <a:xfrm flipH="1">
            <a:off x="6169019" y="-62905"/>
            <a:ext cx="2977156" cy="513520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3"/>
          <p:cNvSpPr/>
          <p:nvPr/>
        </p:nvSpPr>
        <p:spPr>
          <a:xfrm flipH="1">
            <a:off x="8685500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" name="Google Shape;493;p13"/>
          <p:cNvGrpSpPr/>
          <p:nvPr/>
        </p:nvGrpSpPr>
        <p:grpSpPr>
          <a:xfrm flipH="1">
            <a:off x="8568622" y="1557235"/>
            <a:ext cx="426095" cy="1195007"/>
            <a:chOff x="268563" y="1557235"/>
            <a:chExt cx="426095" cy="1195007"/>
          </a:xfrm>
        </p:grpSpPr>
        <p:sp>
          <p:nvSpPr>
            <p:cNvPr id="494" name="Google Shape;494;p13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3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3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3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3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3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3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3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2" name="Google Shape;512;p13"/>
          <p:cNvSpPr/>
          <p:nvPr/>
        </p:nvSpPr>
        <p:spPr>
          <a:xfrm flipH="1">
            <a:off x="2434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13"/>
          <p:cNvSpPr/>
          <p:nvPr/>
        </p:nvSpPr>
        <p:spPr>
          <a:xfrm flipH="1">
            <a:off x="2434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" name="Google Shape;514;p13"/>
          <p:cNvGrpSpPr/>
          <p:nvPr/>
        </p:nvGrpSpPr>
        <p:grpSpPr>
          <a:xfrm flipH="1">
            <a:off x="123058" y="-69083"/>
            <a:ext cx="1422164" cy="425775"/>
            <a:chOff x="7459810" y="1126912"/>
            <a:chExt cx="1422164" cy="425775"/>
          </a:xfrm>
        </p:grpSpPr>
        <p:sp>
          <p:nvSpPr>
            <p:cNvPr id="515" name="Google Shape;515;p13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3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3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3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3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3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3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3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3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13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3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3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3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13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3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3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3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" name="Google Shape;536;p13"/>
          <p:cNvGrpSpPr/>
          <p:nvPr/>
        </p:nvGrpSpPr>
        <p:grpSpPr>
          <a:xfrm flipH="1">
            <a:off x="-6" y="4351749"/>
            <a:ext cx="609243" cy="513505"/>
            <a:chOff x="4534959" y="3244799"/>
            <a:chExt cx="609243" cy="513505"/>
          </a:xfrm>
        </p:grpSpPr>
        <p:sp>
          <p:nvSpPr>
            <p:cNvPr id="537" name="Google Shape;537;p13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3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3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3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3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3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3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13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13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13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3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bg>
      <p:bgPr>
        <a:solidFill>
          <a:schemeClr val="dk1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4"/>
          <p:cNvSpPr txBox="1"/>
          <p:nvPr>
            <p:ph type="title"/>
          </p:nvPr>
        </p:nvSpPr>
        <p:spPr>
          <a:xfrm>
            <a:off x="2996943" y="1933656"/>
            <a:ext cx="4417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1" name="Google Shape;551;p14"/>
          <p:cNvSpPr txBox="1"/>
          <p:nvPr>
            <p:ph hasCustomPrompt="1" idx="2" type="title"/>
          </p:nvPr>
        </p:nvSpPr>
        <p:spPr>
          <a:xfrm>
            <a:off x="1729538" y="2064275"/>
            <a:ext cx="1038300" cy="103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2" name="Google Shape;552;p14"/>
          <p:cNvSpPr txBox="1"/>
          <p:nvPr>
            <p:ph idx="1" type="subTitle"/>
          </p:nvPr>
        </p:nvSpPr>
        <p:spPr>
          <a:xfrm>
            <a:off x="2996943" y="2775456"/>
            <a:ext cx="44175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53" name="Google Shape;553;p14"/>
          <p:cNvSpPr/>
          <p:nvPr/>
        </p:nvSpPr>
        <p:spPr>
          <a:xfrm flipH="1">
            <a:off x="296282" y="4518483"/>
            <a:ext cx="882881" cy="2104082"/>
          </a:xfrm>
          <a:custGeom>
            <a:rect b="b" l="l" r="r" t="t"/>
            <a:pathLst>
              <a:path extrusionOk="0" h="65650" w="27547">
                <a:moveTo>
                  <a:pt x="0" y="1"/>
                </a:moveTo>
                <a:lnTo>
                  <a:pt x="0" y="65650"/>
                </a:lnTo>
                <a:lnTo>
                  <a:pt x="27547" y="65650"/>
                </a:lnTo>
                <a:lnTo>
                  <a:pt x="275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14"/>
          <p:cNvSpPr/>
          <p:nvPr/>
        </p:nvSpPr>
        <p:spPr>
          <a:xfrm flipH="1">
            <a:off x="2710409" y="-809718"/>
            <a:ext cx="2467562" cy="1246841"/>
          </a:xfrm>
          <a:custGeom>
            <a:rect b="b" l="l" r="r" t="t"/>
            <a:pathLst>
              <a:path extrusionOk="0" h="38903" w="76991">
                <a:moveTo>
                  <a:pt x="0" y="1"/>
                </a:moveTo>
                <a:lnTo>
                  <a:pt x="0" y="38902"/>
                </a:lnTo>
                <a:lnTo>
                  <a:pt x="76991" y="38902"/>
                </a:lnTo>
                <a:lnTo>
                  <a:pt x="769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14"/>
          <p:cNvSpPr/>
          <p:nvPr/>
        </p:nvSpPr>
        <p:spPr>
          <a:xfrm flipH="1">
            <a:off x="8544875" y="444415"/>
            <a:ext cx="1116526" cy="2684284"/>
          </a:xfrm>
          <a:custGeom>
            <a:rect b="b" l="l" r="r" t="t"/>
            <a:pathLst>
              <a:path extrusionOk="0" h="83753" w="34837">
                <a:moveTo>
                  <a:pt x="0" y="0"/>
                </a:moveTo>
                <a:lnTo>
                  <a:pt x="0" y="83752"/>
                </a:lnTo>
                <a:lnTo>
                  <a:pt x="34836" y="83752"/>
                </a:lnTo>
                <a:lnTo>
                  <a:pt x="348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14"/>
          <p:cNvGrpSpPr/>
          <p:nvPr/>
        </p:nvGrpSpPr>
        <p:grpSpPr>
          <a:xfrm flipH="1">
            <a:off x="148915" y="153184"/>
            <a:ext cx="405112" cy="1995273"/>
            <a:chOff x="8522291" y="153184"/>
            <a:chExt cx="405112" cy="1995273"/>
          </a:xfrm>
        </p:grpSpPr>
        <p:sp>
          <p:nvSpPr>
            <p:cNvPr id="557" name="Google Shape;557;p14"/>
            <p:cNvSpPr/>
            <p:nvPr/>
          </p:nvSpPr>
          <p:spPr>
            <a:xfrm>
              <a:off x="8522291" y="153184"/>
              <a:ext cx="98810" cy="98778"/>
            </a:xfrm>
            <a:custGeom>
              <a:rect b="b" l="l" r="r" t="t"/>
              <a:pathLst>
                <a:path extrusionOk="0" h="3082" w="3083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4"/>
            <p:cNvSpPr/>
            <p:nvPr/>
          </p:nvSpPr>
          <p:spPr>
            <a:xfrm>
              <a:off x="8522291" y="532207"/>
              <a:ext cx="98810" cy="99259"/>
            </a:xfrm>
            <a:custGeom>
              <a:rect b="b" l="l" r="r" t="t"/>
              <a:pathLst>
                <a:path extrusionOk="0" h="3097" w="3083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4"/>
            <p:cNvSpPr/>
            <p:nvPr/>
          </p:nvSpPr>
          <p:spPr>
            <a:xfrm>
              <a:off x="8522291" y="911679"/>
              <a:ext cx="98810" cy="98810"/>
            </a:xfrm>
            <a:custGeom>
              <a:rect b="b" l="l" r="r" t="t"/>
              <a:pathLst>
                <a:path extrusionOk="0" h="3083" w="3083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4"/>
            <p:cNvSpPr/>
            <p:nvPr/>
          </p:nvSpPr>
          <p:spPr>
            <a:xfrm>
              <a:off x="8522291" y="1290702"/>
              <a:ext cx="98810" cy="99259"/>
            </a:xfrm>
            <a:custGeom>
              <a:rect b="b" l="l" r="r" t="t"/>
              <a:pathLst>
                <a:path extrusionOk="0" h="3097" w="3083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4"/>
            <p:cNvSpPr/>
            <p:nvPr/>
          </p:nvSpPr>
          <p:spPr>
            <a:xfrm>
              <a:off x="8522291" y="1670174"/>
              <a:ext cx="98810" cy="98810"/>
            </a:xfrm>
            <a:custGeom>
              <a:rect b="b" l="l" r="r" t="t"/>
              <a:pathLst>
                <a:path extrusionOk="0" h="3083" w="3083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14"/>
            <p:cNvSpPr/>
            <p:nvPr/>
          </p:nvSpPr>
          <p:spPr>
            <a:xfrm>
              <a:off x="8522291" y="2049198"/>
              <a:ext cx="98810" cy="99259"/>
            </a:xfrm>
            <a:custGeom>
              <a:rect b="b" l="l" r="r" t="t"/>
              <a:pathLst>
                <a:path extrusionOk="0" h="3097" w="3083">
                  <a:moveTo>
                    <a:pt x="1" y="1"/>
                  </a:moveTo>
                  <a:lnTo>
                    <a:pt x="1" y="3097"/>
                  </a:lnTo>
                  <a:lnTo>
                    <a:pt x="3082" y="309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14"/>
            <p:cNvSpPr/>
            <p:nvPr/>
          </p:nvSpPr>
          <p:spPr>
            <a:xfrm>
              <a:off x="8828177" y="153184"/>
              <a:ext cx="99227" cy="98778"/>
            </a:xfrm>
            <a:custGeom>
              <a:rect b="b" l="l" r="r" t="t"/>
              <a:pathLst>
                <a:path extrusionOk="0" h="3082" w="3096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4"/>
            <p:cNvSpPr/>
            <p:nvPr/>
          </p:nvSpPr>
          <p:spPr>
            <a:xfrm>
              <a:off x="8828177" y="532207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4"/>
            <p:cNvSpPr/>
            <p:nvPr/>
          </p:nvSpPr>
          <p:spPr>
            <a:xfrm>
              <a:off x="8828177" y="911679"/>
              <a:ext cx="99227" cy="98810"/>
            </a:xfrm>
            <a:custGeom>
              <a:rect b="b" l="l" r="r" t="t"/>
              <a:pathLst>
                <a:path extrusionOk="0" h="3083" w="3096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4"/>
            <p:cNvSpPr/>
            <p:nvPr/>
          </p:nvSpPr>
          <p:spPr>
            <a:xfrm>
              <a:off x="8828177" y="1290702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4"/>
            <p:cNvSpPr/>
            <p:nvPr/>
          </p:nvSpPr>
          <p:spPr>
            <a:xfrm>
              <a:off x="8828177" y="1670174"/>
              <a:ext cx="99227" cy="98810"/>
            </a:xfrm>
            <a:custGeom>
              <a:rect b="b" l="l" r="r" t="t"/>
              <a:pathLst>
                <a:path extrusionOk="0" h="3083" w="3096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4"/>
            <p:cNvSpPr/>
            <p:nvPr/>
          </p:nvSpPr>
          <p:spPr>
            <a:xfrm>
              <a:off x="8828177" y="2049198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7"/>
                  </a:lnTo>
                  <a:lnTo>
                    <a:pt x="3096" y="3097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9" name="Google Shape;569;p14"/>
          <p:cNvSpPr/>
          <p:nvPr/>
        </p:nvSpPr>
        <p:spPr>
          <a:xfrm flipH="1">
            <a:off x="7043794" y="4518483"/>
            <a:ext cx="99259" cy="99227"/>
          </a:xfrm>
          <a:custGeom>
            <a:rect b="b" l="l" r="r" t="t"/>
            <a:pathLst>
              <a:path extrusionOk="0" h="3096" w="3097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14"/>
          <p:cNvSpPr/>
          <p:nvPr/>
        </p:nvSpPr>
        <p:spPr>
          <a:xfrm flipH="1">
            <a:off x="7423298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14"/>
          <p:cNvSpPr/>
          <p:nvPr/>
        </p:nvSpPr>
        <p:spPr>
          <a:xfrm flipH="1">
            <a:off x="7802321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14"/>
          <p:cNvSpPr/>
          <p:nvPr/>
        </p:nvSpPr>
        <p:spPr>
          <a:xfrm flipH="1">
            <a:off x="8181793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14"/>
          <p:cNvSpPr/>
          <p:nvPr/>
        </p:nvSpPr>
        <p:spPr>
          <a:xfrm flipH="1">
            <a:off x="8560816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14"/>
          <p:cNvSpPr/>
          <p:nvPr/>
        </p:nvSpPr>
        <p:spPr>
          <a:xfrm flipH="1">
            <a:off x="8940288" y="4518483"/>
            <a:ext cx="99259" cy="99227"/>
          </a:xfrm>
          <a:custGeom>
            <a:rect b="b" l="l" r="r" t="t"/>
            <a:pathLst>
              <a:path extrusionOk="0" h="3096" w="3097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14"/>
          <p:cNvSpPr/>
          <p:nvPr/>
        </p:nvSpPr>
        <p:spPr>
          <a:xfrm flipH="1">
            <a:off x="7043794" y="4824785"/>
            <a:ext cx="99259" cy="99259"/>
          </a:xfrm>
          <a:custGeom>
            <a:rect b="b" l="l" r="r" t="t"/>
            <a:pathLst>
              <a:path extrusionOk="0" h="3097" w="3097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14"/>
          <p:cNvSpPr/>
          <p:nvPr/>
        </p:nvSpPr>
        <p:spPr>
          <a:xfrm flipH="1">
            <a:off x="7423298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4"/>
          <p:cNvSpPr/>
          <p:nvPr/>
        </p:nvSpPr>
        <p:spPr>
          <a:xfrm flipH="1">
            <a:off x="7802321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4"/>
          <p:cNvSpPr/>
          <p:nvPr/>
        </p:nvSpPr>
        <p:spPr>
          <a:xfrm flipH="1">
            <a:off x="8181793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14"/>
          <p:cNvSpPr/>
          <p:nvPr/>
        </p:nvSpPr>
        <p:spPr>
          <a:xfrm flipH="1">
            <a:off x="8560816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14"/>
          <p:cNvSpPr/>
          <p:nvPr/>
        </p:nvSpPr>
        <p:spPr>
          <a:xfrm flipH="1">
            <a:off x="8940288" y="4824785"/>
            <a:ext cx="99259" cy="99259"/>
          </a:xfrm>
          <a:custGeom>
            <a:rect b="b" l="l" r="r" t="t"/>
            <a:pathLst>
              <a:path extrusionOk="0" h="3097" w="3097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4"/>
          <p:cNvSpPr/>
          <p:nvPr/>
        </p:nvSpPr>
        <p:spPr>
          <a:xfrm flipH="1">
            <a:off x="5268929" y="4723786"/>
            <a:ext cx="3897697" cy="839454"/>
          </a:xfrm>
          <a:custGeom>
            <a:rect b="b" l="l" r="r" t="t"/>
            <a:pathLst>
              <a:path extrusionOk="0" fill="none" h="26192" w="121613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14"/>
          <p:cNvSpPr/>
          <p:nvPr/>
        </p:nvSpPr>
        <p:spPr>
          <a:xfrm flipH="1">
            <a:off x="-1028171" y="17"/>
            <a:ext cx="1672497" cy="3121382"/>
          </a:xfrm>
          <a:custGeom>
            <a:rect b="b" l="l" r="r" t="t"/>
            <a:pathLst>
              <a:path extrusionOk="0" fill="none" h="97391" w="52184">
                <a:moveTo>
                  <a:pt x="1" y="1"/>
                </a:moveTo>
                <a:lnTo>
                  <a:pt x="1" y="97390"/>
                </a:lnTo>
                <a:lnTo>
                  <a:pt x="52184" y="9739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14"/>
          <p:cNvSpPr/>
          <p:nvPr/>
        </p:nvSpPr>
        <p:spPr>
          <a:xfrm flipH="1">
            <a:off x="6845372" y="-248283"/>
            <a:ext cx="2321253" cy="692697"/>
          </a:xfrm>
          <a:custGeom>
            <a:rect b="b" l="l" r="r" t="t"/>
            <a:pathLst>
              <a:path extrusionOk="0" fill="none" h="21613" w="72426">
                <a:moveTo>
                  <a:pt x="0" y="21613"/>
                </a:moveTo>
                <a:lnTo>
                  <a:pt x="72425" y="21613"/>
                </a:lnTo>
                <a:lnTo>
                  <a:pt x="72425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">
    <p:bg>
      <p:bgPr>
        <a:solidFill>
          <a:schemeClr val="dk1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5"/>
          <p:cNvSpPr txBox="1"/>
          <p:nvPr>
            <p:ph type="title"/>
          </p:nvPr>
        </p:nvSpPr>
        <p:spPr>
          <a:xfrm>
            <a:off x="4011400" y="2393850"/>
            <a:ext cx="4146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86" name="Google Shape;586;p15"/>
          <p:cNvSpPr txBox="1"/>
          <p:nvPr>
            <p:ph hasCustomPrompt="1" idx="2" type="title"/>
          </p:nvPr>
        </p:nvSpPr>
        <p:spPr>
          <a:xfrm>
            <a:off x="4011388" y="1117000"/>
            <a:ext cx="1038300" cy="103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7" name="Google Shape;587;p15"/>
          <p:cNvSpPr txBox="1"/>
          <p:nvPr>
            <p:ph idx="1" type="subTitle"/>
          </p:nvPr>
        </p:nvSpPr>
        <p:spPr>
          <a:xfrm>
            <a:off x="4011400" y="3235650"/>
            <a:ext cx="41460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88" name="Google Shape;588;p15"/>
          <p:cNvSpPr/>
          <p:nvPr/>
        </p:nvSpPr>
        <p:spPr>
          <a:xfrm flipH="1">
            <a:off x="8427024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15"/>
          <p:cNvSpPr/>
          <p:nvPr/>
        </p:nvSpPr>
        <p:spPr>
          <a:xfrm flipH="1">
            <a:off x="6164934" y="-84130"/>
            <a:ext cx="2977156" cy="534690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5"/>
          <p:cNvSpPr/>
          <p:nvPr/>
        </p:nvSpPr>
        <p:spPr>
          <a:xfrm flipH="1">
            <a:off x="-1633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15"/>
          <p:cNvSpPr/>
          <p:nvPr/>
        </p:nvSpPr>
        <p:spPr>
          <a:xfrm flipH="1">
            <a:off x="8681433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" name="Google Shape;592;p15"/>
          <p:cNvGrpSpPr/>
          <p:nvPr/>
        </p:nvGrpSpPr>
        <p:grpSpPr>
          <a:xfrm flipH="1">
            <a:off x="118992" y="-69083"/>
            <a:ext cx="1422164" cy="425775"/>
            <a:chOff x="7459810" y="1126912"/>
            <a:chExt cx="1422164" cy="425775"/>
          </a:xfrm>
        </p:grpSpPr>
        <p:sp>
          <p:nvSpPr>
            <p:cNvPr id="593" name="Google Shape;593;p15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15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15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15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5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15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15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5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5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15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15"/>
          <p:cNvGrpSpPr/>
          <p:nvPr/>
        </p:nvGrpSpPr>
        <p:grpSpPr>
          <a:xfrm flipH="1">
            <a:off x="8564555" y="1557235"/>
            <a:ext cx="426095" cy="1195007"/>
            <a:chOff x="268563" y="1557235"/>
            <a:chExt cx="426095" cy="1195007"/>
          </a:xfrm>
        </p:grpSpPr>
        <p:sp>
          <p:nvSpPr>
            <p:cNvPr id="615" name="Google Shape;615;p15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5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15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15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5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5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15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15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15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15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15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15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15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5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15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15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15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15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" name="Google Shape;633;p15"/>
          <p:cNvGrpSpPr/>
          <p:nvPr/>
        </p:nvGrpSpPr>
        <p:grpSpPr>
          <a:xfrm flipH="1">
            <a:off x="125168" y="4518483"/>
            <a:ext cx="1995753" cy="405561"/>
            <a:chOff x="7021169" y="4518483"/>
            <a:chExt cx="1995753" cy="405561"/>
          </a:xfrm>
        </p:grpSpPr>
        <p:sp>
          <p:nvSpPr>
            <p:cNvPr id="634" name="Google Shape;634;p15"/>
            <p:cNvSpPr/>
            <p:nvPr/>
          </p:nvSpPr>
          <p:spPr>
            <a:xfrm flipH="1">
              <a:off x="7021169" y="4518483"/>
              <a:ext cx="99259" cy="99227"/>
            </a:xfrm>
            <a:custGeom>
              <a:rect b="b" l="l" r="r" t="t"/>
              <a:pathLst>
                <a:path extrusionOk="0" h="3096" w="3097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15"/>
            <p:cNvSpPr/>
            <p:nvPr/>
          </p:nvSpPr>
          <p:spPr>
            <a:xfrm flipH="1">
              <a:off x="7400673" y="4518483"/>
              <a:ext cx="99227" cy="99227"/>
            </a:xfrm>
            <a:custGeom>
              <a:rect b="b" l="l" r="r" t="t"/>
              <a:pathLst>
                <a:path extrusionOk="0" h="3096" w="3096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15"/>
            <p:cNvSpPr/>
            <p:nvPr/>
          </p:nvSpPr>
          <p:spPr>
            <a:xfrm flipH="1">
              <a:off x="7779696" y="4518483"/>
              <a:ext cx="99227" cy="99227"/>
            </a:xfrm>
            <a:custGeom>
              <a:rect b="b" l="l" r="r" t="t"/>
              <a:pathLst>
                <a:path extrusionOk="0" h="3096" w="3096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15"/>
            <p:cNvSpPr/>
            <p:nvPr/>
          </p:nvSpPr>
          <p:spPr>
            <a:xfrm flipH="1">
              <a:off x="8159168" y="4518483"/>
              <a:ext cx="99227" cy="99227"/>
            </a:xfrm>
            <a:custGeom>
              <a:rect b="b" l="l" r="r" t="t"/>
              <a:pathLst>
                <a:path extrusionOk="0" h="3096" w="3096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5"/>
            <p:cNvSpPr/>
            <p:nvPr/>
          </p:nvSpPr>
          <p:spPr>
            <a:xfrm flipH="1">
              <a:off x="8538192" y="4518483"/>
              <a:ext cx="99227" cy="99227"/>
            </a:xfrm>
            <a:custGeom>
              <a:rect b="b" l="l" r="r" t="t"/>
              <a:pathLst>
                <a:path extrusionOk="0" h="3096" w="3096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15"/>
            <p:cNvSpPr/>
            <p:nvPr/>
          </p:nvSpPr>
          <p:spPr>
            <a:xfrm flipH="1">
              <a:off x="8917664" y="4518483"/>
              <a:ext cx="99259" cy="99227"/>
            </a:xfrm>
            <a:custGeom>
              <a:rect b="b" l="l" r="r" t="t"/>
              <a:pathLst>
                <a:path extrusionOk="0" h="3096" w="3097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15"/>
            <p:cNvSpPr/>
            <p:nvPr/>
          </p:nvSpPr>
          <p:spPr>
            <a:xfrm flipH="1">
              <a:off x="7021169" y="4824785"/>
              <a:ext cx="99259" cy="99259"/>
            </a:xfrm>
            <a:custGeom>
              <a:rect b="b" l="l" r="r" t="t"/>
              <a:pathLst>
                <a:path extrusionOk="0" h="3097" w="3097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15"/>
            <p:cNvSpPr/>
            <p:nvPr/>
          </p:nvSpPr>
          <p:spPr>
            <a:xfrm flipH="1">
              <a:off x="7400673" y="4824785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15"/>
            <p:cNvSpPr/>
            <p:nvPr/>
          </p:nvSpPr>
          <p:spPr>
            <a:xfrm flipH="1">
              <a:off x="7779696" y="4824785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15"/>
            <p:cNvSpPr/>
            <p:nvPr/>
          </p:nvSpPr>
          <p:spPr>
            <a:xfrm flipH="1">
              <a:off x="8159168" y="4824785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15"/>
            <p:cNvSpPr/>
            <p:nvPr/>
          </p:nvSpPr>
          <p:spPr>
            <a:xfrm flipH="1">
              <a:off x="8538192" y="4824785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15"/>
            <p:cNvSpPr/>
            <p:nvPr/>
          </p:nvSpPr>
          <p:spPr>
            <a:xfrm flipH="1">
              <a:off x="8917664" y="4824785"/>
              <a:ext cx="99259" cy="99259"/>
            </a:xfrm>
            <a:custGeom>
              <a:rect b="b" l="l" r="r" t="t"/>
              <a:pathLst>
                <a:path extrusionOk="0" h="3097" w="3097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6" name="Google Shape;646;p15"/>
          <p:cNvSpPr/>
          <p:nvPr/>
        </p:nvSpPr>
        <p:spPr>
          <a:xfrm>
            <a:off x="-1910" y="4723786"/>
            <a:ext cx="3897697" cy="839454"/>
          </a:xfrm>
          <a:custGeom>
            <a:rect b="b" l="l" r="r" t="t"/>
            <a:pathLst>
              <a:path extrusionOk="0" fill="none" h="26192" w="121613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16"/>
          <p:cNvSpPr txBox="1"/>
          <p:nvPr>
            <p:ph type="title"/>
          </p:nvPr>
        </p:nvSpPr>
        <p:spPr>
          <a:xfrm>
            <a:off x="1677004" y="3042838"/>
            <a:ext cx="5790000" cy="531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9" name="Google Shape;649;p16"/>
          <p:cNvSpPr txBox="1"/>
          <p:nvPr>
            <p:ph idx="1" type="subTitle"/>
          </p:nvPr>
        </p:nvSpPr>
        <p:spPr>
          <a:xfrm>
            <a:off x="1677000" y="1568763"/>
            <a:ext cx="5790000" cy="13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0" name="Google Shape;650;p16"/>
          <p:cNvSpPr/>
          <p:nvPr/>
        </p:nvSpPr>
        <p:spPr>
          <a:xfrm>
            <a:off x="0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16"/>
          <p:cNvSpPr/>
          <p:nvPr/>
        </p:nvSpPr>
        <p:spPr>
          <a:xfrm>
            <a:off x="0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16"/>
          <p:cNvSpPr/>
          <p:nvPr/>
        </p:nvSpPr>
        <p:spPr>
          <a:xfrm>
            <a:off x="-117131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3" name="Google Shape;653;p16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654" name="Google Shape;654;p16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" name="Google Shape;666;p16"/>
          <p:cNvSpPr/>
          <p:nvPr/>
        </p:nvSpPr>
        <p:spPr>
          <a:xfrm rot="10800000">
            <a:off x="5156694" y="4692721"/>
            <a:ext cx="2977156" cy="465181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6"/>
          <p:cNvSpPr/>
          <p:nvPr/>
        </p:nvSpPr>
        <p:spPr>
          <a:xfrm>
            <a:off x="8539349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16"/>
          <p:cNvSpPr/>
          <p:nvPr/>
        </p:nvSpPr>
        <p:spPr>
          <a:xfrm>
            <a:off x="8841360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16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670" name="Google Shape;670;p16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dk1"/>
        </a:solidFill>
      </p:bgPr>
    </p:bg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17"/>
          <p:cNvSpPr txBox="1"/>
          <p:nvPr>
            <p:ph idx="1" type="subTitle"/>
          </p:nvPr>
        </p:nvSpPr>
        <p:spPr>
          <a:xfrm>
            <a:off x="4269700" y="2554750"/>
            <a:ext cx="32325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93" name="Google Shape;693;p17"/>
          <p:cNvSpPr txBox="1"/>
          <p:nvPr>
            <p:ph type="title"/>
          </p:nvPr>
        </p:nvSpPr>
        <p:spPr>
          <a:xfrm>
            <a:off x="4269701" y="1343250"/>
            <a:ext cx="3232500" cy="12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7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4" name="Google Shape;694;p17"/>
          <p:cNvSpPr/>
          <p:nvPr/>
        </p:nvSpPr>
        <p:spPr>
          <a:xfrm flipH="1">
            <a:off x="296282" y="4518483"/>
            <a:ext cx="882881" cy="2104082"/>
          </a:xfrm>
          <a:custGeom>
            <a:rect b="b" l="l" r="r" t="t"/>
            <a:pathLst>
              <a:path extrusionOk="0" h="65650" w="27547">
                <a:moveTo>
                  <a:pt x="0" y="1"/>
                </a:moveTo>
                <a:lnTo>
                  <a:pt x="0" y="65650"/>
                </a:lnTo>
                <a:lnTo>
                  <a:pt x="27547" y="65650"/>
                </a:lnTo>
                <a:lnTo>
                  <a:pt x="275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17"/>
          <p:cNvSpPr/>
          <p:nvPr/>
        </p:nvSpPr>
        <p:spPr>
          <a:xfrm flipH="1">
            <a:off x="2710409" y="-809718"/>
            <a:ext cx="2467562" cy="1246841"/>
          </a:xfrm>
          <a:custGeom>
            <a:rect b="b" l="l" r="r" t="t"/>
            <a:pathLst>
              <a:path extrusionOk="0" h="38903" w="76991">
                <a:moveTo>
                  <a:pt x="0" y="1"/>
                </a:moveTo>
                <a:lnTo>
                  <a:pt x="0" y="38902"/>
                </a:lnTo>
                <a:lnTo>
                  <a:pt x="76991" y="38902"/>
                </a:lnTo>
                <a:lnTo>
                  <a:pt x="769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6" name="Google Shape;696;p17"/>
          <p:cNvSpPr/>
          <p:nvPr/>
        </p:nvSpPr>
        <p:spPr>
          <a:xfrm flipH="1">
            <a:off x="8544875" y="444415"/>
            <a:ext cx="1116526" cy="2684284"/>
          </a:xfrm>
          <a:custGeom>
            <a:rect b="b" l="l" r="r" t="t"/>
            <a:pathLst>
              <a:path extrusionOk="0" h="83753" w="34837">
                <a:moveTo>
                  <a:pt x="0" y="0"/>
                </a:moveTo>
                <a:lnTo>
                  <a:pt x="0" y="83752"/>
                </a:lnTo>
                <a:lnTo>
                  <a:pt x="34836" y="83752"/>
                </a:lnTo>
                <a:lnTo>
                  <a:pt x="348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" name="Google Shape;697;p17"/>
          <p:cNvGrpSpPr/>
          <p:nvPr/>
        </p:nvGrpSpPr>
        <p:grpSpPr>
          <a:xfrm flipH="1">
            <a:off x="148915" y="153184"/>
            <a:ext cx="405112" cy="1995273"/>
            <a:chOff x="8522291" y="153184"/>
            <a:chExt cx="405112" cy="1995273"/>
          </a:xfrm>
        </p:grpSpPr>
        <p:sp>
          <p:nvSpPr>
            <p:cNvPr id="698" name="Google Shape;698;p17"/>
            <p:cNvSpPr/>
            <p:nvPr/>
          </p:nvSpPr>
          <p:spPr>
            <a:xfrm>
              <a:off x="8522291" y="153184"/>
              <a:ext cx="98810" cy="98778"/>
            </a:xfrm>
            <a:custGeom>
              <a:rect b="b" l="l" r="r" t="t"/>
              <a:pathLst>
                <a:path extrusionOk="0" h="3082" w="3083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7"/>
            <p:cNvSpPr/>
            <p:nvPr/>
          </p:nvSpPr>
          <p:spPr>
            <a:xfrm>
              <a:off x="8522291" y="532207"/>
              <a:ext cx="98810" cy="99259"/>
            </a:xfrm>
            <a:custGeom>
              <a:rect b="b" l="l" r="r" t="t"/>
              <a:pathLst>
                <a:path extrusionOk="0" h="3097" w="3083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7"/>
            <p:cNvSpPr/>
            <p:nvPr/>
          </p:nvSpPr>
          <p:spPr>
            <a:xfrm>
              <a:off x="8522291" y="911679"/>
              <a:ext cx="98810" cy="98810"/>
            </a:xfrm>
            <a:custGeom>
              <a:rect b="b" l="l" r="r" t="t"/>
              <a:pathLst>
                <a:path extrusionOk="0" h="3083" w="3083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7"/>
            <p:cNvSpPr/>
            <p:nvPr/>
          </p:nvSpPr>
          <p:spPr>
            <a:xfrm>
              <a:off x="8522291" y="1290702"/>
              <a:ext cx="98810" cy="99259"/>
            </a:xfrm>
            <a:custGeom>
              <a:rect b="b" l="l" r="r" t="t"/>
              <a:pathLst>
                <a:path extrusionOk="0" h="3097" w="3083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17"/>
            <p:cNvSpPr/>
            <p:nvPr/>
          </p:nvSpPr>
          <p:spPr>
            <a:xfrm>
              <a:off x="8522291" y="1670174"/>
              <a:ext cx="98810" cy="98810"/>
            </a:xfrm>
            <a:custGeom>
              <a:rect b="b" l="l" r="r" t="t"/>
              <a:pathLst>
                <a:path extrusionOk="0" h="3083" w="3083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8522291" y="2049198"/>
              <a:ext cx="98810" cy="99259"/>
            </a:xfrm>
            <a:custGeom>
              <a:rect b="b" l="l" r="r" t="t"/>
              <a:pathLst>
                <a:path extrusionOk="0" h="3097" w="3083">
                  <a:moveTo>
                    <a:pt x="1" y="1"/>
                  </a:moveTo>
                  <a:lnTo>
                    <a:pt x="1" y="3097"/>
                  </a:lnTo>
                  <a:lnTo>
                    <a:pt x="3082" y="309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8828177" y="153184"/>
              <a:ext cx="99227" cy="98778"/>
            </a:xfrm>
            <a:custGeom>
              <a:rect b="b" l="l" r="r" t="t"/>
              <a:pathLst>
                <a:path extrusionOk="0" h="3082" w="3096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8828177" y="532207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8828177" y="911679"/>
              <a:ext cx="99227" cy="98810"/>
            </a:xfrm>
            <a:custGeom>
              <a:rect b="b" l="l" r="r" t="t"/>
              <a:pathLst>
                <a:path extrusionOk="0" h="3083" w="3096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8828177" y="1290702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8828177" y="1670174"/>
              <a:ext cx="99227" cy="98810"/>
            </a:xfrm>
            <a:custGeom>
              <a:rect b="b" l="l" r="r" t="t"/>
              <a:pathLst>
                <a:path extrusionOk="0" h="3083" w="3096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7"/>
            <p:cNvSpPr/>
            <p:nvPr/>
          </p:nvSpPr>
          <p:spPr>
            <a:xfrm>
              <a:off x="8828177" y="2049198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7"/>
                  </a:lnTo>
                  <a:lnTo>
                    <a:pt x="3096" y="3097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" name="Google Shape;710;p17"/>
          <p:cNvSpPr/>
          <p:nvPr/>
        </p:nvSpPr>
        <p:spPr>
          <a:xfrm flipH="1">
            <a:off x="7043794" y="4518483"/>
            <a:ext cx="99259" cy="99227"/>
          </a:xfrm>
          <a:custGeom>
            <a:rect b="b" l="l" r="r" t="t"/>
            <a:pathLst>
              <a:path extrusionOk="0" h="3096" w="3097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17"/>
          <p:cNvSpPr/>
          <p:nvPr/>
        </p:nvSpPr>
        <p:spPr>
          <a:xfrm flipH="1">
            <a:off x="7423298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17"/>
          <p:cNvSpPr/>
          <p:nvPr/>
        </p:nvSpPr>
        <p:spPr>
          <a:xfrm flipH="1">
            <a:off x="7802321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17"/>
          <p:cNvSpPr/>
          <p:nvPr/>
        </p:nvSpPr>
        <p:spPr>
          <a:xfrm flipH="1">
            <a:off x="8181793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17"/>
          <p:cNvSpPr/>
          <p:nvPr/>
        </p:nvSpPr>
        <p:spPr>
          <a:xfrm flipH="1">
            <a:off x="8560816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17"/>
          <p:cNvSpPr/>
          <p:nvPr/>
        </p:nvSpPr>
        <p:spPr>
          <a:xfrm flipH="1">
            <a:off x="8940288" y="4518483"/>
            <a:ext cx="99259" cy="99227"/>
          </a:xfrm>
          <a:custGeom>
            <a:rect b="b" l="l" r="r" t="t"/>
            <a:pathLst>
              <a:path extrusionOk="0" h="3096" w="3097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17"/>
          <p:cNvSpPr/>
          <p:nvPr/>
        </p:nvSpPr>
        <p:spPr>
          <a:xfrm flipH="1">
            <a:off x="7043794" y="4824785"/>
            <a:ext cx="99259" cy="99259"/>
          </a:xfrm>
          <a:custGeom>
            <a:rect b="b" l="l" r="r" t="t"/>
            <a:pathLst>
              <a:path extrusionOk="0" h="3097" w="3097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17"/>
          <p:cNvSpPr/>
          <p:nvPr/>
        </p:nvSpPr>
        <p:spPr>
          <a:xfrm flipH="1">
            <a:off x="7423298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7"/>
          <p:cNvSpPr/>
          <p:nvPr/>
        </p:nvSpPr>
        <p:spPr>
          <a:xfrm flipH="1">
            <a:off x="7802321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17"/>
          <p:cNvSpPr/>
          <p:nvPr/>
        </p:nvSpPr>
        <p:spPr>
          <a:xfrm flipH="1">
            <a:off x="8181793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17"/>
          <p:cNvSpPr/>
          <p:nvPr/>
        </p:nvSpPr>
        <p:spPr>
          <a:xfrm flipH="1">
            <a:off x="8560816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17"/>
          <p:cNvSpPr/>
          <p:nvPr/>
        </p:nvSpPr>
        <p:spPr>
          <a:xfrm flipH="1">
            <a:off x="8940288" y="4824785"/>
            <a:ext cx="99259" cy="99259"/>
          </a:xfrm>
          <a:custGeom>
            <a:rect b="b" l="l" r="r" t="t"/>
            <a:pathLst>
              <a:path extrusionOk="0" h="3097" w="3097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17"/>
          <p:cNvSpPr/>
          <p:nvPr/>
        </p:nvSpPr>
        <p:spPr>
          <a:xfrm flipH="1">
            <a:off x="5268929" y="4723786"/>
            <a:ext cx="3897697" cy="839454"/>
          </a:xfrm>
          <a:custGeom>
            <a:rect b="b" l="l" r="r" t="t"/>
            <a:pathLst>
              <a:path extrusionOk="0" fill="none" h="26192" w="121613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17"/>
          <p:cNvSpPr/>
          <p:nvPr/>
        </p:nvSpPr>
        <p:spPr>
          <a:xfrm flipH="1">
            <a:off x="-1028171" y="17"/>
            <a:ext cx="1672497" cy="3121382"/>
          </a:xfrm>
          <a:custGeom>
            <a:rect b="b" l="l" r="r" t="t"/>
            <a:pathLst>
              <a:path extrusionOk="0" fill="none" h="97391" w="52184">
                <a:moveTo>
                  <a:pt x="1" y="1"/>
                </a:moveTo>
                <a:lnTo>
                  <a:pt x="1" y="97390"/>
                </a:lnTo>
                <a:lnTo>
                  <a:pt x="52184" y="9739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17"/>
          <p:cNvSpPr/>
          <p:nvPr/>
        </p:nvSpPr>
        <p:spPr>
          <a:xfrm flipH="1">
            <a:off x="6845372" y="-248283"/>
            <a:ext cx="2321253" cy="692697"/>
          </a:xfrm>
          <a:custGeom>
            <a:rect b="b" l="l" r="r" t="t"/>
            <a:pathLst>
              <a:path extrusionOk="0" fill="none" h="21613" w="72426">
                <a:moveTo>
                  <a:pt x="0" y="21613"/>
                </a:moveTo>
                <a:lnTo>
                  <a:pt x="72425" y="21613"/>
                </a:lnTo>
                <a:lnTo>
                  <a:pt x="72425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18"/>
          <p:cNvSpPr txBox="1"/>
          <p:nvPr>
            <p:ph idx="1" type="subTitle"/>
          </p:nvPr>
        </p:nvSpPr>
        <p:spPr>
          <a:xfrm>
            <a:off x="5122550" y="3079550"/>
            <a:ext cx="26385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7" name="Google Shape;727;p18"/>
          <p:cNvSpPr txBox="1"/>
          <p:nvPr>
            <p:ph type="title"/>
          </p:nvPr>
        </p:nvSpPr>
        <p:spPr>
          <a:xfrm>
            <a:off x="5122550" y="883700"/>
            <a:ext cx="2638500" cy="23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8" name="Google Shape;728;p18"/>
          <p:cNvSpPr/>
          <p:nvPr>
            <p:ph idx="2" type="pic"/>
          </p:nvPr>
        </p:nvSpPr>
        <p:spPr>
          <a:xfrm>
            <a:off x="1265350" y="974650"/>
            <a:ext cx="3267900" cy="3267900"/>
          </a:xfrm>
          <a:prstGeom prst="rect">
            <a:avLst/>
          </a:prstGeom>
          <a:noFill/>
          <a:ln>
            <a:noFill/>
          </a:ln>
        </p:spPr>
      </p:sp>
      <p:sp>
        <p:nvSpPr>
          <p:cNvPr id="729" name="Google Shape;729;p18"/>
          <p:cNvSpPr/>
          <p:nvPr/>
        </p:nvSpPr>
        <p:spPr>
          <a:xfrm flipH="1" rot="10800000">
            <a:off x="-6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18"/>
          <p:cNvSpPr/>
          <p:nvPr/>
        </p:nvSpPr>
        <p:spPr>
          <a:xfrm flipH="1" rot="10800000">
            <a:off x="8" y="4692664"/>
            <a:ext cx="2977156" cy="578160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18"/>
          <p:cNvSpPr/>
          <p:nvPr/>
        </p:nvSpPr>
        <p:spPr>
          <a:xfrm flipH="1" rot="10800000">
            <a:off x="0" y="1099235"/>
            <a:ext cx="577789" cy="3140432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" name="Google Shape;732;p18"/>
          <p:cNvSpPr/>
          <p:nvPr/>
        </p:nvSpPr>
        <p:spPr>
          <a:xfrm rot="10800000">
            <a:off x="8685500" y="1898454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" name="Google Shape;733;p18"/>
          <p:cNvGrpSpPr/>
          <p:nvPr/>
        </p:nvGrpSpPr>
        <p:grpSpPr>
          <a:xfrm flipH="1" rot="10800000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734" name="Google Shape;734;p18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8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18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18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8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8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8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18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18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8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8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8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5" name="Google Shape;755;p18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756" name="Google Shape;756;p18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4" name="Google Shape;774;p18"/>
          <p:cNvGrpSpPr/>
          <p:nvPr/>
        </p:nvGrpSpPr>
        <p:grpSpPr>
          <a:xfrm flipH="1" rot="10800000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775" name="Google Shape;775;p18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19"/>
          <p:cNvSpPr txBox="1"/>
          <p:nvPr>
            <p:ph idx="1" type="subTitle"/>
          </p:nvPr>
        </p:nvSpPr>
        <p:spPr>
          <a:xfrm>
            <a:off x="5053899" y="2204650"/>
            <a:ext cx="30447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9" name="Google Shape;789;p19"/>
          <p:cNvSpPr txBox="1"/>
          <p:nvPr>
            <p:ph type="title"/>
          </p:nvPr>
        </p:nvSpPr>
        <p:spPr>
          <a:xfrm>
            <a:off x="5053899" y="1521250"/>
            <a:ext cx="30447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90" name="Google Shape;790;p19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791" name="Google Shape;791;p19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9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9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9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9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9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9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9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9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9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9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9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9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9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9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9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9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9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9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9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9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2" name="Google Shape;812;p19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813" name="Google Shape;813;p19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9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9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9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9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9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9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9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9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19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9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9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5" name="Google Shape;825;p19"/>
          <p:cNvSpPr/>
          <p:nvPr/>
        </p:nvSpPr>
        <p:spPr>
          <a:xfrm flipH="1" rot="5400000">
            <a:off x="-728393" y="2314857"/>
            <a:ext cx="1793990" cy="480947"/>
          </a:xfrm>
          <a:custGeom>
            <a:rect b="b" l="l" r="r" t="t"/>
            <a:pathLst>
              <a:path extrusionOk="0" fill="none" h="5737" w="26461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19"/>
          <p:cNvSpPr/>
          <p:nvPr/>
        </p:nvSpPr>
        <p:spPr>
          <a:xfrm rot="10800000">
            <a:off x="8428922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9"/>
          <p:cNvSpPr/>
          <p:nvPr/>
        </p:nvSpPr>
        <p:spPr>
          <a:xfrm rot="10800000">
            <a:off x="6164569" y="4692721"/>
            <a:ext cx="2977156" cy="465181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20"/>
          <p:cNvSpPr txBox="1"/>
          <p:nvPr>
            <p:ph idx="1" type="subTitle"/>
          </p:nvPr>
        </p:nvSpPr>
        <p:spPr>
          <a:xfrm>
            <a:off x="1154825" y="2443164"/>
            <a:ext cx="29352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0" name="Google Shape;830;p20"/>
          <p:cNvSpPr txBox="1"/>
          <p:nvPr>
            <p:ph type="title"/>
          </p:nvPr>
        </p:nvSpPr>
        <p:spPr>
          <a:xfrm>
            <a:off x="1154825" y="1759775"/>
            <a:ext cx="29352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1" name="Google Shape;831;p20"/>
          <p:cNvSpPr/>
          <p:nvPr/>
        </p:nvSpPr>
        <p:spPr>
          <a:xfrm flipH="1" rot="10800000">
            <a:off x="-6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20"/>
          <p:cNvSpPr/>
          <p:nvPr/>
        </p:nvSpPr>
        <p:spPr>
          <a:xfrm flipH="1" rot="10800000">
            <a:off x="8" y="4692664"/>
            <a:ext cx="2977156" cy="578160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20"/>
          <p:cNvSpPr/>
          <p:nvPr/>
        </p:nvSpPr>
        <p:spPr>
          <a:xfrm rot="10800000">
            <a:off x="8685500" y="1898454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4" name="Google Shape;834;p20"/>
          <p:cNvGrpSpPr/>
          <p:nvPr/>
        </p:nvGrpSpPr>
        <p:grpSpPr>
          <a:xfrm flipH="1" rot="10800000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835" name="Google Shape;835;p20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0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0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20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0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0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0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0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0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0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20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0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0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0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20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0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0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20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20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0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0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20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857" name="Google Shape;857;p20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0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20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20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20"/>
          <p:cNvGrpSpPr/>
          <p:nvPr/>
        </p:nvGrpSpPr>
        <p:grpSpPr>
          <a:xfrm flipH="1" rot="10800000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876" name="Google Shape;876;p20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8" name="Google Shape;888;p20"/>
          <p:cNvSpPr/>
          <p:nvPr/>
        </p:nvSpPr>
        <p:spPr>
          <a:xfrm flipH="1" rot="10800000">
            <a:off x="0" y="1099235"/>
            <a:ext cx="577789" cy="3140432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"/>
          <p:cNvSpPr txBox="1"/>
          <p:nvPr>
            <p:ph type="title"/>
          </p:nvPr>
        </p:nvSpPr>
        <p:spPr>
          <a:xfrm>
            <a:off x="1163049" y="2393850"/>
            <a:ext cx="4417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" name="Google Shape;44;p3"/>
          <p:cNvSpPr txBox="1"/>
          <p:nvPr>
            <p:ph hasCustomPrompt="1" idx="2" type="title"/>
          </p:nvPr>
        </p:nvSpPr>
        <p:spPr>
          <a:xfrm>
            <a:off x="1163038" y="1117000"/>
            <a:ext cx="1038300" cy="103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/>
          <p:nvPr>
            <p:ph idx="1" type="subTitle"/>
          </p:nvPr>
        </p:nvSpPr>
        <p:spPr>
          <a:xfrm>
            <a:off x="1163049" y="3235650"/>
            <a:ext cx="44175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" name="Google Shape;46;p3"/>
          <p:cNvSpPr/>
          <p:nvPr/>
        </p:nvSpPr>
        <p:spPr>
          <a:xfrm>
            <a:off x="0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"/>
          <p:cNvSpPr/>
          <p:nvPr/>
        </p:nvSpPr>
        <p:spPr>
          <a:xfrm>
            <a:off x="0" y="-84130"/>
            <a:ext cx="2977156" cy="534690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3"/>
          <p:cNvSpPr/>
          <p:nvPr/>
        </p:nvSpPr>
        <p:spPr>
          <a:xfrm>
            <a:off x="8539349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3539175" y="450568"/>
            <a:ext cx="5604730" cy="32"/>
          </a:xfrm>
          <a:custGeom>
            <a:rect b="b" l="l" r="r" t="t"/>
            <a:pathLst>
              <a:path extrusionOk="0" fill="none" h="1" w="257748">
                <a:moveTo>
                  <a:pt x="0" y="0"/>
                </a:moveTo>
                <a:lnTo>
                  <a:pt x="257747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1903538" y="4783984"/>
            <a:ext cx="847546" cy="183756"/>
          </a:xfrm>
          <a:custGeom>
            <a:rect b="b" l="l" r="r" t="t"/>
            <a:pathLst>
              <a:path extrusionOk="0" fill="none" h="5737" w="26461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-117131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3"/>
          <p:cNvSpPr/>
          <p:nvPr/>
        </p:nvSpPr>
        <p:spPr>
          <a:xfrm>
            <a:off x="8782570" y="2384150"/>
            <a:ext cx="417602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3539178" y="-32"/>
            <a:ext cx="3019148" cy="140035"/>
          </a:xfrm>
          <a:custGeom>
            <a:rect b="b" l="l" r="r" t="t"/>
            <a:pathLst>
              <a:path extrusionOk="0" fill="none" h="4372" w="94260">
                <a:moveTo>
                  <a:pt x="0" y="0"/>
                </a:moveTo>
                <a:lnTo>
                  <a:pt x="0" y="4371"/>
                </a:lnTo>
                <a:lnTo>
                  <a:pt x="94260" y="4371"/>
                </a:lnTo>
                <a:lnTo>
                  <a:pt x="9426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" name="Google Shape;54;p3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55" name="Google Shape;55;p3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151440" y="1557235"/>
            <a:ext cx="426095" cy="1195007"/>
            <a:chOff x="268563" y="1557235"/>
            <a:chExt cx="426095" cy="1195007"/>
          </a:xfrm>
        </p:grpSpPr>
        <p:sp>
          <p:nvSpPr>
            <p:cNvPr id="77" name="Google Shape;77;p3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3"/>
          <p:cNvGrpSpPr/>
          <p:nvPr/>
        </p:nvGrpSpPr>
        <p:grpSpPr>
          <a:xfrm>
            <a:off x="7021169" y="4518483"/>
            <a:ext cx="1995753" cy="405561"/>
            <a:chOff x="7021169" y="4518483"/>
            <a:chExt cx="1995753" cy="405561"/>
          </a:xfrm>
        </p:grpSpPr>
        <p:sp>
          <p:nvSpPr>
            <p:cNvPr id="96" name="Google Shape;96;p3"/>
            <p:cNvSpPr/>
            <p:nvPr/>
          </p:nvSpPr>
          <p:spPr>
            <a:xfrm flipH="1">
              <a:off x="7021169" y="4518483"/>
              <a:ext cx="99259" cy="99227"/>
            </a:xfrm>
            <a:custGeom>
              <a:rect b="b" l="l" r="r" t="t"/>
              <a:pathLst>
                <a:path extrusionOk="0" h="3096" w="3097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 flipH="1">
              <a:off x="7400673" y="4518483"/>
              <a:ext cx="99227" cy="99227"/>
            </a:xfrm>
            <a:custGeom>
              <a:rect b="b" l="l" r="r" t="t"/>
              <a:pathLst>
                <a:path extrusionOk="0" h="3096" w="3096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 flipH="1">
              <a:off x="7779696" y="4518483"/>
              <a:ext cx="99227" cy="99227"/>
            </a:xfrm>
            <a:custGeom>
              <a:rect b="b" l="l" r="r" t="t"/>
              <a:pathLst>
                <a:path extrusionOk="0" h="3096" w="3096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 flipH="1">
              <a:off x="8159168" y="4518483"/>
              <a:ext cx="99227" cy="99227"/>
            </a:xfrm>
            <a:custGeom>
              <a:rect b="b" l="l" r="r" t="t"/>
              <a:pathLst>
                <a:path extrusionOk="0" h="3096" w="3096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 flipH="1">
              <a:off x="8538192" y="4518483"/>
              <a:ext cx="99227" cy="99227"/>
            </a:xfrm>
            <a:custGeom>
              <a:rect b="b" l="l" r="r" t="t"/>
              <a:pathLst>
                <a:path extrusionOk="0" h="3096" w="3096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 flipH="1">
              <a:off x="8917664" y="4518483"/>
              <a:ext cx="99259" cy="99227"/>
            </a:xfrm>
            <a:custGeom>
              <a:rect b="b" l="l" r="r" t="t"/>
              <a:pathLst>
                <a:path extrusionOk="0" h="3096" w="3097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 flipH="1">
              <a:off x="7021169" y="4824785"/>
              <a:ext cx="99259" cy="99259"/>
            </a:xfrm>
            <a:custGeom>
              <a:rect b="b" l="l" r="r" t="t"/>
              <a:pathLst>
                <a:path extrusionOk="0" h="3097" w="3097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 flipH="1">
              <a:off x="7400673" y="4824785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 flipH="1">
              <a:off x="7779696" y="4824785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 flipH="1">
              <a:off x="8159168" y="4824785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 flipH="1">
              <a:off x="8538192" y="4824785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 flipH="1">
              <a:off x="8917664" y="4824785"/>
              <a:ext cx="99259" cy="99259"/>
            </a:xfrm>
            <a:custGeom>
              <a:rect b="b" l="l" r="r" t="t"/>
              <a:pathLst>
                <a:path extrusionOk="0" h="3097" w="3097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3"/>
          <p:cNvSpPr/>
          <p:nvPr/>
        </p:nvSpPr>
        <p:spPr>
          <a:xfrm flipH="1">
            <a:off x="5246304" y="4723786"/>
            <a:ext cx="3897697" cy="839454"/>
          </a:xfrm>
          <a:custGeom>
            <a:rect b="b" l="l" r="r" t="t"/>
            <a:pathLst>
              <a:path extrusionOk="0" fill="none" h="26192" w="121613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21"/>
          <p:cNvSpPr txBox="1"/>
          <p:nvPr>
            <p:ph idx="1" type="subTitle"/>
          </p:nvPr>
        </p:nvSpPr>
        <p:spPr>
          <a:xfrm>
            <a:off x="3420550" y="2547600"/>
            <a:ext cx="4540200" cy="1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1" name="Google Shape;891;p21"/>
          <p:cNvSpPr txBox="1"/>
          <p:nvPr>
            <p:ph type="title"/>
          </p:nvPr>
        </p:nvSpPr>
        <p:spPr>
          <a:xfrm>
            <a:off x="3420550" y="1864200"/>
            <a:ext cx="45402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2" name="Google Shape;892;p21"/>
          <p:cNvSpPr/>
          <p:nvPr/>
        </p:nvSpPr>
        <p:spPr>
          <a:xfrm flipH="1">
            <a:off x="8419476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21"/>
          <p:cNvSpPr/>
          <p:nvPr/>
        </p:nvSpPr>
        <p:spPr>
          <a:xfrm flipH="1">
            <a:off x="6166836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21"/>
          <p:cNvSpPr/>
          <p:nvPr/>
        </p:nvSpPr>
        <p:spPr>
          <a:xfrm flipH="1">
            <a:off x="-6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21"/>
          <p:cNvSpPr/>
          <p:nvPr/>
        </p:nvSpPr>
        <p:spPr>
          <a:xfrm flipH="1">
            <a:off x="8673884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21"/>
          <p:cNvSpPr/>
          <p:nvPr/>
        </p:nvSpPr>
        <p:spPr>
          <a:xfrm flipH="1">
            <a:off x="-9181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7" name="Google Shape;897;p21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898" name="Google Shape;898;p21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21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21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21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21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21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21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21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21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21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21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21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21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21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21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21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21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21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21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21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21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Google Shape;919;p21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920" name="Google Shape;920;p21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21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21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21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21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21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21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21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21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21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21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21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34" name="Google Shape;934;p22"/>
          <p:cNvSpPr/>
          <p:nvPr/>
        </p:nvSpPr>
        <p:spPr>
          <a:xfrm flipH="1">
            <a:off x="8419476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" name="Google Shape;935;p22"/>
          <p:cNvSpPr/>
          <p:nvPr/>
        </p:nvSpPr>
        <p:spPr>
          <a:xfrm flipH="1">
            <a:off x="6166836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2"/>
          <p:cNvSpPr/>
          <p:nvPr/>
        </p:nvSpPr>
        <p:spPr>
          <a:xfrm flipH="1">
            <a:off x="-6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p22"/>
          <p:cNvSpPr/>
          <p:nvPr/>
        </p:nvSpPr>
        <p:spPr>
          <a:xfrm flipH="1">
            <a:off x="8673884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22"/>
          <p:cNvSpPr/>
          <p:nvPr/>
        </p:nvSpPr>
        <p:spPr>
          <a:xfrm flipH="1">
            <a:off x="-9181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9" name="Google Shape;939;p22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940" name="Google Shape;940;p22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22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22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22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22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22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22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22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22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22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22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22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22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22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22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22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1" name="Google Shape;961;p22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962" name="Google Shape;962;p22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22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22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22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22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22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22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22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22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22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22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22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974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6" name="Google Shape;976;p23"/>
          <p:cNvSpPr/>
          <p:nvPr/>
        </p:nvSpPr>
        <p:spPr>
          <a:xfrm>
            <a:off x="0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23"/>
          <p:cNvSpPr/>
          <p:nvPr/>
        </p:nvSpPr>
        <p:spPr>
          <a:xfrm>
            <a:off x="0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" name="Google Shape;978;p23"/>
          <p:cNvSpPr/>
          <p:nvPr/>
        </p:nvSpPr>
        <p:spPr>
          <a:xfrm>
            <a:off x="8539349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9" name="Google Shape;979;p23"/>
          <p:cNvSpPr/>
          <p:nvPr/>
        </p:nvSpPr>
        <p:spPr>
          <a:xfrm>
            <a:off x="-117131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" name="Google Shape;980;p23"/>
          <p:cNvSpPr/>
          <p:nvPr/>
        </p:nvSpPr>
        <p:spPr>
          <a:xfrm>
            <a:off x="8841360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1" name="Google Shape;981;p23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982" name="Google Shape;982;p23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23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23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23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23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3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23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23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23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23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23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23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3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23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3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3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3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3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3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3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1004" name="Google Shape;1004;p23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3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3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3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23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23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3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3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3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23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23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3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24"/>
          <p:cNvSpPr txBox="1"/>
          <p:nvPr>
            <p:ph idx="1" type="subTitle"/>
          </p:nvPr>
        </p:nvSpPr>
        <p:spPr>
          <a:xfrm>
            <a:off x="836075" y="2691825"/>
            <a:ext cx="21042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8" name="Google Shape;1018;p24"/>
          <p:cNvSpPr txBox="1"/>
          <p:nvPr>
            <p:ph idx="2" type="subTitle"/>
          </p:nvPr>
        </p:nvSpPr>
        <p:spPr>
          <a:xfrm>
            <a:off x="836075" y="3222225"/>
            <a:ext cx="21042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9" name="Google Shape;1019;p24"/>
          <p:cNvSpPr txBox="1"/>
          <p:nvPr>
            <p:ph idx="3" type="subTitle"/>
          </p:nvPr>
        </p:nvSpPr>
        <p:spPr>
          <a:xfrm>
            <a:off x="3519900" y="3222225"/>
            <a:ext cx="21042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0" name="Google Shape;1020;p24"/>
          <p:cNvSpPr txBox="1"/>
          <p:nvPr>
            <p:ph idx="4" type="subTitle"/>
          </p:nvPr>
        </p:nvSpPr>
        <p:spPr>
          <a:xfrm>
            <a:off x="6203700" y="3222225"/>
            <a:ext cx="21042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1" name="Google Shape;102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2" name="Google Shape;1022;p24"/>
          <p:cNvSpPr txBox="1"/>
          <p:nvPr>
            <p:ph idx="5" type="subTitle"/>
          </p:nvPr>
        </p:nvSpPr>
        <p:spPr>
          <a:xfrm>
            <a:off x="3519900" y="2691825"/>
            <a:ext cx="21042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3" name="Google Shape;1023;p24"/>
          <p:cNvSpPr txBox="1"/>
          <p:nvPr>
            <p:ph idx="6" type="subTitle"/>
          </p:nvPr>
        </p:nvSpPr>
        <p:spPr>
          <a:xfrm>
            <a:off x="6203700" y="2691825"/>
            <a:ext cx="21042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4" name="Google Shape;1024;p24"/>
          <p:cNvSpPr/>
          <p:nvPr/>
        </p:nvSpPr>
        <p:spPr>
          <a:xfrm flipH="1">
            <a:off x="8431091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24"/>
          <p:cNvSpPr/>
          <p:nvPr/>
        </p:nvSpPr>
        <p:spPr>
          <a:xfrm flipH="1">
            <a:off x="6169019" y="-62905"/>
            <a:ext cx="2977156" cy="513520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24"/>
          <p:cNvSpPr/>
          <p:nvPr/>
        </p:nvSpPr>
        <p:spPr>
          <a:xfrm flipH="1">
            <a:off x="2434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24"/>
          <p:cNvSpPr/>
          <p:nvPr/>
        </p:nvSpPr>
        <p:spPr>
          <a:xfrm flipH="1">
            <a:off x="8685500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24"/>
          <p:cNvSpPr/>
          <p:nvPr/>
        </p:nvSpPr>
        <p:spPr>
          <a:xfrm flipH="1">
            <a:off x="2434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9" name="Google Shape;1029;p24"/>
          <p:cNvGrpSpPr/>
          <p:nvPr/>
        </p:nvGrpSpPr>
        <p:grpSpPr>
          <a:xfrm flipH="1">
            <a:off x="123058" y="-69083"/>
            <a:ext cx="1422164" cy="425775"/>
            <a:chOff x="7459810" y="1126912"/>
            <a:chExt cx="1422164" cy="425775"/>
          </a:xfrm>
        </p:grpSpPr>
        <p:sp>
          <p:nvSpPr>
            <p:cNvPr id="1030" name="Google Shape;1030;p24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4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4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4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24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24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4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4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4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24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24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4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4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4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24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24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24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24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24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1" name="Google Shape;1051;p24"/>
          <p:cNvGrpSpPr/>
          <p:nvPr/>
        </p:nvGrpSpPr>
        <p:grpSpPr>
          <a:xfrm flipH="1">
            <a:off x="8568622" y="1557235"/>
            <a:ext cx="426095" cy="1195007"/>
            <a:chOff x="268563" y="1557235"/>
            <a:chExt cx="426095" cy="1195007"/>
          </a:xfrm>
        </p:grpSpPr>
        <p:sp>
          <p:nvSpPr>
            <p:cNvPr id="1052" name="Google Shape;1052;p24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0" name="Google Shape;1070;p24"/>
          <p:cNvGrpSpPr/>
          <p:nvPr/>
        </p:nvGrpSpPr>
        <p:grpSpPr>
          <a:xfrm flipH="1">
            <a:off x="-6" y="4351749"/>
            <a:ext cx="609243" cy="513505"/>
            <a:chOff x="4534959" y="3244799"/>
            <a:chExt cx="609243" cy="513505"/>
          </a:xfrm>
        </p:grpSpPr>
        <p:sp>
          <p:nvSpPr>
            <p:cNvPr id="1071" name="Google Shape;1071;p24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5" name="Google Shape;1085;p25"/>
          <p:cNvSpPr txBox="1"/>
          <p:nvPr>
            <p:ph idx="1" type="subTitle"/>
          </p:nvPr>
        </p:nvSpPr>
        <p:spPr>
          <a:xfrm>
            <a:off x="720000" y="3202017"/>
            <a:ext cx="2336400" cy="52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6" name="Google Shape;1086;p25"/>
          <p:cNvSpPr txBox="1"/>
          <p:nvPr>
            <p:ph idx="2" type="subTitle"/>
          </p:nvPr>
        </p:nvSpPr>
        <p:spPr>
          <a:xfrm>
            <a:off x="720000" y="3727942"/>
            <a:ext cx="23364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7" name="Google Shape;1087;p25"/>
          <p:cNvSpPr txBox="1"/>
          <p:nvPr>
            <p:ph idx="3" type="subTitle"/>
          </p:nvPr>
        </p:nvSpPr>
        <p:spPr>
          <a:xfrm>
            <a:off x="3403800" y="3727942"/>
            <a:ext cx="23364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8" name="Google Shape;1088;p25"/>
          <p:cNvSpPr txBox="1"/>
          <p:nvPr>
            <p:ph idx="4" type="subTitle"/>
          </p:nvPr>
        </p:nvSpPr>
        <p:spPr>
          <a:xfrm>
            <a:off x="6087600" y="3727942"/>
            <a:ext cx="23364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89" name="Google Shape;1089;p25"/>
          <p:cNvSpPr txBox="1"/>
          <p:nvPr>
            <p:ph idx="5" type="subTitle"/>
          </p:nvPr>
        </p:nvSpPr>
        <p:spPr>
          <a:xfrm>
            <a:off x="3403800" y="3202017"/>
            <a:ext cx="2336400" cy="52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0" name="Google Shape;1090;p25"/>
          <p:cNvSpPr txBox="1"/>
          <p:nvPr>
            <p:ph idx="6" type="subTitle"/>
          </p:nvPr>
        </p:nvSpPr>
        <p:spPr>
          <a:xfrm>
            <a:off x="6087600" y="3202017"/>
            <a:ext cx="2336400" cy="52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1" name="Google Shape;1091;p25"/>
          <p:cNvSpPr/>
          <p:nvPr>
            <p:ph idx="7" type="pic"/>
          </p:nvPr>
        </p:nvSpPr>
        <p:spPr>
          <a:xfrm>
            <a:off x="1048200" y="1520888"/>
            <a:ext cx="1680000" cy="168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92" name="Google Shape;1092;p25"/>
          <p:cNvSpPr/>
          <p:nvPr>
            <p:ph idx="8" type="pic"/>
          </p:nvPr>
        </p:nvSpPr>
        <p:spPr>
          <a:xfrm>
            <a:off x="3732000" y="1520888"/>
            <a:ext cx="1680000" cy="1680000"/>
          </a:xfrm>
          <a:prstGeom prst="rect">
            <a:avLst/>
          </a:prstGeom>
          <a:noFill/>
          <a:ln>
            <a:noFill/>
          </a:ln>
        </p:spPr>
      </p:sp>
      <p:sp>
        <p:nvSpPr>
          <p:cNvPr id="1093" name="Google Shape;1093;p25"/>
          <p:cNvSpPr/>
          <p:nvPr>
            <p:ph idx="9" type="pic"/>
          </p:nvPr>
        </p:nvSpPr>
        <p:spPr>
          <a:xfrm>
            <a:off x="6415800" y="1520888"/>
            <a:ext cx="1680000" cy="168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6" name="Google Shape;1096;p26"/>
          <p:cNvSpPr txBox="1"/>
          <p:nvPr>
            <p:ph idx="1" type="subTitle"/>
          </p:nvPr>
        </p:nvSpPr>
        <p:spPr>
          <a:xfrm>
            <a:off x="1727900" y="3538700"/>
            <a:ext cx="67011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7" name="Google Shape;1097;p26"/>
          <p:cNvSpPr txBox="1"/>
          <p:nvPr>
            <p:ph idx="2" type="subTitle"/>
          </p:nvPr>
        </p:nvSpPr>
        <p:spPr>
          <a:xfrm>
            <a:off x="1727900" y="4069100"/>
            <a:ext cx="6701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8" name="Google Shape;1098;p26"/>
          <p:cNvSpPr txBox="1"/>
          <p:nvPr>
            <p:ph idx="3" type="subTitle"/>
          </p:nvPr>
        </p:nvSpPr>
        <p:spPr>
          <a:xfrm>
            <a:off x="1727900" y="2365750"/>
            <a:ext cx="67011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99" name="Google Shape;1099;p26"/>
          <p:cNvSpPr txBox="1"/>
          <p:nvPr>
            <p:ph idx="4" type="subTitle"/>
          </p:nvPr>
        </p:nvSpPr>
        <p:spPr>
          <a:xfrm>
            <a:off x="1727900" y="2896150"/>
            <a:ext cx="6701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0" name="Google Shape;1100;p26"/>
          <p:cNvSpPr txBox="1"/>
          <p:nvPr>
            <p:ph idx="5" type="subTitle"/>
          </p:nvPr>
        </p:nvSpPr>
        <p:spPr>
          <a:xfrm>
            <a:off x="1727900" y="1183800"/>
            <a:ext cx="67011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1" name="Google Shape;1101;p26"/>
          <p:cNvSpPr txBox="1"/>
          <p:nvPr>
            <p:ph idx="6" type="subTitle"/>
          </p:nvPr>
        </p:nvSpPr>
        <p:spPr>
          <a:xfrm>
            <a:off x="1727900" y="1723200"/>
            <a:ext cx="6701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102" name="Google Shape;1102;p26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103" name="Google Shape;1103;p26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6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6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26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26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26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26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6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6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6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6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6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26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26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6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6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6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26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26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6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6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4" name="Google Shape;1124;p26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125" name="Google Shape;1125;p26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26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6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6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26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26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6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6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26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26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26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26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7" name="Google Shape;1137;p26"/>
          <p:cNvSpPr/>
          <p:nvPr/>
        </p:nvSpPr>
        <p:spPr>
          <a:xfrm flipH="1" rot="5400000">
            <a:off x="-728393" y="2314857"/>
            <a:ext cx="1793990" cy="480947"/>
          </a:xfrm>
          <a:custGeom>
            <a:rect b="b" l="l" r="r" t="t"/>
            <a:pathLst>
              <a:path extrusionOk="0" fill="none" h="5737" w="26461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26"/>
          <p:cNvSpPr/>
          <p:nvPr/>
        </p:nvSpPr>
        <p:spPr>
          <a:xfrm rot="10800000">
            <a:off x="8428922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9" name="Google Shape;1139;p26"/>
          <p:cNvSpPr/>
          <p:nvPr/>
        </p:nvSpPr>
        <p:spPr>
          <a:xfrm rot="10800000">
            <a:off x="6164569" y="4692721"/>
            <a:ext cx="2977156" cy="465181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0" name="Google Shape;1140;p26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1141" name="Google Shape;1141;p26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26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26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26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26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6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6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6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26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26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6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6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6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6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6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26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26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26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7"/>
          <p:cNvSpPr txBox="1"/>
          <p:nvPr>
            <p:ph idx="1" type="subTitle"/>
          </p:nvPr>
        </p:nvSpPr>
        <p:spPr>
          <a:xfrm>
            <a:off x="1368549" y="1738975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1" name="Google Shape;1161;p27"/>
          <p:cNvSpPr txBox="1"/>
          <p:nvPr>
            <p:ph idx="2" type="subTitle"/>
          </p:nvPr>
        </p:nvSpPr>
        <p:spPr>
          <a:xfrm>
            <a:off x="1368549" y="2269375"/>
            <a:ext cx="2521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2" name="Google Shape;1162;p27"/>
          <p:cNvSpPr txBox="1"/>
          <p:nvPr>
            <p:ph idx="3" type="subTitle"/>
          </p:nvPr>
        </p:nvSpPr>
        <p:spPr>
          <a:xfrm>
            <a:off x="5253716" y="2269375"/>
            <a:ext cx="2521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3" name="Google Shape;1163;p27"/>
          <p:cNvSpPr txBox="1"/>
          <p:nvPr>
            <p:ph idx="4" type="subTitle"/>
          </p:nvPr>
        </p:nvSpPr>
        <p:spPr>
          <a:xfrm>
            <a:off x="1368549" y="3659300"/>
            <a:ext cx="2521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4" name="Google Shape;1164;p27"/>
          <p:cNvSpPr txBox="1"/>
          <p:nvPr>
            <p:ph idx="5" type="subTitle"/>
          </p:nvPr>
        </p:nvSpPr>
        <p:spPr>
          <a:xfrm>
            <a:off x="5253716" y="3659300"/>
            <a:ext cx="2521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5" name="Google Shape;1165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6" name="Google Shape;1166;p27"/>
          <p:cNvSpPr txBox="1"/>
          <p:nvPr>
            <p:ph idx="6" type="subTitle"/>
          </p:nvPr>
        </p:nvSpPr>
        <p:spPr>
          <a:xfrm>
            <a:off x="1368560" y="3128900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7" name="Google Shape;1167;p27"/>
          <p:cNvSpPr txBox="1"/>
          <p:nvPr>
            <p:ph idx="7" type="subTitle"/>
          </p:nvPr>
        </p:nvSpPr>
        <p:spPr>
          <a:xfrm>
            <a:off x="5253712" y="1738975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8" name="Google Shape;1168;p27"/>
          <p:cNvSpPr txBox="1"/>
          <p:nvPr>
            <p:ph idx="8" type="subTitle"/>
          </p:nvPr>
        </p:nvSpPr>
        <p:spPr>
          <a:xfrm>
            <a:off x="5253723" y="3128900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9" name="Google Shape;1169;p27"/>
          <p:cNvSpPr/>
          <p:nvPr/>
        </p:nvSpPr>
        <p:spPr>
          <a:xfrm flipH="1" rot="10800000">
            <a:off x="-6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27"/>
          <p:cNvSpPr/>
          <p:nvPr/>
        </p:nvSpPr>
        <p:spPr>
          <a:xfrm flipH="1" rot="10800000">
            <a:off x="8" y="4692664"/>
            <a:ext cx="2977156" cy="578160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1" name="Google Shape;1171;p27"/>
          <p:cNvSpPr/>
          <p:nvPr/>
        </p:nvSpPr>
        <p:spPr>
          <a:xfrm flipH="1" rot="10800000">
            <a:off x="0" y="1099235"/>
            <a:ext cx="577789" cy="3140432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2" name="Google Shape;1172;p27"/>
          <p:cNvSpPr/>
          <p:nvPr/>
        </p:nvSpPr>
        <p:spPr>
          <a:xfrm rot="10800000">
            <a:off x="8685500" y="1898454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73" name="Google Shape;1173;p27"/>
          <p:cNvGrpSpPr/>
          <p:nvPr/>
        </p:nvGrpSpPr>
        <p:grpSpPr>
          <a:xfrm flipH="1" rot="10800000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1174" name="Google Shape;1174;p27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27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27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7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7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27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27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7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7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27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27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27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27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27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27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7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7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7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27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27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7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5" name="Google Shape;1195;p27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1196" name="Google Shape;1196;p27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7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7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7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7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7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27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7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7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7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7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7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27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27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7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7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7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27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27"/>
          <p:cNvGrpSpPr/>
          <p:nvPr/>
        </p:nvGrpSpPr>
        <p:grpSpPr>
          <a:xfrm flipH="1" rot="10800000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1215" name="Google Shape;1215;p27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7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7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27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227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9" name="Google Shape;1229;p28"/>
          <p:cNvSpPr txBox="1"/>
          <p:nvPr>
            <p:ph idx="1" type="subTitle"/>
          </p:nvPr>
        </p:nvSpPr>
        <p:spPr>
          <a:xfrm>
            <a:off x="7200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0" name="Google Shape;1230;p28"/>
          <p:cNvSpPr txBox="1"/>
          <p:nvPr>
            <p:ph idx="2" type="subTitle"/>
          </p:nvPr>
        </p:nvSpPr>
        <p:spPr>
          <a:xfrm>
            <a:off x="34038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1" name="Google Shape;1231;p28"/>
          <p:cNvSpPr txBox="1"/>
          <p:nvPr>
            <p:ph idx="3" type="subTitle"/>
          </p:nvPr>
        </p:nvSpPr>
        <p:spPr>
          <a:xfrm>
            <a:off x="60876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2" name="Google Shape;1232;p28"/>
          <p:cNvSpPr txBox="1"/>
          <p:nvPr>
            <p:ph idx="4" type="subTitle"/>
          </p:nvPr>
        </p:nvSpPr>
        <p:spPr>
          <a:xfrm>
            <a:off x="720000" y="3851100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3" name="Google Shape;1233;p28"/>
          <p:cNvSpPr txBox="1"/>
          <p:nvPr>
            <p:ph idx="5" type="subTitle"/>
          </p:nvPr>
        </p:nvSpPr>
        <p:spPr>
          <a:xfrm>
            <a:off x="3403800" y="3851100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4" name="Google Shape;1234;p28"/>
          <p:cNvSpPr txBox="1"/>
          <p:nvPr>
            <p:ph idx="6" type="subTitle"/>
          </p:nvPr>
        </p:nvSpPr>
        <p:spPr>
          <a:xfrm>
            <a:off x="6087600" y="3851100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5" name="Google Shape;1235;p28"/>
          <p:cNvSpPr txBox="1"/>
          <p:nvPr>
            <p:ph idx="7" type="subTitle"/>
          </p:nvPr>
        </p:nvSpPr>
        <p:spPr>
          <a:xfrm>
            <a:off x="715100" y="1669525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6" name="Google Shape;1236;p28"/>
          <p:cNvSpPr txBox="1"/>
          <p:nvPr>
            <p:ph idx="8" type="subTitle"/>
          </p:nvPr>
        </p:nvSpPr>
        <p:spPr>
          <a:xfrm>
            <a:off x="3403800" y="1669525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7" name="Google Shape;1237;p28"/>
          <p:cNvSpPr txBox="1"/>
          <p:nvPr>
            <p:ph idx="9" type="subTitle"/>
          </p:nvPr>
        </p:nvSpPr>
        <p:spPr>
          <a:xfrm>
            <a:off x="6092500" y="1669525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8" name="Google Shape;1238;p28"/>
          <p:cNvSpPr txBox="1"/>
          <p:nvPr>
            <p:ph idx="13" type="subTitle"/>
          </p:nvPr>
        </p:nvSpPr>
        <p:spPr>
          <a:xfrm>
            <a:off x="715100" y="3319500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9" name="Google Shape;1239;p28"/>
          <p:cNvSpPr txBox="1"/>
          <p:nvPr>
            <p:ph idx="14" type="subTitle"/>
          </p:nvPr>
        </p:nvSpPr>
        <p:spPr>
          <a:xfrm>
            <a:off x="3403800" y="3319500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0" name="Google Shape;1240;p28"/>
          <p:cNvSpPr txBox="1"/>
          <p:nvPr>
            <p:ph idx="15" type="subTitle"/>
          </p:nvPr>
        </p:nvSpPr>
        <p:spPr>
          <a:xfrm>
            <a:off x="6092500" y="3319500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1" name="Google Shape;1241;p28"/>
          <p:cNvSpPr/>
          <p:nvPr/>
        </p:nvSpPr>
        <p:spPr>
          <a:xfrm rot="10800000">
            <a:off x="8428922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2" name="Google Shape;1242;p28"/>
          <p:cNvSpPr/>
          <p:nvPr/>
        </p:nvSpPr>
        <p:spPr>
          <a:xfrm rot="10800000">
            <a:off x="6164569" y="4692721"/>
            <a:ext cx="2977156" cy="465181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3" name="Google Shape;1243;p28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1244" name="Google Shape;1244;p28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28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28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28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28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28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28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8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8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8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8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8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8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8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8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8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8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8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2" name="Google Shape;1262;p28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263" name="Google Shape;1263;p28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8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8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8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8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8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8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8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8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8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8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8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8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8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8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8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8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8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8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8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8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285" name="Google Shape;1285;p28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8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8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8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8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8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8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8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8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8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8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8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7" name="Google Shape;1297;p28"/>
          <p:cNvSpPr/>
          <p:nvPr/>
        </p:nvSpPr>
        <p:spPr>
          <a:xfrm flipH="1" rot="5400000">
            <a:off x="-728393" y="2314857"/>
            <a:ext cx="1793990" cy="480947"/>
          </a:xfrm>
          <a:custGeom>
            <a:rect b="b" l="l" r="r" t="t"/>
            <a:pathLst>
              <a:path extrusionOk="0" fill="none" h="5737" w="26461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p29"/>
          <p:cNvSpPr txBox="1"/>
          <p:nvPr>
            <p:ph hasCustomPrompt="1" type="title"/>
          </p:nvPr>
        </p:nvSpPr>
        <p:spPr>
          <a:xfrm>
            <a:off x="3561700" y="540000"/>
            <a:ext cx="42576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00" name="Google Shape;1300;p29"/>
          <p:cNvSpPr txBox="1"/>
          <p:nvPr>
            <p:ph idx="1" type="subTitle"/>
          </p:nvPr>
        </p:nvSpPr>
        <p:spPr>
          <a:xfrm>
            <a:off x="3561700" y="1246027"/>
            <a:ext cx="4257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1" name="Google Shape;1301;p29"/>
          <p:cNvSpPr txBox="1"/>
          <p:nvPr>
            <p:ph hasCustomPrompt="1" idx="2" type="title"/>
          </p:nvPr>
        </p:nvSpPr>
        <p:spPr>
          <a:xfrm>
            <a:off x="3561700" y="1996142"/>
            <a:ext cx="42576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02" name="Google Shape;1302;p29"/>
          <p:cNvSpPr txBox="1"/>
          <p:nvPr>
            <p:ph idx="3" type="subTitle"/>
          </p:nvPr>
        </p:nvSpPr>
        <p:spPr>
          <a:xfrm>
            <a:off x="3561700" y="2702169"/>
            <a:ext cx="4257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3" name="Google Shape;1303;p29"/>
          <p:cNvSpPr txBox="1"/>
          <p:nvPr>
            <p:ph hasCustomPrompt="1" idx="4" type="title"/>
          </p:nvPr>
        </p:nvSpPr>
        <p:spPr>
          <a:xfrm>
            <a:off x="3561700" y="3452296"/>
            <a:ext cx="42576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04" name="Google Shape;1304;p29"/>
          <p:cNvSpPr txBox="1"/>
          <p:nvPr>
            <p:ph idx="5" type="subTitle"/>
          </p:nvPr>
        </p:nvSpPr>
        <p:spPr>
          <a:xfrm>
            <a:off x="3561700" y="4158324"/>
            <a:ext cx="4257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5" name="Google Shape;1305;p29"/>
          <p:cNvSpPr/>
          <p:nvPr/>
        </p:nvSpPr>
        <p:spPr>
          <a:xfrm flipH="1">
            <a:off x="-6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6" name="Google Shape;1306;p29"/>
          <p:cNvSpPr/>
          <p:nvPr/>
        </p:nvSpPr>
        <p:spPr>
          <a:xfrm flipH="1">
            <a:off x="-9181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07" name="Google Shape;1307;p29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1308" name="Google Shape;1308;p29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9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29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29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9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9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9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9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9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29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29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9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9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9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29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29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9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9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29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29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29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9" name="Google Shape;1329;p29"/>
          <p:cNvSpPr/>
          <p:nvPr/>
        </p:nvSpPr>
        <p:spPr>
          <a:xfrm flipH="1">
            <a:off x="8419476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0" name="Google Shape;1330;p29"/>
          <p:cNvSpPr/>
          <p:nvPr/>
        </p:nvSpPr>
        <p:spPr>
          <a:xfrm flipH="1">
            <a:off x="6166836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29"/>
          <p:cNvSpPr/>
          <p:nvPr/>
        </p:nvSpPr>
        <p:spPr>
          <a:xfrm flipH="1">
            <a:off x="8673884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2" name="Google Shape;1332;p29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1333" name="Google Shape;1333;p29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9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9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9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9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9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9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9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9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9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30"/>
          <p:cNvSpPr txBox="1"/>
          <p:nvPr>
            <p:ph hasCustomPrompt="1" type="title"/>
          </p:nvPr>
        </p:nvSpPr>
        <p:spPr>
          <a:xfrm>
            <a:off x="1245675" y="3118804"/>
            <a:ext cx="1285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47" name="Google Shape;1347;p30"/>
          <p:cNvSpPr txBox="1"/>
          <p:nvPr>
            <p:ph idx="1" type="subTitle"/>
          </p:nvPr>
        </p:nvSpPr>
        <p:spPr>
          <a:xfrm>
            <a:off x="820475" y="1448979"/>
            <a:ext cx="21354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48" name="Google Shape;1348;p30"/>
          <p:cNvSpPr txBox="1"/>
          <p:nvPr>
            <p:ph idx="2" type="subTitle"/>
          </p:nvPr>
        </p:nvSpPr>
        <p:spPr>
          <a:xfrm>
            <a:off x="820475" y="1979379"/>
            <a:ext cx="21354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9" name="Google Shape;1349;p30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50" name="Google Shape;1350;p30"/>
          <p:cNvSpPr txBox="1"/>
          <p:nvPr>
            <p:ph hasCustomPrompt="1" idx="4" type="title"/>
          </p:nvPr>
        </p:nvSpPr>
        <p:spPr>
          <a:xfrm>
            <a:off x="3929550" y="3118804"/>
            <a:ext cx="1284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51" name="Google Shape;1351;p30"/>
          <p:cNvSpPr txBox="1"/>
          <p:nvPr>
            <p:ph idx="5" type="subTitle"/>
          </p:nvPr>
        </p:nvSpPr>
        <p:spPr>
          <a:xfrm>
            <a:off x="3504300" y="1448979"/>
            <a:ext cx="21354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2" name="Google Shape;1352;p30"/>
          <p:cNvSpPr txBox="1"/>
          <p:nvPr>
            <p:ph idx="6" type="subTitle"/>
          </p:nvPr>
        </p:nvSpPr>
        <p:spPr>
          <a:xfrm>
            <a:off x="3504300" y="1979379"/>
            <a:ext cx="21354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3" name="Google Shape;1353;p30"/>
          <p:cNvSpPr txBox="1"/>
          <p:nvPr>
            <p:ph hasCustomPrompt="1" idx="7" type="title"/>
          </p:nvPr>
        </p:nvSpPr>
        <p:spPr>
          <a:xfrm>
            <a:off x="6613350" y="3118804"/>
            <a:ext cx="1284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354" name="Google Shape;1354;p30"/>
          <p:cNvSpPr txBox="1"/>
          <p:nvPr>
            <p:ph idx="8" type="subTitle"/>
          </p:nvPr>
        </p:nvSpPr>
        <p:spPr>
          <a:xfrm>
            <a:off x="6188100" y="1448979"/>
            <a:ext cx="21354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55" name="Google Shape;1355;p30"/>
          <p:cNvSpPr txBox="1"/>
          <p:nvPr>
            <p:ph idx="9" type="subTitle"/>
          </p:nvPr>
        </p:nvSpPr>
        <p:spPr>
          <a:xfrm>
            <a:off x="6188100" y="1979379"/>
            <a:ext cx="21354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4"/>
          <p:cNvSpPr txBox="1"/>
          <p:nvPr>
            <p:ph idx="1" type="body"/>
          </p:nvPr>
        </p:nvSpPr>
        <p:spPr>
          <a:xfrm>
            <a:off x="1000950" y="1152475"/>
            <a:ext cx="71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12" name="Google Shape;112;p4"/>
          <p:cNvSpPr/>
          <p:nvPr/>
        </p:nvSpPr>
        <p:spPr>
          <a:xfrm rot="10800000">
            <a:off x="6164569" y="4692721"/>
            <a:ext cx="2977156" cy="465181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" name="Google Shape;113;p4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14" name="Google Shape;114;p4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36" name="Google Shape;136;p4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4"/>
          <p:cNvSpPr/>
          <p:nvPr/>
        </p:nvSpPr>
        <p:spPr>
          <a:xfrm flipH="1" rot="5400000">
            <a:off x="-728393" y="2314857"/>
            <a:ext cx="1793990" cy="480947"/>
          </a:xfrm>
          <a:custGeom>
            <a:rect b="b" l="l" r="r" t="t"/>
            <a:pathLst>
              <a:path extrusionOk="0" fill="none" h="5737" w="26461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31"/>
          <p:cNvSpPr txBox="1"/>
          <p:nvPr>
            <p:ph type="ctrTitle"/>
          </p:nvPr>
        </p:nvSpPr>
        <p:spPr>
          <a:xfrm>
            <a:off x="1157050" y="535000"/>
            <a:ext cx="3845400" cy="10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58" name="Google Shape;1358;p31"/>
          <p:cNvSpPr txBox="1"/>
          <p:nvPr>
            <p:ph idx="1" type="subTitle"/>
          </p:nvPr>
        </p:nvSpPr>
        <p:spPr>
          <a:xfrm>
            <a:off x="1157050" y="1551400"/>
            <a:ext cx="3845400" cy="1225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359" name="Google Shape;1359;p31"/>
          <p:cNvSpPr/>
          <p:nvPr/>
        </p:nvSpPr>
        <p:spPr>
          <a:xfrm flipH="1">
            <a:off x="-6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p31"/>
          <p:cNvSpPr/>
          <p:nvPr/>
        </p:nvSpPr>
        <p:spPr>
          <a:xfrm flipH="1">
            <a:off x="-9181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1" name="Google Shape;1361;p31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1362" name="Google Shape;1362;p31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31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31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31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31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31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31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31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31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31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31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31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1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1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1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1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1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1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1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31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31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83" name="Google Shape;1383;p31"/>
          <p:cNvSpPr/>
          <p:nvPr/>
        </p:nvSpPr>
        <p:spPr>
          <a:xfrm flipH="1">
            <a:off x="8419476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31"/>
          <p:cNvSpPr/>
          <p:nvPr/>
        </p:nvSpPr>
        <p:spPr>
          <a:xfrm flipH="1">
            <a:off x="6166836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5" name="Google Shape;1385;p31"/>
          <p:cNvSpPr/>
          <p:nvPr/>
        </p:nvSpPr>
        <p:spPr>
          <a:xfrm flipH="1">
            <a:off x="8673884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6" name="Google Shape;1386;p31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1387" name="Google Shape;1387;p31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1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1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1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1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1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31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31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31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31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31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9" name="Google Shape;1399;p31"/>
          <p:cNvSpPr txBox="1"/>
          <p:nvPr/>
        </p:nvSpPr>
        <p:spPr>
          <a:xfrm>
            <a:off x="1119950" y="4173800"/>
            <a:ext cx="4669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32"/>
          <p:cNvSpPr/>
          <p:nvPr/>
        </p:nvSpPr>
        <p:spPr>
          <a:xfrm>
            <a:off x="8539349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2" name="Google Shape;1402;p32"/>
          <p:cNvSpPr/>
          <p:nvPr/>
        </p:nvSpPr>
        <p:spPr>
          <a:xfrm>
            <a:off x="8841360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03" name="Google Shape;1403;p32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1404" name="Google Shape;1404;p32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2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2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2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2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2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2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2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2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2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2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2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32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2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2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2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2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2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2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2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2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5" name="Google Shape;1425;p32"/>
          <p:cNvSpPr/>
          <p:nvPr/>
        </p:nvSpPr>
        <p:spPr>
          <a:xfrm>
            <a:off x="0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32"/>
          <p:cNvSpPr/>
          <p:nvPr/>
        </p:nvSpPr>
        <p:spPr>
          <a:xfrm>
            <a:off x="0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32"/>
          <p:cNvSpPr/>
          <p:nvPr/>
        </p:nvSpPr>
        <p:spPr>
          <a:xfrm>
            <a:off x="-117131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8" name="Google Shape;1428;p32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1429" name="Google Shape;1429;p32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2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2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2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dk1"/>
        </a:solidFill>
      </p:bgPr>
    </p:bg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33"/>
          <p:cNvSpPr/>
          <p:nvPr/>
        </p:nvSpPr>
        <p:spPr>
          <a:xfrm rot="10800000">
            <a:off x="8428922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3" name="Google Shape;1443;p33"/>
          <p:cNvSpPr/>
          <p:nvPr/>
        </p:nvSpPr>
        <p:spPr>
          <a:xfrm rot="10800000">
            <a:off x="6164569" y="4692721"/>
            <a:ext cx="2977156" cy="465181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4" name="Google Shape;1444;p33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1445" name="Google Shape;1445;p33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3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3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3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3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3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3" name="Google Shape;1463;p33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464" name="Google Shape;1464;p33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3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3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3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3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3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3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3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3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3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33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33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3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33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33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33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33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486" name="Google Shape;1486;p33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33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33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33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33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33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33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33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33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33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33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33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8" name="Google Shape;1498;p33"/>
          <p:cNvSpPr/>
          <p:nvPr/>
        </p:nvSpPr>
        <p:spPr>
          <a:xfrm flipH="1" rot="5400000">
            <a:off x="-728393" y="2314857"/>
            <a:ext cx="1793990" cy="480947"/>
          </a:xfrm>
          <a:custGeom>
            <a:rect b="b" l="l" r="r" t="t"/>
            <a:pathLst>
              <a:path extrusionOk="0" fill="none" h="5737" w="26461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502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35"/>
          <p:cNvSpPr txBox="1"/>
          <p:nvPr>
            <p:ph type="ctrTitle"/>
          </p:nvPr>
        </p:nvSpPr>
        <p:spPr>
          <a:xfrm>
            <a:off x="1035990" y="1603029"/>
            <a:ext cx="4359000" cy="14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4500"/>
            </a:lvl1pPr>
            <a:lvl2pPr lvl="1" algn="ctr">
              <a:spcBef>
                <a:spcPts val="2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04" name="Google Shape;1504;p35"/>
          <p:cNvSpPr txBox="1"/>
          <p:nvPr>
            <p:ph idx="1" type="subTitle"/>
          </p:nvPr>
        </p:nvSpPr>
        <p:spPr>
          <a:xfrm>
            <a:off x="1035990" y="3046304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05" name="Google Shape;1505;p35"/>
          <p:cNvSpPr/>
          <p:nvPr/>
        </p:nvSpPr>
        <p:spPr>
          <a:xfrm>
            <a:off x="7987475" y="4518480"/>
            <a:ext cx="882881" cy="692772"/>
          </a:xfrm>
          <a:custGeom>
            <a:rect b="b" l="l" r="r" t="t"/>
            <a:pathLst>
              <a:path extrusionOk="0" h="65650" w="27547">
                <a:moveTo>
                  <a:pt x="0" y="1"/>
                </a:moveTo>
                <a:lnTo>
                  <a:pt x="0" y="65650"/>
                </a:lnTo>
                <a:lnTo>
                  <a:pt x="27547" y="65650"/>
                </a:lnTo>
                <a:lnTo>
                  <a:pt x="275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35"/>
          <p:cNvSpPr/>
          <p:nvPr/>
        </p:nvSpPr>
        <p:spPr>
          <a:xfrm>
            <a:off x="3988650" y="-27501"/>
            <a:ext cx="2467562" cy="464599"/>
          </a:xfrm>
          <a:custGeom>
            <a:rect b="b" l="l" r="r" t="t"/>
            <a:pathLst>
              <a:path extrusionOk="0" h="38903" w="76991">
                <a:moveTo>
                  <a:pt x="0" y="1"/>
                </a:moveTo>
                <a:lnTo>
                  <a:pt x="0" y="38902"/>
                </a:lnTo>
                <a:lnTo>
                  <a:pt x="76991" y="38902"/>
                </a:lnTo>
                <a:lnTo>
                  <a:pt x="769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35"/>
          <p:cNvSpPr/>
          <p:nvPr/>
        </p:nvSpPr>
        <p:spPr>
          <a:xfrm>
            <a:off x="-17698" y="444425"/>
            <a:ext cx="639433" cy="2684284"/>
          </a:xfrm>
          <a:custGeom>
            <a:rect b="b" l="l" r="r" t="t"/>
            <a:pathLst>
              <a:path extrusionOk="0" h="83753" w="34837">
                <a:moveTo>
                  <a:pt x="0" y="0"/>
                </a:moveTo>
                <a:lnTo>
                  <a:pt x="0" y="83752"/>
                </a:lnTo>
                <a:lnTo>
                  <a:pt x="34836" y="83752"/>
                </a:lnTo>
                <a:lnTo>
                  <a:pt x="348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8" name="Google Shape;1508;p35"/>
          <p:cNvGrpSpPr/>
          <p:nvPr/>
        </p:nvGrpSpPr>
        <p:grpSpPr>
          <a:xfrm>
            <a:off x="8612602" y="153184"/>
            <a:ext cx="405112" cy="1995273"/>
            <a:chOff x="8522291" y="153184"/>
            <a:chExt cx="405112" cy="1995273"/>
          </a:xfrm>
        </p:grpSpPr>
        <p:sp>
          <p:nvSpPr>
            <p:cNvPr id="1509" name="Google Shape;1509;p35"/>
            <p:cNvSpPr/>
            <p:nvPr/>
          </p:nvSpPr>
          <p:spPr>
            <a:xfrm>
              <a:off x="8522291" y="153184"/>
              <a:ext cx="98810" cy="98778"/>
            </a:xfrm>
            <a:custGeom>
              <a:rect b="b" l="l" r="r" t="t"/>
              <a:pathLst>
                <a:path extrusionOk="0" h="3082" w="3083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35"/>
            <p:cNvSpPr/>
            <p:nvPr/>
          </p:nvSpPr>
          <p:spPr>
            <a:xfrm>
              <a:off x="8522291" y="532207"/>
              <a:ext cx="98810" cy="99259"/>
            </a:xfrm>
            <a:custGeom>
              <a:rect b="b" l="l" r="r" t="t"/>
              <a:pathLst>
                <a:path extrusionOk="0" h="3097" w="3083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35"/>
            <p:cNvSpPr/>
            <p:nvPr/>
          </p:nvSpPr>
          <p:spPr>
            <a:xfrm>
              <a:off x="8522291" y="911679"/>
              <a:ext cx="98810" cy="98810"/>
            </a:xfrm>
            <a:custGeom>
              <a:rect b="b" l="l" r="r" t="t"/>
              <a:pathLst>
                <a:path extrusionOk="0" h="3083" w="3083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35"/>
            <p:cNvSpPr/>
            <p:nvPr/>
          </p:nvSpPr>
          <p:spPr>
            <a:xfrm>
              <a:off x="8522291" y="1290702"/>
              <a:ext cx="98810" cy="99259"/>
            </a:xfrm>
            <a:custGeom>
              <a:rect b="b" l="l" r="r" t="t"/>
              <a:pathLst>
                <a:path extrusionOk="0" h="3097" w="3083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35"/>
            <p:cNvSpPr/>
            <p:nvPr/>
          </p:nvSpPr>
          <p:spPr>
            <a:xfrm>
              <a:off x="8522291" y="1670174"/>
              <a:ext cx="98810" cy="98810"/>
            </a:xfrm>
            <a:custGeom>
              <a:rect b="b" l="l" r="r" t="t"/>
              <a:pathLst>
                <a:path extrusionOk="0" h="3083" w="3083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35"/>
            <p:cNvSpPr/>
            <p:nvPr/>
          </p:nvSpPr>
          <p:spPr>
            <a:xfrm>
              <a:off x="8522291" y="2049198"/>
              <a:ext cx="98810" cy="99259"/>
            </a:xfrm>
            <a:custGeom>
              <a:rect b="b" l="l" r="r" t="t"/>
              <a:pathLst>
                <a:path extrusionOk="0" h="3097" w="3083">
                  <a:moveTo>
                    <a:pt x="1" y="1"/>
                  </a:moveTo>
                  <a:lnTo>
                    <a:pt x="1" y="3097"/>
                  </a:lnTo>
                  <a:lnTo>
                    <a:pt x="3082" y="309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35"/>
            <p:cNvSpPr/>
            <p:nvPr/>
          </p:nvSpPr>
          <p:spPr>
            <a:xfrm>
              <a:off x="8828177" y="153184"/>
              <a:ext cx="99227" cy="98778"/>
            </a:xfrm>
            <a:custGeom>
              <a:rect b="b" l="l" r="r" t="t"/>
              <a:pathLst>
                <a:path extrusionOk="0" h="3082" w="3096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35"/>
            <p:cNvSpPr/>
            <p:nvPr/>
          </p:nvSpPr>
          <p:spPr>
            <a:xfrm>
              <a:off x="8828177" y="532207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35"/>
            <p:cNvSpPr/>
            <p:nvPr/>
          </p:nvSpPr>
          <p:spPr>
            <a:xfrm>
              <a:off x="8828177" y="911679"/>
              <a:ext cx="99227" cy="98810"/>
            </a:xfrm>
            <a:custGeom>
              <a:rect b="b" l="l" r="r" t="t"/>
              <a:pathLst>
                <a:path extrusionOk="0" h="3083" w="3096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35"/>
            <p:cNvSpPr/>
            <p:nvPr/>
          </p:nvSpPr>
          <p:spPr>
            <a:xfrm>
              <a:off x="8828177" y="1290702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35"/>
            <p:cNvSpPr/>
            <p:nvPr/>
          </p:nvSpPr>
          <p:spPr>
            <a:xfrm>
              <a:off x="8828177" y="1670174"/>
              <a:ext cx="99227" cy="98810"/>
            </a:xfrm>
            <a:custGeom>
              <a:rect b="b" l="l" r="r" t="t"/>
              <a:pathLst>
                <a:path extrusionOk="0" h="3083" w="3096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35"/>
            <p:cNvSpPr/>
            <p:nvPr/>
          </p:nvSpPr>
          <p:spPr>
            <a:xfrm>
              <a:off x="8828177" y="2049198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7"/>
                  </a:lnTo>
                  <a:lnTo>
                    <a:pt x="3096" y="3097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1" name="Google Shape;1521;p35"/>
          <p:cNvSpPr/>
          <p:nvPr/>
        </p:nvSpPr>
        <p:spPr>
          <a:xfrm>
            <a:off x="2023577" y="4518483"/>
            <a:ext cx="99259" cy="99227"/>
          </a:xfrm>
          <a:custGeom>
            <a:rect b="b" l="l" r="r" t="t"/>
            <a:pathLst>
              <a:path extrusionOk="0" h="3096" w="3097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p35"/>
          <p:cNvSpPr/>
          <p:nvPr/>
        </p:nvSpPr>
        <p:spPr>
          <a:xfrm>
            <a:off x="1644105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p35"/>
          <p:cNvSpPr/>
          <p:nvPr/>
        </p:nvSpPr>
        <p:spPr>
          <a:xfrm>
            <a:off x="1265082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35"/>
          <p:cNvSpPr/>
          <p:nvPr/>
        </p:nvSpPr>
        <p:spPr>
          <a:xfrm>
            <a:off x="885610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35"/>
          <p:cNvSpPr/>
          <p:nvPr/>
        </p:nvSpPr>
        <p:spPr>
          <a:xfrm>
            <a:off x="506586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35"/>
          <p:cNvSpPr/>
          <p:nvPr/>
        </p:nvSpPr>
        <p:spPr>
          <a:xfrm>
            <a:off x="127082" y="4518483"/>
            <a:ext cx="99259" cy="99227"/>
          </a:xfrm>
          <a:custGeom>
            <a:rect b="b" l="l" r="r" t="t"/>
            <a:pathLst>
              <a:path extrusionOk="0" h="3096" w="3097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35"/>
          <p:cNvSpPr/>
          <p:nvPr/>
        </p:nvSpPr>
        <p:spPr>
          <a:xfrm>
            <a:off x="2023577" y="4824785"/>
            <a:ext cx="99259" cy="99259"/>
          </a:xfrm>
          <a:custGeom>
            <a:rect b="b" l="l" r="r" t="t"/>
            <a:pathLst>
              <a:path extrusionOk="0" h="3097" w="3097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35"/>
          <p:cNvSpPr/>
          <p:nvPr/>
        </p:nvSpPr>
        <p:spPr>
          <a:xfrm>
            <a:off x="1644105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9" name="Google Shape;1529;p35"/>
          <p:cNvSpPr/>
          <p:nvPr/>
        </p:nvSpPr>
        <p:spPr>
          <a:xfrm>
            <a:off x="1265082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0" name="Google Shape;1530;p35"/>
          <p:cNvSpPr/>
          <p:nvPr/>
        </p:nvSpPr>
        <p:spPr>
          <a:xfrm>
            <a:off x="885610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1" name="Google Shape;1531;p35"/>
          <p:cNvSpPr/>
          <p:nvPr/>
        </p:nvSpPr>
        <p:spPr>
          <a:xfrm>
            <a:off x="506586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2" name="Google Shape;1532;p35"/>
          <p:cNvSpPr/>
          <p:nvPr/>
        </p:nvSpPr>
        <p:spPr>
          <a:xfrm>
            <a:off x="127082" y="4824785"/>
            <a:ext cx="99259" cy="99259"/>
          </a:xfrm>
          <a:custGeom>
            <a:rect b="b" l="l" r="r" t="t"/>
            <a:pathLst>
              <a:path extrusionOk="0" h="3097" w="3097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3" name="Google Shape;1533;p35"/>
          <p:cNvSpPr/>
          <p:nvPr/>
        </p:nvSpPr>
        <p:spPr>
          <a:xfrm>
            <a:off x="4" y="4723786"/>
            <a:ext cx="3897697" cy="839454"/>
          </a:xfrm>
          <a:custGeom>
            <a:rect b="b" l="l" r="r" t="t"/>
            <a:pathLst>
              <a:path extrusionOk="0" fill="none" h="26192" w="121613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4" name="Google Shape;1534;p35"/>
          <p:cNvSpPr/>
          <p:nvPr/>
        </p:nvSpPr>
        <p:spPr>
          <a:xfrm>
            <a:off x="8522303" y="17"/>
            <a:ext cx="1672497" cy="3121382"/>
          </a:xfrm>
          <a:custGeom>
            <a:rect b="b" l="l" r="r" t="t"/>
            <a:pathLst>
              <a:path extrusionOk="0" fill="none" h="97391" w="52184">
                <a:moveTo>
                  <a:pt x="1" y="1"/>
                </a:moveTo>
                <a:lnTo>
                  <a:pt x="1" y="97390"/>
                </a:lnTo>
                <a:lnTo>
                  <a:pt x="52184" y="9739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5" name="Google Shape;1535;p35"/>
          <p:cNvSpPr/>
          <p:nvPr/>
        </p:nvSpPr>
        <p:spPr>
          <a:xfrm>
            <a:off x="4" y="-248283"/>
            <a:ext cx="2321253" cy="692697"/>
          </a:xfrm>
          <a:custGeom>
            <a:rect b="b" l="l" r="r" t="t"/>
            <a:pathLst>
              <a:path extrusionOk="0" fill="none" h="21613" w="72426">
                <a:moveTo>
                  <a:pt x="0" y="21613"/>
                </a:moveTo>
                <a:lnTo>
                  <a:pt x="72425" y="21613"/>
                </a:lnTo>
                <a:lnTo>
                  <a:pt x="72425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36"/>
          <p:cNvSpPr txBox="1"/>
          <p:nvPr>
            <p:ph type="title"/>
          </p:nvPr>
        </p:nvSpPr>
        <p:spPr>
          <a:xfrm>
            <a:off x="1163049" y="2393850"/>
            <a:ext cx="4417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38" name="Google Shape;1538;p36"/>
          <p:cNvSpPr txBox="1"/>
          <p:nvPr>
            <p:ph hasCustomPrompt="1" idx="2" type="title"/>
          </p:nvPr>
        </p:nvSpPr>
        <p:spPr>
          <a:xfrm>
            <a:off x="1163038" y="1117000"/>
            <a:ext cx="1038300" cy="103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39" name="Google Shape;1539;p36"/>
          <p:cNvSpPr txBox="1"/>
          <p:nvPr>
            <p:ph idx="1" type="subTitle"/>
          </p:nvPr>
        </p:nvSpPr>
        <p:spPr>
          <a:xfrm>
            <a:off x="1163049" y="3235650"/>
            <a:ext cx="44175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0" name="Google Shape;1540;p36"/>
          <p:cNvSpPr/>
          <p:nvPr/>
        </p:nvSpPr>
        <p:spPr>
          <a:xfrm>
            <a:off x="0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1" name="Google Shape;1541;p36"/>
          <p:cNvSpPr/>
          <p:nvPr/>
        </p:nvSpPr>
        <p:spPr>
          <a:xfrm>
            <a:off x="0" y="-84130"/>
            <a:ext cx="2977156" cy="534690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36"/>
          <p:cNvSpPr/>
          <p:nvPr/>
        </p:nvSpPr>
        <p:spPr>
          <a:xfrm>
            <a:off x="8539349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36"/>
          <p:cNvSpPr/>
          <p:nvPr/>
        </p:nvSpPr>
        <p:spPr>
          <a:xfrm>
            <a:off x="3539175" y="450568"/>
            <a:ext cx="5604730" cy="32"/>
          </a:xfrm>
          <a:custGeom>
            <a:rect b="b" l="l" r="r" t="t"/>
            <a:pathLst>
              <a:path extrusionOk="0" fill="none" h="1" w="257748">
                <a:moveTo>
                  <a:pt x="0" y="0"/>
                </a:moveTo>
                <a:lnTo>
                  <a:pt x="257747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36"/>
          <p:cNvSpPr/>
          <p:nvPr/>
        </p:nvSpPr>
        <p:spPr>
          <a:xfrm>
            <a:off x="1903538" y="4783984"/>
            <a:ext cx="847546" cy="183756"/>
          </a:xfrm>
          <a:custGeom>
            <a:rect b="b" l="l" r="r" t="t"/>
            <a:pathLst>
              <a:path extrusionOk="0" fill="none" h="5737" w="26461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36"/>
          <p:cNvSpPr/>
          <p:nvPr/>
        </p:nvSpPr>
        <p:spPr>
          <a:xfrm>
            <a:off x="-117131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6"/>
          <p:cNvSpPr/>
          <p:nvPr/>
        </p:nvSpPr>
        <p:spPr>
          <a:xfrm>
            <a:off x="8782570" y="2384150"/>
            <a:ext cx="417602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36"/>
          <p:cNvSpPr/>
          <p:nvPr/>
        </p:nvSpPr>
        <p:spPr>
          <a:xfrm>
            <a:off x="3539178" y="-32"/>
            <a:ext cx="3019148" cy="140035"/>
          </a:xfrm>
          <a:custGeom>
            <a:rect b="b" l="l" r="r" t="t"/>
            <a:pathLst>
              <a:path extrusionOk="0" fill="none" h="4372" w="94260">
                <a:moveTo>
                  <a:pt x="0" y="0"/>
                </a:moveTo>
                <a:lnTo>
                  <a:pt x="0" y="4371"/>
                </a:lnTo>
                <a:lnTo>
                  <a:pt x="94260" y="4371"/>
                </a:lnTo>
                <a:lnTo>
                  <a:pt x="94260" y="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48" name="Google Shape;1548;p36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1549" name="Google Shape;1549;p36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6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6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6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6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36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36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36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36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36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36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6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36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36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36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36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36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36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36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36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0" name="Google Shape;1570;p36"/>
          <p:cNvGrpSpPr/>
          <p:nvPr/>
        </p:nvGrpSpPr>
        <p:grpSpPr>
          <a:xfrm>
            <a:off x="151440" y="1557235"/>
            <a:ext cx="426095" cy="1195007"/>
            <a:chOff x="268563" y="1557235"/>
            <a:chExt cx="426095" cy="1195007"/>
          </a:xfrm>
        </p:grpSpPr>
        <p:sp>
          <p:nvSpPr>
            <p:cNvPr id="1571" name="Google Shape;1571;p36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36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36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36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36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36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36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6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36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36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36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36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36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36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6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36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36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36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9" name="Google Shape;1589;p36"/>
          <p:cNvGrpSpPr/>
          <p:nvPr/>
        </p:nvGrpSpPr>
        <p:grpSpPr>
          <a:xfrm>
            <a:off x="7021169" y="4518483"/>
            <a:ext cx="1995753" cy="405561"/>
            <a:chOff x="7021169" y="4518483"/>
            <a:chExt cx="1995753" cy="405561"/>
          </a:xfrm>
        </p:grpSpPr>
        <p:sp>
          <p:nvSpPr>
            <p:cNvPr id="1590" name="Google Shape;1590;p36"/>
            <p:cNvSpPr/>
            <p:nvPr/>
          </p:nvSpPr>
          <p:spPr>
            <a:xfrm flipH="1">
              <a:off x="7021169" y="4518483"/>
              <a:ext cx="99259" cy="99227"/>
            </a:xfrm>
            <a:custGeom>
              <a:rect b="b" l="l" r="r" t="t"/>
              <a:pathLst>
                <a:path extrusionOk="0" h="3096" w="3097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36"/>
            <p:cNvSpPr/>
            <p:nvPr/>
          </p:nvSpPr>
          <p:spPr>
            <a:xfrm flipH="1">
              <a:off x="7400673" y="4518483"/>
              <a:ext cx="99227" cy="99227"/>
            </a:xfrm>
            <a:custGeom>
              <a:rect b="b" l="l" r="r" t="t"/>
              <a:pathLst>
                <a:path extrusionOk="0" h="3096" w="3096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36"/>
            <p:cNvSpPr/>
            <p:nvPr/>
          </p:nvSpPr>
          <p:spPr>
            <a:xfrm flipH="1">
              <a:off x="7779696" y="4518483"/>
              <a:ext cx="99227" cy="99227"/>
            </a:xfrm>
            <a:custGeom>
              <a:rect b="b" l="l" r="r" t="t"/>
              <a:pathLst>
                <a:path extrusionOk="0" h="3096" w="3096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36"/>
            <p:cNvSpPr/>
            <p:nvPr/>
          </p:nvSpPr>
          <p:spPr>
            <a:xfrm flipH="1">
              <a:off x="8159168" y="4518483"/>
              <a:ext cx="99227" cy="99227"/>
            </a:xfrm>
            <a:custGeom>
              <a:rect b="b" l="l" r="r" t="t"/>
              <a:pathLst>
                <a:path extrusionOk="0" h="3096" w="3096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36"/>
            <p:cNvSpPr/>
            <p:nvPr/>
          </p:nvSpPr>
          <p:spPr>
            <a:xfrm flipH="1">
              <a:off x="8538192" y="4518483"/>
              <a:ext cx="99227" cy="99227"/>
            </a:xfrm>
            <a:custGeom>
              <a:rect b="b" l="l" r="r" t="t"/>
              <a:pathLst>
                <a:path extrusionOk="0" h="3096" w="3096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36"/>
            <p:cNvSpPr/>
            <p:nvPr/>
          </p:nvSpPr>
          <p:spPr>
            <a:xfrm flipH="1">
              <a:off x="8917664" y="4518483"/>
              <a:ext cx="99259" cy="99227"/>
            </a:xfrm>
            <a:custGeom>
              <a:rect b="b" l="l" r="r" t="t"/>
              <a:pathLst>
                <a:path extrusionOk="0" h="3096" w="3097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36"/>
            <p:cNvSpPr/>
            <p:nvPr/>
          </p:nvSpPr>
          <p:spPr>
            <a:xfrm flipH="1">
              <a:off x="7021169" y="4824785"/>
              <a:ext cx="99259" cy="99259"/>
            </a:xfrm>
            <a:custGeom>
              <a:rect b="b" l="l" r="r" t="t"/>
              <a:pathLst>
                <a:path extrusionOk="0" h="3097" w="3097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36"/>
            <p:cNvSpPr/>
            <p:nvPr/>
          </p:nvSpPr>
          <p:spPr>
            <a:xfrm flipH="1">
              <a:off x="7400673" y="4824785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36"/>
            <p:cNvSpPr/>
            <p:nvPr/>
          </p:nvSpPr>
          <p:spPr>
            <a:xfrm flipH="1">
              <a:off x="7779696" y="4824785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36"/>
            <p:cNvSpPr/>
            <p:nvPr/>
          </p:nvSpPr>
          <p:spPr>
            <a:xfrm flipH="1">
              <a:off x="8159168" y="4824785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36"/>
            <p:cNvSpPr/>
            <p:nvPr/>
          </p:nvSpPr>
          <p:spPr>
            <a:xfrm flipH="1">
              <a:off x="8538192" y="4824785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36"/>
            <p:cNvSpPr/>
            <p:nvPr/>
          </p:nvSpPr>
          <p:spPr>
            <a:xfrm flipH="1">
              <a:off x="8917664" y="4824785"/>
              <a:ext cx="99259" cy="99259"/>
            </a:xfrm>
            <a:custGeom>
              <a:rect b="b" l="l" r="r" t="t"/>
              <a:pathLst>
                <a:path extrusionOk="0" h="3097" w="3097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2" name="Google Shape;1602;p36"/>
          <p:cNvSpPr/>
          <p:nvPr/>
        </p:nvSpPr>
        <p:spPr>
          <a:xfrm flipH="1">
            <a:off x="5246304" y="4723786"/>
            <a:ext cx="3897697" cy="839454"/>
          </a:xfrm>
          <a:custGeom>
            <a:rect b="b" l="l" r="r" t="t"/>
            <a:pathLst>
              <a:path extrusionOk="0" fill="none" h="26192" w="121613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03" name="Shape 1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4" name="Google Shape;1604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05" name="Google Shape;1605;p37"/>
          <p:cNvSpPr txBox="1"/>
          <p:nvPr>
            <p:ph idx="1" type="body"/>
          </p:nvPr>
        </p:nvSpPr>
        <p:spPr>
          <a:xfrm>
            <a:off x="1000950" y="1152475"/>
            <a:ext cx="71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sz="1400"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606" name="Google Shape;1606;p37"/>
          <p:cNvSpPr/>
          <p:nvPr/>
        </p:nvSpPr>
        <p:spPr>
          <a:xfrm rot="10800000">
            <a:off x="6164569" y="4692721"/>
            <a:ext cx="2977156" cy="465181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07" name="Google Shape;1607;p37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608" name="Google Shape;1608;p37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7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37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7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37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37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37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37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37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37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37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37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37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37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37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37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37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37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37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37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37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9" name="Google Shape;1629;p37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630" name="Google Shape;1630;p37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37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37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37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37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37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37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37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37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37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37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37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2" name="Google Shape;1642;p37"/>
          <p:cNvSpPr/>
          <p:nvPr/>
        </p:nvSpPr>
        <p:spPr>
          <a:xfrm flipH="1" rot="5400000">
            <a:off x="-728393" y="2314857"/>
            <a:ext cx="1793990" cy="480947"/>
          </a:xfrm>
          <a:custGeom>
            <a:rect b="b" l="l" r="r" t="t"/>
            <a:pathLst>
              <a:path extrusionOk="0" fill="none" h="5737" w="26461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p38"/>
          <p:cNvSpPr txBox="1"/>
          <p:nvPr>
            <p:ph idx="1" type="subTitle"/>
          </p:nvPr>
        </p:nvSpPr>
        <p:spPr>
          <a:xfrm>
            <a:off x="1213775" y="2701350"/>
            <a:ext cx="3061500" cy="5304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5" name="Google Shape;1645;p38"/>
          <p:cNvSpPr txBox="1"/>
          <p:nvPr>
            <p:ph idx="2" type="subTitle"/>
          </p:nvPr>
        </p:nvSpPr>
        <p:spPr>
          <a:xfrm>
            <a:off x="4868625" y="2701350"/>
            <a:ext cx="3061500" cy="5304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6" name="Google Shape;1646;p38"/>
          <p:cNvSpPr txBox="1"/>
          <p:nvPr>
            <p:ph idx="3" type="subTitle"/>
          </p:nvPr>
        </p:nvSpPr>
        <p:spPr>
          <a:xfrm>
            <a:off x="1213775" y="3231750"/>
            <a:ext cx="3061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7" name="Google Shape;1647;p38"/>
          <p:cNvSpPr txBox="1"/>
          <p:nvPr>
            <p:ph idx="4" type="subTitle"/>
          </p:nvPr>
        </p:nvSpPr>
        <p:spPr>
          <a:xfrm>
            <a:off x="4868625" y="3231750"/>
            <a:ext cx="3061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8" name="Google Shape;1648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49" name="Google Shape;1649;p38"/>
          <p:cNvSpPr/>
          <p:nvPr/>
        </p:nvSpPr>
        <p:spPr>
          <a:xfrm>
            <a:off x="0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0" name="Google Shape;1650;p38"/>
          <p:cNvSpPr/>
          <p:nvPr/>
        </p:nvSpPr>
        <p:spPr>
          <a:xfrm>
            <a:off x="8539349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1" name="Google Shape;1651;p38"/>
          <p:cNvSpPr/>
          <p:nvPr/>
        </p:nvSpPr>
        <p:spPr>
          <a:xfrm>
            <a:off x="-117131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2" name="Google Shape;1652;p38"/>
          <p:cNvSpPr/>
          <p:nvPr/>
        </p:nvSpPr>
        <p:spPr>
          <a:xfrm>
            <a:off x="8841360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53" name="Google Shape;1653;p38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1654" name="Google Shape;1654;p38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38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38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8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8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8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8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38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38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38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38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38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38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38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38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38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38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38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38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38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38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5" name="Google Shape;1675;p38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1676" name="Google Shape;1676;p38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8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38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8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8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8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38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38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38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38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38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38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8" name="Google Shape;1688;p38"/>
          <p:cNvSpPr/>
          <p:nvPr/>
        </p:nvSpPr>
        <p:spPr>
          <a:xfrm>
            <a:off x="0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91" name="Google Shape;1691;p39"/>
          <p:cNvSpPr/>
          <p:nvPr/>
        </p:nvSpPr>
        <p:spPr>
          <a:xfrm>
            <a:off x="8539349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39"/>
          <p:cNvSpPr/>
          <p:nvPr/>
        </p:nvSpPr>
        <p:spPr>
          <a:xfrm>
            <a:off x="8841360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3" name="Google Shape;1693;p39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1694" name="Google Shape;1694;p39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9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9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9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9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9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9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9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9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9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9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9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5" name="Google Shape;1715;p39"/>
          <p:cNvSpPr/>
          <p:nvPr/>
        </p:nvSpPr>
        <p:spPr>
          <a:xfrm>
            <a:off x="0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39"/>
          <p:cNvSpPr/>
          <p:nvPr/>
        </p:nvSpPr>
        <p:spPr>
          <a:xfrm>
            <a:off x="0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39"/>
          <p:cNvSpPr/>
          <p:nvPr/>
        </p:nvSpPr>
        <p:spPr>
          <a:xfrm>
            <a:off x="-117131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8" name="Google Shape;1718;p39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1719" name="Google Shape;1719;p39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9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9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9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9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9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9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9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9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9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9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9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3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33" name="Google Shape;1733;p40"/>
          <p:cNvSpPr txBox="1"/>
          <p:nvPr>
            <p:ph idx="1" type="body"/>
          </p:nvPr>
        </p:nvSpPr>
        <p:spPr>
          <a:xfrm>
            <a:off x="720000" y="1741050"/>
            <a:ext cx="4176000" cy="21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734" name="Google Shape;1734;p40"/>
          <p:cNvGrpSpPr/>
          <p:nvPr/>
        </p:nvGrpSpPr>
        <p:grpSpPr>
          <a:xfrm>
            <a:off x="5777581" y="1658419"/>
            <a:ext cx="2038710" cy="1557673"/>
            <a:chOff x="3215075" y="2582089"/>
            <a:chExt cx="1580150" cy="1207311"/>
          </a:xfrm>
        </p:grpSpPr>
        <p:grpSp>
          <p:nvGrpSpPr>
            <p:cNvPr id="1735" name="Google Shape;1735;p40"/>
            <p:cNvGrpSpPr/>
            <p:nvPr/>
          </p:nvGrpSpPr>
          <p:grpSpPr>
            <a:xfrm>
              <a:off x="3215075" y="2723775"/>
              <a:ext cx="1580150" cy="1065625"/>
              <a:chOff x="3215075" y="2723775"/>
              <a:chExt cx="1580150" cy="1065625"/>
            </a:xfrm>
          </p:grpSpPr>
          <p:sp>
            <p:nvSpPr>
              <p:cNvPr id="1736" name="Google Shape;1736;p40"/>
              <p:cNvSpPr/>
              <p:nvPr/>
            </p:nvSpPr>
            <p:spPr>
              <a:xfrm>
                <a:off x="4018400" y="2757025"/>
                <a:ext cx="708650" cy="124075"/>
              </a:xfrm>
              <a:custGeom>
                <a:rect b="b" l="l" r="r" t="t"/>
                <a:pathLst>
                  <a:path extrusionOk="0" h="4963" w="28346">
                    <a:moveTo>
                      <a:pt x="3237" y="0"/>
                    </a:moveTo>
                    <a:cubicBezTo>
                      <a:pt x="2171" y="0"/>
                      <a:pt x="1096" y="30"/>
                      <a:pt x="1" y="80"/>
                    </a:cubicBezTo>
                    <a:lnTo>
                      <a:pt x="1" y="3836"/>
                    </a:lnTo>
                    <a:cubicBezTo>
                      <a:pt x="1" y="3836"/>
                      <a:pt x="1657" y="2907"/>
                      <a:pt x="5325" y="2907"/>
                    </a:cubicBezTo>
                    <a:cubicBezTo>
                      <a:pt x="6780" y="2907"/>
                      <a:pt x="8551" y="3053"/>
                      <a:pt x="10661" y="3461"/>
                    </a:cubicBezTo>
                    <a:cubicBezTo>
                      <a:pt x="14451" y="4198"/>
                      <a:pt x="19448" y="4963"/>
                      <a:pt x="23099" y="4963"/>
                    </a:cubicBezTo>
                    <a:cubicBezTo>
                      <a:pt x="26212" y="4963"/>
                      <a:pt x="28346" y="4406"/>
                      <a:pt x="27915" y="2801"/>
                    </a:cubicBezTo>
                    <a:cubicBezTo>
                      <a:pt x="27866" y="2621"/>
                      <a:pt x="27706" y="2517"/>
                      <a:pt x="27547" y="2517"/>
                    </a:cubicBezTo>
                    <a:cubicBezTo>
                      <a:pt x="27446" y="2517"/>
                      <a:pt x="27345" y="2559"/>
                      <a:pt x="27272" y="2649"/>
                    </a:cubicBezTo>
                    <a:cubicBezTo>
                      <a:pt x="26798" y="3221"/>
                      <a:pt x="25762" y="4063"/>
                      <a:pt x="23771" y="4063"/>
                    </a:cubicBezTo>
                    <a:cubicBezTo>
                      <a:pt x="22690" y="4063"/>
                      <a:pt x="21326" y="3815"/>
                      <a:pt x="19618" y="3140"/>
                    </a:cubicBezTo>
                    <a:cubicBezTo>
                      <a:pt x="13449" y="703"/>
                      <a:pt x="8448" y="0"/>
                      <a:pt x="3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40"/>
              <p:cNvSpPr/>
              <p:nvPr/>
            </p:nvSpPr>
            <p:spPr>
              <a:xfrm>
                <a:off x="3309775" y="2757025"/>
                <a:ext cx="708650" cy="124075"/>
              </a:xfrm>
              <a:custGeom>
                <a:rect b="b" l="l" r="r" t="t"/>
                <a:pathLst>
                  <a:path extrusionOk="0" h="4963" w="28346">
                    <a:moveTo>
                      <a:pt x="25109" y="0"/>
                    </a:moveTo>
                    <a:cubicBezTo>
                      <a:pt x="19898" y="0"/>
                      <a:pt x="14897" y="703"/>
                      <a:pt x="8728" y="3140"/>
                    </a:cubicBezTo>
                    <a:cubicBezTo>
                      <a:pt x="7020" y="3815"/>
                      <a:pt x="5657" y="4063"/>
                      <a:pt x="4575" y="4063"/>
                    </a:cubicBezTo>
                    <a:cubicBezTo>
                      <a:pt x="2584" y="4063"/>
                      <a:pt x="1548" y="3221"/>
                      <a:pt x="1074" y="2649"/>
                    </a:cubicBezTo>
                    <a:cubicBezTo>
                      <a:pt x="1001" y="2559"/>
                      <a:pt x="900" y="2517"/>
                      <a:pt x="799" y="2517"/>
                    </a:cubicBezTo>
                    <a:cubicBezTo>
                      <a:pt x="640" y="2517"/>
                      <a:pt x="481" y="2621"/>
                      <a:pt x="432" y="2801"/>
                    </a:cubicBezTo>
                    <a:cubicBezTo>
                      <a:pt x="1" y="4406"/>
                      <a:pt x="2134" y="4963"/>
                      <a:pt x="5248" y="4963"/>
                    </a:cubicBezTo>
                    <a:cubicBezTo>
                      <a:pt x="8898" y="4963"/>
                      <a:pt x="13896" y="4198"/>
                      <a:pt x="17685" y="3461"/>
                    </a:cubicBezTo>
                    <a:cubicBezTo>
                      <a:pt x="19795" y="3053"/>
                      <a:pt x="21566" y="2907"/>
                      <a:pt x="23021" y="2907"/>
                    </a:cubicBezTo>
                    <a:cubicBezTo>
                      <a:pt x="26690" y="2907"/>
                      <a:pt x="28346" y="3836"/>
                      <a:pt x="28346" y="3836"/>
                    </a:cubicBezTo>
                    <a:lnTo>
                      <a:pt x="28346" y="80"/>
                    </a:lnTo>
                    <a:cubicBezTo>
                      <a:pt x="27250" y="30"/>
                      <a:pt x="26175" y="0"/>
                      <a:pt x="25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40"/>
              <p:cNvSpPr/>
              <p:nvPr/>
            </p:nvSpPr>
            <p:spPr>
              <a:xfrm>
                <a:off x="3946150" y="2723775"/>
                <a:ext cx="139850" cy="983775"/>
              </a:xfrm>
              <a:custGeom>
                <a:rect b="b" l="l" r="r" t="t"/>
                <a:pathLst>
                  <a:path extrusionOk="0" h="39351" w="5594">
                    <a:moveTo>
                      <a:pt x="2944" y="0"/>
                    </a:moveTo>
                    <a:cubicBezTo>
                      <a:pt x="2275" y="0"/>
                      <a:pt x="1722" y="527"/>
                      <a:pt x="1695" y="1196"/>
                    </a:cubicBezTo>
                    <a:lnTo>
                      <a:pt x="1669" y="1660"/>
                    </a:lnTo>
                    <a:lnTo>
                      <a:pt x="1642" y="2266"/>
                    </a:lnTo>
                    <a:lnTo>
                      <a:pt x="1517" y="4978"/>
                    </a:lnTo>
                    <a:lnTo>
                      <a:pt x="518" y="26906"/>
                    </a:lnTo>
                    <a:lnTo>
                      <a:pt x="500" y="27183"/>
                    </a:lnTo>
                    <a:lnTo>
                      <a:pt x="482" y="27611"/>
                    </a:lnTo>
                    <a:lnTo>
                      <a:pt x="446" y="28423"/>
                    </a:lnTo>
                    <a:lnTo>
                      <a:pt x="429" y="28851"/>
                    </a:lnTo>
                    <a:lnTo>
                      <a:pt x="411" y="29127"/>
                    </a:lnTo>
                    <a:lnTo>
                      <a:pt x="72" y="36487"/>
                    </a:lnTo>
                    <a:cubicBezTo>
                      <a:pt x="0" y="38048"/>
                      <a:pt x="1240" y="39351"/>
                      <a:pt x="2802" y="39351"/>
                    </a:cubicBezTo>
                    <a:cubicBezTo>
                      <a:pt x="4354" y="39351"/>
                      <a:pt x="5594" y="38057"/>
                      <a:pt x="5531" y="36514"/>
                    </a:cubicBezTo>
                    <a:lnTo>
                      <a:pt x="5255" y="29127"/>
                    </a:lnTo>
                    <a:lnTo>
                      <a:pt x="5237" y="28851"/>
                    </a:lnTo>
                    <a:lnTo>
                      <a:pt x="5228" y="28423"/>
                    </a:lnTo>
                    <a:lnTo>
                      <a:pt x="5192" y="27611"/>
                    </a:lnTo>
                    <a:lnTo>
                      <a:pt x="5175" y="27183"/>
                    </a:lnTo>
                    <a:lnTo>
                      <a:pt x="5166" y="26906"/>
                    </a:lnTo>
                    <a:lnTo>
                      <a:pt x="4345" y="4960"/>
                    </a:lnTo>
                    <a:lnTo>
                      <a:pt x="4238" y="2195"/>
                    </a:lnTo>
                    <a:lnTo>
                      <a:pt x="4220" y="1660"/>
                    </a:lnTo>
                    <a:lnTo>
                      <a:pt x="4202" y="1214"/>
                    </a:lnTo>
                    <a:cubicBezTo>
                      <a:pt x="4184" y="875"/>
                      <a:pt x="4042" y="571"/>
                      <a:pt x="3819" y="357"/>
                    </a:cubicBezTo>
                    <a:cubicBezTo>
                      <a:pt x="3587" y="134"/>
                      <a:pt x="3283" y="0"/>
                      <a:pt x="2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40"/>
              <p:cNvSpPr/>
              <p:nvPr/>
            </p:nvSpPr>
            <p:spPr>
              <a:xfrm>
                <a:off x="4569275" y="2878100"/>
                <a:ext cx="54900" cy="54900"/>
              </a:xfrm>
              <a:custGeom>
                <a:rect b="b" l="l" r="r" t="t"/>
                <a:pathLst>
                  <a:path extrusionOk="0" h="2196" w="2196">
                    <a:moveTo>
                      <a:pt x="1098" y="242"/>
                    </a:moveTo>
                    <a:cubicBezTo>
                      <a:pt x="1571" y="242"/>
                      <a:pt x="1954" y="625"/>
                      <a:pt x="1954" y="1098"/>
                    </a:cubicBezTo>
                    <a:cubicBezTo>
                      <a:pt x="1954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500" y="1"/>
                      <a:pt x="1" y="491"/>
                      <a:pt x="1" y="1098"/>
                    </a:cubicBezTo>
                    <a:cubicBezTo>
                      <a:pt x="1" y="1696"/>
                      <a:pt x="500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40"/>
              <p:cNvSpPr/>
              <p:nvPr/>
            </p:nvSpPr>
            <p:spPr>
              <a:xfrm>
                <a:off x="4435250" y="2923475"/>
                <a:ext cx="152575" cy="468050"/>
              </a:xfrm>
              <a:custGeom>
                <a:rect b="b" l="l" r="r" t="t"/>
                <a:pathLst>
                  <a:path extrusionOk="0" h="18722" w="6103">
                    <a:moveTo>
                      <a:pt x="5971" y="1"/>
                    </a:moveTo>
                    <a:cubicBezTo>
                      <a:pt x="5918" y="1"/>
                      <a:pt x="5867" y="34"/>
                      <a:pt x="5852" y="86"/>
                    </a:cubicBezTo>
                    <a:lnTo>
                      <a:pt x="27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41" y="18695"/>
                      <a:pt x="250" y="18642"/>
                    </a:cubicBezTo>
                    <a:lnTo>
                      <a:pt x="6084" y="157"/>
                    </a:lnTo>
                    <a:cubicBezTo>
                      <a:pt x="6102" y="95"/>
                      <a:pt x="6066" y="23"/>
                      <a:pt x="6004" y="6"/>
                    </a:cubicBezTo>
                    <a:cubicBezTo>
                      <a:pt x="5993" y="2"/>
                      <a:pt x="5982" y="1"/>
                      <a:pt x="5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40"/>
              <p:cNvSpPr/>
              <p:nvPr/>
            </p:nvSpPr>
            <p:spPr>
              <a:xfrm>
                <a:off x="4604300" y="2925050"/>
                <a:ext cx="152575" cy="468050"/>
              </a:xfrm>
              <a:custGeom>
                <a:rect b="b" l="l" r="r" t="t"/>
                <a:pathLst>
                  <a:path extrusionOk="0" h="18722" w="6103">
                    <a:moveTo>
                      <a:pt x="135" y="0"/>
                    </a:moveTo>
                    <a:cubicBezTo>
                      <a:pt x="123" y="0"/>
                      <a:pt x="111" y="2"/>
                      <a:pt x="98" y="5"/>
                    </a:cubicBezTo>
                    <a:cubicBezTo>
                      <a:pt x="36" y="23"/>
                      <a:pt x="0" y="94"/>
                      <a:pt x="27" y="157"/>
                    </a:cubicBezTo>
                    <a:lnTo>
                      <a:pt x="5853" y="18641"/>
                    </a:lnTo>
                    <a:cubicBezTo>
                      <a:pt x="5870" y="18695"/>
                      <a:pt x="5915" y="18721"/>
                      <a:pt x="5968" y="18721"/>
                    </a:cubicBezTo>
                    <a:lnTo>
                      <a:pt x="6004" y="18721"/>
                    </a:lnTo>
                    <a:cubicBezTo>
                      <a:pt x="6067" y="18703"/>
                      <a:pt x="6102" y="18632"/>
                      <a:pt x="6084" y="18570"/>
                    </a:cubicBezTo>
                    <a:lnTo>
                      <a:pt x="250" y="85"/>
                    </a:lnTo>
                    <a:cubicBezTo>
                      <a:pt x="235" y="34"/>
                      <a:pt x="190" y="0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40"/>
              <p:cNvSpPr/>
              <p:nvPr/>
            </p:nvSpPr>
            <p:spPr>
              <a:xfrm>
                <a:off x="4593825" y="2926950"/>
                <a:ext cx="6025" cy="464575"/>
              </a:xfrm>
              <a:custGeom>
                <a:rect b="b" l="l" r="r" t="t"/>
                <a:pathLst>
                  <a:path extrusionOk="0" h="18583" w="241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40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rect b="b" l="l" r="r" t="t"/>
                <a:pathLst>
                  <a:path extrusionOk="0" h="6532" w="15845">
                    <a:moveTo>
                      <a:pt x="1" y="1"/>
                    </a:move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40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rect b="b" l="l" r="r" t="t"/>
                <a:pathLst>
                  <a:path extrusionOk="0" h="6532" w="15845">
                    <a:moveTo>
                      <a:pt x="13722" y="1"/>
                    </a:moveTo>
                    <a:cubicBezTo>
                      <a:pt x="11619" y="2133"/>
                      <a:pt x="9394" y="2844"/>
                      <a:pt x="7361" y="2844"/>
                    </a:cubicBezTo>
                    <a:cubicBezTo>
                      <a:pt x="3296" y="2844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40"/>
              <p:cNvSpPr/>
              <p:nvPr/>
            </p:nvSpPr>
            <p:spPr>
              <a:xfrm>
                <a:off x="3385450" y="2878100"/>
                <a:ext cx="54900" cy="54900"/>
              </a:xfrm>
              <a:custGeom>
                <a:rect b="b" l="l" r="r" t="t"/>
                <a:pathLst>
                  <a:path extrusionOk="0" h="2196" w="2196">
                    <a:moveTo>
                      <a:pt x="1098" y="242"/>
                    </a:moveTo>
                    <a:cubicBezTo>
                      <a:pt x="1571" y="242"/>
                      <a:pt x="1955" y="625"/>
                      <a:pt x="1955" y="1098"/>
                    </a:cubicBezTo>
                    <a:cubicBezTo>
                      <a:pt x="1955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491" y="1"/>
                      <a:pt x="1" y="491"/>
                      <a:pt x="1" y="1098"/>
                    </a:cubicBezTo>
                    <a:cubicBezTo>
                      <a:pt x="1" y="1696"/>
                      <a:pt x="491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40"/>
              <p:cNvSpPr/>
              <p:nvPr/>
            </p:nvSpPr>
            <p:spPr>
              <a:xfrm>
                <a:off x="3251425" y="2923475"/>
                <a:ext cx="152575" cy="468050"/>
              </a:xfrm>
              <a:custGeom>
                <a:rect b="b" l="l" r="r" t="t"/>
                <a:pathLst>
                  <a:path extrusionOk="0" h="18722" w="6103">
                    <a:moveTo>
                      <a:pt x="5963" y="1"/>
                    </a:moveTo>
                    <a:cubicBezTo>
                      <a:pt x="5912" y="1"/>
                      <a:pt x="5867" y="34"/>
                      <a:pt x="5852" y="86"/>
                    </a:cubicBezTo>
                    <a:lnTo>
                      <a:pt x="18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32" y="18695"/>
                      <a:pt x="250" y="18642"/>
                    </a:cubicBezTo>
                    <a:lnTo>
                      <a:pt x="6075" y="157"/>
                    </a:lnTo>
                    <a:cubicBezTo>
                      <a:pt x="6102" y="95"/>
                      <a:pt x="6067" y="23"/>
                      <a:pt x="5995" y="6"/>
                    </a:cubicBezTo>
                    <a:cubicBezTo>
                      <a:pt x="5984" y="2"/>
                      <a:pt x="5973" y="1"/>
                      <a:pt x="5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40"/>
              <p:cNvSpPr/>
              <p:nvPr/>
            </p:nvSpPr>
            <p:spPr>
              <a:xfrm>
                <a:off x="3420475" y="2925050"/>
                <a:ext cx="152575" cy="468050"/>
              </a:xfrm>
              <a:custGeom>
                <a:rect b="b" l="l" r="r" t="t"/>
                <a:pathLst>
                  <a:path extrusionOk="0" h="18722" w="6103">
                    <a:moveTo>
                      <a:pt x="132" y="0"/>
                    </a:moveTo>
                    <a:cubicBezTo>
                      <a:pt x="121" y="0"/>
                      <a:pt x="109" y="2"/>
                      <a:pt x="99" y="5"/>
                    </a:cubicBezTo>
                    <a:cubicBezTo>
                      <a:pt x="36" y="23"/>
                      <a:pt x="0" y="94"/>
                      <a:pt x="18" y="157"/>
                    </a:cubicBezTo>
                    <a:lnTo>
                      <a:pt x="5844" y="18641"/>
                    </a:lnTo>
                    <a:cubicBezTo>
                      <a:pt x="5862" y="18695"/>
                      <a:pt x="5915" y="18721"/>
                      <a:pt x="5960" y="18721"/>
                    </a:cubicBezTo>
                    <a:lnTo>
                      <a:pt x="5995" y="18721"/>
                    </a:lnTo>
                    <a:cubicBezTo>
                      <a:pt x="6067" y="18703"/>
                      <a:pt x="6102" y="18632"/>
                      <a:pt x="6076" y="18570"/>
                    </a:cubicBezTo>
                    <a:lnTo>
                      <a:pt x="250" y="85"/>
                    </a:lnTo>
                    <a:cubicBezTo>
                      <a:pt x="235" y="34"/>
                      <a:pt x="184" y="0"/>
                      <a:pt x="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40"/>
              <p:cNvSpPr/>
              <p:nvPr/>
            </p:nvSpPr>
            <p:spPr>
              <a:xfrm>
                <a:off x="3410000" y="2926950"/>
                <a:ext cx="6025" cy="464575"/>
              </a:xfrm>
              <a:custGeom>
                <a:rect b="b" l="l" r="r" t="t"/>
                <a:pathLst>
                  <a:path extrusionOk="0" h="18583" w="241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40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rect b="b" l="l" r="r" t="t"/>
                <a:pathLst>
                  <a:path extrusionOk="0" h="6532" w="15853">
                    <a:moveTo>
                      <a:pt x="0" y="1"/>
                    </a:move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40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rect b="b" l="l" r="r" t="t"/>
                <a:pathLst>
                  <a:path extrusionOk="0" h="6532" w="15853">
                    <a:moveTo>
                      <a:pt x="13730" y="1"/>
                    </a:moveTo>
                    <a:cubicBezTo>
                      <a:pt x="11627" y="2133"/>
                      <a:pt x="9401" y="2844"/>
                      <a:pt x="7367" y="2844"/>
                    </a:cubicBezTo>
                    <a:cubicBezTo>
                      <a:pt x="3299" y="2844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40"/>
              <p:cNvSpPr/>
              <p:nvPr/>
            </p:nvSpPr>
            <p:spPr>
              <a:xfrm>
                <a:off x="3957300" y="3414025"/>
                <a:ext cx="119575" cy="20325"/>
              </a:xfrm>
              <a:custGeom>
                <a:rect b="b" l="l" r="r" t="t"/>
                <a:pathLst>
                  <a:path extrusionOk="0" h="813" w="4783">
                    <a:moveTo>
                      <a:pt x="36" y="1"/>
                    </a:moveTo>
                    <a:lnTo>
                      <a:pt x="0" y="813"/>
                    </a:lnTo>
                    <a:lnTo>
                      <a:pt x="4782" y="813"/>
                    </a:lnTo>
                    <a:lnTo>
                      <a:pt x="4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40"/>
              <p:cNvSpPr/>
              <p:nvPr/>
            </p:nvSpPr>
            <p:spPr>
              <a:xfrm>
                <a:off x="3958625" y="3396425"/>
                <a:ext cx="116900" cy="6925"/>
              </a:xfrm>
              <a:custGeom>
                <a:rect b="b" l="l" r="r" t="t"/>
                <a:pathLst>
                  <a:path extrusionOk="0" h="277" w="4676">
                    <a:moveTo>
                      <a:pt x="19" y="0"/>
                    </a:moveTo>
                    <a:lnTo>
                      <a:pt x="1" y="277"/>
                    </a:lnTo>
                    <a:lnTo>
                      <a:pt x="4676" y="277"/>
                    </a:lnTo>
                    <a:lnTo>
                      <a:pt x="46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40"/>
              <p:cNvSpPr/>
              <p:nvPr/>
            </p:nvSpPr>
            <p:spPr>
              <a:xfrm>
                <a:off x="3956400" y="3445025"/>
                <a:ext cx="121125" cy="6950"/>
              </a:xfrm>
              <a:custGeom>
                <a:rect b="b" l="l" r="r" t="t"/>
                <a:pathLst>
                  <a:path extrusionOk="0" h="278" w="4845">
                    <a:moveTo>
                      <a:pt x="19" y="1"/>
                    </a:moveTo>
                    <a:lnTo>
                      <a:pt x="1" y="277"/>
                    </a:lnTo>
                    <a:lnTo>
                      <a:pt x="4845" y="277"/>
                    </a:lnTo>
                    <a:lnTo>
                      <a:pt x="4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40"/>
              <p:cNvSpPr/>
              <p:nvPr/>
            </p:nvSpPr>
            <p:spPr>
              <a:xfrm>
                <a:off x="3600450" y="3635500"/>
                <a:ext cx="838375" cy="105725"/>
              </a:xfrm>
              <a:custGeom>
                <a:rect b="b" l="l" r="r" t="t"/>
                <a:pathLst>
                  <a:path extrusionOk="0" h="4229" w="33535">
                    <a:moveTo>
                      <a:pt x="4220" y="0"/>
                    </a:moveTo>
                    <a:cubicBezTo>
                      <a:pt x="3061" y="0"/>
                      <a:pt x="1999" y="473"/>
                      <a:pt x="1241" y="1240"/>
                    </a:cubicBezTo>
                    <a:cubicBezTo>
                      <a:pt x="625" y="1856"/>
                      <a:pt x="197" y="2659"/>
                      <a:pt x="54" y="3560"/>
                    </a:cubicBezTo>
                    <a:cubicBezTo>
                      <a:pt x="19" y="3774"/>
                      <a:pt x="1" y="3997"/>
                      <a:pt x="1" y="4229"/>
                    </a:cubicBezTo>
                    <a:lnTo>
                      <a:pt x="33535" y="4229"/>
                    </a:lnTo>
                    <a:cubicBezTo>
                      <a:pt x="33535" y="3997"/>
                      <a:pt x="33508" y="3774"/>
                      <a:pt x="33481" y="3560"/>
                    </a:cubicBezTo>
                    <a:cubicBezTo>
                      <a:pt x="33160" y="1544"/>
                      <a:pt x="31412" y="0"/>
                      <a:pt x="29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40"/>
              <p:cNvSpPr/>
              <p:nvPr/>
            </p:nvSpPr>
            <p:spPr>
              <a:xfrm>
                <a:off x="3557625" y="3741200"/>
                <a:ext cx="922475" cy="48200"/>
              </a:xfrm>
              <a:custGeom>
                <a:rect b="b" l="l" r="r" t="t"/>
                <a:pathLst>
                  <a:path extrusionOk="0" h="1928" w="36899">
                    <a:moveTo>
                      <a:pt x="964" y="1"/>
                    </a:moveTo>
                    <a:cubicBezTo>
                      <a:pt x="429" y="1"/>
                      <a:pt x="1" y="429"/>
                      <a:pt x="1" y="964"/>
                    </a:cubicBezTo>
                    <a:cubicBezTo>
                      <a:pt x="1" y="1491"/>
                      <a:pt x="429" y="1928"/>
                      <a:pt x="964" y="1928"/>
                    </a:cubicBezTo>
                    <a:lnTo>
                      <a:pt x="35935" y="1928"/>
                    </a:lnTo>
                    <a:cubicBezTo>
                      <a:pt x="36470" y="1928"/>
                      <a:pt x="36898" y="1491"/>
                      <a:pt x="36898" y="964"/>
                    </a:cubicBezTo>
                    <a:cubicBezTo>
                      <a:pt x="36898" y="429"/>
                      <a:pt x="36470" y="1"/>
                      <a:pt x="359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40"/>
              <p:cNvSpPr/>
              <p:nvPr/>
            </p:nvSpPr>
            <p:spPr>
              <a:xfrm>
                <a:off x="3600450" y="3724475"/>
                <a:ext cx="838150" cy="16750"/>
              </a:xfrm>
              <a:custGeom>
                <a:rect b="b" l="l" r="r" t="t"/>
                <a:pathLst>
                  <a:path extrusionOk="0" h="670" w="33526">
                    <a:moveTo>
                      <a:pt x="54" y="1"/>
                    </a:moveTo>
                    <a:lnTo>
                      <a:pt x="1" y="670"/>
                    </a:lnTo>
                    <a:lnTo>
                      <a:pt x="33526" y="670"/>
                    </a:lnTo>
                    <a:cubicBezTo>
                      <a:pt x="33526" y="438"/>
                      <a:pt x="33508" y="215"/>
                      <a:pt x="33481" y="1"/>
                    </a:cubicBezTo>
                    <a:close/>
                  </a:path>
                </a:pathLst>
              </a:custGeom>
              <a:solidFill>
                <a:schemeClr val="dk2">
                  <a:alpha val="289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57" name="Google Shape;1757;p40"/>
            <p:cNvSpPr/>
            <p:nvPr/>
          </p:nvSpPr>
          <p:spPr>
            <a:xfrm>
              <a:off x="3973350" y="2763850"/>
              <a:ext cx="14525" cy="77025"/>
            </a:xfrm>
            <a:custGeom>
              <a:rect b="b" l="l" r="r" t="t"/>
              <a:pathLst>
                <a:path extrusionOk="0" h="3081" w="581">
                  <a:moveTo>
                    <a:pt x="406" y="1"/>
                  </a:moveTo>
                  <a:cubicBezTo>
                    <a:pt x="382" y="1"/>
                    <a:pt x="354" y="7"/>
                    <a:pt x="322" y="21"/>
                  </a:cubicBezTo>
                  <a:lnTo>
                    <a:pt x="1" y="2974"/>
                  </a:lnTo>
                  <a:lnTo>
                    <a:pt x="447" y="3081"/>
                  </a:lnTo>
                  <a:lnTo>
                    <a:pt x="581" y="217"/>
                  </a:lnTo>
                  <a:cubicBezTo>
                    <a:pt x="581" y="217"/>
                    <a:pt x="554" y="1"/>
                    <a:pt x="406" y="1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40"/>
            <p:cNvSpPr/>
            <p:nvPr/>
          </p:nvSpPr>
          <p:spPr>
            <a:xfrm>
              <a:off x="4050075" y="2763850"/>
              <a:ext cx="14300" cy="77025"/>
            </a:xfrm>
            <a:custGeom>
              <a:rect b="b" l="l" r="r" t="t"/>
              <a:pathLst>
                <a:path extrusionOk="0" h="3081" w="572">
                  <a:moveTo>
                    <a:pt x="166" y="1"/>
                  </a:moveTo>
                  <a:cubicBezTo>
                    <a:pt x="20" y="1"/>
                    <a:pt x="1" y="217"/>
                    <a:pt x="1" y="217"/>
                  </a:cubicBezTo>
                  <a:lnTo>
                    <a:pt x="125" y="3081"/>
                  </a:lnTo>
                  <a:lnTo>
                    <a:pt x="571" y="2974"/>
                  </a:lnTo>
                  <a:lnTo>
                    <a:pt x="250" y="21"/>
                  </a:lnTo>
                  <a:cubicBezTo>
                    <a:pt x="218" y="7"/>
                    <a:pt x="191" y="1"/>
                    <a:pt x="166" y="1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40"/>
            <p:cNvSpPr/>
            <p:nvPr/>
          </p:nvSpPr>
          <p:spPr>
            <a:xfrm>
              <a:off x="3987175" y="2723775"/>
              <a:ext cx="64925" cy="66475"/>
            </a:xfrm>
            <a:custGeom>
              <a:rect b="b" l="l" r="r" t="t"/>
              <a:pathLst>
                <a:path extrusionOk="0" h="2659" w="2597">
                  <a:moveTo>
                    <a:pt x="1303" y="0"/>
                  </a:moveTo>
                  <a:cubicBezTo>
                    <a:pt x="634" y="0"/>
                    <a:pt x="81" y="527"/>
                    <a:pt x="54" y="1196"/>
                  </a:cubicBezTo>
                  <a:lnTo>
                    <a:pt x="1" y="2266"/>
                  </a:lnTo>
                  <a:cubicBezTo>
                    <a:pt x="358" y="2516"/>
                    <a:pt x="786" y="2659"/>
                    <a:pt x="1250" y="2659"/>
                  </a:cubicBezTo>
                  <a:cubicBezTo>
                    <a:pt x="1758" y="2659"/>
                    <a:pt x="2222" y="2480"/>
                    <a:pt x="2597" y="2195"/>
                  </a:cubicBezTo>
                  <a:lnTo>
                    <a:pt x="2561" y="1214"/>
                  </a:lnTo>
                  <a:cubicBezTo>
                    <a:pt x="2543" y="875"/>
                    <a:pt x="2401" y="571"/>
                    <a:pt x="2178" y="357"/>
                  </a:cubicBezTo>
                  <a:cubicBezTo>
                    <a:pt x="1946" y="134"/>
                    <a:pt x="1642" y="0"/>
                    <a:pt x="1303" y="0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0" name="Google Shape;1760;p40"/>
            <p:cNvGrpSpPr/>
            <p:nvPr/>
          </p:nvGrpSpPr>
          <p:grpSpPr>
            <a:xfrm>
              <a:off x="3964538" y="2582089"/>
              <a:ext cx="110200" cy="194050"/>
              <a:chOff x="3963550" y="2584600"/>
              <a:chExt cx="110200" cy="194050"/>
            </a:xfrm>
          </p:grpSpPr>
          <p:sp>
            <p:nvSpPr>
              <p:cNvPr id="1761" name="Google Shape;1761;p40"/>
              <p:cNvSpPr/>
              <p:nvPr/>
            </p:nvSpPr>
            <p:spPr>
              <a:xfrm>
                <a:off x="3965550" y="2584600"/>
                <a:ext cx="108200" cy="97725"/>
              </a:xfrm>
              <a:custGeom>
                <a:rect b="b" l="l" r="r" t="t"/>
                <a:pathLst>
                  <a:path extrusionOk="0" h="3909" w="4328">
                    <a:moveTo>
                      <a:pt x="2168" y="1"/>
                    </a:moveTo>
                    <a:cubicBezTo>
                      <a:pt x="2168" y="1"/>
                      <a:pt x="0" y="3908"/>
                      <a:pt x="2168" y="3908"/>
                    </a:cubicBezTo>
                    <a:cubicBezTo>
                      <a:pt x="4327" y="3908"/>
                      <a:pt x="2168" y="1"/>
                      <a:pt x="21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40"/>
              <p:cNvSpPr/>
              <p:nvPr/>
            </p:nvSpPr>
            <p:spPr>
              <a:xfrm>
                <a:off x="3984275" y="2608475"/>
                <a:ext cx="70500" cy="63800"/>
              </a:xfrm>
              <a:custGeom>
                <a:rect b="b" l="l" r="r" t="t"/>
                <a:pathLst>
                  <a:path extrusionOk="0" h="2552" w="2820">
                    <a:moveTo>
                      <a:pt x="1410" y="0"/>
                    </a:moveTo>
                    <a:cubicBezTo>
                      <a:pt x="1410" y="0"/>
                      <a:pt x="1" y="2552"/>
                      <a:pt x="1410" y="2552"/>
                    </a:cubicBezTo>
                    <a:cubicBezTo>
                      <a:pt x="2820" y="2552"/>
                      <a:pt x="1410" y="0"/>
                      <a:pt x="1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40"/>
              <p:cNvSpPr/>
              <p:nvPr/>
            </p:nvSpPr>
            <p:spPr>
              <a:xfrm>
                <a:off x="3963550" y="2668900"/>
                <a:ext cx="109750" cy="109750"/>
              </a:xfrm>
              <a:custGeom>
                <a:rect b="b" l="l" r="r" t="t"/>
                <a:pathLst>
                  <a:path extrusionOk="0" h="4390" w="4390">
                    <a:moveTo>
                      <a:pt x="2195" y="1"/>
                    </a:moveTo>
                    <a:cubicBezTo>
                      <a:pt x="981" y="1"/>
                      <a:pt x="0" y="982"/>
                      <a:pt x="0" y="2195"/>
                    </a:cubicBezTo>
                    <a:cubicBezTo>
                      <a:pt x="0" y="3409"/>
                      <a:pt x="981" y="4390"/>
                      <a:pt x="2195" y="4390"/>
                    </a:cubicBezTo>
                    <a:cubicBezTo>
                      <a:pt x="3408" y="4390"/>
                      <a:pt x="4389" y="3409"/>
                      <a:pt x="4389" y="2195"/>
                    </a:cubicBezTo>
                    <a:cubicBezTo>
                      <a:pt x="4389" y="982"/>
                      <a:pt x="3408" y="1"/>
                      <a:pt x="2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40"/>
              <p:cNvSpPr/>
              <p:nvPr/>
            </p:nvSpPr>
            <p:spPr>
              <a:xfrm>
                <a:off x="3986725" y="2692100"/>
                <a:ext cx="63375" cy="63375"/>
              </a:xfrm>
              <a:custGeom>
                <a:rect b="b" l="l" r="r" t="t"/>
                <a:pathLst>
                  <a:path extrusionOk="0" h="2535" w="2535">
                    <a:moveTo>
                      <a:pt x="1268" y="1"/>
                    </a:moveTo>
                    <a:cubicBezTo>
                      <a:pt x="572" y="1"/>
                      <a:pt x="1" y="572"/>
                      <a:pt x="1" y="1267"/>
                    </a:cubicBezTo>
                    <a:cubicBezTo>
                      <a:pt x="1" y="1963"/>
                      <a:pt x="572" y="2534"/>
                      <a:pt x="1268" y="2534"/>
                    </a:cubicBezTo>
                    <a:cubicBezTo>
                      <a:pt x="1964" y="2534"/>
                      <a:pt x="2535" y="1963"/>
                      <a:pt x="2535" y="1267"/>
                    </a:cubicBezTo>
                    <a:cubicBezTo>
                      <a:pt x="2535" y="572"/>
                      <a:pt x="1964" y="1"/>
                      <a:pt x="12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65" name="Google Shape;1765;p40"/>
          <p:cNvSpPr/>
          <p:nvPr/>
        </p:nvSpPr>
        <p:spPr>
          <a:xfrm rot="10800000">
            <a:off x="6164569" y="4692721"/>
            <a:ext cx="2977156" cy="465181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66" name="Google Shape;1766;p40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767" name="Google Shape;1767;p40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40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40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40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40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40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40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40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40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40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40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40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40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40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40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40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40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40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40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40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40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88" name="Google Shape;1788;p40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789" name="Google Shape;1789;p40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40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40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40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40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40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40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40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40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40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40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40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1" name="Google Shape;1801;p40"/>
          <p:cNvSpPr/>
          <p:nvPr/>
        </p:nvSpPr>
        <p:spPr>
          <a:xfrm flipH="1" rot="5400000">
            <a:off x="-728393" y="2314857"/>
            <a:ext cx="1793990" cy="480947"/>
          </a:xfrm>
          <a:custGeom>
            <a:rect b="b" l="l" r="r" t="t"/>
            <a:pathLst>
              <a:path extrusionOk="0" fill="none" h="5737" w="26461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02" name="Shape 1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3" name="Google Shape;1803;p41"/>
          <p:cNvSpPr txBox="1"/>
          <p:nvPr>
            <p:ph type="title"/>
          </p:nvPr>
        </p:nvSpPr>
        <p:spPr>
          <a:xfrm>
            <a:off x="1739875" y="1845475"/>
            <a:ext cx="5664300" cy="14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804" name="Google Shape;1804;p41"/>
          <p:cNvSpPr/>
          <p:nvPr/>
        </p:nvSpPr>
        <p:spPr>
          <a:xfrm flipH="1">
            <a:off x="-6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5" name="Google Shape;1805;p41"/>
          <p:cNvSpPr/>
          <p:nvPr/>
        </p:nvSpPr>
        <p:spPr>
          <a:xfrm flipH="1">
            <a:off x="-9181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41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1807" name="Google Shape;1807;p41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41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41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41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41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41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41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8" name="Google Shape;1828;p41"/>
          <p:cNvSpPr/>
          <p:nvPr/>
        </p:nvSpPr>
        <p:spPr>
          <a:xfrm flipH="1">
            <a:off x="8419476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9" name="Google Shape;1829;p41"/>
          <p:cNvSpPr/>
          <p:nvPr/>
        </p:nvSpPr>
        <p:spPr>
          <a:xfrm flipH="1">
            <a:off x="6166836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1"/>
          <p:cNvSpPr/>
          <p:nvPr/>
        </p:nvSpPr>
        <p:spPr>
          <a:xfrm flipH="1">
            <a:off x="8673884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1" name="Google Shape;1831;p41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1832" name="Google Shape;1832;p41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41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41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1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41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41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41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41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41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41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41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41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idx="1" type="subTitle"/>
          </p:nvPr>
        </p:nvSpPr>
        <p:spPr>
          <a:xfrm>
            <a:off x="1213775" y="2701350"/>
            <a:ext cx="3061500" cy="5304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" name="Google Shape;151;p5"/>
          <p:cNvSpPr txBox="1"/>
          <p:nvPr>
            <p:ph idx="2" type="subTitle"/>
          </p:nvPr>
        </p:nvSpPr>
        <p:spPr>
          <a:xfrm>
            <a:off x="4868625" y="2701350"/>
            <a:ext cx="3061500" cy="5304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5"/>
          <p:cNvSpPr txBox="1"/>
          <p:nvPr>
            <p:ph idx="3" type="subTitle"/>
          </p:nvPr>
        </p:nvSpPr>
        <p:spPr>
          <a:xfrm>
            <a:off x="1213775" y="3231750"/>
            <a:ext cx="3061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5"/>
          <p:cNvSpPr txBox="1"/>
          <p:nvPr>
            <p:ph idx="4" type="subTitle"/>
          </p:nvPr>
        </p:nvSpPr>
        <p:spPr>
          <a:xfrm>
            <a:off x="4868625" y="3231750"/>
            <a:ext cx="3061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5" name="Google Shape;155;p5"/>
          <p:cNvSpPr/>
          <p:nvPr/>
        </p:nvSpPr>
        <p:spPr>
          <a:xfrm>
            <a:off x="0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"/>
          <p:cNvSpPr/>
          <p:nvPr/>
        </p:nvSpPr>
        <p:spPr>
          <a:xfrm>
            <a:off x="8539349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5"/>
          <p:cNvSpPr/>
          <p:nvPr/>
        </p:nvSpPr>
        <p:spPr>
          <a:xfrm>
            <a:off x="-117131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"/>
          <p:cNvSpPr/>
          <p:nvPr/>
        </p:nvSpPr>
        <p:spPr>
          <a:xfrm>
            <a:off x="8841360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5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160" name="Google Shape;160;p5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5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1" name="Google Shape;181;p5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182" name="Google Shape;182;p5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5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5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5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5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5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" name="Google Shape;194;p5"/>
          <p:cNvSpPr/>
          <p:nvPr/>
        </p:nvSpPr>
        <p:spPr>
          <a:xfrm>
            <a:off x="0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42"/>
          <p:cNvSpPr txBox="1"/>
          <p:nvPr>
            <p:ph idx="1" type="subTitle"/>
          </p:nvPr>
        </p:nvSpPr>
        <p:spPr>
          <a:xfrm>
            <a:off x="1052066" y="1927325"/>
            <a:ext cx="33165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6" name="Google Shape;1846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47" name="Google Shape;1847;p42"/>
          <p:cNvSpPr txBox="1"/>
          <p:nvPr>
            <p:ph idx="2" type="subTitle"/>
          </p:nvPr>
        </p:nvSpPr>
        <p:spPr>
          <a:xfrm>
            <a:off x="4775434" y="1927325"/>
            <a:ext cx="33165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8" name="Google Shape;1848;p42"/>
          <p:cNvSpPr/>
          <p:nvPr/>
        </p:nvSpPr>
        <p:spPr>
          <a:xfrm flipH="1" rot="10800000">
            <a:off x="-6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9" name="Google Shape;1849;p42"/>
          <p:cNvSpPr/>
          <p:nvPr/>
        </p:nvSpPr>
        <p:spPr>
          <a:xfrm flipH="1" rot="10800000">
            <a:off x="8" y="4692664"/>
            <a:ext cx="2977156" cy="578160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0" name="Google Shape;1850;p42"/>
          <p:cNvSpPr/>
          <p:nvPr/>
        </p:nvSpPr>
        <p:spPr>
          <a:xfrm rot="10800000">
            <a:off x="8685500" y="1898454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1" name="Google Shape;1851;p42"/>
          <p:cNvGrpSpPr/>
          <p:nvPr/>
        </p:nvGrpSpPr>
        <p:grpSpPr>
          <a:xfrm flipH="1" rot="10800000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1852" name="Google Shape;1852;p42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42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42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42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42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2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2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2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2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3" name="Google Shape;1873;p42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1874" name="Google Shape;1874;p42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2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2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2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2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42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42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42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42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42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42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42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42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2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2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42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42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2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2" name="Google Shape;1892;p42"/>
          <p:cNvGrpSpPr/>
          <p:nvPr/>
        </p:nvGrpSpPr>
        <p:grpSpPr>
          <a:xfrm flipH="1" rot="10800000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1893" name="Google Shape;1893;p42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4" name="Google Shape;1894;p42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2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2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7" name="Google Shape;1897;p42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8" name="Google Shape;1898;p42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42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42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42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42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42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42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5" name="Google Shape;1905;p42"/>
          <p:cNvSpPr/>
          <p:nvPr/>
        </p:nvSpPr>
        <p:spPr>
          <a:xfrm flipH="1" rot="10800000">
            <a:off x="0" y="1099235"/>
            <a:ext cx="577789" cy="3140432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4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08" name="Google Shape;1908;p43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4"/>
          <p:cNvSpPr txBox="1"/>
          <p:nvPr>
            <p:ph hasCustomPrompt="1" type="title"/>
          </p:nvPr>
        </p:nvSpPr>
        <p:spPr>
          <a:xfrm>
            <a:off x="2298600" y="1741625"/>
            <a:ext cx="4546800" cy="119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11" name="Google Shape;1911;p44"/>
          <p:cNvSpPr txBox="1"/>
          <p:nvPr>
            <p:ph idx="1" type="subTitle"/>
          </p:nvPr>
        </p:nvSpPr>
        <p:spPr>
          <a:xfrm>
            <a:off x="2298600" y="2938700"/>
            <a:ext cx="45468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912" name="Google Shape;1912;p44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1913" name="Google Shape;1913;p44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44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44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44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44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44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44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44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44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44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44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44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44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44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44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44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44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44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44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44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44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4" name="Google Shape;1934;p44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1935" name="Google Shape;1935;p44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44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44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44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44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44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44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44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44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44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44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44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47" name="Google Shape;1947;p44"/>
          <p:cNvSpPr/>
          <p:nvPr/>
        </p:nvSpPr>
        <p:spPr>
          <a:xfrm flipH="1" rot="5400000">
            <a:off x="-728393" y="2314857"/>
            <a:ext cx="1793990" cy="480947"/>
          </a:xfrm>
          <a:custGeom>
            <a:rect b="b" l="l" r="r" t="t"/>
            <a:pathLst>
              <a:path extrusionOk="0" fill="none" h="5737" w="26461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44"/>
          <p:cNvSpPr/>
          <p:nvPr/>
        </p:nvSpPr>
        <p:spPr>
          <a:xfrm rot="10800000">
            <a:off x="8428922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44"/>
          <p:cNvSpPr/>
          <p:nvPr/>
        </p:nvSpPr>
        <p:spPr>
          <a:xfrm rot="10800000">
            <a:off x="6164569" y="4692721"/>
            <a:ext cx="2977156" cy="465181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0" name="Google Shape;1950;p44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1951" name="Google Shape;1951;p44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4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4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44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4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44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44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44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44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44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44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44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4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4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4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44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4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44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46"/>
          <p:cNvSpPr txBox="1"/>
          <p:nvPr>
            <p:ph hasCustomPrompt="1" type="title"/>
          </p:nvPr>
        </p:nvSpPr>
        <p:spPr>
          <a:xfrm>
            <a:off x="1107350" y="1492400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2" name="Google Shape;1972;p46"/>
          <p:cNvSpPr txBox="1"/>
          <p:nvPr>
            <p:ph idx="1" type="subTitle"/>
          </p:nvPr>
        </p:nvSpPr>
        <p:spPr>
          <a:xfrm>
            <a:off x="2122550" y="2016648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3" name="Google Shape;1973;p46"/>
          <p:cNvSpPr txBox="1"/>
          <p:nvPr>
            <p:ph hasCustomPrompt="1" idx="2" type="title"/>
          </p:nvPr>
        </p:nvSpPr>
        <p:spPr>
          <a:xfrm>
            <a:off x="4685050" y="1492400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4" name="Google Shape;1974;p46"/>
          <p:cNvSpPr txBox="1"/>
          <p:nvPr>
            <p:ph idx="3" type="subTitle"/>
          </p:nvPr>
        </p:nvSpPr>
        <p:spPr>
          <a:xfrm>
            <a:off x="5700250" y="2016648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5" name="Google Shape;1975;p46"/>
          <p:cNvSpPr txBox="1"/>
          <p:nvPr>
            <p:ph hasCustomPrompt="1" idx="4" type="title"/>
          </p:nvPr>
        </p:nvSpPr>
        <p:spPr>
          <a:xfrm>
            <a:off x="1107350" y="3177125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6" name="Google Shape;1976;p46"/>
          <p:cNvSpPr txBox="1"/>
          <p:nvPr>
            <p:ph idx="5" type="subTitle"/>
          </p:nvPr>
        </p:nvSpPr>
        <p:spPr>
          <a:xfrm>
            <a:off x="2122550" y="37060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7" name="Google Shape;1977;p46"/>
          <p:cNvSpPr txBox="1"/>
          <p:nvPr>
            <p:ph hasCustomPrompt="1" idx="6" type="title"/>
          </p:nvPr>
        </p:nvSpPr>
        <p:spPr>
          <a:xfrm>
            <a:off x="4685013" y="3177125"/>
            <a:ext cx="1015200" cy="10137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78" name="Google Shape;1978;p46"/>
          <p:cNvSpPr txBox="1"/>
          <p:nvPr>
            <p:ph idx="7" type="subTitle"/>
          </p:nvPr>
        </p:nvSpPr>
        <p:spPr>
          <a:xfrm>
            <a:off x="5700250" y="3706025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79" name="Google Shape;1979;p46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80" name="Google Shape;1980;p46"/>
          <p:cNvSpPr txBox="1"/>
          <p:nvPr>
            <p:ph idx="9" type="subTitle"/>
          </p:nvPr>
        </p:nvSpPr>
        <p:spPr>
          <a:xfrm>
            <a:off x="2122550" y="1492400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1" name="Google Shape;1981;p46"/>
          <p:cNvSpPr txBox="1"/>
          <p:nvPr>
            <p:ph idx="13" type="subTitle"/>
          </p:nvPr>
        </p:nvSpPr>
        <p:spPr>
          <a:xfrm>
            <a:off x="5700250" y="1492400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2" name="Google Shape;1982;p46"/>
          <p:cNvSpPr txBox="1"/>
          <p:nvPr>
            <p:ph idx="14" type="subTitle"/>
          </p:nvPr>
        </p:nvSpPr>
        <p:spPr>
          <a:xfrm>
            <a:off x="2122550" y="3177125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3" name="Google Shape;1983;p46"/>
          <p:cNvSpPr txBox="1"/>
          <p:nvPr>
            <p:ph idx="15" type="subTitle"/>
          </p:nvPr>
        </p:nvSpPr>
        <p:spPr>
          <a:xfrm>
            <a:off x="5700250" y="3177125"/>
            <a:ext cx="2336400" cy="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4" name="Google Shape;1984;p46"/>
          <p:cNvSpPr/>
          <p:nvPr/>
        </p:nvSpPr>
        <p:spPr>
          <a:xfrm flipH="1">
            <a:off x="8431091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46"/>
          <p:cNvSpPr/>
          <p:nvPr/>
        </p:nvSpPr>
        <p:spPr>
          <a:xfrm flipH="1">
            <a:off x="6169019" y="-62905"/>
            <a:ext cx="2977156" cy="513520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6" name="Google Shape;1986;p46"/>
          <p:cNvSpPr/>
          <p:nvPr/>
        </p:nvSpPr>
        <p:spPr>
          <a:xfrm flipH="1">
            <a:off x="8685500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7" name="Google Shape;1987;p46"/>
          <p:cNvGrpSpPr/>
          <p:nvPr/>
        </p:nvGrpSpPr>
        <p:grpSpPr>
          <a:xfrm flipH="1">
            <a:off x="8568622" y="1557235"/>
            <a:ext cx="426095" cy="1195007"/>
            <a:chOff x="268563" y="1557235"/>
            <a:chExt cx="426095" cy="1195007"/>
          </a:xfrm>
        </p:grpSpPr>
        <p:sp>
          <p:nvSpPr>
            <p:cNvPr id="1988" name="Google Shape;1988;p46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6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46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46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6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46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46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46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46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46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46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46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46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46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6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46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46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46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6" name="Google Shape;2006;p46"/>
          <p:cNvSpPr/>
          <p:nvPr/>
        </p:nvSpPr>
        <p:spPr>
          <a:xfrm flipH="1">
            <a:off x="2434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7" name="Google Shape;2007;p46"/>
          <p:cNvSpPr/>
          <p:nvPr/>
        </p:nvSpPr>
        <p:spPr>
          <a:xfrm flipH="1">
            <a:off x="2434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08" name="Google Shape;2008;p46"/>
          <p:cNvGrpSpPr/>
          <p:nvPr/>
        </p:nvGrpSpPr>
        <p:grpSpPr>
          <a:xfrm flipH="1">
            <a:off x="123058" y="-69083"/>
            <a:ext cx="1422164" cy="425775"/>
            <a:chOff x="7459810" y="1126912"/>
            <a:chExt cx="1422164" cy="425775"/>
          </a:xfrm>
        </p:grpSpPr>
        <p:sp>
          <p:nvSpPr>
            <p:cNvPr id="2009" name="Google Shape;2009;p46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46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46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46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46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46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46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46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46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6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46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46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46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46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6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46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46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46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46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46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46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Google Shape;2030;p46"/>
          <p:cNvGrpSpPr/>
          <p:nvPr/>
        </p:nvGrpSpPr>
        <p:grpSpPr>
          <a:xfrm flipH="1">
            <a:off x="-6" y="4351749"/>
            <a:ext cx="609243" cy="513505"/>
            <a:chOff x="4534959" y="3244799"/>
            <a:chExt cx="609243" cy="513505"/>
          </a:xfrm>
        </p:grpSpPr>
        <p:sp>
          <p:nvSpPr>
            <p:cNvPr id="2031" name="Google Shape;2031;p46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46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46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46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46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46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46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46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46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46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46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46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2">
    <p:bg>
      <p:bgPr>
        <a:solidFill>
          <a:schemeClr val="dk1"/>
        </a:solidFill>
      </p:bgPr>
    </p:bg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47"/>
          <p:cNvSpPr txBox="1"/>
          <p:nvPr>
            <p:ph type="title"/>
          </p:nvPr>
        </p:nvSpPr>
        <p:spPr>
          <a:xfrm>
            <a:off x="2996943" y="1933656"/>
            <a:ext cx="44175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45" name="Google Shape;2045;p47"/>
          <p:cNvSpPr txBox="1"/>
          <p:nvPr>
            <p:ph hasCustomPrompt="1" idx="2" type="title"/>
          </p:nvPr>
        </p:nvSpPr>
        <p:spPr>
          <a:xfrm>
            <a:off x="1729538" y="2064275"/>
            <a:ext cx="1038300" cy="103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46" name="Google Shape;2046;p47"/>
          <p:cNvSpPr txBox="1"/>
          <p:nvPr>
            <p:ph idx="1" type="subTitle"/>
          </p:nvPr>
        </p:nvSpPr>
        <p:spPr>
          <a:xfrm>
            <a:off x="2996943" y="2775456"/>
            <a:ext cx="44175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7" name="Google Shape;2047;p47"/>
          <p:cNvSpPr/>
          <p:nvPr/>
        </p:nvSpPr>
        <p:spPr>
          <a:xfrm flipH="1">
            <a:off x="296282" y="4518483"/>
            <a:ext cx="882881" cy="2104082"/>
          </a:xfrm>
          <a:custGeom>
            <a:rect b="b" l="l" r="r" t="t"/>
            <a:pathLst>
              <a:path extrusionOk="0" h="65650" w="27547">
                <a:moveTo>
                  <a:pt x="0" y="1"/>
                </a:moveTo>
                <a:lnTo>
                  <a:pt x="0" y="65650"/>
                </a:lnTo>
                <a:lnTo>
                  <a:pt x="27547" y="65650"/>
                </a:lnTo>
                <a:lnTo>
                  <a:pt x="275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47"/>
          <p:cNvSpPr/>
          <p:nvPr/>
        </p:nvSpPr>
        <p:spPr>
          <a:xfrm flipH="1">
            <a:off x="2710409" y="-809718"/>
            <a:ext cx="2467562" cy="1246841"/>
          </a:xfrm>
          <a:custGeom>
            <a:rect b="b" l="l" r="r" t="t"/>
            <a:pathLst>
              <a:path extrusionOk="0" h="38903" w="76991">
                <a:moveTo>
                  <a:pt x="0" y="1"/>
                </a:moveTo>
                <a:lnTo>
                  <a:pt x="0" y="38902"/>
                </a:lnTo>
                <a:lnTo>
                  <a:pt x="76991" y="38902"/>
                </a:lnTo>
                <a:lnTo>
                  <a:pt x="769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9" name="Google Shape;2049;p47"/>
          <p:cNvSpPr/>
          <p:nvPr/>
        </p:nvSpPr>
        <p:spPr>
          <a:xfrm flipH="1">
            <a:off x="8544875" y="444415"/>
            <a:ext cx="1116526" cy="2684284"/>
          </a:xfrm>
          <a:custGeom>
            <a:rect b="b" l="l" r="r" t="t"/>
            <a:pathLst>
              <a:path extrusionOk="0" h="83753" w="34837">
                <a:moveTo>
                  <a:pt x="0" y="0"/>
                </a:moveTo>
                <a:lnTo>
                  <a:pt x="0" y="83752"/>
                </a:lnTo>
                <a:lnTo>
                  <a:pt x="34836" y="83752"/>
                </a:lnTo>
                <a:lnTo>
                  <a:pt x="348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50" name="Google Shape;2050;p47"/>
          <p:cNvGrpSpPr/>
          <p:nvPr/>
        </p:nvGrpSpPr>
        <p:grpSpPr>
          <a:xfrm flipH="1">
            <a:off x="148915" y="153184"/>
            <a:ext cx="405112" cy="1995273"/>
            <a:chOff x="8522291" y="153184"/>
            <a:chExt cx="405112" cy="1995273"/>
          </a:xfrm>
        </p:grpSpPr>
        <p:sp>
          <p:nvSpPr>
            <p:cNvPr id="2051" name="Google Shape;2051;p47"/>
            <p:cNvSpPr/>
            <p:nvPr/>
          </p:nvSpPr>
          <p:spPr>
            <a:xfrm>
              <a:off x="8522291" y="153184"/>
              <a:ext cx="98810" cy="98778"/>
            </a:xfrm>
            <a:custGeom>
              <a:rect b="b" l="l" r="r" t="t"/>
              <a:pathLst>
                <a:path extrusionOk="0" h="3082" w="3083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47"/>
            <p:cNvSpPr/>
            <p:nvPr/>
          </p:nvSpPr>
          <p:spPr>
            <a:xfrm>
              <a:off x="8522291" y="532207"/>
              <a:ext cx="98810" cy="99259"/>
            </a:xfrm>
            <a:custGeom>
              <a:rect b="b" l="l" r="r" t="t"/>
              <a:pathLst>
                <a:path extrusionOk="0" h="3097" w="3083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47"/>
            <p:cNvSpPr/>
            <p:nvPr/>
          </p:nvSpPr>
          <p:spPr>
            <a:xfrm>
              <a:off x="8522291" y="911679"/>
              <a:ext cx="98810" cy="98810"/>
            </a:xfrm>
            <a:custGeom>
              <a:rect b="b" l="l" r="r" t="t"/>
              <a:pathLst>
                <a:path extrusionOk="0" h="3083" w="3083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7"/>
            <p:cNvSpPr/>
            <p:nvPr/>
          </p:nvSpPr>
          <p:spPr>
            <a:xfrm>
              <a:off x="8522291" y="1290702"/>
              <a:ext cx="98810" cy="99259"/>
            </a:xfrm>
            <a:custGeom>
              <a:rect b="b" l="l" r="r" t="t"/>
              <a:pathLst>
                <a:path extrusionOk="0" h="3097" w="3083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47"/>
            <p:cNvSpPr/>
            <p:nvPr/>
          </p:nvSpPr>
          <p:spPr>
            <a:xfrm>
              <a:off x="8522291" y="1670174"/>
              <a:ext cx="98810" cy="98810"/>
            </a:xfrm>
            <a:custGeom>
              <a:rect b="b" l="l" r="r" t="t"/>
              <a:pathLst>
                <a:path extrusionOk="0" h="3083" w="3083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47"/>
            <p:cNvSpPr/>
            <p:nvPr/>
          </p:nvSpPr>
          <p:spPr>
            <a:xfrm>
              <a:off x="8522291" y="2049198"/>
              <a:ext cx="98810" cy="99259"/>
            </a:xfrm>
            <a:custGeom>
              <a:rect b="b" l="l" r="r" t="t"/>
              <a:pathLst>
                <a:path extrusionOk="0" h="3097" w="3083">
                  <a:moveTo>
                    <a:pt x="1" y="1"/>
                  </a:moveTo>
                  <a:lnTo>
                    <a:pt x="1" y="3097"/>
                  </a:lnTo>
                  <a:lnTo>
                    <a:pt x="3082" y="309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47"/>
            <p:cNvSpPr/>
            <p:nvPr/>
          </p:nvSpPr>
          <p:spPr>
            <a:xfrm>
              <a:off x="8828177" y="153184"/>
              <a:ext cx="99227" cy="98778"/>
            </a:xfrm>
            <a:custGeom>
              <a:rect b="b" l="l" r="r" t="t"/>
              <a:pathLst>
                <a:path extrusionOk="0" h="3082" w="3096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47"/>
            <p:cNvSpPr/>
            <p:nvPr/>
          </p:nvSpPr>
          <p:spPr>
            <a:xfrm>
              <a:off x="8828177" y="532207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47"/>
            <p:cNvSpPr/>
            <p:nvPr/>
          </p:nvSpPr>
          <p:spPr>
            <a:xfrm>
              <a:off x="8828177" y="911679"/>
              <a:ext cx="99227" cy="98810"/>
            </a:xfrm>
            <a:custGeom>
              <a:rect b="b" l="l" r="r" t="t"/>
              <a:pathLst>
                <a:path extrusionOk="0" h="3083" w="3096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47"/>
            <p:cNvSpPr/>
            <p:nvPr/>
          </p:nvSpPr>
          <p:spPr>
            <a:xfrm>
              <a:off x="8828177" y="1290702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47"/>
            <p:cNvSpPr/>
            <p:nvPr/>
          </p:nvSpPr>
          <p:spPr>
            <a:xfrm>
              <a:off x="8828177" y="1670174"/>
              <a:ext cx="99227" cy="98810"/>
            </a:xfrm>
            <a:custGeom>
              <a:rect b="b" l="l" r="r" t="t"/>
              <a:pathLst>
                <a:path extrusionOk="0" h="3083" w="3096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47"/>
            <p:cNvSpPr/>
            <p:nvPr/>
          </p:nvSpPr>
          <p:spPr>
            <a:xfrm>
              <a:off x="8828177" y="2049198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7"/>
                  </a:lnTo>
                  <a:lnTo>
                    <a:pt x="3096" y="3097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3" name="Google Shape;2063;p47"/>
          <p:cNvSpPr/>
          <p:nvPr/>
        </p:nvSpPr>
        <p:spPr>
          <a:xfrm flipH="1">
            <a:off x="7043794" y="4518483"/>
            <a:ext cx="99259" cy="99227"/>
          </a:xfrm>
          <a:custGeom>
            <a:rect b="b" l="l" r="r" t="t"/>
            <a:pathLst>
              <a:path extrusionOk="0" h="3096" w="3097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47"/>
          <p:cNvSpPr/>
          <p:nvPr/>
        </p:nvSpPr>
        <p:spPr>
          <a:xfrm flipH="1">
            <a:off x="7423298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47"/>
          <p:cNvSpPr/>
          <p:nvPr/>
        </p:nvSpPr>
        <p:spPr>
          <a:xfrm flipH="1">
            <a:off x="7802321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47"/>
          <p:cNvSpPr/>
          <p:nvPr/>
        </p:nvSpPr>
        <p:spPr>
          <a:xfrm flipH="1">
            <a:off x="8181793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47"/>
          <p:cNvSpPr/>
          <p:nvPr/>
        </p:nvSpPr>
        <p:spPr>
          <a:xfrm flipH="1">
            <a:off x="8560816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8" name="Google Shape;2068;p47"/>
          <p:cNvSpPr/>
          <p:nvPr/>
        </p:nvSpPr>
        <p:spPr>
          <a:xfrm flipH="1">
            <a:off x="8940288" y="4518483"/>
            <a:ext cx="99259" cy="99227"/>
          </a:xfrm>
          <a:custGeom>
            <a:rect b="b" l="l" r="r" t="t"/>
            <a:pathLst>
              <a:path extrusionOk="0" h="3096" w="3097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9" name="Google Shape;2069;p47"/>
          <p:cNvSpPr/>
          <p:nvPr/>
        </p:nvSpPr>
        <p:spPr>
          <a:xfrm flipH="1">
            <a:off x="7043794" y="4824785"/>
            <a:ext cx="99259" cy="99259"/>
          </a:xfrm>
          <a:custGeom>
            <a:rect b="b" l="l" r="r" t="t"/>
            <a:pathLst>
              <a:path extrusionOk="0" h="3097" w="3097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0" name="Google Shape;2070;p47"/>
          <p:cNvSpPr/>
          <p:nvPr/>
        </p:nvSpPr>
        <p:spPr>
          <a:xfrm flipH="1">
            <a:off x="7423298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1" name="Google Shape;2071;p47"/>
          <p:cNvSpPr/>
          <p:nvPr/>
        </p:nvSpPr>
        <p:spPr>
          <a:xfrm flipH="1">
            <a:off x="7802321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47"/>
          <p:cNvSpPr/>
          <p:nvPr/>
        </p:nvSpPr>
        <p:spPr>
          <a:xfrm flipH="1">
            <a:off x="8181793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3" name="Google Shape;2073;p47"/>
          <p:cNvSpPr/>
          <p:nvPr/>
        </p:nvSpPr>
        <p:spPr>
          <a:xfrm flipH="1">
            <a:off x="8560816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4" name="Google Shape;2074;p47"/>
          <p:cNvSpPr/>
          <p:nvPr/>
        </p:nvSpPr>
        <p:spPr>
          <a:xfrm flipH="1">
            <a:off x="8940288" y="4824785"/>
            <a:ext cx="99259" cy="99259"/>
          </a:xfrm>
          <a:custGeom>
            <a:rect b="b" l="l" r="r" t="t"/>
            <a:pathLst>
              <a:path extrusionOk="0" h="3097" w="3097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5" name="Google Shape;2075;p47"/>
          <p:cNvSpPr/>
          <p:nvPr/>
        </p:nvSpPr>
        <p:spPr>
          <a:xfrm flipH="1">
            <a:off x="5268929" y="4723786"/>
            <a:ext cx="3897697" cy="839454"/>
          </a:xfrm>
          <a:custGeom>
            <a:rect b="b" l="l" r="r" t="t"/>
            <a:pathLst>
              <a:path extrusionOk="0" fill="none" h="26192" w="121613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6" name="Google Shape;2076;p47"/>
          <p:cNvSpPr/>
          <p:nvPr/>
        </p:nvSpPr>
        <p:spPr>
          <a:xfrm flipH="1">
            <a:off x="-1028171" y="17"/>
            <a:ext cx="1672497" cy="3121382"/>
          </a:xfrm>
          <a:custGeom>
            <a:rect b="b" l="l" r="r" t="t"/>
            <a:pathLst>
              <a:path extrusionOk="0" fill="none" h="97391" w="52184">
                <a:moveTo>
                  <a:pt x="1" y="1"/>
                </a:moveTo>
                <a:lnTo>
                  <a:pt x="1" y="97390"/>
                </a:lnTo>
                <a:lnTo>
                  <a:pt x="52184" y="9739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7" name="Google Shape;2077;p47"/>
          <p:cNvSpPr/>
          <p:nvPr/>
        </p:nvSpPr>
        <p:spPr>
          <a:xfrm flipH="1">
            <a:off x="6845372" y="-248283"/>
            <a:ext cx="2321253" cy="692697"/>
          </a:xfrm>
          <a:custGeom>
            <a:rect b="b" l="l" r="r" t="t"/>
            <a:pathLst>
              <a:path extrusionOk="0" fill="none" h="21613" w="72426">
                <a:moveTo>
                  <a:pt x="0" y="21613"/>
                </a:moveTo>
                <a:lnTo>
                  <a:pt x="72425" y="21613"/>
                </a:lnTo>
                <a:lnTo>
                  <a:pt x="72425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2_1">
    <p:bg>
      <p:bgPr>
        <a:solidFill>
          <a:schemeClr val="dk1"/>
        </a:solidFill>
      </p:bgPr>
    </p:bg>
    <p:spTree>
      <p:nvGrpSpPr>
        <p:cNvPr id="2078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p48"/>
          <p:cNvSpPr txBox="1"/>
          <p:nvPr>
            <p:ph type="title"/>
          </p:nvPr>
        </p:nvSpPr>
        <p:spPr>
          <a:xfrm>
            <a:off x="4011400" y="2393850"/>
            <a:ext cx="41460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80" name="Google Shape;2080;p48"/>
          <p:cNvSpPr txBox="1"/>
          <p:nvPr>
            <p:ph hasCustomPrompt="1" idx="2" type="title"/>
          </p:nvPr>
        </p:nvSpPr>
        <p:spPr>
          <a:xfrm>
            <a:off x="4011388" y="1117000"/>
            <a:ext cx="1038300" cy="103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81" name="Google Shape;2081;p48"/>
          <p:cNvSpPr txBox="1"/>
          <p:nvPr>
            <p:ph idx="1" type="subTitle"/>
          </p:nvPr>
        </p:nvSpPr>
        <p:spPr>
          <a:xfrm>
            <a:off x="4011400" y="3235650"/>
            <a:ext cx="41460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82" name="Google Shape;2082;p48"/>
          <p:cNvSpPr/>
          <p:nvPr/>
        </p:nvSpPr>
        <p:spPr>
          <a:xfrm flipH="1">
            <a:off x="8427024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3" name="Google Shape;2083;p48"/>
          <p:cNvSpPr/>
          <p:nvPr/>
        </p:nvSpPr>
        <p:spPr>
          <a:xfrm flipH="1">
            <a:off x="6164934" y="-84130"/>
            <a:ext cx="2977156" cy="534690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4" name="Google Shape;2084;p48"/>
          <p:cNvSpPr/>
          <p:nvPr/>
        </p:nvSpPr>
        <p:spPr>
          <a:xfrm flipH="1">
            <a:off x="-1633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5" name="Google Shape;2085;p48"/>
          <p:cNvSpPr/>
          <p:nvPr/>
        </p:nvSpPr>
        <p:spPr>
          <a:xfrm flipH="1">
            <a:off x="8681433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86" name="Google Shape;2086;p48"/>
          <p:cNvGrpSpPr/>
          <p:nvPr/>
        </p:nvGrpSpPr>
        <p:grpSpPr>
          <a:xfrm flipH="1">
            <a:off x="118992" y="-69083"/>
            <a:ext cx="1422164" cy="425775"/>
            <a:chOff x="7459810" y="1126912"/>
            <a:chExt cx="1422164" cy="425775"/>
          </a:xfrm>
        </p:grpSpPr>
        <p:sp>
          <p:nvSpPr>
            <p:cNvPr id="2087" name="Google Shape;2087;p48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48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48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48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48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48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48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48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48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48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48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48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48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48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48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48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48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48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48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48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8" name="Google Shape;2108;p48"/>
          <p:cNvGrpSpPr/>
          <p:nvPr/>
        </p:nvGrpSpPr>
        <p:grpSpPr>
          <a:xfrm flipH="1">
            <a:off x="8564555" y="1557235"/>
            <a:ext cx="426095" cy="1195007"/>
            <a:chOff x="268563" y="1557235"/>
            <a:chExt cx="426095" cy="1195007"/>
          </a:xfrm>
        </p:grpSpPr>
        <p:sp>
          <p:nvSpPr>
            <p:cNvPr id="2109" name="Google Shape;2109;p48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48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48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48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48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48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48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48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48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48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48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48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48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48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48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48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48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48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27" name="Google Shape;2127;p48"/>
          <p:cNvGrpSpPr/>
          <p:nvPr/>
        </p:nvGrpSpPr>
        <p:grpSpPr>
          <a:xfrm flipH="1">
            <a:off x="125168" y="4518483"/>
            <a:ext cx="1995753" cy="405561"/>
            <a:chOff x="7021169" y="4518483"/>
            <a:chExt cx="1995753" cy="405561"/>
          </a:xfrm>
        </p:grpSpPr>
        <p:sp>
          <p:nvSpPr>
            <p:cNvPr id="2128" name="Google Shape;2128;p48"/>
            <p:cNvSpPr/>
            <p:nvPr/>
          </p:nvSpPr>
          <p:spPr>
            <a:xfrm flipH="1">
              <a:off x="7021169" y="4518483"/>
              <a:ext cx="99259" cy="99227"/>
            </a:xfrm>
            <a:custGeom>
              <a:rect b="b" l="l" r="r" t="t"/>
              <a:pathLst>
                <a:path extrusionOk="0" h="3096" w="3097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48"/>
            <p:cNvSpPr/>
            <p:nvPr/>
          </p:nvSpPr>
          <p:spPr>
            <a:xfrm flipH="1">
              <a:off x="7400673" y="4518483"/>
              <a:ext cx="99227" cy="99227"/>
            </a:xfrm>
            <a:custGeom>
              <a:rect b="b" l="l" r="r" t="t"/>
              <a:pathLst>
                <a:path extrusionOk="0" h="3096" w="3096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48"/>
            <p:cNvSpPr/>
            <p:nvPr/>
          </p:nvSpPr>
          <p:spPr>
            <a:xfrm flipH="1">
              <a:off x="7779696" y="4518483"/>
              <a:ext cx="99227" cy="99227"/>
            </a:xfrm>
            <a:custGeom>
              <a:rect b="b" l="l" r="r" t="t"/>
              <a:pathLst>
                <a:path extrusionOk="0" h="3096" w="3096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48"/>
            <p:cNvSpPr/>
            <p:nvPr/>
          </p:nvSpPr>
          <p:spPr>
            <a:xfrm flipH="1">
              <a:off x="8159168" y="4518483"/>
              <a:ext cx="99227" cy="99227"/>
            </a:xfrm>
            <a:custGeom>
              <a:rect b="b" l="l" r="r" t="t"/>
              <a:pathLst>
                <a:path extrusionOk="0" h="3096" w="3096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48"/>
            <p:cNvSpPr/>
            <p:nvPr/>
          </p:nvSpPr>
          <p:spPr>
            <a:xfrm flipH="1">
              <a:off x="8538192" y="4518483"/>
              <a:ext cx="99227" cy="99227"/>
            </a:xfrm>
            <a:custGeom>
              <a:rect b="b" l="l" r="r" t="t"/>
              <a:pathLst>
                <a:path extrusionOk="0" h="3096" w="3096">
                  <a:moveTo>
                    <a:pt x="0" y="0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48"/>
            <p:cNvSpPr/>
            <p:nvPr/>
          </p:nvSpPr>
          <p:spPr>
            <a:xfrm flipH="1">
              <a:off x="8917664" y="4518483"/>
              <a:ext cx="99259" cy="99227"/>
            </a:xfrm>
            <a:custGeom>
              <a:rect b="b" l="l" r="r" t="t"/>
              <a:pathLst>
                <a:path extrusionOk="0" h="3096" w="3097">
                  <a:moveTo>
                    <a:pt x="1" y="0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48"/>
            <p:cNvSpPr/>
            <p:nvPr/>
          </p:nvSpPr>
          <p:spPr>
            <a:xfrm flipH="1">
              <a:off x="7021169" y="4824785"/>
              <a:ext cx="99259" cy="99259"/>
            </a:xfrm>
            <a:custGeom>
              <a:rect b="b" l="l" r="r" t="t"/>
              <a:pathLst>
                <a:path extrusionOk="0" h="3097" w="3097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48"/>
            <p:cNvSpPr/>
            <p:nvPr/>
          </p:nvSpPr>
          <p:spPr>
            <a:xfrm flipH="1">
              <a:off x="7400673" y="4824785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48"/>
            <p:cNvSpPr/>
            <p:nvPr/>
          </p:nvSpPr>
          <p:spPr>
            <a:xfrm flipH="1">
              <a:off x="7779696" y="4824785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48"/>
            <p:cNvSpPr/>
            <p:nvPr/>
          </p:nvSpPr>
          <p:spPr>
            <a:xfrm flipH="1">
              <a:off x="8159168" y="4824785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48"/>
            <p:cNvSpPr/>
            <p:nvPr/>
          </p:nvSpPr>
          <p:spPr>
            <a:xfrm flipH="1">
              <a:off x="8538192" y="4824785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48"/>
            <p:cNvSpPr/>
            <p:nvPr/>
          </p:nvSpPr>
          <p:spPr>
            <a:xfrm flipH="1">
              <a:off x="8917664" y="4824785"/>
              <a:ext cx="99259" cy="99259"/>
            </a:xfrm>
            <a:custGeom>
              <a:rect b="b" l="l" r="r" t="t"/>
              <a:pathLst>
                <a:path extrusionOk="0" h="3097" w="3097">
                  <a:moveTo>
                    <a:pt x="1" y="1"/>
                  </a:moveTo>
                  <a:lnTo>
                    <a:pt x="1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0" name="Google Shape;2140;p48"/>
          <p:cNvSpPr/>
          <p:nvPr/>
        </p:nvSpPr>
        <p:spPr>
          <a:xfrm>
            <a:off x="-1910" y="4723786"/>
            <a:ext cx="3897697" cy="839454"/>
          </a:xfrm>
          <a:custGeom>
            <a:rect b="b" l="l" r="r" t="t"/>
            <a:pathLst>
              <a:path extrusionOk="0" fill="none" h="26192" w="121613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14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49"/>
          <p:cNvSpPr txBox="1"/>
          <p:nvPr>
            <p:ph type="title"/>
          </p:nvPr>
        </p:nvSpPr>
        <p:spPr>
          <a:xfrm>
            <a:off x="1677004" y="3042838"/>
            <a:ext cx="5790000" cy="5319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143" name="Google Shape;2143;p49"/>
          <p:cNvSpPr txBox="1"/>
          <p:nvPr>
            <p:ph idx="1" type="subTitle"/>
          </p:nvPr>
        </p:nvSpPr>
        <p:spPr>
          <a:xfrm>
            <a:off x="1677000" y="1568763"/>
            <a:ext cx="5790000" cy="13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44" name="Google Shape;2144;p49"/>
          <p:cNvSpPr/>
          <p:nvPr/>
        </p:nvSpPr>
        <p:spPr>
          <a:xfrm>
            <a:off x="0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5" name="Google Shape;2145;p49"/>
          <p:cNvSpPr/>
          <p:nvPr/>
        </p:nvSpPr>
        <p:spPr>
          <a:xfrm>
            <a:off x="0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6" name="Google Shape;2146;p49"/>
          <p:cNvSpPr/>
          <p:nvPr/>
        </p:nvSpPr>
        <p:spPr>
          <a:xfrm>
            <a:off x="-117131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7" name="Google Shape;2147;p49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2148" name="Google Shape;2148;p49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9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49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49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49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49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49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49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49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49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49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49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60" name="Google Shape;2160;p49"/>
          <p:cNvSpPr/>
          <p:nvPr/>
        </p:nvSpPr>
        <p:spPr>
          <a:xfrm rot="10800000">
            <a:off x="5156694" y="4692721"/>
            <a:ext cx="2977156" cy="465181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1" name="Google Shape;2161;p49"/>
          <p:cNvSpPr/>
          <p:nvPr/>
        </p:nvSpPr>
        <p:spPr>
          <a:xfrm>
            <a:off x="8539349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2" name="Google Shape;2162;p49"/>
          <p:cNvSpPr/>
          <p:nvPr/>
        </p:nvSpPr>
        <p:spPr>
          <a:xfrm>
            <a:off x="8841360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63" name="Google Shape;2163;p49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2164" name="Google Shape;2164;p49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49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49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49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49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49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49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49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49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49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4" name="Google Shape;2174;p49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5" name="Google Shape;2175;p49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49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49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49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9" name="Google Shape;2179;p49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0" name="Google Shape;2180;p49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49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2" name="Google Shape;2182;p49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9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9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dk1"/>
        </a:solidFill>
      </p:bgPr>
    </p:bg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50"/>
          <p:cNvSpPr txBox="1"/>
          <p:nvPr>
            <p:ph idx="1" type="subTitle"/>
          </p:nvPr>
        </p:nvSpPr>
        <p:spPr>
          <a:xfrm>
            <a:off x="4269700" y="2554750"/>
            <a:ext cx="3232500" cy="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87" name="Google Shape;2187;p50"/>
          <p:cNvSpPr txBox="1"/>
          <p:nvPr>
            <p:ph type="title"/>
          </p:nvPr>
        </p:nvSpPr>
        <p:spPr>
          <a:xfrm>
            <a:off x="4269701" y="1343250"/>
            <a:ext cx="3232500" cy="12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7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88" name="Google Shape;2188;p50"/>
          <p:cNvSpPr/>
          <p:nvPr/>
        </p:nvSpPr>
        <p:spPr>
          <a:xfrm flipH="1">
            <a:off x="296282" y="4518483"/>
            <a:ext cx="882881" cy="2104082"/>
          </a:xfrm>
          <a:custGeom>
            <a:rect b="b" l="l" r="r" t="t"/>
            <a:pathLst>
              <a:path extrusionOk="0" h="65650" w="27547">
                <a:moveTo>
                  <a:pt x="0" y="1"/>
                </a:moveTo>
                <a:lnTo>
                  <a:pt x="0" y="65650"/>
                </a:lnTo>
                <a:lnTo>
                  <a:pt x="27547" y="65650"/>
                </a:lnTo>
                <a:lnTo>
                  <a:pt x="2754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9" name="Google Shape;2189;p50"/>
          <p:cNvSpPr/>
          <p:nvPr/>
        </p:nvSpPr>
        <p:spPr>
          <a:xfrm flipH="1">
            <a:off x="2710409" y="-809718"/>
            <a:ext cx="2467562" cy="1246841"/>
          </a:xfrm>
          <a:custGeom>
            <a:rect b="b" l="l" r="r" t="t"/>
            <a:pathLst>
              <a:path extrusionOk="0" h="38903" w="76991">
                <a:moveTo>
                  <a:pt x="0" y="1"/>
                </a:moveTo>
                <a:lnTo>
                  <a:pt x="0" y="38902"/>
                </a:lnTo>
                <a:lnTo>
                  <a:pt x="76991" y="38902"/>
                </a:lnTo>
                <a:lnTo>
                  <a:pt x="7699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0" name="Google Shape;2190;p50"/>
          <p:cNvSpPr/>
          <p:nvPr/>
        </p:nvSpPr>
        <p:spPr>
          <a:xfrm flipH="1">
            <a:off x="8544875" y="444415"/>
            <a:ext cx="1116526" cy="2684284"/>
          </a:xfrm>
          <a:custGeom>
            <a:rect b="b" l="l" r="r" t="t"/>
            <a:pathLst>
              <a:path extrusionOk="0" h="83753" w="34837">
                <a:moveTo>
                  <a:pt x="0" y="0"/>
                </a:moveTo>
                <a:lnTo>
                  <a:pt x="0" y="83752"/>
                </a:lnTo>
                <a:lnTo>
                  <a:pt x="34836" y="83752"/>
                </a:lnTo>
                <a:lnTo>
                  <a:pt x="3483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1" name="Google Shape;2191;p50"/>
          <p:cNvGrpSpPr/>
          <p:nvPr/>
        </p:nvGrpSpPr>
        <p:grpSpPr>
          <a:xfrm flipH="1">
            <a:off x="148915" y="153184"/>
            <a:ext cx="405112" cy="1995273"/>
            <a:chOff x="8522291" y="153184"/>
            <a:chExt cx="405112" cy="1995273"/>
          </a:xfrm>
        </p:grpSpPr>
        <p:sp>
          <p:nvSpPr>
            <p:cNvPr id="2192" name="Google Shape;2192;p50"/>
            <p:cNvSpPr/>
            <p:nvPr/>
          </p:nvSpPr>
          <p:spPr>
            <a:xfrm>
              <a:off x="8522291" y="153184"/>
              <a:ext cx="98810" cy="98778"/>
            </a:xfrm>
            <a:custGeom>
              <a:rect b="b" l="l" r="r" t="t"/>
              <a:pathLst>
                <a:path extrusionOk="0" h="3082" w="3083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50"/>
            <p:cNvSpPr/>
            <p:nvPr/>
          </p:nvSpPr>
          <p:spPr>
            <a:xfrm>
              <a:off x="8522291" y="532207"/>
              <a:ext cx="98810" cy="99259"/>
            </a:xfrm>
            <a:custGeom>
              <a:rect b="b" l="l" r="r" t="t"/>
              <a:pathLst>
                <a:path extrusionOk="0" h="3097" w="3083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0"/>
            <p:cNvSpPr/>
            <p:nvPr/>
          </p:nvSpPr>
          <p:spPr>
            <a:xfrm>
              <a:off x="8522291" y="911679"/>
              <a:ext cx="98810" cy="98810"/>
            </a:xfrm>
            <a:custGeom>
              <a:rect b="b" l="l" r="r" t="t"/>
              <a:pathLst>
                <a:path extrusionOk="0" h="3083" w="3083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50"/>
            <p:cNvSpPr/>
            <p:nvPr/>
          </p:nvSpPr>
          <p:spPr>
            <a:xfrm>
              <a:off x="8522291" y="1290702"/>
              <a:ext cx="98810" cy="99259"/>
            </a:xfrm>
            <a:custGeom>
              <a:rect b="b" l="l" r="r" t="t"/>
              <a:pathLst>
                <a:path extrusionOk="0" h="3097" w="3083">
                  <a:moveTo>
                    <a:pt x="1" y="1"/>
                  </a:moveTo>
                  <a:lnTo>
                    <a:pt x="1" y="3096"/>
                  </a:lnTo>
                  <a:lnTo>
                    <a:pt x="3082" y="3096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50"/>
            <p:cNvSpPr/>
            <p:nvPr/>
          </p:nvSpPr>
          <p:spPr>
            <a:xfrm>
              <a:off x="8522291" y="1670174"/>
              <a:ext cx="98810" cy="98810"/>
            </a:xfrm>
            <a:custGeom>
              <a:rect b="b" l="l" r="r" t="t"/>
              <a:pathLst>
                <a:path extrusionOk="0" h="3083" w="3083">
                  <a:moveTo>
                    <a:pt x="1" y="1"/>
                  </a:moveTo>
                  <a:lnTo>
                    <a:pt x="1" y="3082"/>
                  </a:lnTo>
                  <a:lnTo>
                    <a:pt x="3082" y="3082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50"/>
            <p:cNvSpPr/>
            <p:nvPr/>
          </p:nvSpPr>
          <p:spPr>
            <a:xfrm>
              <a:off x="8522291" y="2049198"/>
              <a:ext cx="98810" cy="99259"/>
            </a:xfrm>
            <a:custGeom>
              <a:rect b="b" l="l" r="r" t="t"/>
              <a:pathLst>
                <a:path extrusionOk="0" h="3097" w="3083">
                  <a:moveTo>
                    <a:pt x="1" y="1"/>
                  </a:moveTo>
                  <a:lnTo>
                    <a:pt x="1" y="3097"/>
                  </a:lnTo>
                  <a:lnTo>
                    <a:pt x="3082" y="3097"/>
                  </a:lnTo>
                  <a:lnTo>
                    <a:pt x="30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50"/>
            <p:cNvSpPr/>
            <p:nvPr/>
          </p:nvSpPr>
          <p:spPr>
            <a:xfrm>
              <a:off x="8828177" y="153184"/>
              <a:ext cx="99227" cy="98778"/>
            </a:xfrm>
            <a:custGeom>
              <a:rect b="b" l="l" r="r" t="t"/>
              <a:pathLst>
                <a:path extrusionOk="0" h="3082" w="3096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50"/>
            <p:cNvSpPr/>
            <p:nvPr/>
          </p:nvSpPr>
          <p:spPr>
            <a:xfrm>
              <a:off x="8828177" y="532207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50"/>
            <p:cNvSpPr/>
            <p:nvPr/>
          </p:nvSpPr>
          <p:spPr>
            <a:xfrm>
              <a:off x="8828177" y="911679"/>
              <a:ext cx="99227" cy="98810"/>
            </a:xfrm>
            <a:custGeom>
              <a:rect b="b" l="l" r="r" t="t"/>
              <a:pathLst>
                <a:path extrusionOk="0" h="3083" w="3096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50"/>
            <p:cNvSpPr/>
            <p:nvPr/>
          </p:nvSpPr>
          <p:spPr>
            <a:xfrm>
              <a:off x="8828177" y="1290702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6"/>
                  </a:lnTo>
                  <a:lnTo>
                    <a:pt x="3096" y="3096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50"/>
            <p:cNvSpPr/>
            <p:nvPr/>
          </p:nvSpPr>
          <p:spPr>
            <a:xfrm>
              <a:off x="8828177" y="1670174"/>
              <a:ext cx="99227" cy="98810"/>
            </a:xfrm>
            <a:custGeom>
              <a:rect b="b" l="l" r="r" t="t"/>
              <a:pathLst>
                <a:path extrusionOk="0" h="3083" w="3096">
                  <a:moveTo>
                    <a:pt x="0" y="1"/>
                  </a:moveTo>
                  <a:lnTo>
                    <a:pt x="0" y="3082"/>
                  </a:lnTo>
                  <a:lnTo>
                    <a:pt x="3096" y="3082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50"/>
            <p:cNvSpPr/>
            <p:nvPr/>
          </p:nvSpPr>
          <p:spPr>
            <a:xfrm>
              <a:off x="8828177" y="2049198"/>
              <a:ext cx="99227" cy="99259"/>
            </a:xfrm>
            <a:custGeom>
              <a:rect b="b" l="l" r="r" t="t"/>
              <a:pathLst>
                <a:path extrusionOk="0" h="3097" w="3096">
                  <a:moveTo>
                    <a:pt x="0" y="1"/>
                  </a:moveTo>
                  <a:lnTo>
                    <a:pt x="0" y="3097"/>
                  </a:lnTo>
                  <a:lnTo>
                    <a:pt x="3096" y="3097"/>
                  </a:lnTo>
                  <a:lnTo>
                    <a:pt x="30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04" name="Google Shape;2204;p50"/>
          <p:cNvSpPr/>
          <p:nvPr/>
        </p:nvSpPr>
        <p:spPr>
          <a:xfrm flipH="1">
            <a:off x="7043794" y="4518483"/>
            <a:ext cx="99259" cy="99227"/>
          </a:xfrm>
          <a:custGeom>
            <a:rect b="b" l="l" r="r" t="t"/>
            <a:pathLst>
              <a:path extrusionOk="0" h="3096" w="3097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5" name="Google Shape;2205;p50"/>
          <p:cNvSpPr/>
          <p:nvPr/>
        </p:nvSpPr>
        <p:spPr>
          <a:xfrm flipH="1">
            <a:off x="7423298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6" name="Google Shape;2206;p50"/>
          <p:cNvSpPr/>
          <p:nvPr/>
        </p:nvSpPr>
        <p:spPr>
          <a:xfrm flipH="1">
            <a:off x="7802321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7" name="Google Shape;2207;p50"/>
          <p:cNvSpPr/>
          <p:nvPr/>
        </p:nvSpPr>
        <p:spPr>
          <a:xfrm flipH="1">
            <a:off x="8181793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8" name="Google Shape;2208;p50"/>
          <p:cNvSpPr/>
          <p:nvPr/>
        </p:nvSpPr>
        <p:spPr>
          <a:xfrm flipH="1">
            <a:off x="8560816" y="4518483"/>
            <a:ext cx="99227" cy="99227"/>
          </a:xfrm>
          <a:custGeom>
            <a:rect b="b" l="l" r="r" t="t"/>
            <a:pathLst>
              <a:path extrusionOk="0" h="3096" w="3096">
                <a:moveTo>
                  <a:pt x="0" y="0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50"/>
          <p:cNvSpPr/>
          <p:nvPr/>
        </p:nvSpPr>
        <p:spPr>
          <a:xfrm flipH="1">
            <a:off x="8940288" y="4518483"/>
            <a:ext cx="99259" cy="99227"/>
          </a:xfrm>
          <a:custGeom>
            <a:rect b="b" l="l" r="r" t="t"/>
            <a:pathLst>
              <a:path extrusionOk="0" h="3096" w="3097">
                <a:moveTo>
                  <a:pt x="1" y="0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50"/>
          <p:cNvSpPr/>
          <p:nvPr/>
        </p:nvSpPr>
        <p:spPr>
          <a:xfrm flipH="1">
            <a:off x="7043794" y="4824785"/>
            <a:ext cx="99259" cy="99259"/>
          </a:xfrm>
          <a:custGeom>
            <a:rect b="b" l="l" r="r" t="t"/>
            <a:pathLst>
              <a:path extrusionOk="0" h="3097" w="3097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50"/>
          <p:cNvSpPr/>
          <p:nvPr/>
        </p:nvSpPr>
        <p:spPr>
          <a:xfrm flipH="1">
            <a:off x="7423298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50"/>
          <p:cNvSpPr/>
          <p:nvPr/>
        </p:nvSpPr>
        <p:spPr>
          <a:xfrm flipH="1">
            <a:off x="7802321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50"/>
          <p:cNvSpPr/>
          <p:nvPr/>
        </p:nvSpPr>
        <p:spPr>
          <a:xfrm flipH="1">
            <a:off x="8181793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50"/>
          <p:cNvSpPr/>
          <p:nvPr/>
        </p:nvSpPr>
        <p:spPr>
          <a:xfrm flipH="1">
            <a:off x="8560816" y="4824785"/>
            <a:ext cx="99227" cy="99259"/>
          </a:xfrm>
          <a:custGeom>
            <a:rect b="b" l="l" r="r" t="t"/>
            <a:pathLst>
              <a:path extrusionOk="0" h="3097" w="3096">
                <a:moveTo>
                  <a:pt x="0" y="1"/>
                </a:moveTo>
                <a:lnTo>
                  <a:pt x="0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50"/>
          <p:cNvSpPr/>
          <p:nvPr/>
        </p:nvSpPr>
        <p:spPr>
          <a:xfrm flipH="1">
            <a:off x="8940288" y="4824785"/>
            <a:ext cx="99259" cy="99259"/>
          </a:xfrm>
          <a:custGeom>
            <a:rect b="b" l="l" r="r" t="t"/>
            <a:pathLst>
              <a:path extrusionOk="0" h="3097" w="3097">
                <a:moveTo>
                  <a:pt x="1" y="1"/>
                </a:moveTo>
                <a:lnTo>
                  <a:pt x="1" y="3096"/>
                </a:lnTo>
                <a:lnTo>
                  <a:pt x="3096" y="3096"/>
                </a:lnTo>
                <a:lnTo>
                  <a:pt x="309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50"/>
          <p:cNvSpPr/>
          <p:nvPr/>
        </p:nvSpPr>
        <p:spPr>
          <a:xfrm flipH="1">
            <a:off x="5268929" y="4723786"/>
            <a:ext cx="3897697" cy="839454"/>
          </a:xfrm>
          <a:custGeom>
            <a:rect b="b" l="l" r="r" t="t"/>
            <a:pathLst>
              <a:path extrusionOk="0" fill="none" h="26192" w="121613">
                <a:moveTo>
                  <a:pt x="0" y="1"/>
                </a:moveTo>
                <a:lnTo>
                  <a:pt x="121612" y="1"/>
                </a:lnTo>
                <a:lnTo>
                  <a:pt x="121612" y="26192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50"/>
          <p:cNvSpPr/>
          <p:nvPr/>
        </p:nvSpPr>
        <p:spPr>
          <a:xfrm flipH="1">
            <a:off x="-1028171" y="17"/>
            <a:ext cx="1672497" cy="3121382"/>
          </a:xfrm>
          <a:custGeom>
            <a:rect b="b" l="l" r="r" t="t"/>
            <a:pathLst>
              <a:path extrusionOk="0" fill="none" h="97391" w="52184">
                <a:moveTo>
                  <a:pt x="1" y="1"/>
                </a:moveTo>
                <a:lnTo>
                  <a:pt x="1" y="97390"/>
                </a:lnTo>
                <a:lnTo>
                  <a:pt x="52184" y="97390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50"/>
          <p:cNvSpPr/>
          <p:nvPr/>
        </p:nvSpPr>
        <p:spPr>
          <a:xfrm flipH="1">
            <a:off x="6845372" y="-248283"/>
            <a:ext cx="2321253" cy="692697"/>
          </a:xfrm>
          <a:custGeom>
            <a:rect b="b" l="l" r="r" t="t"/>
            <a:pathLst>
              <a:path extrusionOk="0" fill="none" h="21613" w="72426">
                <a:moveTo>
                  <a:pt x="0" y="21613"/>
                </a:moveTo>
                <a:lnTo>
                  <a:pt x="72425" y="21613"/>
                </a:lnTo>
                <a:lnTo>
                  <a:pt x="72425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1426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51"/>
          <p:cNvSpPr txBox="1"/>
          <p:nvPr>
            <p:ph idx="1" type="subTitle"/>
          </p:nvPr>
        </p:nvSpPr>
        <p:spPr>
          <a:xfrm>
            <a:off x="5122550" y="3079550"/>
            <a:ext cx="2638500" cy="1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1" name="Google Shape;2221;p51"/>
          <p:cNvSpPr txBox="1"/>
          <p:nvPr>
            <p:ph type="title"/>
          </p:nvPr>
        </p:nvSpPr>
        <p:spPr>
          <a:xfrm>
            <a:off x="5122550" y="883700"/>
            <a:ext cx="2638500" cy="23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22" name="Google Shape;2222;p51"/>
          <p:cNvSpPr/>
          <p:nvPr>
            <p:ph idx="2" type="pic"/>
          </p:nvPr>
        </p:nvSpPr>
        <p:spPr>
          <a:xfrm>
            <a:off x="1265350" y="974650"/>
            <a:ext cx="3267900" cy="3267900"/>
          </a:xfrm>
          <a:prstGeom prst="rect">
            <a:avLst/>
          </a:prstGeom>
          <a:noFill/>
          <a:ln>
            <a:noFill/>
          </a:ln>
        </p:spPr>
      </p:sp>
      <p:sp>
        <p:nvSpPr>
          <p:cNvPr id="2223" name="Google Shape;2223;p51"/>
          <p:cNvSpPr/>
          <p:nvPr/>
        </p:nvSpPr>
        <p:spPr>
          <a:xfrm flipH="1" rot="10800000">
            <a:off x="-6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51"/>
          <p:cNvSpPr/>
          <p:nvPr/>
        </p:nvSpPr>
        <p:spPr>
          <a:xfrm flipH="1" rot="10800000">
            <a:off x="8" y="4692664"/>
            <a:ext cx="2977156" cy="578160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51"/>
          <p:cNvSpPr/>
          <p:nvPr/>
        </p:nvSpPr>
        <p:spPr>
          <a:xfrm flipH="1" rot="10800000">
            <a:off x="0" y="1099235"/>
            <a:ext cx="577789" cy="3140432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51"/>
          <p:cNvSpPr/>
          <p:nvPr/>
        </p:nvSpPr>
        <p:spPr>
          <a:xfrm rot="10800000">
            <a:off x="8685500" y="1898454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7" name="Google Shape;2227;p51"/>
          <p:cNvGrpSpPr/>
          <p:nvPr/>
        </p:nvGrpSpPr>
        <p:grpSpPr>
          <a:xfrm flipH="1" rot="10800000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2228" name="Google Shape;2228;p51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51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51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51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51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51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51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51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51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51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51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51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51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51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51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51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51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51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51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51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1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9" name="Google Shape;2249;p51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2250" name="Google Shape;2250;p51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51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51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51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51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51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51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51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51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51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51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51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51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1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1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51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51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51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8" name="Google Shape;2268;p51"/>
          <p:cNvGrpSpPr/>
          <p:nvPr/>
        </p:nvGrpSpPr>
        <p:grpSpPr>
          <a:xfrm flipH="1" rot="10800000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2269" name="Google Shape;2269;p51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51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51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2" name="Google Shape;2272;p51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3" name="Google Shape;2273;p51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4" name="Google Shape;2274;p51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5" name="Google Shape;2275;p51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6" name="Google Shape;2276;p51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7" name="Google Shape;2277;p51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8" name="Google Shape;2278;p51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51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51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97" name="Google Shape;197;p6"/>
          <p:cNvSpPr/>
          <p:nvPr/>
        </p:nvSpPr>
        <p:spPr>
          <a:xfrm>
            <a:off x="8539349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"/>
          <p:cNvSpPr/>
          <p:nvPr/>
        </p:nvSpPr>
        <p:spPr>
          <a:xfrm>
            <a:off x="8841360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" name="Google Shape;199;p6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200" name="Google Shape;200;p6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6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6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6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" name="Google Shape;221;p6"/>
          <p:cNvSpPr/>
          <p:nvPr/>
        </p:nvSpPr>
        <p:spPr>
          <a:xfrm>
            <a:off x="0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6"/>
          <p:cNvSpPr/>
          <p:nvPr/>
        </p:nvSpPr>
        <p:spPr>
          <a:xfrm>
            <a:off x="0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6"/>
          <p:cNvSpPr/>
          <p:nvPr/>
        </p:nvSpPr>
        <p:spPr>
          <a:xfrm>
            <a:off x="-117131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6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225" name="Google Shape;225;p6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6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6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6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6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6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6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6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6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228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52"/>
          <p:cNvSpPr txBox="1"/>
          <p:nvPr>
            <p:ph idx="1" type="subTitle"/>
          </p:nvPr>
        </p:nvSpPr>
        <p:spPr>
          <a:xfrm>
            <a:off x="5053899" y="2204650"/>
            <a:ext cx="30447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83" name="Google Shape;2283;p52"/>
          <p:cNvSpPr txBox="1"/>
          <p:nvPr>
            <p:ph type="title"/>
          </p:nvPr>
        </p:nvSpPr>
        <p:spPr>
          <a:xfrm>
            <a:off x="5053899" y="1521250"/>
            <a:ext cx="30447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284" name="Google Shape;2284;p52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2285" name="Google Shape;2285;p52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52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52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52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52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52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52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52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52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52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52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52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52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52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52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52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52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52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52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52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52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6" name="Google Shape;2306;p52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2307" name="Google Shape;2307;p52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52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52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52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52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52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52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52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52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52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52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52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9" name="Google Shape;2319;p52"/>
          <p:cNvSpPr/>
          <p:nvPr/>
        </p:nvSpPr>
        <p:spPr>
          <a:xfrm flipH="1" rot="5400000">
            <a:off x="-728393" y="2314857"/>
            <a:ext cx="1793990" cy="480947"/>
          </a:xfrm>
          <a:custGeom>
            <a:rect b="b" l="l" r="r" t="t"/>
            <a:pathLst>
              <a:path extrusionOk="0" fill="none" h="5737" w="26461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0" name="Google Shape;2320;p52"/>
          <p:cNvSpPr/>
          <p:nvPr/>
        </p:nvSpPr>
        <p:spPr>
          <a:xfrm rot="10800000">
            <a:off x="8428922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52"/>
          <p:cNvSpPr/>
          <p:nvPr/>
        </p:nvSpPr>
        <p:spPr>
          <a:xfrm rot="10800000">
            <a:off x="6164569" y="4692721"/>
            <a:ext cx="2977156" cy="465181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53"/>
          <p:cNvSpPr txBox="1"/>
          <p:nvPr>
            <p:ph idx="1" type="subTitle"/>
          </p:nvPr>
        </p:nvSpPr>
        <p:spPr>
          <a:xfrm>
            <a:off x="1154825" y="2443164"/>
            <a:ext cx="2935200" cy="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24" name="Google Shape;2324;p53"/>
          <p:cNvSpPr txBox="1"/>
          <p:nvPr>
            <p:ph type="title"/>
          </p:nvPr>
        </p:nvSpPr>
        <p:spPr>
          <a:xfrm>
            <a:off x="1154825" y="1759775"/>
            <a:ext cx="29352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25" name="Google Shape;2325;p53"/>
          <p:cNvSpPr/>
          <p:nvPr/>
        </p:nvSpPr>
        <p:spPr>
          <a:xfrm flipH="1" rot="10800000">
            <a:off x="-6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6" name="Google Shape;2326;p53"/>
          <p:cNvSpPr/>
          <p:nvPr/>
        </p:nvSpPr>
        <p:spPr>
          <a:xfrm flipH="1" rot="10800000">
            <a:off x="8" y="4692664"/>
            <a:ext cx="2977156" cy="578160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7" name="Google Shape;2327;p53"/>
          <p:cNvSpPr/>
          <p:nvPr/>
        </p:nvSpPr>
        <p:spPr>
          <a:xfrm rot="10800000">
            <a:off x="8685500" y="1898454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8" name="Google Shape;2328;p53"/>
          <p:cNvGrpSpPr/>
          <p:nvPr/>
        </p:nvGrpSpPr>
        <p:grpSpPr>
          <a:xfrm flipH="1" rot="10800000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2329" name="Google Shape;2329;p53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53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53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53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53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53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53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53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53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53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53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53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53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53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53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53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53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53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53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53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53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0" name="Google Shape;2350;p53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2351" name="Google Shape;2351;p53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53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53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53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53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53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53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53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53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53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53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53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53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53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53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53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53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53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9" name="Google Shape;2369;p53"/>
          <p:cNvGrpSpPr/>
          <p:nvPr/>
        </p:nvGrpSpPr>
        <p:grpSpPr>
          <a:xfrm flipH="1" rot="10800000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2370" name="Google Shape;2370;p53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53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53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53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53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5" name="Google Shape;2375;p53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53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53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53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9" name="Google Shape;2379;p53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0" name="Google Shape;2380;p53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53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2" name="Google Shape;2382;p53"/>
          <p:cNvSpPr/>
          <p:nvPr/>
        </p:nvSpPr>
        <p:spPr>
          <a:xfrm flipH="1" rot="10800000">
            <a:off x="0" y="1099235"/>
            <a:ext cx="577789" cy="3140432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54"/>
          <p:cNvSpPr txBox="1"/>
          <p:nvPr>
            <p:ph idx="1" type="subTitle"/>
          </p:nvPr>
        </p:nvSpPr>
        <p:spPr>
          <a:xfrm>
            <a:off x="3420550" y="2547600"/>
            <a:ext cx="4540200" cy="10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85" name="Google Shape;2385;p54"/>
          <p:cNvSpPr txBox="1"/>
          <p:nvPr>
            <p:ph type="title"/>
          </p:nvPr>
        </p:nvSpPr>
        <p:spPr>
          <a:xfrm>
            <a:off x="3420550" y="1864200"/>
            <a:ext cx="4540200" cy="68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86" name="Google Shape;2386;p54"/>
          <p:cNvSpPr/>
          <p:nvPr/>
        </p:nvSpPr>
        <p:spPr>
          <a:xfrm flipH="1">
            <a:off x="8419476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7" name="Google Shape;2387;p54"/>
          <p:cNvSpPr/>
          <p:nvPr/>
        </p:nvSpPr>
        <p:spPr>
          <a:xfrm flipH="1">
            <a:off x="6166836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8" name="Google Shape;2388;p54"/>
          <p:cNvSpPr/>
          <p:nvPr/>
        </p:nvSpPr>
        <p:spPr>
          <a:xfrm flipH="1">
            <a:off x="-6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9" name="Google Shape;2389;p54"/>
          <p:cNvSpPr/>
          <p:nvPr/>
        </p:nvSpPr>
        <p:spPr>
          <a:xfrm flipH="1">
            <a:off x="8673884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0" name="Google Shape;2390;p54"/>
          <p:cNvSpPr/>
          <p:nvPr/>
        </p:nvSpPr>
        <p:spPr>
          <a:xfrm flipH="1">
            <a:off x="-9181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91" name="Google Shape;2391;p54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2392" name="Google Shape;2392;p54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54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54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54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54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54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54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54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54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54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54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54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54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54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54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54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54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54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54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54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54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3" name="Google Shape;2413;p54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2414" name="Google Shape;2414;p54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54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54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54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54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54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54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54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54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54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54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54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3">
    <p:spTree>
      <p:nvGrpSpPr>
        <p:cNvPr id="2426" name="Shape 2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" name="Google Shape;2427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28" name="Google Shape;2428;p55"/>
          <p:cNvSpPr/>
          <p:nvPr/>
        </p:nvSpPr>
        <p:spPr>
          <a:xfrm flipH="1">
            <a:off x="8419476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9" name="Google Shape;2429;p55"/>
          <p:cNvSpPr/>
          <p:nvPr/>
        </p:nvSpPr>
        <p:spPr>
          <a:xfrm flipH="1">
            <a:off x="6166836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0" name="Google Shape;2430;p55"/>
          <p:cNvSpPr/>
          <p:nvPr/>
        </p:nvSpPr>
        <p:spPr>
          <a:xfrm flipH="1">
            <a:off x="-6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1" name="Google Shape;2431;p55"/>
          <p:cNvSpPr/>
          <p:nvPr/>
        </p:nvSpPr>
        <p:spPr>
          <a:xfrm flipH="1">
            <a:off x="8673884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2" name="Google Shape;2432;p55"/>
          <p:cNvSpPr/>
          <p:nvPr/>
        </p:nvSpPr>
        <p:spPr>
          <a:xfrm flipH="1">
            <a:off x="-9181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3" name="Google Shape;2433;p55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2434" name="Google Shape;2434;p55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55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55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55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55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55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55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55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55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55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55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55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55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55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55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55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55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55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55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55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55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5" name="Google Shape;2455;p55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2456" name="Google Shape;2456;p55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55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55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55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55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55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55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55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55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55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55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55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_1">
    <p:spTree>
      <p:nvGrpSpPr>
        <p:cNvPr id="2468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470" name="Google Shape;2470;p56"/>
          <p:cNvSpPr/>
          <p:nvPr/>
        </p:nvSpPr>
        <p:spPr>
          <a:xfrm>
            <a:off x="0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1" name="Google Shape;2471;p56"/>
          <p:cNvSpPr/>
          <p:nvPr/>
        </p:nvSpPr>
        <p:spPr>
          <a:xfrm>
            <a:off x="0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2" name="Google Shape;2472;p56"/>
          <p:cNvSpPr/>
          <p:nvPr/>
        </p:nvSpPr>
        <p:spPr>
          <a:xfrm>
            <a:off x="8539349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3" name="Google Shape;2473;p56"/>
          <p:cNvSpPr/>
          <p:nvPr/>
        </p:nvSpPr>
        <p:spPr>
          <a:xfrm>
            <a:off x="-117131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4" name="Google Shape;2474;p56"/>
          <p:cNvSpPr/>
          <p:nvPr/>
        </p:nvSpPr>
        <p:spPr>
          <a:xfrm>
            <a:off x="8841360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75" name="Google Shape;2475;p56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2476" name="Google Shape;2476;p56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56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56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56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56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56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56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56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56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56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56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56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56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56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56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56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56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56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56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56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56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7" name="Google Shape;2497;p56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2498" name="Google Shape;2498;p56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9" name="Google Shape;2499;p56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0" name="Google Shape;2500;p56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56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56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56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56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56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56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7" name="Google Shape;2507;p56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8" name="Google Shape;2508;p56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9" name="Google Shape;2509;p56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510" name="Shape 2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Google Shape;2511;p57"/>
          <p:cNvSpPr txBox="1"/>
          <p:nvPr>
            <p:ph idx="1" type="subTitle"/>
          </p:nvPr>
        </p:nvSpPr>
        <p:spPr>
          <a:xfrm>
            <a:off x="836075" y="2691825"/>
            <a:ext cx="21042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12" name="Google Shape;2512;p57"/>
          <p:cNvSpPr txBox="1"/>
          <p:nvPr>
            <p:ph idx="2" type="subTitle"/>
          </p:nvPr>
        </p:nvSpPr>
        <p:spPr>
          <a:xfrm>
            <a:off x="836075" y="3222225"/>
            <a:ext cx="21042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13" name="Google Shape;2513;p57"/>
          <p:cNvSpPr txBox="1"/>
          <p:nvPr>
            <p:ph idx="3" type="subTitle"/>
          </p:nvPr>
        </p:nvSpPr>
        <p:spPr>
          <a:xfrm>
            <a:off x="3519900" y="3222225"/>
            <a:ext cx="21042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14" name="Google Shape;2514;p57"/>
          <p:cNvSpPr txBox="1"/>
          <p:nvPr>
            <p:ph idx="4" type="subTitle"/>
          </p:nvPr>
        </p:nvSpPr>
        <p:spPr>
          <a:xfrm>
            <a:off x="6203700" y="3222225"/>
            <a:ext cx="21042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15" name="Google Shape;2515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16" name="Google Shape;2516;p57"/>
          <p:cNvSpPr txBox="1"/>
          <p:nvPr>
            <p:ph idx="5" type="subTitle"/>
          </p:nvPr>
        </p:nvSpPr>
        <p:spPr>
          <a:xfrm>
            <a:off x="3519900" y="2691825"/>
            <a:ext cx="21042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17" name="Google Shape;2517;p57"/>
          <p:cNvSpPr txBox="1"/>
          <p:nvPr>
            <p:ph idx="6" type="subTitle"/>
          </p:nvPr>
        </p:nvSpPr>
        <p:spPr>
          <a:xfrm>
            <a:off x="6203700" y="2691825"/>
            <a:ext cx="21042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18" name="Google Shape;2518;p57"/>
          <p:cNvSpPr/>
          <p:nvPr/>
        </p:nvSpPr>
        <p:spPr>
          <a:xfrm flipH="1">
            <a:off x="8431091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9" name="Google Shape;2519;p57"/>
          <p:cNvSpPr/>
          <p:nvPr/>
        </p:nvSpPr>
        <p:spPr>
          <a:xfrm flipH="1">
            <a:off x="6169019" y="-62905"/>
            <a:ext cx="2977156" cy="513520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0" name="Google Shape;2520;p57"/>
          <p:cNvSpPr/>
          <p:nvPr/>
        </p:nvSpPr>
        <p:spPr>
          <a:xfrm flipH="1">
            <a:off x="2434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1" name="Google Shape;2521;p57"/>
          <p:cNvSpPr/>
          <p:nvPr/>
        </p:nvSpPr>
        <p:spPr>
          <a:xfrm flipH="1">
            <a:off x="8685500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2" name="Google Shape;2522;p57"/>
          <p:cNvSpPr/>
          <p:nvPr/>
        </p:nvSpPr>
        <p:spPr>
          <a:xfrm flipH="1">
            <a:off x="2434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23" name="Google Shape;2523;p57"/>
          <p:cNvGrpSpPr/>
          <p:nvPr/>
        </p:nvGrpSpPr>
        <p:grpSpPr>
          <a:xfrm flipH="1">
            <a:off x="123058" y="-69083"/>
            <a:ext cx="1422164" cy="425775"/>
            <a:chOff x="7459810" y="1126912"/>
            <a:chExt cx="1422164" cy="425775"/>
          </a:xfrm>
        </p:grpSpPr>
        <p:sp>
          <p:nvSpPr>
            <p:cNvPr id="2524" name="Google Shape;2524;p57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5" name="Google Shape;2525;p57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57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57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57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57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0" name="Google Shape;2530;p57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1" name="Google Shape;2531;p57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57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3" name="Google Shape;2533;p57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4" name="Google Shape;2534;p57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5" name="Google Shape;2535;p57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57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57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57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57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0" name="Google Shape;2540;p57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1" name="Google Shape;2541;p57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57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57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57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5" name="Google Shape;2545;p57"/>
          <p:cNvGrpSpPr/>
          <p:nvPr/>
        </p:nvGrpSpPr>
        <p:grpSpPr>
          <a:xfrm flipH="1">
            <a:off x="8568622" y="1557235"/>
            <a:ext cx="426095" cy="1195007"/>
            <a:chOff x="268563" y="1557235"/>
            <a:chExt cx="426095" cy="1195007"/>
          </a:xfrm>
        </p:grpSpPr>
        <p:sp>
          <p:nvSpPr>
            <p:cNvPr id="2546" name="Google Shape;2546;p57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7" name="Google Shape;2547;p57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8" name="Google Shape;2548;p57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9" name="Google Shape;2549;p57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57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57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57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7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7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7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7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57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57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7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7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7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7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57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4" name="Google Shape;2564;p57"/>
          <p:cNvGrpSpPr/>
          <p:nvPr/>
        </p:nvGrpSpPr>
        <p:grpSpPr>
          <a:xfrm flipH="1">
            <a:off x="-6" y="4351749"/>
            <a:ext cx="609243" cy="513505"/>
            <a:chOff x="4534959" y="3244799"/>
            <a:chExt cx="609243" cy="513505"/>
          </a:xfrm>
        </p:grpSpPr>
        <p:sp>
          <p:nvSpPr>
            <p:cNvPr id="2565" name="Google Shape;2565;p57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57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57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57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57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57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57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57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57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57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7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57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577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79" name="Google Shape;2579;p58"/>
          <p:cNvSpPr txBox="1"/>
          <p:nvPr>
            <p:ph idx="1" type="subTitle"/>
          </p:nvPr>
        </p:nvSpPr>
        <p:spPr>
          <a:xfrm>
            <a:off x="720000" y="3202017"/>
            <a:ext cx="2336400" cy="52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80" name="Google Shape;2580;p58"/>
          <p:cNvSpPr txBox="1"/>
          <p:nvPr>
            <p:ph idx="2" type="subTitle"/>
          </p:nvPr>
        </p:nvSpPr>
        <p:spPr>
          <a:xfrm>
            <a:off x="720000" y="3727942"/>
            <a:ext cx="23364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81" name="Google Shape;2581;p58"/>
          <p:cNvSpPr txBox="1"/>
          <p:nvPr>
            <p:ph idx="3" type="subTitle"/>
          </p:nvPr>
        </p:nvSpPr>
        <p:spPr>
          <a:xfrm>
            <a:off x="3403800" y="3727942"/>
            <a:ext cx="23364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82" name="Google Shape;2582;p58"/>
          <p:cNvSpPr txBox="1"/>
          <p:nvPr>
            <p:ph idx="4" type="subTitle"/>
          </p:nvPr>
        </p:nvSpPr>
        <p:spPr>
          <a:xfrm>
            <a:off x="6087600" y="3727942"/>
            <a:ext cx="2336400" cy="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83" name="Google Shape;2583;p58"/>
          <p:cNvSpPr txBox="1"/>
          <p:nvPr>
            <p:ph idx="5" type="subTitle"/>
          </p:nvPr>
        </p:nvSpPr>
        <p:spPr>
          <a:xfrm>
            <a:off x="3403800" y="3202017"/>
            <a:ext cx="2336400" cy="52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84" name="Google Shape;2584;p58"/>
          <p:cNvSpPr txBox="1"/>
          <p:nvPr>
            <p:ph idx="6" type="subTitle"/>
          </p:nvPr>
        </p:nvSpPr>
        <p:spPr>
          <a:xfrm>
            <a:off x="6087600" y="3202017"/>
            <a:ext cx="2336400" cy="52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85" name="Google Shape;2585;p58"/>
          <p:cNvSpPr/>
          <p:nvPr>
            <p:ph idx="7" type="pic"/>
          </p:nvPr>
        </p:nvSpPr>
        <p:spPr>
          <a:xfrm>
            <a:off x="1048200" y="1520888"/>
            <a:ext cx="1680000" cy="1680000"/>
          </a:xfrm>
          <a:prstGeom prst="rect">
            <a:avLst/>
          </a:prstGeom>
          <a:noFill/>
          <a:ln>
            <a:noFill/>
          </a:ln>
        </p:spPr>
      </p:sp>
      <p:sp>
        <p:nvSpPr>
          <p:cNvPr id="2586" name="Google Shape;2586;p58"/>
          <p:cNvSpPr/>
          <p:nvPr>
            <p:ph idx="8" type="pic"/>
          </p:nvPr>
        </p:nvSpPr>
        <p:spPr>
          <a:xfrm>
            <a:off x="3732000" y="1520888"/>
            <a:ext cx="1680000" cy="1680000"/>
          </a:xfrm>
          <a:prstGeom prst="rect">
            <a:avLst/>
          </a:prstGeom>
          <a:noFill/>
          <a:ln>
            <a:noFill/>
          </a:ln>
        </p:spPr>
      </p:sp>
      <p:sp>
        <p:nvSpPr>
          <p:cNvPr id="2587" name="Google Shape;2587;p58"/>
          <p:cNvSpPr/>
          <p:nvPr>
            <p:ph idx="9" type="pic"/>
          </p:nvPr>
        </p:nvSpPr>
        <p:spPr>
          <a:xfrm>
            <a:off x="6415800" y="1520888"/>
            <a:ext cx="1680000" cy="168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2_1_1">
    <p:spTree>
      <p:nvGrpSpPr>
        <p:cNvPr id="2588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90" name="Google Shape;2590;p59"/>
          <p:cNvSpPr txBox="1"/>
          <p:nvPr>
            <p:ph idx="1" type="subTitle"/>
          </p:nvPr>
        </p:nvSpPr>
        <p:spPr>
          <a:xfrm>
            <a:off x="1727900" y="3538700"/>
            <a:ext cx="67011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91" name="Google Shape;2591;p59"/>
          <p:cNvSpPr txBox="1"/>
          <p:nvPr>
            <p:ph idx="2" type="subTitle"/>
          </p:nvPr>
        </p:nvSpPr>
        <p:spPr>
          <a:xfrm>
            <a:off x="1727900" y="4069100"/>
            <a:ext cx="6701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92" name="Google Shape;2592;p59"/>
          <p:cNvSpPr txBox="1"/>
          <p:nvPr>
            <p:ph idx="3" type="subTitle"/>
          </p:nvPr>
        </p:nvSpPr>
        <p:spPr>
          <a:xfrm>
            <a:off x="1727900" y="2365750"/>
            <a:ext cx="67011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93" name="Google Shape;2593;p59"/>
          <p:cNvSpPr txBox="1"/>
          <p:nvPr>
            <p:ph idx="4" type="subTitle"/>
          </p:nvPr>
        </p:nvSpPr>
        <p:spPr>
          <a:xfrm>
            <a:off x="1727900" y="2896150"/>
            <a:ext cx="6701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94" name="Google Shape;2594;p59"/>
          <p:cNvSpPr txBox="1"/>
          <p:nvPr>
            <p:ph idx="5" type="subTitle"/>
          </p:nvPr>
        </p:nvSpPr>
        <p:spPr>
          <a:xfrm>
            <a:off x="1727900" y="1183800"/>
            <a:ext cx="67011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95" name="Google Shape;2595;p59"/>
          <p:cNvSpPr txBox="1"/>
          <p:nvPr>
            <p:ph idx="6" type="subTitle"/>
          </p:nvPr>
        </p:nvSpPr>
        <p:spPr>
          <a:xfrm>
            <a:off x="1727900" y="1723200"/>
            <a:ext cx="67011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596" name="Google Shape;2596;p59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2597" name="Google Shape;2597;p59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59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59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0" name="Google Shape;2600;p59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1" name="Google Shape;2601;p59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2" name="Google Shape;2602;p59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59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59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59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59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59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59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9" name="Google Shape;2609;p59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0" name="Google Shape;2610;p59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59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59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59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59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59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59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59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8" name="Google Shape;2618;p59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2619" name="Google Shape;2619;p59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59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59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59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59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4" name="Google Shape;2624;p59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5" name="Google Shape;2625;p59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6" name="Google Shape;2626;p59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7" name="Google Shape;2627;p59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8" name="Google Shape;2628;p59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9" name="Google Shape;2629;p59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0" name="Google Shape;2630;p59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31" name="Google Shape;2631;p59"/>
          <p:cNvSpPr/>
          <p:nvPr/>
        </p:nvSpPr>
        <p:spPr>
          <a:xfrm flipH="1" rot="5400000">
            <a:off x="-728393" y="2314857"/>
            <a:ext cx="1793990" cy="480947"/>
          </a:xfrm>
          <a:custGeom>
            <a:rect b="b" l="l" r="r" t="t"/>
            <a:pathLst>
              <a:path extrusionOk="0" fill="none" h="5737" w="26461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59"/>
          <p:cNvSpPr/>
          <p:nvPr/>
        </p:nvSpPr>
        <p:spPr>
          <a:xfrm rot="10800000">
            <a:off x="8428922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59"/>
          <p:cNvSpPr/>
          <p:nvPr/>
        </p:nvSpPr>
        <p:spPr>
          <a:xfrm rot="10800000">
            <a:off x="6164569" y="4692721"/>
            <a:ext cx="2977156" cy="465181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34" name="Google Shape;2634;p59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2635" name="Google Shape;2635;p59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6" name="Google Shape;2636;p59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7" name="Google Shape;2637;p59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8" name="Google Shape;2638;p59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9" name="Google Shape;2639;p59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0" name="Google Shape;2640;p59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1" name="Google Shape;2641;p59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2" name="Google Shape;2642;p59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3" name="Google Shape;2643;p59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4" name="Google Shape;2644;p59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5" name="Google Shape;2645;p59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6" name="Google Shape;2646;p59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7" name="Google Shape;2647;p59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8" name="Google Shape;2648;p59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9" name="Google Shape;2649;p59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0" name="Google Shape;2650;p59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1" name="Google Shape;2651;p59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2" name="Google Shape;2652;p59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653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60"/>
          <p:cNvSpPr txBox="1"/>
          <p:nvPr>
            <p:ph idx="1" type="subTitle"/>
          </p:nvPr>
        </p:nvSpPr>
        <p:spPr>
          <a:xfrm>
            <a:off x="1368549" y="1738975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55" name="Google Shape;2655;p60"/>
          <p:cNvSpPr txBox="1"/>
          <p:nvPr>
            <p:ph idx="2" type="subTitle"/>
          </p:nvPr>
        </p:nvSpPr>
        <p:spPr>
          <a:xfrm>
            <a:off x="1368549" y="2269375"/>
            <a:ext cx="2521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56" name="Google Shape;2656;p60"/>
          <p:cNvSpPr txBox="1"/>
          <p:nvPr>
            <p:ph idx="3" type="subTitle"/>
          </p:nvPr>
        </p:nvSpPr>
        <p:spPr>
          <a:xfrm>
            <a:off x="5253716" y="2269375"/>
            <a:ext cx="2521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57" name="Google Shape;2657;p60"/>
          <p:cNvSpPr txBox="1"/>
          <p:nvPr>
            <p:ph idx="4" type="subTitle"/>
          </p:nvPr>
        </p:nvSpPr>
        <p:spPr>
          <a:xfrm>
            <a:off x="1368549" y="3659300"/>
            <a:ext cx="2521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58" name="Google Shape;2658;p60"/>
          <p:cNvSpPr txBox="1"/>
          <p:nvPr>
            <p:ph idx="5" type="subTitle"/>
          </p:nvPr>
        </p:nvSpPr>
        <p:spPr>
          <a:xfrm>
            <a:off x="5253716" y="3659300"/>
            <a:ext cx="2521800" cy="484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59" name="Google Shape;2659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60" name="Google Shape;2660;p60"/>
          <p:cNvSpPr txBox="1"/>
          <p:nvPr>
            <p:ph idx="6" type="subTitle"/>
          </p:nvPr>
        </p:nvSpPr>
        <p:spPr>
          <a:xfrm>
            <a:off x="1368560" y="3128900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1" name="Google Shape;2661;p60"/>
          <p:cNvSpPr txBox="1"/>
          <p:nvPr>
            <p:ph idx="7" type="subTitle"/>
          </p:nvPr>
        </p:nvSpPr>
        <p:spPr>
          <a:xfrm>
            <a:off x="5253712" y="1738975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2" name="Google Shape;2662;p60"/>
          <p:cNvSpPr txBox="1"/>
          <p:nvPr>
            <p:ph idx="8" type="subTitle"/>
          </p:nvPr>
        </p:nvSpPr>
        <p:spPr>
          <a:xfrm>
            <a:off x="5253723" y="3128900"/>
            <a:ext cx="25218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63" name="Google Shape;2663;p60"/>
          <p:cNvSpPr/>
          <p:nvPr/>
        </p:nvSpPr>
        <p:spPr>
          <a:xfrm flipH="1" rot="10800000">
            <a:off x="-6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4" name="Google Shape;2664;p60"/>
          <p:cNvSpPr/>
          <p:nvPr/>
        </p:nvSpPr>
        <p:spPr>
          <a:xfrm flipH="1" rot="10800000">
            <a:off x="8" y="4692664"/>
            <a:ext cx="2977156" cy="578160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5" name="Google Shape;2665;p60"/>
          <p:cNvSpPr/>
          <p:nvPr/>
        </p:nvSpPr>
        <p:spPr>
          <a:xfrm flipH="1" rot="10800000">
            <a:off x="0" y="1099235"/>
            <a:ext cx="577789" cy="3140432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6" name="Google Shape;2666;p60"/>
          <p:cNvSpPr/>
          <p:nvPr/>
        </p:nvSpPr>
        <p:spPr>
          <a:xfrm rot="10800000">
            <a:off x="8685500" y="1898454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67" name="Google Shape;2667;p60"/>
          <p:cNvGrpSpPr/>
          <p:nvPr/>
        </p:nvGrpSpPr>
        <p:grpSpPr>
          <a:xfrm flipH="1" rot="10800000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2668" name="Google Shape;2668;p60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60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60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60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60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60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60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60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60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60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60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60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60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60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60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60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60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60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60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60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60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9" name="Google Shape;2689;p60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2690" name="Google Shape;2690;p60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60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2" name="Google Shape;2692;p60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60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60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5" name="Google Shape;2695;p60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6" name="Google Shape;2696;p60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7" name="Google Shape;2697;p60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8" name="Google Shape;2698;p60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9" name="Google Shape;2699;p60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0" name="Google Shape;2700;p60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1" name="Google Shape;2701;p60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2" name="Google Shape;2702;p60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3" name="Google Shape;2703;p60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4" name="Google Shape;2704;p60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60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60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60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8" name="Google Shape;2708;p60"/>
          <p:cNvGrpSpPr/>
          <p:nvPr/>
        </p:nvGrpSpPr>
        <p:grpSpPr>
          <a:xfrm flipH="1" rot="10800000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2709" name="Google Shape;2709;p60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0" name="Google Shape;2710;p60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60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60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60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60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60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6" name="Google Shape;2716;p60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7" name="Google Shape;2717;p60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8" name="Google Shape;2718;p60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9" name="Google Shape;2719;p60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0" name="Google Shape;2720;p60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72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2" name="Google Shape;2722;p6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23" name="Google Shape;2723;p61"/>
          <p:cNvSpPr txBox="1"/>
          <p:nvPr>
            <p:ph idx="1" type="subTitle"/>
          </p:nvPr>
        </p:nvSpPr>
        <p:spPr>
          <a:xfrm>
            <a:off x="7200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24" name="Google Shape;2724;p61"/>
          <p:cNvSpPr txBox="1"/>
          <p:nvPr>
            <p:ph idx="2" type="subTitle"/>
          </p:nvPr>
        </p:nvSpPr>
        <p:spPr>
          <a:xfrm>
            <a:off x="34038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25" name="Google Shape;2725;p61"/>
          <p:cNvSpPr txBox="1"/>
          <p:nvPr>
            <p:ph idx="3" type="subTitle"/>
          </p:nvPr>
        </p:nvSpPr>
        <p:spPr>
          <a:xfrm>
            <a:off x="6087600" y="2196473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26" name="Google Shape;2726;p61"/>
          <p:cNvSpPr txBox="1"/>
          <p:nvPr>
            <p:ph idx="4" type="subTitle"/>
          </p:nvPr>
        </p:nvSpPr>
        <p:spPr>
          <a:xfrm>
            <a:off x="720000" y="3851100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27" name="Google Shape;2727;p61"/>
          <p:cNvSpPr txBox="1"/>
          <p:nvPr>
            <p:ph idx="5" type="subTitle"/>
          </p:nvPr>
        </p:nvSpPr>
        <p:spPr>
          <a:xfrm>
            <a:off x="3403800" y="3851100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28" name="Google Shape;2728;p61"/>
          <p:cNvSpPr txBox="1"/>
          <p:nvPr>
            <p:ph idx="6" type="subTitle"/>
          </p:nvPr>
        </p:nvSpPr>
        <p:spPr>
          <a:xfrm>
            <a:off x="6087600" y="3851100"/>
            <a:ext cx="23364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29" name="Google Shape;2729;p61"/>
          <p:cNvSpPr txBox="1"/>
          <p:nvPr>
            <p:ph idx="7" type="subTitle"/>
          </p:nvPr>
        </p:nvSpPr>
        <p:spPr>
          <a:xfrm>
            <a:off x="715100" y="1669525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0" name="Google Shape;2730;p61"/>
          <p:cNvSpPr txBox="1"/>
          <p:nvPr>
            <p:ph idx="8" type="subTitle"/>
          </p:nvPr>
        </p:nvSpPr>
        <p:spPr>
          <a:xfrm>
            <a:off x="3403800" y="1669525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1" name="Google Shape;2731;p61"/>
          <p:cNvSpPr txBox="1"/>
          <p:nvPr>
            <p:ph idx="9" type="subTitle"/>
          </p:nvPr>
        </p:nvSpPr>
        <p:spPr>
          <a:xfrm>
            <a:off x="6092500" y="1669525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2" name="Google Shape;2732;p61"/>
          <p:cNvSpPr txBox="1"/>
          <p:nvPr>
            <p:ph idx="13" type="subTitle"/>
          </p:nvPr>
        </p:nvSpPr>
        <p:spPr>
          <a:xfrm>
            <a:off x="715100" y="3319500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3" name="Google Shape;2733;p61"/>
          <p:cNvSpPr txBox="1"/>
          <p:nvPr>
            <p:ph idx="14" type="subTitle"/>
          </p:nvPr>
        </p:nvSpPr>
        <p:spPr>
          <a:xfrm>
            <a:off x="3403800" y="3319500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4" name="Google Shape;2734;p61"/>
          <p:cNvSpPr txBox="1"/>
          <p:nvPr>
            <p:ph idx="15" type="subTitle"/>
          </p:nvPr>
        </p:nvSpPr>
        <p:spPr>
          <a:xfrm>
            <a:off x="6092500" y="3319500"/>
            <a:ext cx="2336400" cy="529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35" name="Google Shape;2735;p61"/>
          <p:cNvSpPr/>
          <p:nvPr/>
        </p:nvSpPr>
        <p:spPr>
          <a:xfrm rot="10800000">
            <a:off x="8428922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6" name="Google Shape;2736;p61"/>
          <p:cNvSpPr/>
          <p:nvPr/>
        </p:nvSpPr>
        <p:spPr>
          <a:xfrm rot="10800000">
            <a:off x="6164569" y="4692721"/>
            <a:ext cx="2977156" cy="465181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37" name="Google Shape;2737;p61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2738" name="Google Shape;2738;p61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61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61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61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61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61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61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61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61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61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61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61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61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61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61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61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61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61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6" name="Google Shape;2756;p61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2757" name="Google Shape;2757;p61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61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61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61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61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61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61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61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61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61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61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61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61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61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61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61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61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61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61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61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61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8" name="Google Shape;2778;p61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2779" name="Google Shape;2779;p61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61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61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61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61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61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61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61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61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61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61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61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91" name="Google Shape;2791;p61"/>
          <p:cNvSpPr/>
          <p:nvPr/>
        </p:nvSpPr>
        <p:spPr>
          <a:xfrm flipH="1" rot="5400000">
            <a:off x="-728393" y="2314857"/>
            <a:ext cx="1793990" cy="480947"/>
          </a:xfrm>
          <a:custGeom>
            <a:rect b="b" l="l" r="r" t="t"/>
            <a:pathLst>
              <a:path extrusionOk="0" fill="none" h="5737" w="26461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9" name="Google Shape;239;p7"/>
          <p:cNvSpPr txBox="1"/>
          <p:nvPr>
            <p:ph idx="1" type="body"/>
          </p:nvPr>
        </p:nvSpPr>
        <p:spPr>
          <a:xfrm>
            <a:off x="720000" y="1741050"/>
            <a:ext cx="4176000" cy="21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240" name="Google Shape;240;p7"/>
          <p:cNvGrpSpPr/>
          <p:nvPr/>
        </p:nvGrpSpPr>
        <p:grpSpPr>
          <a:xfrm>
            <a:off x="5777581" y="1658419"/>
            <a:ext cx="2038710" cy="1557673"/>
            <a:chOff x="3215075" y="2582089"/>
            <a:chExt cx="1580150" cy="1207311"/>
          </a:xfrm>
        </p:grpSpPr>
        <p:grpSp>
          <p:nvGrpSpPr>
            <p:cNvPr id="241" name="Google Shape;241;p7"/>
            <p:cNvGrpSpPr/>
            <p:nvPr/>
          </p:nvGrpSpPr>
          <p:grpSpPr>
            <a:xfrm>
              <a:off x="3215075" y="2723775"/>
              <a:ext cx="1580150" cy="1065625"/>
              <a:chOff x="3215075" y="2723775"/>
              <a:chExt cx="1580150" cy="1065625"/>
            </a:xfrm>
          </p:grpSpPr>
          <p:sp>
            <p:nvSpPr>
              <p:cNvPr id="242" name="Google Shape;242;p7"/>
              <p:cNvSpPr/>
              <p:nvPr/>
            </p:nvSpPr>
            <p:spPr>
              <a:xfrm>
                <a:off x="4018400" y="2757025"/>
                <a:ext cx="708650" cy="124075"/>
              </a:xfrm>
              <a:custGeom>
                <a:rect b="b" l="l" r="r" t="t"/>
                <a:pathLst>
                  <a:path extrusionOk="0" h="4963" w="28346">
                    <a:moveTo>
                      <a:pt x="3237" y="0"/>
                    </a:moveTo>
                    <a:cubicBezTo>
                      <a:pt x="2171" y="0"/>
                      <a:pt x="1096" y="30"/>
                      <a:pt x="1" y="80"/>
                    </a:cubicBezTo>
                    <a:lnTo>
                      <a:pt x="1" y="3836"/>
                    </a:lnTo>
                    <a:cubicBezTo>
                      <a:pt x="1" y="3836"/>
                      <a:pt x="1657" y="2907"/>
                      <a:pt x="5325" y="2907"/>
                    </a:cubicBezTo>
                    <a:cubicBezTo>
                      <a:pt x="6780" y="2907"/>
                      <a:pt x="8551" y="3053"/>
                      <a:pt x="10661" y="3461"/>
                    </a:cubicBezTo>
                    <a:cubicBezTo>
                      <a:pt x="14451" y="4198"/>
                      <a:pt x="19448" y="4963"/>
                      <a:pt x="23099" y="4963"/>
                    </a:cubicBezTo>
                    <a:cubicBezTo>
                      <a:pt x="26212" y="4963"/>
                      <a:pt x="28346" y="4406"/>
                      <a:pt x="27915" y="2801"/>
                    </a:cubicBezTo>
                    <a:cubicBezTo>
                      <a:pt x="27866" y="2621"/>
                      <a:pt x="27706" y="2517"/>
                      <a:pt x="27547" y="2517"/>
                    </a:cubicBezTo>
                    <a:cubicBezTo>
                      <a:pt x="27446" y="2517"/>
                      <a:pt x="27345" y="2559"/>
                      <a:pt x="27272" y="2649"/>
                    </a:cubicBezTo>
                    <a:cubicBezTo>
                      <a:pt x="26798" y="3221"/>
                      <a:pt x="25762" y="4063"/>
                      <a:pt x="23771" y="4063"/>
                    </a:cubicBezTo>
                    <a:cubicBezTo>
                      <a:pt x="22690" y="4063"/>
                      <a:pt x="21326" y="3815"/>
                      <a:pt x="19618" y="3140"/>
                    </a:cubicBezTo>
                    <a:cubicBezTo>
                      <a:pt x="13449" y="703"/>
                      <a:pt x="8448" y="0"/>
                      <a:pt x="323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3309775" y="2757025"/>
                <a:ext cx="708650" cy="124075"/>
              </a:xfrm>
              <a:custGeom>
                <a:rect b="b" l="l" r="r" t="t"/>
                <a:pathLst>
                  <a:path extrusionOk="0" h="4963" w="28346">
                    <a:moveTo>
                      <a:pt x="25109" y="0"/>
                    </a:moveTo>
                    <a:cubicBezTo>
                      <a:pt x="19898" y="0"/>
                      <a:pt x="14897" y="703"/>
                      <a:pt x="8728" y="3140"/>
                    </a:cubicBezTo>
                    <a:cubicBezTo>
                      <a:pt x="7020" y="3815"/>
                      <a:pt x="5657" y="4063"/>
                      <a:pt x="4575" y="4063"/>
                    </a:cubicBezTo>
                    <a:cubicBezTo>
                      <a:pt x="2584" y="4063"/>
                      <a:pt x="1548" y="3221"/>
                      <a:pt x="1074" y="2649"/>
                    </a:cubicBezTo>
                    <a:cubicBezTo>
                      <a:pt x="1001" y="2559"/>
                      <a:pt x="900" y="2517"/>
                      <a:pt x="799" y="2517"/>
                    </a:cubicBezTo>
                    <a:cubicBezTo>
                      <a:pt x="640" y="2517"/>
                      <a:pt x="481" y="2621"/>
                      <a:pt x="432" y="2801"/>
                    </a:cubicBezTo>
                    <a:cubicBezTo>
                      <a:pt x="1" y="4406"/>
                      <a:pt x="2134" y="4963"/>
                      <a:pt x="5248" y="4963"/>
                    </a:cubicBezTo>
                    <a:cubicBezTo>
                      <a:pt x="8898" y="4963"/>
                      <a:pt x="13896" y="4198"/>
                      <a:pt x="17685" y="3461"/>
                    </a:cubicBezTo>
                    <a:cubicBezTo>
                      <a:pt x="19795" y="3053"/>
                      <a:pt x="21566" y="2907"/>
                      <a:pt x="23021" y="2907"/>
                    </a:cubicBezTo>
                    <a:cubicBezTo>
                      <a:pt x="26690" y="2907"/>
                      <a:pt x="28346" y="3836"/>
                      <a:pt x="28346" y="3836"/>
                    </a:cubicBezTo>
                    <a:lnTo>
                      <a:pt x="28346" y="80"/>
                    </a:lnTo>
                    <a:cubicBezTo>
                      <a:pt x="27250" y="30"/>
                      <a:pt x="26175" y="0"/>
                      <a:pt x="251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3946150" y="2723775"/>
                <a:ext cx="139850" cy="983775"/>
              </a:xfrm>
              <a:custGeom>
                <a:rect b="b" l="l" r="r" t="t"/>
                <a:pathLst>
                  <a:path extrusionOk="0" h="39351" w="5594">
                    <a:moveTo>
                      <a:pt x="2944" y="0"/>
                    </a:moveTo>
                    <a:cubicBezTo>
                      <a:pt x="2275" y="0"/>
                      <a:pt x="1722" y="527"/>
                      <a:pt x="1695" y="1196"/>
                    </a:cubicBezTo>
                    <a:lnTo>
                      <a:pt x="1669" y="1660"/>
                    </a:lnTo>
                    <a:lnTo>
                      <a:pt x="1642" y="2266"/>
                    </a:lnTo>
                    <a:lnTo>
                      <a:pt x="1517" y="4978"/>
                    </a:lnTo>
                    <a:lnTo>
                      <a:pt x="518" y="26906"/>
                    </a:lnTo>
                    <a:lnTo>
                      <a:pt x="500" y="27183"/>
                    </a:lnTo>
                    <a:lnTo>
                      <a:pt x="482" y="27611"/>
                    </a:lnTo>
                    <a:lnTo>
                      <a:pt x="446" y="28423"/>
                    </a:lnTo>
                    <a:lnTo>
                      <a:pt x="429" y="28851"/>
                    </a:lnTo>
                    <a:lnTo>
                      <a:pt x="411" y="29127"/>
                    </a:lnTo>
                    <a:lnTo>
                      <a:pt x="72" y="36487"/>
                    </a:lnTo>
                    <a:cubicBezTo>
                      <a:pt x="0" y="38048"/>
                      <a:pt x="1240" y="39351"/>
                      <a:pt x="2802" y="39351"/>
                    </a:cubicBezTo>
                    <a:cubicBezTo>
                      <a:pt x="4354" y="39351"/>
                      <a:pt x="5594" y="38057"/>
                      <a:pt x="5531" y="36514"/>
                    </a:cubicBezTo>
                    <a:lnTo>
                      <a:pt x="5255" y="29127"/>
                    </a:lnTo>
                    <a:lnTo>
                      <a:pt x="5237" y="28851"/>
                    </a:lnTo>
                    <a:lnTo>
                      <a:pt x="5228" y="28423"/>
                    </a:lnTo>
                    <a:lnTo>
                      <a:pt x="5192" y="27611"/>
                    </a:lnTo>
                    <a:lnTo>
                      <a:pt x="5175" y="27183"/>
                    </a:lnTo>
                    <a:lnTo>
                      <a:pt x="5166" y="26906"/>
                    </a:lnTo>
                    <a:lnTo>
                      <a:pt x="4345" y="4960"/>
                    </a:lnTo>
                    <a:lnTo>
                      <a:pt x="4238" y="2195"/>
                    </a:lnTo>
                    <a:lnTo>
                      <a:pt x="4220" y="1660"/>
                    </a:lnTo>
                    <a:lnTo>
                      <a:pt x="4202" y="1214"/>
                    </a:lnTo>
                    <a:cubicBezTo>
                      <a:pt x="4184" y="875"/>
                      <a:pt x="4042" y="571"/>
                      <a:pt x="3819" y="357"/>
                    </a:cubicBezTo>
                    <a:cubicBezTo>
                      <a:pt x="3587" y="134"/>
                      <a:pt x="3283" y="0"/>
                      <a:pt x="29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4569275" y="2878100"/>
                <a:ext cx="54900" cy="54900"/>
              </a:xfrm>
              <a:custGeom>
                <a:rect b="b" l="l" r="r" t="t"/>
                <a:pathLst>
                  <a:path extrusionOk="0" h="2196" w="2196">
                    <a:moveTo>
                      <a:pt x="1098" y="242"/>
                    </a:moveTo>
                    <a:cubicBezTo>
                      <a:pt x="1571" y="242"/>
                      <a:pt x="1954" y="625"/>
                      <a:pt x="1954" y="1098"/>
                    </a:cubicBezTo>
                    <a:cubicBezTo>
                      <a:pt x="1954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500" y="1"/>
                      <a:pt x="1" y="491"/>
                      <a:pt x="1" y="1098"/>
                    </a:cubicBezTo>
                    <a:cubicBezTo>
                      <a:pt x="1" y="1696"/>
                      <a:pt x="500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4435250" y="2923475"/>
                <a:ext cx="152575" cy="468050"/>
              </a:xfrm>
              <a:custGeom>
                <a:rect b="b" l="l" r="r" t="t"/>
                <a:pathLst>
                  <a:path extrusionOk="0" h="18722" w="6103">
                    <a:moveTo>
                      <a:pt x="5971" y="1"/>
                    </a:moveTo>
                    <a:cubicBezTo>
                      <a:pt x="5918" y="1"/>
                      <a:pt x="5867" y="34"/>
                      <a:pt x="5852" y="86"/>
                    </a:cubicBezTo>
                    <a:lnTo>
                      <a:pt x="27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41" y="18695"/>
                      <a:pt x="250" y="18642"/>
                    </a:cubicBezTo>
                    <a:lnTo>
                      <a:pt x="6084" y="157"/>
                    </a:lnTo>
                    <a:cubicBezTo>
                      <a:pt x="6102" y="95"/>
                      <a:pt x="6066" y="23"/>
                      <a:pt x="6004" y="6"/>
                    </a:cubicBezTo>
                    <a:cubicBezTo>
                      <a:pt x="5993" y="2"/>
                      <a:pt x="5982" y="1"/>
                      <a:pt x="597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4604300" y="2925050"/>
                <a:ext cx="152575" cy="468050"/>
              </a:xfrm>
              <a:custGeom>
                <a:rect b="b" l="l" r="r" t="t"/>
                <a:pathLst>
                  <a:path extrusionOk="0" h="18722" w="6103">
                    <a:moveTo>
                      <a:pt x="135" y="0"/>
                    </a:moveTo>
                    <a:cubicBezTo>
                      <a:pt x="123" y="0"/>
                      <a:pt x="111" y="2"/>
                      <a:pt x="98" y="5"/>
                    </a:cubicBezTo>
                    <a:cubicBezTo>
                      <a:pt x="36" y="23"/>
                      <a:pt x="0" y="94"/>
                      <a:pt x="27" y="157"/>
                    </a:cubicBezTo>
                    <a:lnTo>
                      <a:pt x="5853" y="18641"/>
                    </a:lnTo>
                    <a:cubicBezTo>
                      <a:pt x="5870" y="18695"/>
                      <a:pt x="5915" y="18721"/>
                      <a:pt x="5968" y="18721"/>
                    </a:cubicBezTo>
                    <a:lnTo>
                      <a:pt x="6004" y="18721"/>
                    </a:lnTo>
                    <a:cubicBezTo>
                      <a:pt x="6067" y="18703"/>
                      <a:pt x="6102" y="18632"/>
                      <a:pt x="6084" y="18570"/>
                    </a:cubicBezTo>
                    <a:lnTo>
                      <a:pt x="250" y="85"/>
                    </a:lnTo>
                    <a:cubicBezTo>
                      <a:pt x="235" y="34"/>
                      <a:pt x="190" y="0"/>
                      <a:pt x="1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7"/>
              <p:cNvSpPr/>
              <p:nvPr/>
            </p:nvSpPr>
            <p:spPr>
              <a:xfrm>
                <a:off x="4593825" y="2926950"/>
                <a:ext cx="6025" cy="464575"/>
              </a:xfrm>
              <a:custGeom>
                <a:rect b="b" l="l" r="r" t="t"/>
                <a:pathLst>
                  <a:path extrusionOk="0" h="18583" w="241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7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rect b="b" l="l" r="r" t="t"/>
                <a:pathLst>
                  <a:path extrusionOk="0" h="6532" w="15845">
                    <a:moveTo>
                      <a:pt x="1" y="1"/>
                    </a:move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7"/>
              <p:cNvSpPr/>
              <p:nvPr/>
            </p:nvSpPr>
            <p:spPr>
              <a:xfrm>
                <a:off x="4399100" y="3371425"/>
                <a:ext cx="396125" cy="163300"/>
              </a:xfrm>
              <a:custGeom>
                <a:rect b="b" l="l" r="r" t="t"/>
                <a:pathLst>
                  <a:path extrusionOk="0" h="6532" w="15845">
                    <a:moveTo>
                      <a:pt x="13722" y="1"/>
                    </a:moveTo>
                    <a:cubicBezTo>
                      <a:pt x="11619" y="2133"/>
                      <a:pt x="9394" y="2844"/>
                      <a:pt x="7361" y="2844"/>
                    </a:cubicBezTo>
                    <a:cubicBezTo>
                      <a:pt x="3296" y="2844"/>
                      <a:pt x="1" y="1"/>
                      <a:pt x="1" y="1"/>
                    </a:cubicBezTo>
                    <a:lnTo>
                      <a:pt x="1" y="1"/>
                    </a:lnTo>
                    <a:cubicBezTo>
                      <a:pt x="724" y="3721"/>
                      <a:pt x="3989" y="6531"/>
                      <a:pt x="7923" y="6531"/>
                    </a:cubicBezTo>
                    <a:cubicBezTo>
                      <a:pt x="11848" y="6531"/>
                      <a:pt x="15122" y="3721"/>
                      <a:pt x="158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7"/>
              <p:cNvSpPr/>
              <p:nvPr/>
            </p:nvSpPr>
            <p:spPr>
              <a:xfrm>
                <a:off x="3385450" y="2878100"/>
                <a:ext cx="54900" cy="54900"/>
              </a:xfrm>
              <a:custGeom>
                <a:rect b="b" l="l" r="r" t="t"/>
                <a:pathLst>
                  <a:path extrusionOk="0" h="2196" w="2196">
                    <a:moveTo>
                      <a:pt x="1098" y="242"/>
                    </a:moveTo>
                    <a:cubicBezTo>
                      <a:pt x="1571" y="242"/>
                      <a:pt x="1955" y="625"/>
                      <a:pt x="1955" y="1098"/>
                    </a:cubicBezTo>
                    <a:cubicBezTo>
                      <a:pt x="1955" y="1571"/>
                      <a:pt x="1571" y="1954"/>
                      <a:pt x="1098" y="1954"/>
                    </a:cubicBezTo>
                    <a:cubicBezTo>
                      <a:pt x="625" y="1954"/>
                      <a:pt x="242" y="1571"/>
                      <a:pt x="242" y="1098"/>
                    </a:cubicBezTo>
                    <a:cubicBezTo>
                      <a:pt x="242" y="625"/>
                      <a:pt x="625" y="242"/>
                      <a:pt x="1098" y="242"/>
                    </a:cubicBezTo>
                    <a:close/>
                    <a:moveTo>
                      <a:pt x="1098" y="1"/>
                    </a:moveTo>
                    <a:cubicBezTo>
                      <a:pt x="491" y="1"/>
                      <a:pt x="1" y="491"/>
                      <a:pt x="1" y="1098"/>
                    </a:cubicBezTo>
                    <a:cubicBezTo>
                      <a:pt x="1" y="1696"/>
                      <a:pt x="491" y="2195"/>
                      <a:pt x="1098" y="2195"/>
                    </a:cubicBezTo>
                    <a:cubicBezTo>
                      <a:pt x="1705" y="2195"/>
                      <a:pt x="2195" y="1696"/>
                      <a:pt x="2195" y="1098"/>
                    </a:cubicBezTo>
                    <a:cubicBezTo>
                      <a:pt x="2195" y="491"/>
                      <a:pt x="1705" y="1"/>
                      <a:pt x="10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7"/>
              <p:cNvSpPr/>
              <p:nvPr/>
            </p:nvSpPr>
            <p:spPr>
              <a:xfrm>
                <a:off x="3251425" y="2923475"/>
                <a:ext cx="152575" cy="468050"/>
              </a:xfrm>
              <a:custGeom>
                <a:rect b="b" l="l" r="r" t="t"/>
                <a:pathLst>
                  <a:path extrusionOk="0" h="18722" w="6103">
                    <a:moveTo>
                      <a:pt x="5963" y="1"/>
                    </a:moveTo>
                    <a:cubicBezTo>
                      <a:pt x="5912" y="1"/>
                      <a:pt x="5867" y="34"/>
                      <a:pt x="5852" y="86"/>
                    </a:cubicBezTo>
                    <a:lnTo>
                      <a:pt x="18" y="18570"/>
                    </a:lnTo>
                    <a:cubicBezTo>
                      <a:pt x="0" y="18633"/>
                      <a:pt x="36" y="18704"/>
                      <a:pt x="98" y="18722"/>
                    </a:cubicBezTo>
                    <a:lnTo>
                      <a:pt x="134" y="18722"/>
                    </a:lnTo>
                    <a:cubicBezTo>
                      <a:pt x="188" y="18722"/>
                      <a:pt x="232" y="18695"/>
                      <a:pt x="250" y="18642"/>
                    </a:cubicBezTo>
                    <a:lnTo>
                      <a:pt x="6075" y="157"/>
                    </a:lnTo>
                    <a:cubicBezTo>
                      <a:pt x="6102" y="95"/>
                      <a:pt x="6067" y="23"/>
                      <a:pt x="5995" y="6"/>
                    </a:cubicBezTo>
                    <a:cubicBezTo>
                      <a:pt x="5984" y="2"/>
                      <a:pt x="5973" y="1"/>
                      <a:pt x="59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7"/>
              <p:cNvSpPr/>
              <p:nvPr/>
            </p:nvSpPr>
            <p:spPr>
              <a:xfrm>
                <a:off x="3420475" y="2925050"/>
                <a:ext cx="152575" cy="468050"/>
              </a:xfrm>
              <a:custGeom>
                <a:rect b="b" l="l" r="r" t="t"/>
                <a:pathLst>
                  <a:path extrusionOk="0" h="18722" w="6103">
                    <a:moveTo>
                      <a:pt x="132" y="0"/>
                    </a:moveTo>
                    <a:cubicBezTo>
                      <a:pt x="121" y="0"/>
                      <a:pt x="109" y="2"/>
                      <a:pt x="99" y="5"/>
                    </a:cubicBezTo>
                    <a:cubicBezTo>
                      <a:pt x="36" y="23"/>
                      <a:pt x="0" y="94"/>
                      <a:pt x="18" y="157"/>
                    </a:cubicBezTo>
                    <a:lnTo>
                      <a:pt x="5844" y="18641"/>
                    </a:lnTo>
                    <a:cubicBezTo>
                      <a:pt x="5862" y="18695"/>
                      <a:pt x="5915" y="18721"/>
                      <a:pt x="5960" y="18721"/>
                    </a:cubicBezTo>
                    <a:lnTo>
                      <a:pt x="5995" y="18721"/>
                    </a:lnTo>
                    <a:cubicBezTo>
                      <a:pt x="6067" y="18703"/>
                      <a:pt x="6102" y="18632"/>
                      <a:pt x="6076" y="18570"/>
                    </a:cubicBezTo>
                    <a:lnTo>
                      <a:pt x="250" y="85"/>
                    </a:lnTo>
                    <a:cubicBezTo>
                      <a:pt x="235" y="34"/>
                      <a:pt x="184" y="0"/>
                      <a:pt x="1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7"/>
              <p:cNvSpPr/>
              <p:nvPr/>
            </p:nvSpPr>
            <p:spPr>
              <a:xfrm>
                <a:off x="3410000" y="2926950"/>
                <a:ext cx="6025" cy="464575"/>
              </a:xfrm>
              <a:custGeom>
                <a:rect b="b" l="l" r="r" t="t"/>
                <a:pathLst>
                  <a:path extrusionOk="0" h="18583" w="241">
                    <a:moveTo>
                      <a:pt x="116" y="0"/>
                    </a:moveTo>
                    <a:cubicBezTo>
                      <a:pt x="54" y="0"/>
                      <a:pt x="0" y="54"/>
                      <a:pt x="0" y="116"/>
                    </a:cubicBezTo>
                    <a:lnTo>
                      <a:pt x="0" y="18467"/>
                    </a:lnTo>
                    <a:cubicBezTo>
                      <a:pt x="0" y="18529"/>
                      <a:pt x="54" y="18583"/>
                      <a:pt x="116" y="18583"/>
                    </a:cubicBezTo>
                    <a:cubicBezTo>
                      <a:pt x="187" y="18583"/>
                      <a:pt x="241" y="18529"/>
                      <a:pt x="241" y="18467"/>
                    </a:cubicBezTo>
                    <a:lnTo>
                      <a:pt x="241" y="116"/>
                    </a:lnTo>
                    <a:cubicBezTo>
                      <a:pt x="241" y="54"/>
                      <a:pt x="187" y="0"/>
                      <a:pt x="1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7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rect b="b" l="l" r="r" t="t"/>
                <a:pathLst>
                  <a:path extrusionOk="0" h="6532" w="15853">
                    <a:moveTo>
                      <a:pt x="0" y="1"/>
                    </a:move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7"/>
              <p:cNvSpPr/>
              <p:nvPr/>
            </p:nvSpPr>
            <p:spPr>
              <a:xfrm>
                <a:off x="3215075" y="3371425"/>
                <a:ext cx="396325" cy="163300"/>
              </a:xfrm>
              <a:custGeom>
                <a:rect b="b" l="l" r="r" t="t"/>
                <a:pathLst>
                  <a:path extrusionOk="0" h="6532" w="15853">
                    <a:moveTo>
                      <a:pt x="13730" y="1"/>
                    </a:moveTo>
                    <a:cubicBezTo>
                      <a:pt x="11627" y="2133"/>
                      <a:pt x="9401" y="2844"/>
                      <a:pt x="7367" y="2844"/>
                    </a:cubicBezTo>
                    <a:cubicBezTo>
                      <a:pt x="3299" y="2844"/>
                      <a:pt x="0" y="1"/>
                      <a:pt x="0" y="1"/>
                    </a:cubicBezTo>
                    <a:lnTo>
                      <a:pt x="0" y="1"/>
                    </a:lnTo>
                    <a:cubicBezTo>
                      <a:pt x="723" y="3721"/>
                      <a:pt x="3997" y="6531"/>
                      <a:pt x="7931" y="6531"/>
                    </a:cubicBezTo>
                    <a:cubicBezTo>
                      <a:pt x="11856" y="6531"/>
                      <a:pt x="15130" y="3721"/>
                      <a:pt x="158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7"/>
              <p:cNvSpPr/>
              <p:nvPr/>
            </p:nvSpPr>
            <p:spPr>
              <a:xfrm>
                <a:off x="3957300" y="3414025"/>
                <a:ext cx="119575" cy="20325"/>
              </a:xfrm>
              <a:custGeom>
                <a:rect b="b" l="l" r="r" t="t"/>
                <a:pathLst>
                  <a:path extrusionOk="0" h="813" w="4783">
                    <a:moveTo>
                      <a:pt x="36" y="1"/>
                    </a:moveTo>
                    <a:lnTo>
                      <a:pt x="0" y="813"/>
                    </a:lnTo>
                    <a:lnTo>
                      <a:pt x="4782" y="813"/>
                    </a:lnTo>
                    <a:lnTo>
                      <a:pt x="47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7"/>
              <p:cNvSpPr/>
              <p:nvPr/>
            </p:nvSpPr>
            <p:spPr>
              <a:xfrm>
                <a:off x="3958625" y="3396425"/>
                <a:ext cx="116900" cy="6925"/>
              </a:xfrm>
              <a:custGeom>
                <a:rect b="b" l="l" r="r" t="t"/>
                <a:pathLst>
                  <a:path extrusionOk="0" h="277" w="4676">
                    <a:moveTo>
                      <a:pt x="19" y="0"/>
                    </a:moveTo>
                    <a:lnTo>
                      <a:pt x="1" y="277"/>
                    </a:lnTo>
                    <a:lnTo>
                      <a:pt x="4676" y="277"/>
                    </a:lnTo>
                    <a:lnTo>
                      <a:pt x="46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3956400" y="3445025"/>
                <a:ext cx="121125" cy="6950"/>
              </a:xfrm>
              <a:custGeom>
                <a:rect b="b" l="l" r="r" t="t"/>
                <a:pathLst>
                  <a:path extrusionOk="0" h="278" w="4845">
                    <a:moveTo>
                      <a:pt x="19" y="1"/>
                    </a:moveTo>
                    <a:lnTo>
                      <a:pt x="1" y="277"/>
                    </a:lnTo>
                    <a:lnTo>
                      <a:pt x="4845" y="277"/>
                    </a:lnTo>
                    <a:lnTo>
                      <a:pt x="482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7"/>
              <p:cNvSpPr/>
              <p:nvPr/>
            </p:nvSpPr>
            <p:spPr>
              <a:xfrm>
                <a:off x="3600450" y="3635500"/>
                <a:ext cx="838375" cy="105725"/>
              </a:xfrm>
              <a:custGeom>
                <a:rect b="b" l="l" r="r" t="t"/>
                <a:pathLst>
                  <a:path extrusionOk="0" h="4229" w="33535">
                    <a:moveTo>
                      <a:pt x="4220" y="0"/>
                    </a:moveTo>
                    <a:cubicBezTo>
                      <a:pt x="3061" y="0"/>
                      <a:pt x="1999" y="473"/>
                      <a:pt x="1241" y="1240"/>
                    </a:cubicBezTo>
                    <a:cubicBezTo>
                      <a:pt x="625" y="1856"/>
                      <a:pt x="197" y="2659"/>
                      <a:pt x="54" y="3560"/>
                    </a:cubicBezTo>
                    <a:cubicBezTo>
                      <a:pt x="19" y="3774"/>
                      <a:pt x="1" y="3997"/>
                      <a:pt x="1" y="4229"/>
                    </a:cubicBezTo>
                    <a:lnTo>
                      <a:pt x="33535" y="4229"/>
                    </a:lnTo>
                    <a:cubicBezTo>
                      <a:pt x="33535" y="3997"/>
                      <a:pt x="33508" y="3774"/>
                      <a:pt x="33481" y="3560"/>
                    </a:cubicBezTo>
                    <a:cubicBezTo>
                      <a:pt x="33160" y="1544"/>
                      <a:pt x="31412" y="0"/>
                      <a:pt x="293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7"/>
              <p:cNvSpPr/>
              <p:nvPr/>
            </p:nvSpPr>
            <p:spPr>
              <a:xfrm>
                <a:off x="3557625" y="3741200"/>
                <a:ext cx="922475" cy="48200"/>
              </a:xfrm>
              <a:custGeom>
                <a:rect b="b" l="l" r="r" t="t"/>
                <a:pathLst>
                  <a:path extrusionOk="0" h="1928" w="36899">
                    <a:moveTo>
                      <a:pt x="964" y="1"/>
                    </a:moveTo>
                    <a:cubicBezTo>
                      <a:pt x="429" y="1"/>
                      <a:pt x="1" y="429"/>
                      <a:pt x="1" y="964"/>
                    </a:cubicBezTo>
                    <a:cubicBezTo>
                      <a:pt x="1" y="1491"/>
                      <a:pt x="429" y="1928"/>
                      <a:pt x="964" y="1928"/>
                    </a:cubicBezTo>
                    <a:lnTo>
                      <a:pt x="35935" y="1928"/>
                    </a:lnTo>
                    <a:cubicBezTo>
                      <a:pt x="36470" y="1928"/>
                      <a:pt x="36898" y="1491"/>
                      <a:pt x="36898" y="964"/>
                    </a:cubicBezTo>
                    <a:cubicBezTo>
                      <a:pt x="36898" y="429"/>
                      <a:pt x="36470" y="1"/>
                      <a:pt x="359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7"/>
              <p:cNvSpPr/>
              <p:nvPr/>
            </p:nvSpPr>
            <p:spPr>
              <a:xfrm>
                <a:off x="3600450" y="3724475"/>
                <a:ext cx="838150" cy="16750"/>
              </a:xfrm>
              <a:custGeom>
                <a:rect b="b" l="l" r="r" t="t"/>
                <a:pathLst>
                  <a:path extrusionOk="0" h="670" w="33526">
                    <a:moveTo>
                      <a:pt x="54" y="1"/>
                    </a:moveTo>
                    <a:lnTo>
                      <a:pt x="1" y="670"/>
                    </a:lnTo>
                    <a:lnTo>
                      <a:pt x="33526" y="670"/>
                    </a:lnTo>
                    <a:cubicBezTo>
                      <a:pt x="33526" y="438"/>
                      <a:pt x="33508" y="215"/>
                      <a:pt x="33481" y="1"/>
                    </a:cubicBezTo>
                    <a:close/>
                  </a:path>
                </a:pathLst>
              </a:custGeom>
              <a:solidFill>
                <a:schemeClr val="dk2">
                  <a:alpha val="289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3" name="Google Shape;263;p7"/>
            <p:cNvSpPr/>
            <p:nvPr/>
          </p:nvSpPr>
          <p:spPr>
            <a:xfrm>
              <a:off x="3973350" y="2763850"/>
              <a:ext cx="14525" cy="77025"/>
            </a:xfrm>
            <a:custGeom>
              <a:rect b="b" l="l" r="r" t="t"/>
              <a:pathLst>
                <a:path extrusionOk="0" h="3081" w="581">
                  <a:moveTo>
                    <a:pt x="406" y="1"/>
                  </a:moveTo>
                  <a:cubicBezTo>
                    <a:pt x="382" y="1"/>
                    <a:pt x="354" y="7"/>
                    <a:pt x="322" y="21"/>
                  </a:cubicBezTo>
                  <a:lnTo>
                    <a:pt x="1" y="2974"/>
                  </a:lnTo>
                  <a:lnTo>
                    <a:pt x="447" y="3081"/>
                  </a:lnTo>
                  <a:lnTo>
                    <a:pt x="581" y="217"/>
                  </a:lnTo>
                  <a:cubicBezTo>
                    <a:pt x="581" y="217"/>
                    <a:pt x="554" y="1"/>
                    <a:pt x="406" y="1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4050075" y="2763850"/>
              <a:ext cx="14300" cy="77025"/>
            </a:xfrm>
            <a:custGeom>
              <a:rect b="b" l="l" r="r" t="t"/>
              <a:pathLst>
                <a:path extrusionOk="0" h="3081" w="572">
                  <a:moveTo>
                    <a:pt x="166" y="1"/>
                  </a:moveTo>
                  <a:cubicBezTo>
                    <a:pt x="20" y="1"/>
                    <a:pt x="1" y="217"/>
                    <a:pt x="1" y="217"/>
                  </a:cubicBezTo>
                  <a:lnTo>
                    <a:pt x="125" y="3081"/>
                  </a:lnTo>
                  <a:lnTo>
                    <a:pt x="571" y="2974"/>
                  </a:lnTo>
                  <a:lnTo>
                    <a:pt x="250" y="21"/>
                  </a:lnTo>
                  <a:cubicBezTo>
                    <a:pt x="218" y="7"/>
                    <a:pt x="191" y="1"/>
                    <a:pt x="166" y="1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3987175" y="2723775"/>
              <a:ext cx="64925" cy="66475"/>
            </a:xfrm>
            <a:custGeom>
              <a:rect b="b" l="l" r="r" t="t"/>
              <a:pathLst>
                <a:path extrusionOk="0" h="2659" w="2597">
                  <a:moveTo>
                    <a:pt x="1303" y="0"/>
                  </a:moveTo>
                  <a:cubicBezTo>
                    <a:pt x="634" y="0"/>
                    <a:pt x="81" y="527"/>
                    <a:pt x="54" y="1196"/>
                  </a:cubicBezTo>
                  <a:lnTo>
                    <a:pt x="1" y="2266"/>
                  </a:lnTo>
                  <a:cubicBezTo>
                    <a:pt x="358" y="2516"/>
                    <a:pt x="786" y="2659"/>
                    <a:pt x="1250" y="2659"/>
                  </a:cubicBezTo>
                  <a:cubicBezTo>
                    <a:pt x="1758" y="2659"/>
                    <a:pt x="2222" y="2480"/>
                    <a:pt x="2597" y="2195"/>
                  </a:cubicBezTo>
                  <a:lnTo>
                    <a:pt x="2561" y="1214"/>
                  </a:lnTo>
                  <a:cubicBezTo>
                    <a:pt x="2543" y="875"/>
                    <a:pt x="2401" y="571"/>
                    <a:pt x="2178" y="357"/>
                  </a:cubicBezTo>
                  <a:cubicBezTo>
                    <a:pt x="1946" y="134"/>
                    <a:pt x="1642" y="0"/>
                    <a:pt x="1303" y="0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7"/>
            <p:cNvGrpSpPr/>
            <p:nvPr/>
          </p:nvGrpSpPr>
          <p:grpSpPr>
            <a:xfrm>
              <a:off x="3964538" y="2582089"/>
              <a:ext cx="110200" cy="194050"/>
              <a:chOff x="3963550" y="2584600"/>
              <a:chExt cx="110200" cy="194050"/>
            </a:xfrm>
          </p:grpSpPr>
          <p:sp>
            <p:nvSpPr>
              <p:cNvPr id="267" name="Google Shape;267;p7"/>
              <p:cNvSpPr/>
              <p:nvPr/>
            </p:nvSpPr>
            <p:spPr>
              <a:xfrm>
                <a:off x="3965550" y="2584600"/>
                <a:ext cx="108200" cy="97725"/>
              </a:xfrm>
              <a:custGeom>
                <a:rect b="b" l="l" r="r" t="t"/>
                <a:pathLst>
                  <a:path extrusionOk="0" h="3909" w="4328">
                    <a:moveTo>
                      <a:pt x="2168" y="1"/>
                    </a:moveTo>
                    <a:cubicBezTo>
                      <a:pt x="2168" y="1"/>
                      <a:pt x="0" y="3908"/>
                      <a:pt x="2168" y="3908"/>
                    </a:cubicBezTo>
                    <a:cubicBezTo>
                      <a:pt x="4327" y="3908"/>
                      <a:pt x="2168" y="1"/>
                      <a:pt x="21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7"/>
              <p:cNvSpPr/>
              <p:nvPr/>
            </p:nvSpPr>
            <p:spPr>
              <a:xfrm>
                <a:off x="3984275" y="2608475"/>
                <a:ext cx="70500" cy="63800"/>
              </a:xfrm>
              <a:custGeom>
                <a:rect b="b" l="l" r="r" t="t"/>
                <a:pathLst>
                  <a:path extrusionOk="0" h="2552" w="2820">
                    <a:moveTo>
                      <a:pt x="1410" y="0"/>
                    </a:moveTo>
                    <a:cubicBezTo>
                      <a:pt x="1410" y="0"/>
                      <a:pt x="1" y="2552"/>
                      <a:pt x="1410" y="2552"/>
                    </a:cubicBezTo>
                    <a:cubicBezTo>
                      <a:pt x="2820" y="2552"/>
                      <a:pt x="1410" y="0"/>
                      <a:pt x="1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7"/>
              <p:cNvSpPr/>
              <p:nvPr/>
            </p:nvSpPr>
            <p:spPr>
              <a:xfrm>
                <a:off x="3963550" y="2668900"/>
                <a:ext cx="109750" cy="109750"/>
              </a:xfrm>
              <a:custGeom>
                <a:rect b="b" l="l" r="r" t="t"/>
                <a:pathLst>
                  <a:path extrusionOk="0" h="4390" w="4390">
                    <a:moveTo>
                      <a:pt x="2195" y="1"/>
                    </a:moveTo>
                    <a:cubicBezTo>
                      <a:pt x="981" y="1"/>
                      <a:pt x="0" y="982"/>
                      <a:pt x="0" y="2195"/>
                    </a:cubicBezTo>
                    <a:cubicBezTo>
                      <a:pt x="0" y="3409"/>
                      <a:pt x="981" y="4390"/>
                      <a:pt x="2195" y="4390"/>
                    </a:cubicBezTo>
                    <a:cubicBezTo>
                      <a:pt x="3408" y="4390"/>
                      <a:pt x="4389" y="3409"/>
                      <a:pt x="4389" y="2195"/>
                    </a:cubicBezTo>
                    <a:cubicBezTo>
                      <a:pt x="4389" y="982"/>
                      <a:pt x="3408" y="1"/>
                      <a:pt x="21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3986725" y="2692100"/>
                <a:ext cx="63375" cy="63375"/>
              </a:xfrm>
              <a:custGeom>
                <a:rect b="b" l="l" r="r" t="t"/>
                <a:pathLst>
                  <a:path extrusionOk="0" h="2535" w="2535">
                    <a:moveTo>
                      <a:pt x="1268" y="1"/>
                    </a:moveTo>
                    <a:cubicBezTo>
                      <a:pt x="572" y="1"/>
                      <a:pt x="1" y="572"/>
                      <a:pt x="1" y="1267"/>
                    </a:cubicBezTo>
                    <a:cubicBezTo>
                      <a:pt x="1" y="1963"/>
                      <a:pt x="572" y="2534"/>
                      <a:pt x="1268" y="2534"/>
                    </a:cubicBezTo>
                    <a:cubicBezTo>
                      <a:pt x="1964" y="2534"/>
                      <a:pt x="2535" y="1963"/>
                      <a:pt x="2535" y="1267"/>
                    </a:cubicBezTo>
                    <a:cubicBezTo>
                      <a:pt x="2535" y="572"/>
                      <a:pt x="1964" y="1"/>
                      <a:pt x="126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1" name="Google Shape;271;p7"/>
          <p:cNvSpPr/>
          <p:nvPr/>
        </p:nvSpPr>
        <p:spPr>
          <a:xfrm rot="10800000">
            <a:off x="6164569" y="4692721"/>
            <a:ext cx="2977156" cy="465181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2" name="Google Shape;272;p7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273" name="Google Shape;273;p7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7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295" name="Google Shape;295;p7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7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7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7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7"/>
          <p:cNvSpPr/>
          <p:nvPr/>
        </p:nvSpPr>
        <p:spPr>
          <a:xfrm flipH="1" rot="5400000">
            <a:off x="-728393" y="2314857"/>
            <a:ext cx="1793990" cy="480947"/>
          </a:xfrm>
          <a:custGeom>
            <a:rect b="b" l="l" r="r" t="t"/>
            <a:pathLst>
              <a:path extrusionOk="0" fill="none" h="5737" w="26461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792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62"/>
          <p:cNvSpPr txBox="1"/>
          <p:nvPr>
            <p:ph hasCustomPrompt="1" type="title"/>
          </p:nvPr>
        </p:nvSpPr>
        <p:spPr>
          <a:xfrm>
            <a:off x="3561700" y="540000"/>
            <a:ext cx="42576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94" name="Google Shape;2794;p62"/>
          <p:cNvSpPr txBox="1"/>
          <p:nvPr>
            <p:ph idx="1" type="subTitle"/>
          </p:nvPr>
        </p:nvSpPr>
        <p:spPr>
          <a:xfrm>
            <a:off x="3561700" y="1246027"/>
            <a:ext cx="4257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5" name="Google Shape;2795;p62"/>
          <p:cNvSpPr txBox="1"/>
          <p:nvPr>
            <p:ph hasCustomPrompt="1" idx="2" type="title"/>
          </p:nvPr>
        </p:nvSpPr>
        <p:spPr>
          <a:xfrm>
            <a:off x="3561700" y="1996142"/>
            <a:ext cx="42576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96" name="Google Shape;2796;p62"/>
          <p:cNvSpPr txBox="1"/>
          <p:nvPr>
            <p:ph idx="3" type="subTitle"/>
          </p:nvPr>
        </p:nvSpPr>
        <p:spPr>
          <a:xfrm>
            <a:off x="3561700" y="2702169"/>
            <a:ext cx="4257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7" name="Google Shape;2797;p62"/>
          <p:cNvSpPr txBox="1"/>
          <p:nvPr>
            <p:ph hasCustomPrompt="1" idx="4" type="title"/>
          </p:nvPr>
        </p:nvSpPr>
        <p:spPr>
          <a:xfrm>
            <a:off x="3561700" y="3452296"/>
            <a:ext cx="4257600" cy="82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798" name="Google Shape;2798;p62"/>
          <p:cNvSpPr txBox="1"/>
          <p:nvPr>
            <p:ph idx="5" type="subTitle"/>
          </p:nvPr>
        </p:nvSpPr>
        <p:spPr>
          <a:xfrm>
            <a:off x="3561700" y="4158324"/>
            <a:ext cx="42576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99" name="Google Shape;2799;p62"/>
          <p:cNvSpPr/>
          <p:nvPr/>
        </p:nvSpPr>
        <p:spPr>
          <a:xfrm flipH="1">
            <a:off x="-6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0" name="Google Shape;2800;p62"/>
          <p:cNvSpPr/>
          <p:nvPr/>
        </p:nvSpPr>
        <p:spPr>
          <a:xfrm flipH="1">
            <a:off x="-9181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01" name="Google Shape;2801;p62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2802" name="Google Shape;2802;p62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62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62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62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62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62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62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62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62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62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62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62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62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5" name="Google Shape;2815;p62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6" name="Google Shape;2816;p62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62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62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62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62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62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62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3" name="Google Shape;2823;p62"/>
          <p:cNvSpPr/>
          <p:nvPr/>
        </p:nvSpPr>
        <p:spPr>
          <a:xfrm flipH="1">
            <a:off x="8419476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4" name="Google Shape;2824;p62"/>
          <p:cNvSpPr/>
          <p:nvPr/>
        </p:nvSpPr>
        <p:spPr>
          <a:xfrm flipH="1">
            <a:off x="6166836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5" name="Google Shape;2825;p62"/>
          <p:cNvSpPr/>
          <p:nvPr/>
        </p:nvSpPr>
        <p:spPr>
          <a:xfrm flipH="1">
            <a:off x="8673884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6" name="Google Shape;2826;p62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2827" name="Google Shape;2827;p62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8" name="Google Shape;2828;p62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9" name="Google Shape;2829;p62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0" name="Google Shape;2830;p62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62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62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62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62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62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62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62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62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3">
    <p:spTree>
      <p:nvGrpSpPr>
        <p:cNvPr id="2839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p63"/>
          <p:cNvSpPr txBox="1"/>
          <p:nvPr>
            <p:ph hasCustomPrompt="1" type="title"/>
          </p:nvPr>
        </p:nvSpPr>
        <p:spPr>
          <a:xfrm>
            <a:off x="1245675" y="3118804"/>
            <a:ext cx="12852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41" name="Google Shape;2841;p63"/>
          <p:cNvSpPr txBox="1"/>
          <p:nvPr>
            <p:ph idx="1" type="subTitle"/>
          </p:nvPr>
        </p:nvSpPr>
        <p:spPr>
          <a:xfrm>
            <a:off x="820475" y="1448979"/>
            <a:ext cx="21354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42" name="Google Shape;2842;p63"/>
          <p:cNvSpPr txBox="1"/>
          <p:nvPr>
            <p:ph idx="2" type="subTitle"/>
          </p:nvPr>
        </p:nvSpPr>
        <p:spPr>
          <a:xfrm>
            <a:off x="820475" y="1979379"/>
            <a:ext cx="21354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43" name="Google Shape;2843;p63"/>
          <p:cNvSpPr txBox="1"/>
          <p:nvPr>
            <p:ph idx="3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44" name="Google Shape;2844;p63"/>
          <p:cNvSpPr txBox="1"/>
          <p:nvPr>
            <p:ph hasCustomPrompt="1" idx="4" type="title"/>
          </p:nvPr>
        </p:nvSpPr>
        <p:spPr>
          <a:xfrm>
            <a:off x="3929550" y="3118804"/>
            <a:ext cx="1284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45" name="Google Shape;2845;p63"/>
          <p:cNvSpPr txBox="1"/>
          <p:nvPr>
            <p:ph idx="5" type="subTitle"/>
          </p:nvPr>
        </p:nvSpPr>
        <p:spPr>
          <a:xfrm>
            <a:off x="3504300" y="1448979"/>
            <a:ext cx="21354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46" name="Google Shape;2846;p63"/>
          <p:cNvSpPr txBox="1"/>
          <p:nvPr>
            <p:ph idx="6" type="subTitle"/>
          </p:nvPr>
        </p:nvSpPr>
        <p:spPr>
          <a:xfrm>
            <a:off x="3504300" y="1979379"/>
            <a:ext cx="21354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47" name="Google Shape;2847;p63"/>
          <p:cNvSpPr txBox="1"/>
          <p:nvPr>
            <p:ph hasCustomPrompt="1" idx="7" type="title"/>
          </p:nvPr>
        </p:nvSpPr>
        <p:spPr>
          <a:xfrm>
            <a:off x="6613350" y="3118804"/>
            <a:ext cx="12849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848" name="Google Shape;2848;p63"/>
          <p:cNvSpPr txBox="1"/>
          <p:nvPr>
            <p:ph idx="8" type="subTitle"/>
          </p:nvPr>
        </p:nvSpPr>
        <p:spPr>
          <a:xfrm>
            <a:off x="6188100" y="1448979"/>
            <a:ext cx="2135400" cy="530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49" name="Google Shape;2849;p63"/>
          <p:cNvSpPr txBox="1"/>
          <p:nvPr>
            <p:ph idx="9" type="subTitle"/>
          </p:nvPr>
        </p:nvSpPr>
        <p:spPr>
          <a:xfrm>
            <a:off x="6188100" y="1979379"/>
            <a:ext cx="2135400" cy="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850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p64"/>
          <p:cNvSpPr txBox="1"/>
          <p:nvPr>
            <p:ph type="ctrTitle"/>
          </p:nvPr>
        </p:nvSpPr>
        <p:spPr>
          <a:xfrm>
            <a:off x="1157050" y="535000"/>
            <a:ext cx="3845400" cy="10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852" name="Google Shape;2852;p64"/>
          <p:cNvSpPr txBox="1"/>
          <p:nvPr>
            <p:ph idx="1" type="subTitle"/>
          </p:nvPr>
        </p:nvSpPr>
        <p:spPr>
          <a:xfrm>
            <a:off x="1157050" y="1551400"/>
            <a:ext cx="3845400" cy="12252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53" name="Google Shape;2853;p64"/>
          <p:cNvSpPr/>
          <p:nvPr/>
        </p:nvSpPr>
        <p:spPr>
          <a:xfrm flipH="1">
            <a:off x="-6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4" name="Google Shape;2854;p64"/>
          <p:cNvSpPr/>
          <p:nvPr/>
        </p:nvSpPr>
        <p:spPr>
          <a:xfrm flipH="1">
            <a:off x="-9181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55" name="Google Shape;2855;p64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2856" name="Google Shape;2856;p64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7" name="Google Shape;2857;p64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8" name="Google Shape;2858;p64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64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0" name="Google Shape;2860;p64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1" name="Google Shape;2861;p64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2" name="Google Shape;2862;p64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3" name="Google Shape;2863;p64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4" name="Google Shape;2864;p64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5" name="Google Shape;2865;p64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6" name="Google Shape;2866;p64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7" name="Google Shape;2867;p64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64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64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64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64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64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64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64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64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64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7" name="Google Shape;2877;p64"/>
          <p:cNvSpPr/>
          <p:nvPr/>
        </p:nvSpPr>
        <p:spPr>
          <a:xfrm flipH="1">
            <a:off x="8419476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8" name="Google Shape;2878;p64"/>
          <p:cNvSpPr/>
          <p:nvPr/>
        </p:nvSpPr>
        <p:spPr>
          <a:xfrm flipH="1">
            <a:off x="6166836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9" name="Google Shape;2879;p64"/>
          <p:cNvSpPr/>
          <p:nvPr/>
        </p:nvSpPr>
        <p:spPr>
          <a:xfrm flipH="1">
            <a:off x="8673884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80" name="Google Shape;2880;p64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2881" name="Google Shape;2881;p64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64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64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64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64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64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64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64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64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64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64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64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3" name="Google Shape;2893;p64"/>
          <p:cNvSpPr txBox="1"/>
          <p:nvPr/>
        </p:nvSpPr>
        <p:spPr>
          <a:xfrm>
            <a:off x="1119950" y="4173800"/>
            <a:ext cx="46698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894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p65"/>
          <p:cNvSpPr/>
          <p:nvPr/>
        </p:nvSpPr>
        <p:spPr>
          <a:xfrm>
            <a:off x="8539349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65"/>
          <p:cNvSpPr/>
          <p:nvPr/>
        </p:nvSpPr>
        <p:spPr>
          <a:xfrm>
            <a:off x="8841360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7" name="Google Shape;2897;p65"/>
          <p:cNvGrpSpPr/>
          <p:nvPr/>
        </p:nvGrpSpPr>
        <p:grpSpPr>
          <a:xfrm>
            <a:off x="7600935" y="-69083"/>
            <a:ext cx="1422164" cy="425775"/>
            <a:chOff x="7459810" y="1126912"/>
            <a:chExt cx="1422164" cy="425775"/>
          </a:xfrm>
        </p:grpSpPr>
        <p:sp>
          <p:nvSpPr>
            <p:cNvPr id="2898" name="Google Shape;2898;p65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65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65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65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65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65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65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65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65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65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65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65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65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65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65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3" name="Google Shape;2913;p65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65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5" name="Google Shape;2915;p65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6" name="Google Shape;2916;p65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65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65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9" name="Google Shape;2919;p65"/>
          <p:cNvSpPr/>
          <p:nvPr/>
        </p:nvSpPr>
        <p:spPr>
          <a:xfrm>
            <a:off x="0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0" name="Google Shape;2920;p65"/>
          <p:cNvSpPr/>
          <p:nvPr/>
        </p:nvSpPr>
        <p:spPr>
          <a:xfrm>
            <a:off x="0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1" name="Google Shape;2921;p65"/>
          <p:cNvSpPr/>
          <p:nvPr/>
        </p:nvSpPr>
        <p:spPr>
          <a:xfrm>
            <a:off x="-117131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2" name="Google Shape;2922;p65"/>
          <p:cNvGrpSpPr/>
          <p:nvPr/>
        </p:nvGrpSpPr>
        <p:grpSpPr>
          <a:xfrm>
            <a:off x="52909" y="4351749"/>
            <a:ext cx="609243" cy="513505"/>
            <a:chOff x="4534959" y="3244799"/>
            <a:chExt cx="609243" cy="513505"/>
          </a:xfrm>
        </p:grpSpPr>
        <p:sp>
          <p:nvSpPr>
            <p:cNvPr id="2923" name="Google Shape;2923;p65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65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65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65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65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65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65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65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65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65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65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65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solidFill>
          <a:schemeClr val="dk1"/>
        </a:solidFill>
      </p:bgPr>
    </p:bg>
    <p:spTree>
      <p:nvGrpSpPr>
        <p:cNvPr id="2935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p66"/>
          <p:cNvSpPr/>
          <p:nvPr/>
        </p:nvSpPr>
        <p:spPr>
          <a:xfrm rot="10800000">
            <a:off x="8428922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7" name="Google Shape;2937;p66"/>
          <p:cNvSpPr/>
          <p:nvPr/>
        </p:nvSpPr>
        <p:spPr>
          <a:xfrm rot="10800000">
            <a:off x="6164569" y="4692721"/>
            <a:ext cx="2977156" cy="465181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8" name="Google Shape;2938;p66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2939" name="Google Shape;2939;p66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66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66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66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66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66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66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66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66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66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66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66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66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66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66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66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66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66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7" name="Google Shape;2957;p66"/>
          <p:cNvGrpSpPr/>
          <p:nvPr/>
        </p:nvGrpSpPr>
        <p:grpSpPr>
          <a:xfrm rot="10800000">
            <a:off x="118623" y="4786593"/>
            <a:ext cx="1422164" cy="425775"/>
            <a:chOff x="7459810" y="1126912"/>
            <a:chExt cx="1422164" cy="425775"/>
          </a:xfrm>
        </p:grpSpPr>
        <p:sp>
          <p:nvSpPr>
            <p:cNvPr id="2958" name="Google Shape;2958;p66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66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66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66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66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66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66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66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66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66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66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66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66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66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66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66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66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66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66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66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66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9" name="Google Shape;2979;p66"/>
          <p:cNvGrpSpPr/>
          <p:nvPr/>
        </p:nvGrpSpPr>
        <p:grpSpPr>
          <a:xfrm rot="10800000">
            <a:off x="-2175" y="-98780"/>
            <a:ext cx="609243" cy="513505"/>
            <a:chOff x="4534959" y="3244799"/>
            <a:chExt cx="609243" cy="513505"/>
          </a:xfrm>
        </p:grpSpPr>
        <p:sp>
          <p:nvSpPr>
            <p:cNvPr id="2980" name="Google Shape;2980;p66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66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66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66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66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66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66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66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66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66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66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66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2" name="Google Shape;2992;p66"/>
          <p:cNvSpPr/>
          <p:nvPr/>
        </p:nvSpPr>
        <p:spPr>
          <a:xfrm flipH="1" rot="5400000">
            <a:off x="-728393" y="2314857"/>
            <a:ext cx="1793990" cy="480947"/>
          </a:xfrm>
          <a:custGeom>
            <a:rect b="b" l="l" r="r" t="t"/>
            <a:pathLst>
              <a:path extrusionOk="0" fill="none" h="5737" w="26461">
                <a:moveTo>
                  <a:pt x="26460" y="0"/>
                </a:moveTo>
                <a:lnTo>
                  <a:pt x="0" y="0"/>
                </a:lnTo>
                <a:lnTo>
                  <a:pt x="0" y="5736"/>
                </a:lnTo>
                <a:lnTo>
                  <a:pt x="26460" y="5736"/>
                </a:lnTo>
                <a:close/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8"/>
          <p:cNvSpPr txBox="1"/>
          <p:nvPr>
            <p:ph type="title"/>
          </p:nvPr>
        </p:nvSpPr>
        <p:spPr>
          <a:xfrm>
            <a:off x="1739875" y="1845475"/>
            <a:ext cx="5664300" cy="14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10" name="Google Shape;310;p8"/>
          <p:cNvSpPr/>
          <p:nvPr/>
        </p:nvSpPr>
        <p:spPr>
          <a:xfrm flipH="1">
            <a:off x="-6" y="1073915"/>
            <a:ext cx="604374" cy="2161641"/>
          </a:xfrm>
          <a:custGeom>
            <a:rect b="b" l="l" r="r" t="t"/>
            <a:pathLst>
              <a:path extrusionOk="0" h="67488" w="18869">
                <a:moveTo>
                  <a:pt x="0" y="0"/>
                </a:moveTo>
                <a:lnTo>
                  <a:pt x="0" y="67488"/>
                </a:lnTo>
                <a:lnTo>
                  <a:pt x="18868" y="67488"/>
                </a:lnTo>
                <a:lnTo>
                  <a:pt x="1886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8"/>
          <p:cNvSpPr/>
          <p:nvPr/>
        </p:nvSpPr>
        <p:spPr>
          <a:xfrm flipH="1">
            <a:off x="-9181" y="2384153"/>
            <a:ext cx="302363" cy="2759128"/>
          </a:xfrm>
          <a:custGeom>
            <a:rect b="b" l="l" r="r" t="t"/>
            <a:pathLst>
              <a:path extrusionOk="0" fill="none" h="86142" w="9440">
                <a:moveTo>
                  <a:pt x="1" y="86142"/>
                </a:moveTo>
                <a:lnTo>
                  <a:pt x="1" y="1"/>
                </a:lnTo>
                <a:lnTo>
                  <a:pt x="9439" y="1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" name="Google Shape;312;p8"/>
          <p:cNvGrpSpPr/>
          <p:nvPr/>
        </p:nvGrpSpPr>
        <p:grpSpPr>
          <a:xfrm flipH="1">
            <a:off x="111443" y="-69083"/>
            <a:ext cx="1422164" cy="425775"/>
            <a:chOff x="7459810" y="1126912"/>
            <a:chExt cx="1422164" cy="425775"/>
          </a:xfrm>
        </p:grpSpPr>
        <p:sp>
          <p:nvSpPr>
            <p:cNvPr id="313" name="Google Shape;313;p8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8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8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4" name="Google Shape;334;p8"/>
          <p:cNvSpPr/>
          <p:nvPr/>
        </p:nvSpPr>
        <p:spPr>
          <a:xfrm flipH="1">
            <a:off x="8419476" y="4608500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8"/>
          <p:cNvSpPr/>
          <p:nvPr/>
        </p:nvSpPr>
        <p:spPr>
          <a:xfrm flipH="1">
            <a:off x="6166836" y="-11105"/>
            <a:ext cx="2977156" cy="461723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8"/>
          <p:cNvSpPr/>
          <p:nvPr/>
        </p:nvSpPr>
        <p:spPr>
          <a:xfrm flipH="1">
            <a:off x="8673884" y="1344075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" name="Google Shape;337;p8"/>
          <p:cNvGrpSpPr/>
          <p:nvPr/>
        </p:nvGrpSpPr>
        <p:grpSpPr>
          <a:xfrm flipH="1">
            <a:off x="8472391" y="4351749"/>
            <a:ext cx="609243" cy="513505"/>
            <a:chOff x="4534959" y="3244799"/>
            <a:chExt cx="609243" cy="513505"/>
          </a:xfrm>
        </p:grpSpPr>
        <p:sp>
          <p:nvSpPr>
            <p:cNvPr id="338" name="Google Shape;338;p8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8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8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8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8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8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8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8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8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8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8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8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"/>
          <p:cNvSpPr txBox="1"/>
          <p:nvPr>
            <p:ph idx="1" type="subTitle"/>
          </p:nvPr>
        </p:nvSpPr>
        <p:spPr>
          <a:xfrm>
            <a:off x="1052066" y="1927325"/>
            <a:ext cx="33165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2" name="Google Shape;35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9"/>
          <p:cNvSpPr txBox="1"/>
          <p:nvPr>
            <p:ph idx="2" type="subTitle"/>
          </p:nvPr>
        </p:nvSpPr>
        <p:spPr>
          <a:xfrm>
            <a:off x="4775434" y="1927325"/>
            <a:ext cx="33165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4" name="Google Shape;354;p9"/>
          <p:cNvSpPr/>
          <p:nvPr/>
        </p:nvSpPr>
        <p:spPr>
          <a:xfrm flipH="1" rot="10800000">
            <a:off x="-6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9"/>
          <p:cNvSpPr/>
          <p:nvPr/>
        </p:nvSpPr>
        <p:spPr>
          <a:xfrm flipH="1" rot="10800000">
            <a:off x="8" y="4692664"/>
            <a:ext cx="2977156" cy="578160"/>
          </a:xfrm>
          <a:custGeom>
            <a:rect b="b" l="l" r="r" t="t"/>
            <a:pathLst>
              <a:path extrusionOk="0" h="28227" w="92949">
                <a:moveTo>
                  <a:pt x="0" y="1"/>
                </a:moveTo>
                <a:lnTo>
                  <a:pt x="0" y="28227"/>
                </a:lnTo>
                <a:lnTo>
                  <a:pt x="92949" y="28227"/>
                </a:lnTo>
                <a:lnTo>
                  <a:pt x="9294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9"/>
          <p:cNvSpPr/>
          <p:nvPr/>
        </p:nvSpPr>
        <p:spPr>
          <a:xfrm rot="10800000">
            <a:off x="8685500" y="1898454"/>
            <a:ext cx="577789" cy="1900756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7" name="Google Shape;357;p9"/>
          <p:cNvGrpSpPr/>
          <p:nvPr/>
        </p:nvGrpSpPr>
        <p:grpSpPr>
          <a:xfrm flipH="1" rot="10800000">
            <a:off x="7600936" y="4786618"/>
            <a:ext cx="1422164" cy="425775"/>
            <a:chOff x="7459810" y="1126912"/>
            <a:chExt cx="1422164" cy="425775"/>
          </a:xfrm>
        </p:grpSpPr>
        <p:sp>
          <p:nvSpPr>
            <p:cNvPr id="358" name="Google Shape;358;p9"/>
            <p:cNvSpPr/>
            <p:nvPr/>
          </p:nvSpPr>
          <p:spPr>
            <a:xfrm>
              <a:off x="882252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8595338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8368469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8141312" y="1126912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7914156" y="1126912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9"/>
            <p:cNvSpPr/>
            <p:nvPr/>
          </p:nvSpPr>
          <p:spPr>
            <a:xfrm>
              <a:off x="7686967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9"/>
            <p:cNvSpPr/>
            <p:nvPr/>
          </p:nvSpPr>
          <p:spPr>
            <a:xfrm>
              <a:off x="7459810" y="1126912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9"/>
            <p:cNvSpPr/>
            <p:nvPr/>
          </p:nvSpPr>
          <p:spPr>
            <a:xfrm>
              <a:off x="882252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9"/>
            <p:cNvSpPr/>
            <p:nvPr/>
          </p:nvSpPr>
          <p:spPr>
            <a:xfrm>
              <a:off x="8595338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9"/>
            <p:cNvSpPr/>
            <p:nvPr/>
          </p:nvSpPr>
          <p:spPr>
            <a:xfrm>
              <a:off x="8368469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1" y="1"/>
                  </a:moveTo>
                  <a:lnTo>
                    <a:pt x="1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9"/>
            <p:cNvSpPr/>
            <p:nvPr/>
          </p:nvSpPr>
          <p:spPr>
            <a:xfrm>
              <a:off x="8141312" y="1310059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9"/>
            <p:cNvSpPr/>
            <p:nvPr/>
          </p:nvSpPr>
          <p:spPr>
            <a:xfrm>
              <a:off x="7914156" y="1310059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7686967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7" y="1856"/>
                  </a:lnTo>
                  <a:lnTo>
                    <a:pt x="18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7459810" y="1310059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882252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9"/>
            <p:cNvSpPr/>
            <p:nvPr/>
          </p:nvSpPr>
          <p:spPr>
            <a:xfrm>
              <a:off x="8595338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9"/>
            <p:cNvSpPr/>
            <p:nvPr/>
          </p:nvSpPr>
          <p:spPr>
            <a:xfrm>
              <a:off x="8368469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9"/>
            <p:cNvSpPr/>
            <p:nvPr/>
          </p:nvSpPr>
          <p:spPr>
            <a:xfrm>
              <a:off x="8141312" y="1493527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9"/>
            <p:cNvSpPr/>
            <p:nvPr/>
          </p:nvSpPr>
          <p:spPr>
            <a:xfrm>
              <a:off x="7914156" y="1493527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9"/>
            <p:cNvSpPr/>
            <p:nvPr/>
          </p:nvSpPr>
          <p:spPr>
            <a:xfrm>
              <a:off x="7686967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7" y="1847"/>
                  </a:lnTo>
                  <a:lnTo>
                    <a:pt x="18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9"/>
            <p:cNvSpPr/>
            <p:nvPr/>
          </p:nvSpPr>
          <p:spPr>
            <a:xfrm>
              <a:off x="7459810" y="1493527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" name="Google Shape;379;p9"/>
          <p:cNvGrpSpPr/>
          <p:nvPr/>
        </p:nvGrpSpPr>
        <p:grpSpPr>
          <a:xfrm rot="10800000">
            <a:off x="8568622" y="2391043"/>
            <a:ext cx="426095" cy="1195007"/>
            <a:chOff x="268563" y="1557235"/>
            <a:chExt cx="426095" cy="1195007"/>
          </a:xfrm>
        </p:grpSpPr>
        <p:sp>
          <p:nvSpPr>
            <p:cNvPr id="380" name="Google Shape;380;p9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9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9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9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9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9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9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9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9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9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9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9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9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9"/>
          <p:cNvGrpSpPr/>
          <p:nvPr/>
        </p:nvGrpSpPr>
        <p:grpSpPr>
          <a:xfrm flipH="1" rot="10800000">
            <a:off x="8536915" y="-96691"/>
            <a:ext cx="609243" cy="513505"/>
            <a:chOff x="4534959" y="3244799"/>
            <a:chExt cx="609243" cy="513505"/>
          </a:xfrm>
        </p:grpSpPr>
        <p:sp>
          <p:nvSpPr>
            <p:cNvPr id="399" name="Google Shape;399;p9"/>
            <p:cNvSpPr/>
            <p:nvPr/>
          </p:nvSpPr>
          <p:spPr>
            <a:xfrm>
              <a:off x="4534959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4534959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4534959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4718138" y="3244799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1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4718138" y="3471988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4718138" y="369885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4901574" y="3244799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1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4901574" y="3471988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4901574" y="369885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5085010" y="3244799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1" y="1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5085010" y="3471988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1" y="0"/>
                  </a:moveTo>
                  <a:lnTo>
                    <a:pt x="1" y="1847"/>
                  </a:lnTo>
                  <a:lnTo>
                    <a:pt x="1848" y="1847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5085010" y="369885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1" y="0"/>
                  </a:moveTo>
                  <a:lnTo>
                    <a:pt x="1" y="1856"/>
                  </a:lnTo>
                  <a:lnTo>
                    <a:pt x="1848" y="1856"/>
                  </a:lnTo>
                  <a:lnTo>
                    <a:pt x="184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9"/>
          <p:cNvSpPr/>
          <p:nvPr/>
        </p:nvSpPr>
        <p:spPr>
          <a:xfrm flipH="1" rot="10800000">
            <a:off x="0" y="1099235"/>
            <a:ext cx="577789" cy="3140432"/>
          </a:xfrm>
          <a:custGeom>
            <a:rect b="b" l="l" r="r" t="t"/>
            <a:pathLst>
              <a:path extrusionOk="0" fill="none" h="59343" w="18039">
                <a:moveTo>
                  <a:pt x="0" y="0"/>
                </a:moveTo>
                <a:lnTo>
                  <a:pt x="18038" y="0"/>
                </a:lnTo>
                <a:lnTo>
                  <a:pt x="18038" y="59343"/>
                </a:lnTo>
                <a:lnTo>
                  <a:pt x="0" y="59343"/>
                </a:lnTo>
              </a:path>
            </a:pathLst>
          </a:custGeom>
          <a:noFill/>
          <a:ln cap="flat" cmpd="sng" w="9525">
            <a:solidFill>
              <a:schemeClr val="lt1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14" name="Google Shape;414;p10"/>
          <p:cNvSpPr txBox="1"/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54.xml"/><Relationship Id="rId2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6.xml"/><Relationship Id="rId23" Type="http://schemas.openxmlformats.org/officeDocument/2006/relationships/slideLayout" Target="../slideLayouts/slideLayout55.xml"/><Relationship Id="rId1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4.xml"/><Relationship Id="rId3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58.xml"/><Relationship Id="rId25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59.xml"/><Relationship Id="rId5" Type="http://schemas.openxmlformats.org/officeDocument/2006/relationships/slideLayout" Target="../slideLayouts/slideLayout37.xml"/><Relationship Id="rId6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61.xml"/><Relationship Id="rId7" Type="http://schemas.openxmlformats.org/officeDocument/2006/relationships/slideLayout" Target="../slideLayouts/slideLayout39.xml"/><Relationship Id="rId8" Type="http://schemas.openxmlformats.org/officeDocument/2006/relationships/slideLayout" Target="../slideLayouts/slideLayout40.xml"/><Relationship Id="rId31" Type="http://schemas.openxmlformats.org/officeDocument/2006/relationships/slideLayout" Target="../slideLayouts/slideLayout63.xml"/><Relationship Id="rId30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43.xml"/><Relationship Id="rId33" Type="http://schemas.openxmlformats.org/officeDocument/2006/relationships/theme" Target="../theme/theme2.xml"/><Relationship Id="rId10" Type="http://schemas.openxmlformats.org/officeDocument/2006/relationships/slideLayout" Target="../slideLayouts/slideLayout42.xml"/><Relationship Id="rId32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layfair Display"/>
              <a:buNone/>
              <a:defRPr sz="35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Playfair Display"/>
              <a:buNone/>
              <a:defRPr sz="3500">
                <a:solidFill>
                  <a:schemeClr val="accen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1" name="Google Shape;150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●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○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Lato"/>
              <a:buChar char="■"/>
              <a:defRPr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  <p:sldLayoutId id="2147483708" r:id="rId29"/>
    <p:sldLayoutId id="2147483709" r:id="rId30"/>
    <p:sldLayoutId id="2147483710" r:id="rId31"/>
    <p:sldLayoutId id="2147483711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drive.google.com/file/d/1pfsoupbjMxjIXERKYSlcO0DNnirVEA_l/view" TargetMode="External"/><Relationship Id="rId4" Type="http://schemas.openxmlformats.org/officeDocument/2006/relationships/image" Target="../media/image1.jpg"/><Relationship Id="rId5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hyperlink" Target="http://drive.google.com/file/d/1NcmWMdzueqHafM9QulJA6hSkGYKgg0T_/view" TargetMode="External"/><Relationship Id="rId5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6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p67"/>
          <p:cNvSpPr txBox="1"/>
          <p:nvPr>
            <p:ph type="ctrTitle"/>
          </p:nvPr>
        </p:nvSpPr>
        <p:spPr>
          <a:xfrm>
            <a:off x="1036001" y="1603025"/>
            <a:ext cx="5605800" cy="14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Juvenile Justice: </a:t>
            </a:r>
            <a:endParaRPr sz="3500"/>
          </a:p>
          <a:p>
            <a:pPr indent="0" lvl="0" marL="0" rtl="0" algn="l">
              <a:spcBef>
                <a:spcPts val="200"/>
              </a:spcBef>
              <a:spcAft>
                <a:spcPts val="200"/>
              </a:spcAft>
              <a:buNone/>
            </a:pPr>
            <a:r>
              <a:rPr lang="en" sz="3500"/>
              <a:t>Investigating Racial Disparities</a:t>
            </a:r>
            <a:endParaRPr sz="3500"/>
          </a:p>
        </p:txBody>
      </p:sp>
      <p:sp>
        <p:nvSpPr>
          <p:cNvPr id="2998" name="Google Shape;2998;p67"/>
          <p:cNvSpPr txBox="1"/>
          <p:nvPr>
            <p:ph idx="1" type="subTitle"/>
          </p:nvPr>
        </p:nvSpPr>
        <p:spPr>
          <a:xfrm>
            <a:off x="1035990" y="3046304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Researchers: Darcely Pe</a:t>
            </a:r>
            <a:r>
              <a:rPr lang="en"/>
              <a:t>ña and Elsa Hritz</a:t>
            </a:r>
            <a:endParaRPr/>
          </a:p>
        </p:txBody>
      </p:sp>
      <p:grpSp>
        <p:nvGrpSpPr>
          <p:cNvPr id="2999" name="Google Shape;2999;p67"/>
          <p:cNvGrpSpPr/>
          <p:nvPr/>
        </p:nvGrpSpPr>
        <p:grpSpPr>
          <a:xfrm>
            <a:off x="6004622" y="1651088"/>
            <a:ext cx="1580150" cy="1204800"/>
            <a:chOff x="3215075" y="2584600"/>
            <a:chExt cx="1580150" cy="1204800"/>
          </a:xfrm>
        </p:grpSpPr>
        <p:sp>
          <p:nvSpPr>
            <p:cNvPr id="3000" name="Google Shape;3000;p67"/>
            <p:cNvSpPr/>
            <p:nvPr/>
          </p:nvSpPr>
          <p:spPr>
            <a:xfrm>
              <a:off x="4018400" y="2757025"/>
              <a:ext cx="708650" cy="124075"/>
            </a:xfrm>
            <a:custGeom>
              <a:rect b="b" l="l" r="r" t="t"/>
              <a:pathLst>
                <a:path extrusionOk="0" h="4963" w="28346">
                  <a:moveTo>
                    <a:pt x="3237" y="0"/>
                  </a:moveTo>
                  <a:cubicBezTo>
                    <a:pt x="2171" y="0"/>
                    <a:pt x="1096" y="30"/>
                    <a:pt x="1" y="80"/>
                  </a:cubicBezTo>
                  <a:lnTo>
                    <a:pt x="1" y="3836"/>
                  </a:lnTo>
                  <a:cubicBezTo>
                    <a:pt x="1" y="3836"/>
                    <a:pt x="1657" y="2907"/>
                    <a:pt x="5325" y="2907"/>
                  </a:cubicBezTo>
                  <a:cubicBezTo>
                    <a:pt x="6780" y="2907"/>
                    <a:pt x="8551" y="3053"/>
                    <a:pt x="10661" y="3461"/>
                  </a:cubicBezTo>
                  <a:cubicBezTo>
                    <a:pt x="14451" y="4198"/>
                    <a:pt x="19448" y="4963"/>
                    <a:pt x="23099" y="4963"/>
                  </a:cubicBezTo>
                  <a:cubicBezTo>
                    <a:pt x="26212" y="4963"/>
                    <a:pt x="28346" y="4406"/>
                    <a:pt x="27915" y="2801"/>
                  </a:cubicBezTo>
                  <a:cubicBezTo>
                    <a:pt x="27866" y="2621"/>
                    <a:pt x="27706" y="2517"/>
                    <a:pt x="27547" y="2517"/>
                  </a:cubicBezTo>
                  <a:cubicBezTo>
                    <a:pt x="27446" y="2517"/>
                    <a:pt x="27345" y="2559"/>
                    <a:pt x="27272" y="2649"/>
                  </a:cubicBezTo>
                  <a:cubicBezTo>
                    <a:pt x="26798" y="3221"/>
                    <a:pt x="25762" y="4063"/>
                    <a:pt x="23771" y="4063"/>
                  </a:cubicBezTo>
                  <a:cubicBezTo>
                    <a:pt x="22690" y="4063"/>
                    <a:pt x="21326" y="3815"/>
                    <a:pt x="19618" y="3140"/>
                  </a:cubicBezTo>
                  <a:cubicBezTo>
                    <a:pt x="13449" y="703"/>
                    <a:pt x="8448" y="0"/>
                    <a:pt x="32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67"/>
            <p:cNvSpPr/>
            <p:nvPr/>
          </p:nvSpPr>
          <p:spPr>
            <a:xfrm>
              <a:off x="3309775" y="2757025"/>
              <a:ext cx="708650" cy="124075"/>
            </a:xfrm>
            <a:custGeom>
              <a:rect b="b" l="l" r="r" t="t"/>
              <a:pathLst>
                <a:path extrusionOk="0" h="4963" w="28346">
                  <a:moveTo>
                    <a:pt x="25109" y="0"/>
                  </a:moveTo>
                  <a:cubicBezTo>
                    <a:pt x="19898" y="0"/>
                    <a:pt x="14897" y="703"/>
                    <a:pt x="8728" y="3140"/>
                  </a:cubicBezTo>
                  <a:cubicBezTo>
                    <a:pt x="7020" y="3815"/>
                    <a:pt x="5657" y="4063"/>
                    <a:pt x="4575" y="4063"/>
                  </a:cubicBezTo>
                  <a:cubicBezTo>
                    <a:pt x="2584" y="4063"/>
                    <a:pt x="1548" y="3221"/>
                    <a:pt x="1074" y="2649"/>
                  </a:cubicBezTo>
                  <a:cubicBezTo>
                    <a:pt x="1001" y="2559"/>
                    <a:pt x="900" y="2517"/>
                    <a:pt x="799" y="2517"/>
                  </a:cubicBezTo>
                  <a:cubicBezTo>
                    <a:pt x="640" y="2517"/>
                    <a:pt x="481" y="2621"/>
                    <a:pt x="432" y="2801"/>
                  </a:cubicBezTo>
                  <a:cubicBezTo>
                    <a:pt x="1" y="4406"/>
                    <a:pt x="2134" y="4963"/>
                    <a:pt x="5248" y="4963"/>
                  </a:cubicBezTo>
                  <a:cubicBezTo>
                    <a:pt x="8898" y="4963"/>
                    <a:pt x="13896" y="4198"/>
                    <a:pt x="17685" y="3461"/>
                  </a:cubicBezTo>
                  <a:cubicBezTo>
                    <a:pt x="19795" y="3053"/>
                    <a:pt x="21566" y="2907"/>
                    <a:pt x="23021" y="2907"/>
                  </a:cubicBezTo>
                  <a:cubicBezTo>
                    <a:pt x="26690" y="2907"/>
                    <a:pt x="28346" y="3836"/>
                    <a:pt x="28346" y="3836"/>
                  </a:cubicBezTo>
                  <a:lnTo>
                    <a:pt x="28346" y="80"/>
                  </a:lnTo>
                  <a:cubicBezTo>
                    <a:pt x="27250" y="30"/>
                    <a:pt x="26175" y="0"/>
                    <a:pt x="2510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67"/>
            <p:cNvSpPr/>
            <p:nvPr/>
          </p:nvSpPr>
          <p:spPr>
            <a:xfrm>
              <a:off x="3946150" y="2723775"/>
              <a:ext cx="139850" cy="983775"/>
            </a:xfrm>
            <a:custGeom>
              <a:rect b="b" l="l" r="r" t="t"/>
              <a:pathLst>
                <a:path extrusionOk="0" h="39351" w="5594">
                  <a:moveTo>
                    <a:pt x="2944" y="0"/>
                  </a:moveTo>
                  <a:cubicBezTo>
                    <a:pt x="2275" y="0"/>
                    <a:pt x="1722" y="527"/>
                    <a:pt x="1695" y="1196"/>
                  </a:cubicBezTo>
                  <a:lnTo>
                    <a:pt x="1669" y="1660"/>
                  </a:lnTo>
                  <a:lnTo>
                    <a:pt x="1642" y="2266"/>
                  </a:lnTo>
                  <a:lnTo>
                    <a:pt x="1517" y="4978"/>
                  </a:lnTo>
                  <a:lnTo>
                    <a:pt x="518" y="26906"/>
                  </a:lnTo>
                  <a:lnTo>
                    <a:pt x="500" y="27183"/>
                  </a:lnTo>
                  <a:lnTo>
                    <a:pt x="482" y="27611"/>
                  </a:lnTo>
                  <a:lnTo>
                    <a:pt x="446" y="28423"/>
                  </a:lnTo>
                  <a:lnTo>
                    <a:pt x="429" y="28851"/>
                  </a:lnTo>
                  <a:lnTo>
                    <a:pt x="411" y="29127"/>
                  </a:lnTo>
                  <a:lnTo>
                    <a:pt x="72" y="36487"/>
                  </a:lnTo>
                  <a:cubicBezTo>
                    <a:pt x="0" y="38048"/>
                    <a:pt x="1240" y="39351"/>
                    <a:pt x="2802" y="39351"/>
                  </a:cubicBezTo>
                  <a:cubicBezTo>
                    <a:pt x="4354" y="39351"/>
                    <a:pt x="5594" y="38057"/>
                    <a:pt x="5531" y="36514"/>
                  </a:cubicBezTo>
                  <a:lnTo>
                    <a:pt x="5255" y="29127"/>
                  </a:lnTo>
                  <a:lnTo>
                    <a:pt x="5237" y="28851"/>
                  </a:lnTo>
                  <a:lnTo>
                    <a:pt x="5228" y="28423"/>
                  </a:lnTo>
                  <a:lnTo>
                    <a:pt x="5192" y="27611"/>
                  </a:lnTo>
                  <a:lnTo>
                    <a:pt x="5175" y="27183"/>
                  </a:lnTo>
                  <a:lnTo>
                    <a:pt x="5166" y="26906"/>
                  </a:lnTo>
                  <a:lnTo>
                    <a:pt x="4345" y="4960"/>
                  </a:lnTo>
                  <a:lnTo>
                    <a:pt x="4238" y="2195"/>
                  </a:lnTo>
                  <a:lnTo>
                    <a:pt x="4220" y="1660"/>
                  </a:lnTo>
                  <a:lnTo>
                    <a:pt x="4202" y="1214"/>
                  </a:lnTo>
                  <a:cubicBezTo>
                    <a:pt x="4184" y="875"/>
                    <a:pt x="4042" y="571"/>
                    <a:pt x="3819" y="357"/>
                  </a:cubicBezTo>
                  <a:cubicBezTo>
                    <a:pt x="3587" y="134"/>
                    <a:pt x="3283" y="0"/>
                    <a:pt x="2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67"/>
            <p:cNvSpPr/>
            <p:nvPr/>
          </p:nvSpPr>
          <p:spPr>
            <a:xfrm>
              <a:off x="3965550" y="2584600"/>
              <a:ext cx="108200" cy="97725"/>
            </a:xfrm>
            <a:custGeom>
              <a:rect b="b" l="l" r="r" t="t"/>
              <a:pathLst>
                <a:path extrusionOk="0" h="3909" w="4328">
                  <a:moveTo>
                    <a:pt x="2168" y="1"/>
                  </a:moveTo>
                  <a:cubicBezTo>
                    <a:pt x="2168" y="1"/>
                    <a:pt x="0" y="3908"/>
                    <a:pt x="2168" y="3908"/>
                  </a:cubicBezTo>
                  <a:cubicBezTo>
                    <a:pt x="4327" y="3908"/>
                    <a:pt x="2168" y="1"/>
                    <a:pt x="2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67"/>
            <p:cNvSpPr/>
            <p:nvPr/>
          </p:nvSpPr>
          <p:spPr>
            <a:xfrm>
              <a:off x="3984275" y="2608475"/>
              <a:ext cx="70500" cy="63800"/>
            </a:xfrm>
            <a:custGeom>
              <a:rect b="b" l="l" r="r" t="t"/>
              <a:pathLst>
                <a:path extrusionOk="0" h="2552" w="2820">
                  <a:moveTo>
                    <a:pt x="1410" y="0"/>
                  </a:moveTo>
                  <a:cubicBezTo>
                    <a:pt x="1410" y="0"/>
                    <a:pt x="1" y="2552"/>
                    <a:pt x="1410" y="2552"/>
                  </a:cubicBezTo>
                  <a:cubicBezTo>
                    <a:pt x="2820" y="2552"/>
                    <a:pt x="141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67"/>
            <p:cNvSpPr/>
            <p:nvPr/>
          </p:nvSpPr>
          <p:spPr>
            <a:xfrm>
              <a:off x="3963550" y="2668900"/>
              <a:ext cx="109750" cy="109750"/>
            </a:xfrm>
            <a:custGeom>
              <a:rect b="b" l="l" r="r" t="t"/>
              <a:pathLst>
                <a:path extrusionOk="0" h="4390" w="4390">
                  <a:moveTo>
                    <a:pt x="2195" y="1"/>
                  </a:moveTo>
                  <a:cubicBezTo>
                    <a:pt x="981" y="1"/>
                    <a:pt x="0" y="982"/>
                    <a:pt x="0" y="2195"/>
                  </a:cubicBezTo>
                  <a:cubicBezTo>
                    <a:pt x="0" y="3409"/>
                    <a:pt x="981" y="4390"/>
                    <a:pt x="2195" y="4390"/>
                  </a:cubicBezTo>
                  <a:cubicBezTo>
                    <a:pt x="3408" y="4390"/>
                    <a:pt x="4389" y="3409"/>
                    <a:pt x="4389" y="2195"/>
                  </a:cubicBezTo>
                  <a:cubicBezTo>
                    <a:pt x="4389" y="982"/>
                    <a:pt x="3408" y="1"/>
                    <a:pt x="2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67"/>
            <p:cNvSpPr/>
            <p:nvPr/>
          </p:nvSpPr>
          <p:spPr>
            <a:xfrm>
              <a:off x="3986725" y="2692100"/>
              <a:ext cx="63375" cy="63375"/>
            </a:xfrm>
            <a:custGeom>
              <a:rect b="b" l="l" r="r" t="t"/>
              <a:pathLst>
                <a:path extrusionOk="0" h="2535" w="2535">
                  <a:moveTo>
                    <a:pt x="1268" y="1"/>
                  </a:moveTo>
                  <a:cubicBezTo>
                    <a:pt x="572" y="1"/>
                    <a:pt x="1" y="572"/>
                    <a:pt x="1" y="1267"/>
                  </a:cubicBezTo>
                  <a:cubicBezTo>
                    <a:pt x="1" y="1963"/>
                    <a:pt x="572" y="2534"/>
                    <a:pt x="1268" y="2534"/>
                  </a:cubicBezTo>
                  <a:cubicBezTo>
                    <a:pt x="1964" y="2534"/>
                    <a:pt x="2535" y="1963"/>
                    <a:pt x="2535" y="1267"/>
                  </a:cubicBezTo>
                  <a:cubicBezTo>
                    <a:pt x="2535" y="572"/>
                    <a:pt x="1964" y="1"/>
                    <a:pt x="1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67"/>
            <p:cNvSpPr/>
            <p:nvPr/>
          </p:nvSpPr>
          <p:spPr>
            <a:xfrm>
              <a:off x="4569275" y="2878100"/>
              <a:ext cx="54900" cy="54900"/>
            </a:xfrm>
            <a:custGeom>
              <a:rect b="b" l="l" r="r" t="t"/>
              <a:pathLst>
                <a:path extrusionOk="0" h="2196" w="2196">
                  <a:moveTo>
                    <a:pt x="1098" y="242"/>
                  </a:moveTo>
                  <a:cubicBezTo>
                    <a:pt x="1571" y="242"/>
                    <a:pt x="1954" y="625"/>
                    <a:pt x="1954" y="1098"/>
                  </a:cubicBezTo>
                  <a:cubicBezTo>
                    <a:pt x="1954" y="1571"/>
                    <a:pt x="1571" y="1954"/>
                    <a:pt x="1098" y="1954"/>
                  </a:cubicBezTo>
                  <a:cubicBezTo>
                    <a:pt x="625" y="1954"/>
                    <a:pt x="242" y="1571"/>
                    <a:pt x="242" y="1098"/>
                  </a:cubicBezTo>
                  <a:cubicBezTo>
                    <a:pt x="242" y="625"/>
                    <a:pt x="625" y="242"/>
                    <a:pt x="1098" y="242"/>
                  </a:cubicBezTo>
                  <a:close/>
                  <a:moveTo>
                    <a:pt x="1098" y="1"/>
                  </a:moveTo>
                  <a:cubicBezTo>
                    <a:pt x="500" y="1"/>
                    <a:pt x="1" y="491"/>
                    <a:pt x="1" y="1098"/>
                  </a:cubicBezTo>
                  <a:cubicBezTo>
                    <a:pt x="1" y="1696"/>
                    <a:pt x="500" y="2195"/>
                    <a:pt x="1098" y="2195"/>
                  </a:cubicBezTo>
                  <a:cubicBezTo>
                    <a:pt x="1705" y="2195"/>
                    <a:pt x="2195" y="1696"/>
                    <a:pt x="2195" y="1098"/>
                  </a:cubicBezTo>
                  <a:cubicBezTo>
                    <a:pt x="2195" y="491"/>
                    <a:pt x="1705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67"/>
            <p:cNvSpPr/>
            <p:nvPr/>
          </p:nvSpPr>
          <p:spPr>
            <a:xfrm>
              <a:off x="4435250" y="2923475"/>
              <a:ext cx="152575" cy="468050"/>
            </a:xfrm>
            <a:custGeom>
              <a:rect b="b" l="l" r="r" t="t"/>
              <a:pathLst>
                <a:path extrusionOk="0" h="18722" w="6103">
                  <a:moveTo>
                    <a:pt x="5971" y="1"/>
                  </a:moveTo>
                  <a:cubicBezTo>
                    <a:pt x="5918" y="1"/>
                    <a:pt x="5867" y="34"/>
                    <a:pt x="5852" y="86"/>
                  </a:cubicBezTo>
                  <a:lnTo>
                    <a:pt x="27" y="18570"/>
                  </a:lnTo>
                  <a:cubicBezTo>
                    <a:pt x="0" y="18633"/>
                    <a:pt x="36" y="18704"/>
                    <a:pt x="98" y="18722"/>
                  </a:cubicBezTo>
                  <a:lnTo>
                    <a:pt x="134" y="18722"/>
                  </a:lnTo>
                  <a:cubicBezTo>
                    <a:pt x="188" y="18722"/>
                    <a:pt x="241" y="18695"/>
                    <a:pt x="250" y="18642"/>
                  </a:cubicBezTo>
                  <a:lnTo>
                    <a:pt x="6084" y="157"/>
                  </a:lnTo>
                  <a:cubicBezTo>
                    <a:pt x="6102" y="95"/>
                    <a:pt x="6066" y="23"/>
                    <a:pt x="6004" y="6"/>
                  </a:cubicBezTo>
                  <a:cubicBezTo>
                    <a:pt x="5993" y="2"/>
                    <a:pt x="5982" y="1"/>
                    <a:pt x="5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67"/>
            <p:cNvSpPr/>
            <p:nvPr/>
          </p:nvSpPr>
          <p:spPr>
            <a:xfrm>
              <a:off x="4604300" y="2925050"/>
              <a:ext cx="152575" cy="468050"/>
            </a:xfrm>
            <a:custGeom>
              <a:rect b="b" l="l" r="r" t="t"/>
              <a:pathLst>
                <a:path extrusionOk="0" h="18722" w="6103">
                  <a:moveTo>
                    <a:pt x="135" y="0"/>
                  </a:moveTo>
                  <a:cubicBezTo>
                    <a:pt x="123" y="0"/>
                    <a:pt x="111" y="2"/>
                    <a:pt x="98" y="5"/>
                  </a:cubicBezTo>
                  <a:cubicBezTo>
                    <a:pt x="36" y="23"/>
                    <a:pt x="0" y="94"/>
                    <a:pt x="27" y="157"/>
                  </a:cubicBezTo>
                  <a:lnTo>
                    <a:pt x="5853" y="18641"/>
                  </a:lnTo>
                  <a:cubicBezTo>
                    <a:pt x="5870" y="18695"/>
                    <a:pt x="5915" y="18721"/>
                    <a:pt x="5968" y="18721"/>
                  </a:cubicBezTo>
                  <a:lnTo>
                    <a:pt x="6004" y="18721"/>
                  </a:lnTo>
                  <a:cubicBezTo>
                    <a:pt x="6067" y="18703"/>
                    <a:pt x="6102" y="18632"/>
                    <a:pt x="6084" y="18570"/>
                  </a:cubicBezTo>
                  <a:lnTo>
                    <a:pt x="250" y="85"/>
                  </a:lnTo>
                  <a:cubicBezTo>
                    <a:pt x="235" y="34"/>
                    <a:pt x="190" y="0"/>
                    <a:pt x="1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67"/>
            <p:cNvSpPr/>
            <p:nvPr/>
          </p:nvSpPr>
          <p:spPr>
            <a:xfrm>
              <a:off x="4593825" y="2926950"/>
              <a:ext cx="6025" cy="464575"/>
            </a:xfrm>
            <a:custGeom>
              <a:rect b="b" l="l" r="r" t="t"/>
              <a:pathLst>
                <a:path extrusionOk="0" h="18583" w="241">
                  <a:moveTo>
                    <a:pt x="116" y="0"/>
                  </a:moveTo>
                  <a:cubicBezTo>
                    <a:pt x="54" y="0"/>
                    <a:pt x="0" y="54"/>
                    <a:pt x="0" y="116"/>
                  </a:cubicBezTo>
                  <a:lnTo>
                    <a:pt x="0" y="18467"/>
                  </a:lnTo>
                  <a:cubicBezTo>
                    <a:pt x="0" y="18529"/>
                    <a:pt x="54" y="18583"/>
                    <a:pt x="116" y="18583"/>
                  </a:cubicBezTo>
                  <a:cubicBezTo>
                    <a:pt x="187" y="18583"/>
                    <a:pt x="241" y="18529"/>
                    <a:pt x="241" y="18467"/>
                  </a:cubicBezTo>
                  <a:lnTo>
                    <a:pt x="241" y="116"/>
                  </a:lnTo>
                  <a:cubicBezTo>
                    <a:pt x="241" y="54"/>
                    <a:pt x="187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67"/>
            <p:cNvSpPr/>
            <p:nvPr/>
          </p:nvSpPr>
          <p:spPr>
            <a:xfrm>
              <a:off x="4399100" y="3371425"/>
              <a:ext cx="396125" cy="163300"/>
            </a:xfrm>
            <a:custGeom>
              <a:rect b="b" l="l" r="r" t="t"/>
              <a:pathLst>
                <a:path extrusionOk="0" h="6532" w="15845">
                  <a:moveTo>
                    <a:pt x="1" y="1"/>
                  </a:moveTo>
                  <a:cubicBezTo>
                    <a:pt x="724" y="3721"/>
                    <a:pt x="3989" y="6531"/>
                    <a:pt x="7923" y="6531"/>
                  </a:cubicBezTo>
                  <a:cubicBezTo>
                    <a:pt x="11848" y="6531"/>
                    <a:pt x="15122" y="3721"/>
                    <a:pt x="158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67"/>
            <p:cNvSpPr/>
            <p:nvPr/>
          </p:nvSpPr>
          <p:spPr>
            <a:xfrm>
              <a:off x="4399100" y="3371425"/>
              <a:ext cx="396125" cy="163300"/>
            </a:xfrm>
            <a:custGeom>
              <a:rect b="b" l="l" r="r" t="t"/>
              <a:pathLst>
                <a:path extrusionOk="0" h="6532" w="15845">
                  <a:moveTo>
                    <a:pt x="13722" y="1"/>
                  </a:moveTo>
                  <a:cubicBezTo>
                    <a:pt x="11619" y="2133"/>
                    <a:pt x="9394" y="2844"/>
                    <a:pt x="7361" y="2844"/>
                  </a:cubicBezTo>
                  <a:cubicBezTo>
                    <a:pt x="3296" y="2844"/>
                    <a:pt x="1" y="1"/>
                    <a:pt x="1" y="1"/>
                  </a:cubicBezTo>
                  <a:lnTo>
                    <a:pt x="1" y="1"/>
                  </a:lnTo>
                  <a:cubicBezTo>
                    <a:pt x="724" y="3721"/>
                    <a:pt x="3989" y="6531"/>
                    <a:pt x="7923" y="6531"/>
                  </a:cubicBezTo>
                  <a:cubicBezTo>
                    <a:pt x="11848" y="6531"/>
                    <a:pt x="15122" y="3721"/>
                    <a:pt x="1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67"/>
            <p:cNvSpPr/>
            <p:nvPr/>
          </p:nvSpPr>
          <p:spPr>
            <a:xfrm>
              <a:off x="3385450" y="2878100"/>
              <a:ext cx="54900" cy="54900"/>
            </a:xfrm>
            <a:custGeom>
              <a:rect b="b" l="l" r="r" t="t"/>
              <a:pathLst>
                <a:path extrusionOk="0" h="2196" w="2196">
                  <a:moveTo>
                    <a:pt x="1098" y="242"/>
                  </a:moveTo>
                  <a:cubicBezTo>
                    <a:pt x="1571" y="242"/>
                    <a:pt x="1955" y="625"/>
                    <a:pt x="1955" y="1098"/>
                  </a:cubicBezTo>
                  <a:cubicBezTo>
                    <a:pt x="1955" y="1571"/>
                    <a:pt x="1571" y="1954"/>
                    <a:pt x="1098" y="1954"/>
                  </a:cubicBezTo>
                  <a:cubicBezTo>
                    <a:pt x="625" y="1954"/>
                    <a:pt x="242" y="1571"/>
                    <a:pt x="242" y="1098"/>
                  </a:cubicBezTo>
                  <a:cubicBezTo>
                    <a:pt x="242" y="625"/>
                    <a:pt x="625" y="242"/>
                    <a:pt x="1098" y="242"/>
                  </a:cubicBezTo>
                  <a:close/>
                  <a:moveTo>
                    <a:pt x="1098" y="1"/>
                  </a:moveTo>
                  <a:cubicBezTo>
                    <a:pt x="491" y="1"/>
                    <a:pt x="1" y="491"/>
                    <a:pt x="1" y="1098"/>
                  </a:cubicBezTo>
                  <a:cubicBezTo>
                    <a:pt x="1" y="1696"/>
                    <a:pt x="491" y="2195"/>
                    <a:pt x="1098" y="2195"/>
                  </a:cubicBezTo>
                  <a:cubicBezTo>
                    <a:pt x="1705" y="2195"/>
                    <a:pt x="2195" y="1696"/>
                    <a:pt x="2195" y="1098"/>
                  </a:cubicBezTo>
                  <a:cubicBezTo>
                    <a:pt x="2195" y="491"/>
                    <a:pt x="1705" y="1"/>
                    <a:pt x="10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67"/>
            <p:cNvSpPr/>
            <p:nvPr/>
          </p:nvSpPr>
          <p:spPr>
            <a:xfrm>
              <a:off x="3251425" y="2923475"/>
              <a:ext cx="152575" cy="468050"/>
            </a:xfrm>
            <a:custGeom>
              <a:rect b="b" l="l" r="r" t="t"/>
              <a:pathLst>
                <a:path extrusionOk="0" h="18722" w="6103">
                  <a:moveTo>
                    <a:pt x="5963" y="1"/>
                  </a:moveTo>
                  <a:cubicBezTo>
                    <a:pt x="5912" y="1"/>
                    <a:pt x="5867" y="34"/>
                    <a:pt x="5852" y="86"/>
                  </a:cubicBezTo>
                  <a:lnTo>
                    <a:pt x="18" y="18570"/>
                  </a:lnTo>
                  <a:cubicBezTo>
                    <a:pt x="0" y="18633"/>
                    <a:pt x="36" y="18704"/>
                    <a:pt x="98" y="18722"/>
                  </a:cubicBezTo>
                  <a:lnTo>
                    <a:pt x="134" y="18722"/>
                  </a:lnTo>
                  <a:cubicBezTo>
                    <a:pt x="188" y="18722"/>
                    <a:pt x="232" y="18695"/>
                    <a:pt x="250" y="18642"/>
                  </a:cubicBezTo>
                  <a:lnTo>
                    <a:pt x="6075" y="157"/>
                  </a:lnTo>
                  <a:cubicBezTo>
                    <a:pt x="6102" y="95"/>
                    <a:pt x="6067" y="23"/>
                    <a:pt x="5995" y="6"/>
                  </a:cubicBezTo>
                  <a:cubicBezTo>
                    <a:pt x="5984" y="2"/>
                    <a:pt x="5973" y="1"/>
                    <a:pt x="59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67"/>
            <p:cNvSpPr/>
            <p:nvPr/>
          </p:nvSpPr>
          <p:spPr>
            <a:xfrm>
              <a:off x="3420475" y="2925050"/>
              <a:ext cx="152575" cy="468050"/>
            </a:xfrm>
            <a:custGeom>
              <a:rect b="b" l="l" r="r" t="t"/>
              <a:pathLst>
                <a:path extrusionOk="0" h="18722" w="6103">
                  <a:moveTo>
                    <a:pt x="132" y="0"/>
                  </a:moveTo>
                  <a:cubicBezTo>
                    <a:pt x="121" y="0"/>
                    <a:pt x="109" y="2"/>
                    <a:pt x="99" y="5"/>
                  </a:cubicBezTo>
                  <a:cubicBezTo>
                    <a:pt x="36" y="23"/>
                    <a:pt x="0" y="94"/>
                    <a:pt x="18" y="157"/>
                  </a:cubicBezTo>
                  <a:lnTo>
                    <a:pt x="5844" y="18641"/>
                  </a:lnTo>
                  <a:cubicBezTo>
                    <a:pt x="5862" y="18695"/>
                    <a:pt x="5915" y="18721"/>
                    <a:pt x="5960" y="18721"/>
                  </a:cubicBezTo>
                  <a:lnTo>
                    <a:pt x="5995" y="18721"/>
                  </a:lnTo>
                  <a:cubicBezTo>
                    <a:pt x="6067" y="18703"/>
                    <a:pt x="6102" y="18632"/>
                    <a:pt x="6076" y="18570"/>
                  </a:cubicBezTo>
                  <a:lnTo>
                    <a:pt x="250" y="85"/>
                  </a:lnTo>
                  <a:cubicBezTo>
                    <a:pt x="235" y="34"/>
                    <a:pt x="184" y="0"/>
                    <a:pt x="1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67"/>
            <p:cNvSpPr/>
            <p:nvPr/>
          </p:nvSpPr>
          <p:spPr>
            <a:xfrm>
              <a:off x="3410000" y="2926950"/>
              <a:ext cx="6025" cy="464575"/>
            </a:xfrm>
            <a:custGeom>
              <a:rect b="b" l="l" r="r" t="t"/>
              <a:pathLst>
                <a:path extrusionOk="0" h="18583" w="241">
                  <a:moveTo>
                    <a:pt x="116" y="0"/>
                  </a:moveTo>
                  <a:cubicBezTo>
                    <a:pt x="54" y="0"/>
                    <a:pt x="0" y="54"/>
                    <a:pt x="0" y="116"/>
                  </a:cubicBezTo>
                  <a:lnTo>
                    <a:pt x="0" y="18467"/>
                  </a:lnTo>
                  <a:cubicBezTo>
                    <a:pt x="0" y="18529"/>
                    <a:pt x="54" y="18583"/>
                    <a:pt x="116" y="18583"/>
                  </a:cubicBezTo>
                  <a:cubicBezTo>
                    <a:pt x="187" y="18583"/>
                    <a:pt x="241" y="18529"/>
                    <a:pt x="241" y="18467"/>
                  </a:cubicBezTo>
                  <a:lnTo>
                    <a:pt x="241" y="116"/>
                  </a:lnTo>
                  <a:cubicBezTo>
                    <a:pt x="241" y="54"/>
                    <a:pt x="187" y="0"/>
                    <a:pt x="1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67"/>
            <p:cNvSpPr/>
            <p:nvPr/>
          </p:nvSpPr>
          <p:spPr>
            <a:xfrm>
              <a:off x="3215075" y="3371425"/>
              <a:ext cx="396325" cy="163300"/>
            </a:xfrm>
            <a:custGeom>
              <a:rect b="b" l="l" r="r" t="t"/>
              <a:pathLst>
                <a:path extrusionOk="0" h="6532" w="15853">
                  <a:moveTo>
                    <a:pt x="0" y="1"/>
                  </a:moveTo>
                  <a:cubicBezTo>
                    <a:pt x="723" y="3721"/>
                    <a:pt x="3997" y="6531"/>
                    <a:pt x="7931" y="6531"/>
                  </a:cubicBezTo>
                  <a:cubicBezTo>
                    <a:pt x="11856" y="6531"/>
                    <a:pt x="15130" y="3721"/>
                    <a:pt x="1585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67"/>
            <p:cNvSpPr/>
            <p:nvPr/>
          </p:nvSpPr>
          <p:spPr>
            <a:xfrm>
              <a:off x="3215075" y="3371425"/>
              <a:ext cx="396325" cy="163300"/>
            </a:xfrm>
            <a:custGeom>
              <a:rect b="b" l="l" r="r" t="t"/>
              <a:pathLst>
                <a:path extrusionOk="0" h="6532" w="15853">
                  <a:moveTo>
                    <a:pt x="13730" y="1"/>
                  </a:moveTo>
                  <a:cubicBezTo>
                    <a:pt x="11627" y="2133"/>
                    <a:pt x="9401" y="2844"/>
                    <a:pt x="7367" y="2844"/>
                  </a:cubicBezTo>
                  <a:cubicBezTo>
                    <a:pt x="3299" y="2844"/>
                    <a:pt x="0" y="1"/>
                    <a:pt x="0" y="1"/>
                  </a:cubicBezTo>
                  <a:lnTo>
                    <a:pt x="0" y="1"/>
                  </a:lnTo>
                  <a:cubicBezTo>
                    <a:pt x="723" y="3721"/>
                    <a:pt x="3997" y="6531"/>
                    <a:pt x="7931" y="6531"/>
                  </a:cubicBezTo>
                  <a:cubicBezTo>
                    <a:pt x="11856" y="6531"/>
                    <a:pt x="15130" y="3721"/>
                    <a:pt x="158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67"/>
            <p:cNvSpPr/>
            <p:nvPr/>
          </p:nvSpPr>
          <p:spPr>
            <a:xfrm>
              <a:off x="3957300" y="3414025"/>
              <a:ext cx="119575" cy="20325"/>
            </a:xfrm>
            <a:custGeom>
              <a:rect b="b" l="l" r="r" t="t"/>
              <a:pathLst>
                <a:path extrusionOk="0" h="813" w="4783">
                  <a:moveTo>
                    <a:pt x="36" y="1"/>
                  </a:moveTo>
                  <a:lnTo>
                    <a:pt x="0" y="813"/>
                  </a:lnTo>
                  <a:lnTo>
                    <a:pt x="4782" y="813"/>
                  </a:lnTo>
                  <a:lnTo>
                    <a:pt x="47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67"/>
            <p:cNvSpPr/>
            <p:nvPr/>
          </p:nvSpPr>
          <p:spPr>
            <a:xfrm>
              <a:off x="3958625" y="3396425"/>
              <a:ext cx="116900" cy="6925"/>
            </a:xfrm>
            <a:custGeom>
              <a:rect b="b" l="l" r="r" t="t"/>
              <a:pathLst>
                <a:path extrusionOk="0" h="277" w="4676">
                  <a:moveTo>
                    <a:pt x="19" y="0"/>
                  </a:moveTo>
                  <a:lnTo>
                    <a:pt x="1" y="277"/>
                  </a:lnTo>
                  <a:lnTo>
                    <a:pt x="4676" y="277"/>
                  </a:lnTo>
                  <a:lnTo>
                    <a:pt x="46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67"/>
            <p:cNvSpPr/>
            <p:nvPr/>
          </p:nvSpPr>
          <p:spPr>
            <a:xfrm>
              <a:off x="3956400" y="3445025"/>
              <a:ext cx="121125" cy="6950"/>
            </a:xfrm>
            <a:custGeom>
              <a:rect b="b" l="l" r="r" t="t"/>
              <a:pathLst>
                <a:path extrusionOk="0" h="278" w="4845">
                  <a:moveTo>
                    <a:pt x="19" y="1"/>
                  </a:moveTo>
                  <a:lnTo>
                    <a:pt x="1" y="277"/>
                  </a:lnTo>
                  <a:lnTo>
                    <a:pt x="4845" y="277"/>
                  </a:lnTo>
                  <a:lnTo>
                    <a:pt x="48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67"/>
            <p:cNvSpPr/>
            <p:nvPr/>
          </p:nvSpPr>
          <p:spPr>
            <a:xfrm>
              <a:off x="3600450" y="3635500"/>
              <a:ext cx="838375" cy="105725"/>
            </a:xfrm>
            <a:custGeom>
              <a:rect b="b" l="l" r="r" t="t"/>
              <a:pathLst>
                <a:path extrusionOk="0" h="4229" w="33535">
                  <a:moveTo>
                    <a:pt x="4220" y="0"/>
                  </a:moveTo>
                  <a:cubicBezTo>
                    <a:pt x="3061" y="0"/>
                    <a:pt x="1999" y="473"/>
                    <a:pt x="1241" y="1240"/>
                  </a:cubicBezTo>
                  <a:cubicBezTo>
                    <a:pt x="625" y="1856"/>
                    <a:pt x="197" y="2659"/>
                    <a:pt x="54" y="3560"/>
                  </a:cubicBezTo>
                  <a:cubicBezTo>
                    <a:pt x="19" y="3774"/>
                    <a:pt x="1" y="3997"/>
                    <a:pt x="1" y="4229"/>
                  </a:cubicBezTo>
                  <a:lnTo>
                    <a:pt x="33535" y="4229"/>
                  </a:lnTo>
                  <a:cubicBezTo>
                    <a:pt x="33535" y="3997"/>
                    <a:pt x="33508" y="3774"/>
                    <a:pt x="33481" y="3560"/>
                  </a:cubicBezTo>
                  <a:cubicBezTo>
                    <a:pt x="33160" y="1544"/>
                    <a:pt x="31412" y="0"/>
                    <a:pt x="293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67"/>
            <p:cNvSpPr/>
            <p:nvPr/>
          </p:nvSpPr>
          <p:spPr>
            <a:xfrm>
              <a:off x="3557625" y="3741200"/>
              <a:ext cx="922475" cy="48200"/>
            </a:xfrm>
            <a:custGeom>
              <a:rect b="b" l="l" r="r" t="t"/>
              <a:pathLst>
                <a:path extrusionOk="0" h="1928" w="36899">
                  <a:moveTo>
                    <a:pt x="964" y="1"/>
                  </a:moveTo>
                  <a:cubicBezTo>
                    <a:pt x="429" y="1"/>
                    <a:pt x="1" y="429"/>
                    <a:pt x="1" y="964"/>
                  </a:cubicBezTo>
                  <a:cubicBezTo>
                    <a:pt x="1" y="1491"/>
                    <a:pt x="429" y="1928"/>
                    <a:pt x="964" y="1928"/>
                  </a:cubicBezTo>
                  <a:lnTo>
                    <a:pt x="35935" y="1928"/>
                  </a:lnTo>
                  <a:cubicBezTo>
                    <a:pt x="36470" y="1928"/>
                    <a:pt x="36898" y="1491"/>
                    <a:pt x="36898" y="964"/>
                  </a:cubicBezTo>
                  <a:cubicBezTo>
                    <a:pt x="36898" y="429"/>
                    <a:pt x="36470" y="1"/>
                    <a:pt x="35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67"/>
            <p:cNvSpPr/>
            <p:nvPr/>
          </p:nvSpPr>
          <p:spPr>
            <a:xfrm>
              <a:off x="3600450" y="3724475"/>
              <a:ext cx="838150" cy="16750"/>
            </a:xfrm>
            <a:custGeom>
              <a:rect b="b" l="l" r="r" t="t"/>
              <a:pathLst>
                <a:path extrusionOk="0" h="670" w="33526">
                  <a:moveTo>
                    <a:pt x="54" y="1"/>
                  </a:moveTo>
                  <a:lnTo>
                    <a:pt x="1" y="670"/>
                  </a:lnTo>
                  <a:lnTo>
                    <a:pt x="33526" y="670"/>
                  </a:lnTo>
                  <a:cubicBezTo>
                    <a:pt x="33526" y="438"/>
                    <a:pt x="33508" y="215"/>
                    <a:pt x="33481" y="1"/>
                  </a:cubicBezTo>
                  <a:close/>
                </a:path>
              </a:pathLst>
            </a:custGeom>
            <a:solidFill>
              <a:schemeClr val="dk2">
                <a:alpha val="289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5" name="Google Shape;3025;p67"/>
          <p:cNvGrpSpPr/>
          <p:nvPr/>
        </p:nvGrpSpPr>
        <p:grpSpPr>
          <a:xfrm>
            <a:off x="6063272" y="2855863"/>
            <a:ext cx="1738725" cy="636550"/>
            <a:chOff x="3273725" y="3789375"/>
            <a:chExt cx="1738725" cy="636550"/>
          </a:xfrm>
        </p:grpSpPr>
        <p:sp>
          <p:nvSpPr>
            <p:cNvPr id="3026" name="Google Shape;3026;p67"/>
            <p:cNvSpPr/>
            <p:nvPr/>
          </p:nvSpPr>
          <p:spPr>
            <a:xfrm>
              <a:off x="3273725" y="4335575"/>
              <a:ext cx="1738725" cy="90350"/>
            </a:xfrm>
            <a:custGeom>
              <a:rect b="b" l="l" r="r" t="t"/>
              <a:pathLst>
                <a:path extrusionOk="0" h="3614" w="69549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67"/>
            <p:cNvSpPr/>
            <p:nvPr/>
          </p:nvSpPr>
          <p:spPr>
            <a:xfrm>
              <a:off x="3427375" y="4089575"/>
              <a:ext cx="811850" cy="300450"/>
            </a:xfrm>
            <a:custGeom>
              <a:rect b="b" l="l" r="r" t="t"/>
              <a:pathLst>
                <a:path extrusionOk="0" h="12018" w="32474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2474" y="12017"/>
                  </a:lnTo>
                  <a:lnTo>
                    <a:pt x="32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67"/>
            <p:cNvSpPr/>
            <p:nvPr/>
          </p:nvSpPr>
          <p:spPr>
            <a:xfrm>
              <a:off x="3427375" y="4089575"/>
              <a:ext cx="79875" cy="300450"/>
            </a:xfrm>
            <a:custGeom>
              <a:rect b="b" l="l" r="r" t="t"/>
              <a:pathLst>
                <a:path extrusionOk="0" h="12018" w="3195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088" y="12017"/>
                  </a:lnTo>
                  <a:cubicBezTo>
                    <a:pt x="1848" y="8012"/>
                    <a:pt x="1883" y="4006"/>
                    <a:pt x="3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67"/>
            <p:cNvSpPr/>
            <p:nvPr/>
          </p:nvSpPr>
          <p:spPr>
            <a:xfrm>
              <a:off x="3492725" y="4089575"/>
              <a:ext cx="46200" cy="300450"/>
            </a:xfrm>
            <a:custGeom>
              <a:rect b="b" l="l" r="r" t="t"/>
              <a:pathLst>
                <a:path extrusionOk="0" h="12018" w="1848">
                  <a:moveTo>
                    <a:pt x="1393" y="1"/>
                  </a:moveTo>
                  <a:cubicBezTo>
                    <a:pt x="1" y="4006"/>
                    <a:pt x="1" y="8012"/>
                    <a:pt x="1393" y="12017"/>
                  </a:cubicBezTo>
                  <a:lnTo>
                    <a:pt x="1847" y="12017"/>
                  </a:lnTo>
                  <a:cubicBezTo>
                    <a:pt x="509" y="8012"/>
                    <a:pt x="491" y="4006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67"/>
            <p:cNvSpPr/>
            <p:nvPr/>
          </p:nvSpPr>
          <p:spPr>
            <a:xfrm>
              <a:off x="4076400" y="4089575"/>
              <a:ext cx="45950" cy="300450"/>
            </a:xfrm>
            <a:custGeom>
              <a:rect b="b" l="l" r="r" t="t"/>
              <a:pathLst>
                <a:path extrusionOk="0" h="12018" w="1838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1838" y="12017"/>
                  </a:lnTo>
                  <a:cubicBezTo>
                    <a:pt x="500" y="8012"/>
                    <a:pt x="491" y="4006"/>
                    <a:pt x="1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67"/>
            <p:cNvSpPr/>
            <p:nvPr/>
          </p:nvSpPr>
          <p:spPr>
            <a:xfrm>
              <a:off x="4187025" y="4357200"/>
              <a:ext cx="650575" cy="32825"/>
            </a:xfrm>
            <a:custGeom>
              <a:rect b="b" l="l" r="r" t="t"/>
              <a:pathLst>
                <a:path extrusionOk="0" h="1313" w="26023">
                  <a:moveTo>
                    <a:pt x="0" y="1"/>
                  </a:moveTo>
                  <a:lnTo>
                    <a:pt x="0" y="1312"/>
                  </a:lnTo>
                  <a:lnTo>
                    <a:pt x="26023" y="1312"/>
                  </a:lnTo>
                  <a:lnTo>
                    <a:pt x="26023" y="1"/>
                  </a:lnTo>
                  <a:close/>
                </a:path>
              </a:pathLst>
            </a:custGeom>
            <a:solidFill>
              <a:srgbClr val="FF95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67"/>
            <p:cNvSpPr/>
            <p:nvPr/>
          </p:nvSpPr>
          <p:spPr>
            <a:xfrm>
              <a:off x="4196825" y="4122350"/>
              <a:ext cx="619150" cy="234875"/>
            </a:xfrm>
            <a:custGeom>
              <a:rect b="b" l="l" r="r" t="t"/>
              <a:pathLst>
                <a:path extrusionOk="0" h="9395" w="24766">
                  <a:moveTo>
                    <a:pt x="1062" y="1"/>
                  </a:moveTo>
                  <a:cubicBezTo>
                    <a:pt x="1" y="3132"/>
                    <a:pt x="1" y="6263"/>
                    <a:pt x="1062" y="9395"/>
                  </a:cubicBezTo>
                  <a:lnTo>
                    <a:pt x="24765" y="9395"/>
                  </a:lnTo>
                  <a:cubicBezTo>
                    <a:pt x="24578" y="8904"/>
                    <a:pt x="24426" y="8405"/>
                    <a:pt x="24301" y="7905"/>
                  </a:cubicBezTo>
                  <a:cubicBezTo>
                    <a:pt x="24293" y="7851"/>
                    <a:pt x="24275" y="7789"/>
                    <a:pt x="24266" y="7735"/>
                  </a:cubicBezTo>
                  <a:cubicBezTo>
                    <a:pt x="24150" y="7272"/>
                    <a:pt x="24070" y="6808"/>
                    <a:pt x="24007" y="6344"/>
                  </a:cubicBezTo>
                  <a:cubicBezTo>
                    <a:pt x="23998" y="6290"/>
                    <a:pt x="23989" y="6237"/>
                    <a:pt x="23989" y="6174"/>
                  </a:cubicBezTo>
                  <a:cubicBezTo>
                    <a:pt x="23927" y="5710"/>
                    <a:pt x="23900" y="5246"/>
                    <a:pt x="23900" y="4783"/>
                  </a:cubicBezTo>
                  <a:cubicBezTo>
                    <a:pt x="23900" y="4729"/>
                    <a:pt x="23900" y="4676"/>
                    <a:pt x="23900" y="4613"/>
                  </a:cubicBezTo>
                  <a:cubicBezTo>
                    <a:pt x="23900" y="4149"/>
                    <a:pt x="23927" y="3685"/>
                    <a:pt x="23989" y="3221"/>
                  </a:cubicBezTo>
                  <a:cubicBezTo>
                    <a:pt x="23989" y="3168"/>
                    <a:pt x="23998" y="3114"/>
                    <a:pt x="24007" y="3052"/>
                  </a:cubicBezTo>
                  <a:cubicBezTo>
                    <a:pt x="24070" y="2588"/>
                    <a:pt x="24150" y="2124"/>
                    <a:pt x="24266" y="1660"/>
                  </a:cubicBezTo>
                  <a:cubicBezTo>
                    <a:pt x="24275" y="1607"/>
                    <a:pt x="24293" y="1544"/>
                    <a:pt x="24301" y="1491"/>
                  </a:cubicBezTo>
                  <a:cubicBezTo>
                    <a:pt x="24426" y="991"/>
                    <a:pt x="24578" y="492"/>
                    <a:pt x="24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67"/>
            <p:cNvSpPr/>
            <p:nvPr/>
          </p:nvSpPr>
          <p:spPr>
            <a:xfrm>
              <a:off x="4223375" y="4122350"/>
              <a:ext cx="592600" cy="234875"/>
            </a:xfrm>
            <a:custGeom>
              <a:rect b="b" l="l" r="r" t="t"/>
              <a:pathLst>
                <a:path extrusionOk="0" h="9395" w="23704">
                  <a:moveTo>
                    <a:pt x="0" y="1"/>
                  </a:moveTo>
                  <a:cubicBezTo>
                    <a:pt x="0" y="1"/>
                    <a:pt x="13301" y="3141"/>
                    <a:pt x="20019" y="9395"/>
                  </a:cubicBezTo>
                  <a:lnTo>
                    <a:pt x="23703" y="9395"/>
                  </a:lnTo>
                  <a:cubicBezTo>
                    <a:pt x="23516" y="8904"/>
                    <a:pt x="23364" y="8405"/>
                    <a:pt x="23239" y="7905"/>
                  </a:cubicBezTo>
                  <a:cubicBezTo>
                    <a:pt x="23231" y="7851"/>
                    <a:pt x="23213" y="7789"/>
                    <a:pt x="23204" y="7735"/>
                  </a:cubicBezTo>
                  <a:cubicBezTo>
                    <a:pt x="23088" y="7272"/>
                    <a:pt x="23008" y="6808"/>
                    <a:pt x="22945" y="6344"/>
                  </a:cubicBezTo>
                  <a:cubicBezTo>
                    <a:pt x="22936" y="6290"/>
                    <a:pt x="22927" y="6237"/>
                    <a:pt x="22927" y="6174"/>
                  </a:cubicBezTo>
                  <a:cubicBezTo>
                    <a:pt x="22865" y="5710"/>
                    <a:pt x="22838" y="5246"/>
                    <a:pt x="22838" y="4783"/>
                  </a:cubicBezTo>
                  <a:cubicBezTo>
                    <a:pt x="22838" y="4729"/>
                    <a:pt x="22838" y="4676"/>
                    <a:pt x="22838" y="4613"/>
                  </a:cubicBezTo>
                  <a:cubicBezTo>
                    <a:pt x="22838" y="4149"/>
                    <a:pt x="22865" y="3685"/>
                    <a:pt x="22927" y="3221"/>
                  </a:cubicBezTo>
                  <a:cubicBezTo>
                    <a:pt x="22927" y="3168"/>
                    <a:pt x="22936" y="3114"/>
                    <a:pt x="22945" y="3052"/>
                  </a:cubicBezTo>
                  <a:cubicBezTo>
                    <a:pt x="23008" y="2588"/>
                    <a:pt x="23088" y="2124"/>
                    <a:pt x="23204" y="1660"/>
                  </a:cubicBezTo>
                  <a:cubicBezTo>
                    <a:pt x="23213" y="1607"/>
                    <a:pt x="23231" y="1544"/>
                    <a:pt x="23239" y="1491"/>
                  </a:cubicBezTo>
                  <a:cubicBezTo>
                    <a:pt x="23364" y="991"/>
                    <a:pt x="23516" y="492"/>
                    <a:pt x="23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67"/>
            <p:cNvSpPr/>
            <p:nvPr/>
          </p:nvSpPr>
          <p:spPr>
            <a:xfrm>
              <a:off x="3591525" y="4169650"/>
              <a:ext cx="91250" cy="146100"/>
            </a:xfrm>
            <a:custGeom>
              <a:rect b="b" l="l" r="r" t="t"/>
              <a:pathLst>
                <a:path extrusionOk="0" h="5844" w="3650">
                  <a:moveTo>
                    <a:pt x="1" y="0"/>
                  </a:moveTo>
                  <a:lnTo>
                    <a:pt x="1" y="5843"/>
                  </a:lnTo>
                  <a:lnTo>
                    <a:pt x="3650" y="5843"/>
                  </a:lnTo>
                  <a:lnTo>
                    <a:pt x="3650" y="4737"/>
                  </a:lnTo>
                  <a:lnTo>
                    <a:pt x="1330" y="4737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67"/>
            <p:cNvSpPr/>
            <p:nvPr/>
          </p:nvSpPr>
          <p:spPr>
            <a:xfrm>
              <a:off x="3693000" y="4169650"/>
              <a:ext cx="133400" cy="146100"/>
            </a:xfrm>
            <a:custGeom>
              <a:rect b="b" l="l" r="r" t="t"/>
              <a:pathLst>
                <a:path extrusionOk="0" h="5844" w="5336">
                  <a:moveTo>
                    <a:pt x="2606" y="990"/>
                  </a:moveTo>
                  <a:cubicBezTo>
                    <a:pt x="2695" y="1338"/>
                    <a:pt x="2802" y="1775"/>
                    <a:pt x="2900" y="2123"/>
                  </a:cubicBezTo>
                  <a:lnTo>
                    <a:pt x="3266" y="3354"/>
                  </a:lnTo>
                  <a:lnTo>
                    <a:pt x="1972" y="3354"/>
                  </a:lnTo>
                  <a:lnTo>
                    <a:pt x="2320" y="2123"/>
                  </a:lnTo>
                  <a:cubicBezTo>
                    <a:pt x="2419" y="1784"/>
                    <a:pt x="2508" y="1338"/>
                    <a:pt x="2588" y="990"/>
                  </a:cubicBezTo>
                  <a:close/>
                  <a:moveTo>
                    <a:pt x="1785" y="0"/>
                  </a:moveTo>
                  <a:lnTo>
                    <a:pt x="1" y="5843"/>
                  </a:lnTo>
                  <a:lnTo>
                    <a:pt x="1366" y="5843"/>
                  </a:lnTo>
                  <a:lnTo>
                    <a:pt x="1785" y="4345"/>
                  </a:lnTo>
                  <a:lnTo>
                    <a:pt x="3462" y="4345"/>
                  </a:lnTo>
                  <a:lnTo>
                    <a:pt x="3908" y="5843"/>
                  </a:lnTo>
                  <a:lnTo>
                    <a:pt x="5336" y="584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67"/>
            <p:cNvSpPr/>
            <p:nvPr/>
          </p:nvSpPr>
          <p:spPr>
            <a:xfrm>
              <a:off x="3821925" y="4169650"/>
              <a:ext cx="186475" cy="146100"/>
            </a:xfrm>
            <a:custGeom>
              <a:rect b="b" l="l" r="r" t="t"/>
              <a:pathLst>
                <a:path extrusionOk="0" h="5844" w="7459">
                  <a:moveTo>
                    <a:pt x="0" y="0"/>
                  </a:moveTo>
                  <a:lnTo>
                    <a:pt x="1392" y="5843"/>
                  </a:lnTo>
                  <a:lnTo>
                    <a:pt x="2837" y="5843"/>
                  </a:lnTo>
                  <a:lnTo>
                    <a:pt x="3390" y="3337"/>
                  </a:lnTo>
                  <a:cubicBezTo>
                    <a:pt x="3533" y="2739"/>
                    <a:pt x="3622" y="2186"/>
                    <a:pt x="3729" y="1526"/>
                  </a:cubicBezTo>
                  <a:lnTo>
                    <a:pt x="3747" y="1526"/>
                  </a:lnTo>
                  <a:cubicBezTo>
                    <a:pt x="3818" y="2195"/>
                    <a:pt x="3917" y="2739"/>
                    <a:pt x="4024" y="3337"/>
                  </a:cubicBezTo>
                  <a:lnTo>
                    <a:pt x="4523" y="5843"/>
                  </a:lnTo>
                  <a:lnTo>
                    <a:pt x="5951" y="5843"/>
                  </a:lnTo>
                  <a:lnTo>
                    <a:pt x="7458" y="0"/>
                  </a:lnTo>
                  <a:lnTo>
                    <a:pt x="6111" y="0"/>
                  </a:lnTo>
                  <a:lnTo>
                    <a:pt x="5638" y="2400"/>
                  </a:lnTo>
                  <a:cubicBezTo>
                    <a:pt x="5513" y="3087"/>
                    <a:pt x="5389" y="3774"/>
                    <a:pt x="5299" y="4425"/>
                  </a:cubicBezTo>
                  <a:lnTo>
                    <a:pt x="5282" y="4425"/>
                  </a:lnTo>
                  <a:cubicBezTo>
                    <a:pt x="5192" y="3774"/>
                    <a:pt x="5103" y="3149"/>
                    <a:pt x="4969" y="2462"/>
                  </a:cubicBezTo>
                  <a:lnTo>
                    <a:pt x="4505" y="0"/>
                  </a:lnTo>
                  <a:lnTo>
                    <a:pt x="3096" y="0"/>
                  </a:lnTo>
                  <a:lnTo>
                    <a:pt x="2605" y="2400"/>
                  </a:lnTo>
                  <a:cubicBezTo>
                    <a:pt x="2454" y="3114"/>
                    <a:pt x="2320" y="3818"/>
                    <a:pt x="2222" y="4452"/>
                  </a:cubicBezTo>
                  <a:lnTo>
                    <a:pt x="2204" y="4452"/>
                  </a:lnTo>
                  <a:cubicBezTo>
                    <a:pt x="2106" y="3863"/>
                    <a:pt x="1990" y="3105"/>
                    <a:pt x="1856" y="2418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67"/>
            <p:cNvSpPr/>
            <p:nvPr/>
          </p:nvSpPr>
          <p:spPr>
            <a:xfrm>
              <a:off x="4148425" y="4089575"/>
              <a:ext cx="689175" cy="300450"/>
            </a:xfrm>
            <a:custGeom>
              <a:rect b="b" l="l" r="r" t="t"/>
              <a:pathLst>
                <a:path extrusionOk="0" h="12018" w="27567">
                  <a:moveTo>
                    <a:pt x="1803" y="1"/>
                  </a:moveTo>
                  <a:cubicBezTo>
                    <a:pt x="1803" y="1"/>
                    <a:pt x="215" y="2159"/>
                    <a:pt x="108" y="5835"/>
                  </a:cubicBezTo>
                  <a:cubicBezTo>
                    <a:pt x="1" y="9510"/>
                    <a:pt x="1044" y="12017"/>
                    <a:pt x="1044" y="12017"/>
                  </a:cubicBezTo>
                  <a:lnTo>
                    <a:pt x="27567" y="12017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799"/>
                  </a:cubicBezTo>
                  <a:cubicBezTo>
                    <a:pt x="2284" y="3622"/>
                    <a:pt x="2704" y="1740"/>
                    <a:pt x="2998" y="1312"/>
                  </a:cubicBezTo>
                  <a:lnTo>
                    <a:pt x="27567" y="1312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67"/>
            <p:cNvSpPr/>
            <p:nvPr/>
          </p:nvSpPr>
          <p:spPr>
            <a:xfrm>
              <a:off x="4113650" y="4089575"/>
              <a:ext cx="79850" cy="300450"/>
            </a:xfrm>
            <a:custGeom>
              <a:rect b="b" l="l" r="r" t="t"/>
              <a:pathLst>
                <a:path extrusionOk="0" h="12018" w="3194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3078" y="12017"/>
                  </a:lnTo>
                  <a:cubicBezTo>
                    <a:pt x="1847" y="8012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67"/>
            <p:cNvSpPr/>
            <p:nvPr/>
          </p:nvSpPr>
          <p:spPr>
            <a:xfrm>
              <a:off x="3602250" y="3789375"/>
              <a:ext cx="811825" cy="300225"/>
            </a:xfrm>
            <a:custGeom>
              <a:rect b="b" l="l" r="r" t="t"/>
              <a:pathLst>
                <a:path extrusionOk="0" h="12009" w="32473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2473" y="12009"/>
                  </a:lnTo>
                  <a:lnTo>
                    <a:pt x="3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67"/>
            <p:cNvSpPr/>
            <p:nvPr/>
          </p:nvSpPr>
          <p:spPr>
            <a:xfrm>
              <a:off x="3602250" y="3789375"/>
              <a:ext cx="79850" cy="300225"/>
            </a:xfrm>
            <a:custGeom>
              <a:rect b="b" l="l" r="r" t="t"/>
              <a:pathLst>
                <a:path extrusionOk="0" h="12009" w="3194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87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67"/>
            <p:cNvSpPr/>
            <p:nvPr/>
          </p:nvSpPr>
          <p:spPr>
            <a:xfrm>
              <a:off x="4371675" y="3821950"/>
              <a:ext cx="619150" cy="235100"/>
            </a:xfrm>
            <a:custGeom>
              <a:rect b="b" l="l" r="r" t="t"/>
              <a:pathLst>
                <a:path extrusionOk="0" h="9404" w="24766">
                  <a:moveTo>
                    <a:pt x="1062" y="0"/>
                  </a:moveTo>
                  <a:cubicBezTo>
                    <a:pt x="1" y="3132"/>
                    <a:pt x="1" y="6272"/>
                    <a:pt x="1062" y="9403"/>
                  </a:cubicBezTo>
                  <a:lnTo>
                    <a:pt x="24765" y="9403"/>
                  </a:lnTo>
                  <a:cubicBezTo>
                    <a:pt x="24578" y="8904"/>
                    <a:pt x="24426" y="8404"/>
                    <a:pt x="24302" y="7904"/>
                  </a:cubicBezTo>
                  <a:cubicBezTo>
                    <a:pt x="24284" y="7851"/>
                    <a:pt x="24275" y="7797"/>
                    <a:pt x="24266" y="7744"/>
                  </a:cubicBezTo>
                  <a:cubicBezTo>
                    <a:pt x="24150" y="7280"/>
                    <a:pt x="24061" y="6816"/>
                    <a:pt x="24007" y="6343"/>
                  </a:cubicBezTo>
                  <a:cubicBezTo>
                    <a:pt x="23998" y="6290"/>
                    <a:pt x="23989" y="6236"/>
                    <a:pt x="23989" y="6183"/>
                  </a:cubicBezTo>
                  <a:cubicBezTo>
                    <a:pt x="23927" y="5719"/>
                    <a:pt x="23900" y="5255"/>
                    <a:pt x="23900" y="4782"/>
                  </a:cubicBezTo>
                  <a:cubicBezTo>
                    <a:pt x="23900" y="4728"/>
                    <a:pt x="23900" y="4675"/>
                    <a:pt x="23900" y="4621"/>
                  </a:cubicBezTo>
                  <a:cubicBezTo>
                    <a:pt x="23900" y="4158"/>
                    <a:pt x="23927" y="3685"/>
                    <a:pt x="23989" y="3221"/>
                  </a:cubicBezTo>
                  <a:cubicBezTo>
                    <a:pt x="23989" y="3167"/>
                    <a:pt x="23998" y="3114"/>
                    <a:pt x="24007" y="3060"/>
                  </a:cubicBezTo>
                  <a:cubicBezTo>
                    <a:pt x="24061" y="2587"/>
                    <a:pt x="24150" y="2124"/>
                    <a:pt x="24266" y="1660"/>
                  </a:cubicBezTo>
                  <a:cubicBezTo>
                    <a:pt x="24275" y="1606"/>
                    <a:pt x="24284" y="1553"/>
                    <a:pt x="24302" y="1499"/>
                  </a:cubicBezTo>
                  <a:cubicBezTo>
                    <a:pt x="24426" y="1000"/>
                    <a:pt x="24578" y="500"/>
                    <a:pt x="24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67"/>
            <p:cNvSpPr/>
            <p:nvPr/>
          </p:nvSpPr>
          <p:spPr>
            <a:xfrm>
              <a:off x="4398225" y="3821950"/>
              <a:ext cx="592600" cy="235100"/>
            </a:xfrm>
            <a:custGeom>
              <a:rect b="b" l="l" r="r" t="t"/>
              <a:pathLst>
                <a:path extrusionOk="0" h="9404" w="23704">
                  <a:moveTo>
                    <a:pt x="0" y="0"/>
                  </a:moveTo>
                  <a:cubicBezTo>
                    <a:pt x="0" y="0"/>
                    <a:pt x="13302" y="3141"/>
                    <a:pt x="20019" y="9403"/>
                  </a:cubicBezTo>
                  <a:lnTo>
                    <a:pt x="23703" y="9403"/>
                  </a:lnTo>
                  <a:cubicBezTo>
                    <a:pt x="23516" y="8904"/>
                    <a:pt x="23364" y="8404"/>
                    <a:pt x="23240" y="7904"/>
                  </a:cubicBezTo>
                  <a:cubicBezTo>
                    <a:pt x="23222" y="7851"/>
                    <a:pt x="23213" y="7797"/>
                    <a:pt x="23204" y="7744"/>
                  </a:cubicBezTo>
                  <a:cubicBezTo>
                    <a:pt x="23088" y="7280"/>
                    <a:pt x="22999" y="6816"/>
                    <a:pt x="22945" y="6343"/>
                  </a:cubicBezTo>
                  <a:cubicBezTo>
                    <a:pt x="22936" y="6290"/>
                    <a:pt x="22927" y="6236"/>
                    <a:pt x="22927" y="6183"/>
                  </a:cubicBezTo>
                  <a:cubicBezTo>
                    <a:pt x="22865" y="5719"/>
                    <a:pt x="22838" y="5255"/>
                    <a:pt x="22838" y="4782"/>
                  </a:cubicBezTo>
                  <a:cubicBezTo>
                    <a:pt x="22838" y="4728"/>
                    <a:pt x="22838" y="4675"/>
                    <a:pt x="22838" y="4621"/>
                  </a:cubicBezTo>
                  <a:cubicBezTo>
                    <a:pt x="22838" y="4158"/>
                    <a:pt x="22865" y="3685"/>
                    <a:pt x="22927" y="3221"/>
                  </a:cubicBezTo>
                  <a:cubicBezTo>
                    <a:pt x="22927" y="3167"/>
                    <a:pt x="22936" y="3114"/>
                    <a:pt x="22945" y="3060"/>
                  </a:cubicBezTo>
                  <a:cubicBezTo>
                    <a:pt x="22999" y="2587"/>
                    <a:pt x="23088" y="2124"/>
                    <a:pt x="23204" y="1660"/>
                  </a:cubicBezTo>
                  <a:cubicBezTo>
                    <a:pt x="23213" y="1606"/>
                    <a:pt x="23222" y="1553"/>
                    <a:pt x="23240" y="1499"/>
                  </a:cubicBezTo>
                  <a:cubicBezTo>
                    <a:pt x="23364" y="1000"/>
                    <a:pt x="23516" y="500"/>
                    <a:pt x="23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67"/>
            <p:cNvSpPr/>
            <p:nvPr/>
          </p:nvSpPr>
          <p:spPr>
            <a:xfrm>
              <a:off x="4323275" y="3789375"/>
              <a:ext cx="689175" cy="300225"/>
            </a:xfrm>
            <a:custGeom>
              <a:rect b="b" l="l" r="r" t="t"/>
              <a:pathLst>
                <a:path extrusionOk="0" h="12009" w="27567">
                  <a:moveTo>
                    <a:pt x="1803" y="1"/>
                  </a:moveTo>
                  <a:cubicBezTo>
                    <a:pt x="1803" y="1"/>
                    <a:pt x="215" y="2151"/>
                    <a:pt x="108" y="5826"/>
                  </a:cubicBezTo>
                  <a:cubicBezTo>
                    <a:pt x="1" y="9511"/>
                    <a:pt x="1045" y="12009"/>
                    <a:pt x="1045" y="12009"/>
                  </a:cubicBezTo>
                  <a:lnTo>
                    <a:pt x="27567" y="12009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800"/>
                  </a:cubicBezTo>
                  <a:cubicBezTo>
                    <a:pt x="2285" y="3623"/>
                    <a:pt x="2704" y="1740"/>
                    <a:pt x="2998" y="1303"/>
                  </a:cubicBezTo>
                  <a:lnTo>
                    <a:pt x="27567" y="1303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67"/>
            <p:cNvSpPr/>
            <p:nvPr/>
          </p:nvSpPr>
          <p:spPr>
            <a:xfrm>
              <a:off x="4288500" y="3789375"/>
              <a:ext cx="79850" cy="300225"/>
            </a:xfrm>
            <a:custGeom>
              <a:rect b="b" l="l" r="r" t="t"/>
              <a:pathLst>
                <a:path extrusionOk="0" h="12009" w="3194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78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67"/>
            <p:cNvSpPr/>
            <p:nvPr/>
          </p:nvSpPr>
          <p:spPr>
            <a:xfrm>
              <a:off x="4447275" y="3859425"/>
              <a:ext cx="531950" cy="4025"/>
            </a:xfrm>
            <a:custGeom>
              <a:rect b="b" l="l" r="r" t="t"/>
              <a:pathLst>
                <a:path extrusionOk="0" h="161" w="21278">
                  <a:moveTo>
                    <a:pt x="90" y="0"/>
                  </a:moveTo>
                  <a:cubicBezTo>
                    <a:pt x="45" y="0"/>
                    <a:pt x="1" y="36"/>
                    <a:pt x="1" y="80"/>
                  </a:cubicBezTo>
                  <a:cubicBezTo>
                    <a:pt x="1" y="125"/>
                    <a:pt x="45" y="161"/>
                    <a:pt x="90" y="161"/>
                  </a:cubicBezTo>
                  <a:lnTo>
                    <a:pt x="21242" y="161"/>
                  </a:lnTo>
                  <a:cubicBezTo>
                    <a:pt x="21251" y="107"/>
                    <a:pt x="21260" y="54"/>
                    <a:pt x="2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67"/>
            <p:cNvSpPr/>
            <p:nvPr/>
          </p:nvSpPr>
          <p:spPr>
            <a:xfrm>
              <a:off x="4486525" y="3898450"/>
              <a:ext cx="485350" cy="4025"/>
            </a:xfrm>
            <a:custGeom>
              <a:rect b="b" l="l" r="r" t="t"/>
              <a:pathLst>
                <a:path extrusionOk="0" h="161" w="19414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395" y="161"/>
                  </a:lnTo>
                  <a:cubicBezTo>
                    <a:pt x="19395" y="107"/>
                    <a:pt x="19404" y="54"/>
                    <a:pt x="19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67"/>
            <p:cNvSpPr/>
            <p:nvPr/>
          </p:nvSpPr>
          <p:spPr>
            <a:xfrm>
              <a:off x="4433225" y="3937475"/>
              <a:ext cx="535975" cy="4025"/>
            </a:xfrm>
            <a:custGeom>
              <a:rect b="b" l="l" r="r" t="t"/>
              <a:pathLst>
                <a:path extrusionOk="0" h="161" w="21439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21438" y="161"/>
                  </a:lnTo>
                  <a:cubicBezTo>
                    <a:pt x="21438" y="107"/>
                    <a:pt x="21438" y="54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67"/>
            <p:cNvSpPr/>
            <p:nvPr/>
          </p:nvSpPr>
          <p:spPr>
            <a:xfrm>
              <a:off x="4472475" y="3976500"/>
              <a:ext cx="499400" cy="4050"/>
            </a:xfrm>
            <a:custGeom>
              <a:rect b="b" l="l" r="r" t="t"/>
              <a:pathLst>
                <a:path extrusionOk="0" h="162" w="19976">
                  <a:moveTo>
                    <a:pt x="81" y="1"/>
                  </a:moveTo>
                  <a:cubicBezTo>
                    <a:pt x="37" y="1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975" y="161"/>
                  </a:lnTo>
                  <a:cubicBezTo>
                    <a:pt x="19966" y="108"/>
                    <a:pt x="19957" y="54"/>
                    <a:pt x="19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67"/>
            <p:cNvSpPr/>
            <p:nvPr/>
          </p:nvSpPr>
          <p:spPr>
            <a:xfrm>
              <a:off x="4447275" y="4015525"/>
              <a:ext cx="531950" cy="4050"/>
            </a:xfrm>
            <a:custGeom>
              <a:rect b="b" l="l" r="r" t="t"/>
              <a:pathLst>
                <a:path extrusionOk="0" h="162" w="21278">
                  <a:moveTo>
                    <a:pt x="90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26"/>
                    <a:pt x="45" y="161"/>
                    <a:pt x="90" y="161"/>
                  </a:cubicBezTo>
                  <a:lnTo>
                    <a:pt x="21278" y="161"/>
                  </a:lnTo>
                  <a:cubicBezTo>
                    <a:pt x="21260" y="108"/>
                    <a:pt x="21251" y="54"/>
                    <a:pt x="2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67"/>
            <p:cNvSpPr/>
            <p:nvPr/>
          </p:nvSpPr>
          <p:spPr>
            <a:xfrm>
              <a:off x="4272650" y="4159600"/>
              <a:ext cx="531725" cy="4275"/>
            </a:xfrm>
            <a:custGeom>
              <a:rect b="b" l="l" r="r" t="t"/>
              <a:pathLst>
                <a:path extrusionOk="0" h="171" w="21269">
                  <a:moveTo>
                    <a:pt x="81" y="1"/>
                  </a:moveTo>
                  <a:cubicBezTo>
                    <a:pt x="36" y="1"/>
                    <a:pt x="1" y="45"/>
                    <a:pt x="1" y="90"/>
                  </a:cubicBezTo>
                  <a:cubicBezTo>
                    <a:pt x="1" y="126"/>
                    <a:pt x="36" y="170"/>
                    <a:pt x="81" y="170"/>
                  </a:cubicBezTo>
                  <a:lnTo>
                    <a:pt x="21233" y="170"/>
                  </a:lnTo>
                  <a:cubicBezTo>
                    <a:pt x="21242" y="117"/>
                    <a:pt x="21260" y="54"/>
                    <a:pt x="2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67"/>
            <p:cNvSpPr/>
            <p:nvPr/>
          </p:nvSpPr>
          <p:spPr>
            <a:xfrm>
              <a:off x="4311675" y="4198625"/>
              <a:ext cx="485350" cy="4275"/>
            </a:xfrm>
            <a:custGeom>
              <a:rect b="b" l="l" r="r" t="t"/>
              <a:pathLst>
                <a:path extrusionOk="0" h="171" w="19414">
                  <a:moveTo>
                    <a:pt x="81" y="1"/>
                  </a:moveTo>
                  <a:cubicBezTo>
                    <a:pt x="37" y="1"/>
                    <a:pt x="1" y="46"/>
                    <a:pt x="1" y="81"/>
                  </a:cubicBezTo>
                  <a:cubicBezTo>
                    <a:pt x="1" y="135"/>
                    <a:pt x="37" y="170"/>
                    <a:pt x="81" y="170"/>
                  </a:cubicBezTo>
                  <a:lnTo>
                    <a:pt x="19395" y="170"/>
                  </a:lnTo>
                  <a:cubicBezTo>
                    <a:pt x="19395" y="117"/>
                    <a:pt x="19404" y="63"/>
                    <a:pt x="19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67"/>
            <p:cNvSpPr/>
            <p:nvPr/>
          </p:nvSpPr>
          <p:spPr>
            <a:xfrm>
              <a:off x="4258375" y="4237675"/>
              <a:ext cx="535975" cy="4250"/>
            </a:xfrm>
            <a:custGeom>
              <a:rect b="b" l="l" r="r" t="t"/>
              <a:pathLst>
                <a:path extrusionOk="0" h="170" w="21439">
                  <a:moveTo>
                    <a:pt x="81" y="0"/>
                  </a:moveTo>
                  <a:cubicBezTo>
                    <a:pt x="36" y="0"/>
                    <a:pt x="1" y="45"/>
                    <a:pt x="1" y="8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438" y="170"/>
                  </a:lnTo>
                  <a:cubicBezTo>
                    <a:pt x="21438" y="116"/>
                    <a:pt x="21438" y="63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3" name="Google Shape;3053;p67"/>
            <p:cNvSpPr/>
            <p:nvPr/>
          </p:nvSpPr>
          <p:spPr>
            <a:xfrm>
              <a:off x="4297625" y="4276700"/>
              <a:ext cx="499400" cy="4250"/>
            </a:xfrm>
            <a:custGeom>
              <a:rect b="b" l="l" r="r" t="t"/>
              <a:pathLst>
                <a:path extrusionOk="0" h="170" w="19976">
                  <a:moveTo>
                    <a:pt x="81" y="0"/>
                  </a:moveTo>
                  <a:cubicBezTo>
                    <a:pt x="37" y="0"/>
                    <a:pt x="1" y="36"/>
                    <a:pt x="1" y="89"/>
                  </a:cubicBezTo>
                  <a:cubicBezTo>
                    <a:pt x="1" y="134"/>
                    <a:pt x="37" y="170"/>
                    <a:pt x="81" y="170"/>
                  </a:cubicBezTo>
                  <a:lnTo>
                    <a:pt x="19975" y="170"/>
                  </a:lnTo>
                  <a:cubicBezTo>
                    <a:pt x="19966" y="116"/>
                    <a:pt x="19957" y="63"/>
                    <a:pt x="19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4" name="Google Shape;3054;p67"/>
            <p:cNvSpPr/>
            <p:nvPr/>
          </p:nvSpPr>
          <p:spPr>
            <a:xfrm>
              <a:off x="4272650" y="4315725"/>
              <a:ext cx="531725" cy="4250"/>
            </a:xfrm>
            <a:custGeom>
              <a:rect b="b" l="l" r="r" t="t"/>
              <a:pathLst>
                <a:path extrusionOk="0" h="170" w="21269">
                  <a:moveTo>
                    <a:pt x="81" y="0"/>
                  </a:moveTo>
                  <a:cubicBezTo>
                    <a:pt x="36" y="0"/>
                    <a:pt x="1" y="36"/>
                    <a:pt x="1" y="9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268" y="170"/>
                  </a:lnTo>
                  <a:cubicBezTo>
                    <a:pt x="21260" y="116"/>
                    <a:pt x="21242" y="54"/>
                    <a:pt x="21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1" name="Shape 3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2" name="Google Shape;3232;p76"/>
          <p:cNvSpPr txBox="1"/>
          <p:nvPr>
            <p:ph type="title"/>
          </p:nvPr>
        </p:nvSpPr>
        <p:spPr>
          <a:xfrm>
            <a:off x="720000" y="622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Racial Disparities in White Written Allegations</a:t>
            </a:r>
            <a:endParaRPr sz="2400"/>
          </a:p>
        </p:txBody>
      </p:sp>
      <p:pic>
        <p:nvPicPr>
          <p:cNvPr id="3233" name="Google Shape;3233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75" y="1618774"/>
            <a:ext cx="4473298" cy="2401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34" name="Google Shape;3234;p76"/>
          <p:cNvGraphicFramePr/>
          <p:nvPr/>
        </p:nvGraphicFramePr>
        <p:xfrm>
          <a:off x="4937725" y="16187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{67F99E35-8DDC-4B07-A570-85CF5ACD11D5}</a:tableStyleId>
              </a:tblPr>
              <a:tblGrid>
                <a:gridCol w="964425"/>
                <a:gridCol w="1040775"/>
                <a:gridCol w="1040775"/>
                <a:gridCol w="929750"/>
              </a:tblGrid>
              <a:tr h="6602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Census Tract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of White Written Allegations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of White Youth Population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Ratio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118.06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3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</a:tr>
              <a:tr h="33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116.06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3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92%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</a:tr>
              <a:tr h="33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111.02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47%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8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9" name="Google Shape;3239;p77"/>
          <p:cNvSpPr txBox="1"/>
          <p:nvPr>
            <p:ph type="title"/>
          </p:nvPr>
        </p:nvSpPr>
        <p:spPr>
          <a:xfrm>
            <a:off x="720000" y="622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Racial Disparities in Black Written Allegations</a:t>
            </a:r>
            <a:endParaRPr sz="2400"/>
          </a:p>
        </p:txBody>
      </p:sp>
      <p:pic>
        <p:nvPicPr>
          <p:cNvPr id="3240" name="Google Shape;3240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500" y="1618775"/>
            <a:ext cx="4502007" cy="24131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41" name="Google Shape;3241;p77"/>
          <p:cNvGraphicFramePr/>
          <p:nvPr/>
        </p:nvGraphicFramePr>
        <p:xfrm>
          <a:off x="4974075" y="161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{67F99E35-8DDC-4B07-A570-85CF5ACD11D5}</a:tableStyleId>
              </a:tblPr>
              <a:tblGrid>
                <a:gridCol w="930425"/>
                <a:gridCol w="1030850"/>
                <a:gridCol w="1024125"/>
                <a:gridCol w="883575"/>
              </a:tblGrid>
              <a:tr h="7457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Census Tract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of Black Written Allegations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of Black Youth Population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Ratio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62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131.03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.3%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9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37.5%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.8%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42.38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</a:tr>
              <a:tr h="29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16.67%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27.96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2971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33.33%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2.11%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15.75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</a:tr>
              <a:tr h="378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113.03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28.57%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4.82%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5.92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5" name="Shape 3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" name="Google Shape;3246;p78"/>
          <p:cNvSpPr txBox="1"/>
          <p:nvPr>
            <p:ph type="title"/>
          </p:nvPr>
        </p:nvSpPr>
        <p:spPr>
          <a:xfrm>
            <a:off x="720000" y="622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Racial Disparities in Hispanic Written Allegations</a:t>
            </a:r>
            <a:endParaRPr sz="2400"/>
          </a:p>
        </p:txBody>
      </p:sp>
      <p:pic>
        <p:nvPicPr>
          <p:cNvPr id="3247" name="Google Shape;3247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875" y="1571575"/>
            <a:ext cx="4528470" cy="2434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48" name="Google Shape;3248;p78"/>
          <p:cNvGraphicFramePr/>
          <p:nvPr/>
        </p:nvGraphicFramePr>
        <p:xfrm>
          <a:off x="4965550" y="157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{67F99E35-8DDC-4B07-A570-85CF5ACD11D5}</a:tableStyleId>
              </a:tblPr>
              <a:tblGrid>
                <a:gridCol w="960350"/>
                <a:gridCol w="1017175"/>
                <a:gridCol w="1017175"/>
                <a:gridCol w="909850"/>
              </a:tblGrid>
              <a:tr h="787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Census Tract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of Hisp Written Allegations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% of Hisp Youth Population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Ratio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2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131.03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1.33%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18.75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119.01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9.46%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5.28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</a:tr>
              <a:tr h="32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118.07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5.66%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4.42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2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33.33%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13.96%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2.39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AF1"/>
                    </a:solidFill>
                  </a:tcPr>
                </a:tc>
              </a:tr>
              <a:tr h="329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108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27.27%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17.95%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1.52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2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Google Shape;3253;p79"/>
          <p:cNvSpPr txBox="1"/>
          <p:nvPr>
            <p:ph type="title"/>
          </p:nvPr>
        </p:nvSpPr>
        <p:spPr>
          <a:xfrm>
            <a:off x="720000" y="515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Overall Dispositional Outcomes by Race &amp; Ethnicity</a:t>
            </a:r>
            <a:endParaRPr sz="2400"/>
          </a:p>
        </p:txBody>
      </p:sp>
      <p:graphicFrame>
        <p:nvGraphicFramePr>
          <p:cNvPr id="3254" name="Google Shape;3254;p79"/>
          <p:cNvGraphicFramePr/>
          <p:nvPr/>
        </p:nvGraphicFramePr>
        <p:xfrm>
          <a:off x="1347125" y="118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{67F99E35-8DDC-4B07-A570-85CF5ACD11D5}</a:tableStyleId>
              </a:tblPr>
              <a:tblGrid>
                <a:gridCol w="2113500"/>
                <a:gridCol w="1029475"/>
                <a:gridCol w="1146475"/>
                <a:gridCol w="1177625"/>
                <a:gridCol w="982675"/>
              </a:tblGrid>
              <a:tr h="507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Dispositional Outcomes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 non-Hispanic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 non-Hispanic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Hispanic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Others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0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Post-adjudication Outcome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22.08%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25.97%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24.62%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24.38%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Probation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17.53%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20.92%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18.46%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21.25%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</a:tr>
              <a:tr h="30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Placement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4.47%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5.13%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3.13%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Others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0.58%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1.03%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</a:tr>
              <a:tr h="30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Non-adjudication Outcome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77.92%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74.03%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75.38%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75.63%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Intake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41.23%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36.22%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37.95%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30.63%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</a:tr>
              <a:tr h="30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Consent Decree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17.21%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19.05%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16.92%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29.38%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Informal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4.87%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10.10%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7.18%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5.63%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</a:tr>
              <a:tr h="30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	Others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14.61%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8.66%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13.33%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10.00%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</a:tr>
              <a:tr h="302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Number of Cases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308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693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160</a:t>
                      </a:r>
                      <a:endParaRPr b="1"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5" marB="91425" marR="7625" marL="76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0F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8" name="Shape 3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9" name="Google Shape;3259;p80"/>
          <p:cNvSpPr txBox="1"/>
          <p:nvPr>
            <p:ph type="title"/>
          </p:nvPr>
        </p:nvSpPr>
        <p:spPr>
          <a:xfrm>
            <a:off x="720000" y="716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Racial Disparities in Post-Adjudication Action: Probation</a:t>
            </a:r>
            <a:endParaRPr sz="2400"/>
          </a:p>
        </p:txBody>
      </p:sp>
      <p:graphicFrame>
        <p:nvGraphicFramePr>
          <p:cNvPr id="3260" name="Google Shape;3260;p80"/>
          <p:cNvGraphicFramePr/>
          <p:nvPr/>
        </p:nvGraphicFramePr>
        <p:xfrm>
          <a:off x="1068000" y="19165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{67F99E35-8DDC-4B07-A570-85CF5ACD11D5}</a:tableStyleId>
              </a:tblPr>
              <a:tblGrid>
                <a:gridCol w="1919900"/>
                <a:gridCol w="1788500"/>
                <a:gridCol w="1737400"/>
                <a:gridCol w="1562200"/>
              </a:tblGrid>
              <a:tr h="539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Race per 1,000 population 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 non-Hispanic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 non-Hispanic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Hispanic 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06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Mean Proportion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15.25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4.64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3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61" name="Google Shape;3261;p80"/>
          <p:cNvGraphicFramePr/>
          <p:nvPr/>
        </p:nvGraphicFramePr>
        <p:xfrm>
          <a:off x="1068000" y="299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{67F99E35-8DDC-4B07-A570-85CF5ACD11D5}</a:tableStyleId>
              </a:tblPr>
              <a:tblGrid>
                <a:gridCol w="3708375"/>
                <a:gridCol w="1773925"/>
                <a:gridCol w="1525700"/>
              </a:tblGrid>
              <a:tr h="506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Race Disparity (Race X's Proportion/White Proportion)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 non-Hispanic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Hispanic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401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Mean Ratio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5.76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3.09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3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5" name="Shape 3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" name="Google Shape;3266;p81"/>
          <p:cNvSpPr txBox="1"/>
          <p:nvPr>
            <p:ph type="title"/>
          </p:nvPr>
        </p:nvSpPr>
        <p:spPr>
          <a:xfrm>
            <a:off x="720000" y="734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Race Disparities in Probation, Black vs White</a:t>
            </a:r>
            <a:endParaRPr sz="2400"/>
          </a:p>
        </p:txBody>
      </p:sp>
      <p:pic>
        <p:nvPicPr>
          <p:cNvPr id="3267" name="Google Shape;3267;p81" title="probation disparity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075" y="1636900"/>
            <a:ext cx="5449600" cy="266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8" name="Google Shape;3268;p81"/>
          <p:cNvPicPr preferRelativeResize="0"/>
          <p:nvPr/>
        </p:nvPicPr>
        <p:blipFill rotWithShape="1">
          <a:blip r:embed="rId5">
            <a:alphaModFix/>
          </a:blip>
          <a:srcRect b="0" l="0" r="4589" t="0"/>
          <a:stretch/>
        </p:blipFill>
        <p:spPr>
          <a:xfrm>
            <a:off x="6429875" y="2430638"/>
            <a:ext cx="2501400" cy="10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2" name="Shape 3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3" name="Google Shape;3273;p82"/>
          <p:cNvSpPr txBox="1"/>
          <p:nvPr>
            <p:ph type="title"/>
          </p:nvPr>
        </p:nvSpPr>
        <p:spPr>
          <a:xfrm>
            <a:off x="720000" y="7163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Racial Disparities in Post-Adjudication Action: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Consent Decree</a:t>
            </a:r>
            <a:endParaRPr sz="2400"/>
          </a:p>
        </p:txBody>
      </p:sp>
      <p:graphicFrame>
        <p:nvGraphicFramePr>
          <p:cNvPr id="3274" name="Google Shape;3274;p82"/>
          <p:cNvGraphicFramePr/>
          <p:nvPr/>
        </p:nvGraphicFramePr>
        <p:xfrm>
          <a:off x="1068000" y="195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{67F99E35-8DDC-4B07-A570-85CF5ACD11D5}</a:tableStyleId>
              </a:tblPr>
              <a:tblGrid>
                <a:gridCol w="2073225"/>
                <a:gridCol w="1737375"/>
                <a:gridCol w="1679000"/>
                <a:gridCol w="1518400"/>
              </a:tblGrid>
              <a:tr h="4775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Race per 1,000 population 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White non-Hispanic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 non-Hispanic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Hispanic 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31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Mean Proportion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1.00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5.42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3E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75" name="Google Shape;3275;p82"/>
          <p:cNvGraphicFramePr/>
          <p:nvPr/>
        </p:nvGraphicFramePr>
        <p:xfrm>
          <a:off x="1068000" y="309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{67F99E35-8DDC-4B07-A570-85CF5ACD11D5}</a:tableStyleId>
              </a:tblPr>
              <a:tblGrid>
                <a:gridCol w="3810600"/>
                <a:gridCol w="1671700"/>
                <a:gridCol w="1525700"/>
              </a:tblGrid>
              <a:tr h="4838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Race Disparity (Race X's Proportion/White Proportion)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Black non-Hispanic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Hispanic</a:t>
                      </a:r>
                      <a:endParaRPr b="1" sz="1200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24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Mean Ratio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14.09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3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1.95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3E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9" name="Shape 3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0" name="Google Shape;3280;p83"/>
          <p:cNvSpPr txBox="1"/>
          <p:nvPr>
            <p:ph type="title"/>
          </p:nvPr>
        </p:nvSpPr>
        <p:spPr>
          <a:xfrm>
            <a:off x="720000" y="5158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Racial Disparities in Consent Decree</a:t>
            </a:r>
            <a:r>
              <a:rPr lang="en" sz="2400"/>
              <a:t>: 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Hispanic vs White</a:t>
            </a:r>
            <a:endParaRPr sz="2400"/>
          </a:p>
        </p:txBody>
      </p:sp>
      <p:pic>
        <p:nvPicPr>
          <p:cNvPr id="3281" name="Google Shape;3281;p83"/>
          <p:cNvPicPr preferRelativeResize="0"/>
          <p:nvPr/>
        </p:nvPicPr>
        <p:blipFill rotWithShape="1">
          <a:blip r:embed="rId3">
            <a:alphaModFix/>
          </a:blip>
          <a:srcRect b="0" l="0" r="4589" t="0"/>
          <a:stretch/>
        </p:blipFill>
        <p:spPr>
          <a:xfrm>
            <a:off x="6388875" y="2421400"/>
            <a:ext cx="2501400" cy="10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2" name="Google Shape;3282;p83" title="consent decree disparity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4800" y="1703038"/>
            <a:ext cx="5443700" cy="28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6" name="Shape 3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" name="Google Shape;3287;p84"/>
          <p:cNvSpPr txBox="1"/>
          <p:nvPr>
            <p:ph type="ctrTitle"/>
          </p:nvPr>
        </p:nvSpPr>
        <p:spPr>
          <a:xfrm>
            <a:off x="1036000" y="1603025"/>
            <a:ext cx="4591200" cy="14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3288" name="Google Shape;3288;p84"/>
          <p:cNvSpPr txBox="1"/>
          <p:nvPr>
            <p:ph idx="1" type="subTitle"/>
          </p:nvPr>
        </p:nvSpPr>
        <p:spPr>
          <a:xfrm>
            <a:off x="1035990" y="3046304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2" name="Shape 3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3" name="Google Shape;3293;p85"/>
          <p:cNvSpPr txBox="1"/>
          <p:nvPr>
            <p:ph idx="1" type="subTitle"/>
          </p:nvPr>
        </p:nvSpPr>
        <p:spPr>
          <a:xfrm>
            <a:off x="1063600" y="1473525"/>
            <a:ext cx="3316500" cy="24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Random Forest: Predict number of probation referrals in a census  tract based on its characteristics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Linear Classification and/ or random forest: to predict the race of someone that receives a </a:t>
            </a:r>
            <a:r>
              <a:rPr lang="en" sz="1500"/>
              <a:t>referral with the intent on determining the most impactful decision factors</a:t>
            </a:r>
            <a:r>
              <a:rPr lang="en" sz="1500"/>
              <a:t>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Potentially model the </a:t>
            </a:r>
            <a:r>
              <a:rPr lang="en" sz="1500"/>
              <a:t>likelihood</a:t>
            </a:r>
            <a:r>
              <a:rPr lang="en" sz="1500"/>
              <a:t> of a given </a:t>
            </a:r>
            <a:r>
              <a:rPr lang="en" sz="1500"/>
              <a:t>juvenile re-committing </a:t>
            </a:r>
            <a:r>
              <a:rPr lang="en" sz="1500"/>
              <a:t> a crime</a:t>
            </a:r>
            <a:endParaRPr sz="1500"/>
          </a:p>
        </p:txBody>
      </p:sp>
      <p:sp>
        <p:nvSpPr>
          <p:cNvPr id="3294" name="Google Shape;3294;p85"/>
          <p:cNvSpPr txBox="1"/>
          <p:nvPr>
            <p:ph type="title"/>
          </p:nvPr>
        </p:nvSpPr>
        <p:spPr>
          <a:xfrm>
            <a:off x="720000" y="4997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(Model)</a:t>
            </a:r>
            <a:endParaRPr/>
          </a:p>
        </p:txBody>
      </p:sp>
      <p:grpSp>
        <p:nvGrpSpPr>
          <p:cNvPr id="3295" name="Google Shape;3295;p85"/>
          <p:cNvGrpSpPr/>
          <p:nvPr/>
        </p:nvGrpSpPr>
        <p:grpSpPr>
          <a:xfrm>
            <a:off x="6212209" y="1741834"/>
            <a:ext cx="1580257" cy="1867296"/>
            <a:chOff x="863067" y="1741055"/>
            <a:chExt cx="1229293" cy="1452584"/>
          </a:xfrm>
        </p:grpSpPr>
        <p:grpSp>
          <p:nvGrpSpPr>
            <p:cNvPr id="3296" name="Google Shape;3296;p85"/>
            <p:cNvGrpSpPr/>
            <p:nvPr/>
          </p:nvGrpSpPr>
          <p:grpSpPr>
            <a:xfrm>
              <a:off x="863067" y="2851657"/>
              <a:ext cx="1229293" cy="341982"/>
              <a:chOff x="850400" y="4222725"/>
              <a:chExt cx="1796950" cy="499900"/>
            </a:xfrm>
          </p:grpSpPr>
          <p:sp>
            <p:nvSpPr>
              <p:cNvPr id="3297" name="Google Shape;3297;p85"/>
              <p:cNvSpPr/>
              <p:nvPr/>
            </p:nvSpPr>
            <p:spPr>
              <a:xfrm>
                <a:off x="850400" y="4222725"/>
                <a:ext cx="1796950" cy="499900"/>
              </a:xfrm>
              <a:custGeom>
                <a:rect b="b" l="l" r="r" t="t"/>
                <a:pathLst>
                  <a:path extrusionOk="0" h="19996" w="71878">
                    <a:moveTo>
                      <a:pt x="1005" y="0"/>
                    </a:moveTo>
                    <a:cubicBezTo>
                      <a:pt x="457" y="0"/>
                      <a:pt x="1" y="457"/>
                      <a:pt x="1" y="1005"/>
                    </a:cubicBezTo>
                    <a:cubicBezTo>
                      <a:pt x="1" y="1575"/>
                      <a:pt x="457" y="2009"/>
                      <a:pt x="1005" y="2009"/>
                    </a:cubicBezTo>
                    <a:lnTo>
                      <a:pt x="1028" y="2009"/>
                    </a:lnTo>
                    <a:lnTo>
                      <a:pt x="1028" y="17987"/>
                    </a:lnTo>
                    <a:lnTo>
                      <a:pt x="1005" y="17987"/>
                    </a:lnTo>
                    <a:cubicBezTo>
                      <a:pt x="457" y="17987"/>
                      <a:pt x="1" y="18420"/>
                      <a:pt x="1" y="18991"/>
                    </a:cubicBezTo>
                    <a:cubicBezTo>
                      <a:pt x="1" y="19539"/>
                      <a:pt x="457" y="19995"/>
                      <a:pt x="1005" y="19995"/>
                    </a:cubicBezTo>
                    <a:lnTo>
                      <a:pt x="61880" y="19995"/>
                    </a:lnTo>
                    <a:cubicBezTo>
                      <a:pt x="67404" y="19995"/>
                      <a:pt x="71877" y="15522"/>
                      <a:pt x="71877" y="9998"/>
                    </a:cubicBezTo>
                    <a:cubicBezTo>
                      <a:pt x="71877" y="4474"/>
                      <a:pt x="67404" y="0"/>
                      <a:pt x="61880" y="0"/>
                    </a:cubicBezTo>
                    <a:close/>
                  </a:path>
                </a:pathLst>
              </a:custGeom>
              <a:solidFill>
                <a:srgbClr val="DFB0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85"/>
              <p:cNvSpPr/>
              <p:nvPr/>
            </p:nvSpPr>
            <p:spPr>
              <a:xfrm>
                <a:off x="850975" y="4252400"/>
                <a:ext cx="1743300" cy="440550"/>
              </a:xfrm>
              <a:custGeom>
                <a:rect b="b" l="l" r="r" t="t"/>
                <a:pathLst>
                  <a:path extrusionOk="0" h="17622" w="69732">
                    <a:moveTo>
                      <a:pt x="0" y="0"/>
                    </a:moveTo>
                    <a:cubicBezTo>
                      <a:pt x="92" y="480"/>
                      <a:pt x="503" y="822"/>
                      <a:pt x="982" y="822"/>
                    </a:cubicBezTo>
                    <a:lnTo>
                      <a:pt x="1005" y="822"/>
                    </a:lnTo>
                    <a:lnTo>
                      <a:pt x="1005" y="16800"/>
                    </a:lnTo>
                    <a:lnTo>
                      <a:pt x="982" y="16800"/>
                    </a:lnTo>
                    <a:cubicBezTo>
                      <a:pt x="503" y="16800"/>
                      <a:pt x="92" y="17142"/>
                      <a:pt x="0" y="17621"/>
                    </a:cubicBezTo>
                    <a:lnTo>
                      <a:pt x="60921" y="17621"/>
                    </a:lnTo>
                    <a:cubicBezTo>
                      <a:pt x="65783" y="17621"/>
                      <a:pt x="69732" y="13673"/>
                      <a:pt x="69732" y="8811"/>
                    </a:cubicBezTo>
                    <a:cubicBezTo>
                      <a:pt x="69732" y="3949"/>
                      <a:pt x="65783" y="0"/>
                      <a:pt x="60921" y="0"/>
                    </a:cubicBezTo>
                    <a:close/>
                  </a:path>
                </a:pathLst>
              </a:custGeom>
              <a:solidFill>
                <a:srgbClr val="F8C3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85"/>
              <p:cNvSpPr/>
              <p:nvPr/>
            </p:nvSpPr>
            <p:spPr>
              <a:xfrm>
                <a:off x="876075" y="4272950"/>
                <a:ext cx="1692525" cy="399450"/>
              </a:xfrm>
              <a:custGeom>
                <a:rect b="b" l="l" r="r" t="t"/>
                <a:pathLst>
                  <a:path extrusionOk="0" h="15978" w="67701">
                    <a:moveTo>
                      <a:pt x="1" y="0"/>
                    </a:moveTo>
                    <a:lnTo>
                      <a:pt x="1" y="15978"/>
                    </a:lnTo>
                    <a:lnTo>
                      <a:pt x="59712" y="15978"/>
                    </a:lnTo>
                    <a:cubicBezTo>
                      <a:pt x="64117" y="15978"/>
                      <a:pt x="67701" y="12394"/>
                      <a:pt x="67701" y="7989"/>
                    </a:cubicBezTo>
                    <a:cubicBezTo>
                      <a:pt x="67701" y="3584"/>
                      <a:pt x="64117" y="0"/>
                      <a:pt x="597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85"/>
              <p:cNvSpPr/>
              <p:nvPr/>
            </p:nvSpPr>
            <p:spPr>
              <a:xfrm>
                <a:off x="876075" y="4301475"/>
                <a:ext cx="1608075" cy="8000"/>
              </a:xfrm>
              <a:custGeom>
                <a:rect b="b" l="l" r="r" t="t"/>
                <a:pathLst>
                  <a:path extrusionOk="0" h="320" w="64323">
                    <a:moveTo>
                      <a:pt x="1" y="0"/>
                    </a:moveTo>
                    <a:lnTo>
                      <a:pt x="1" y="320"/>
                    </a:lnTo>
                    <a:lnTo>
                      <a:pt x="64322" y="320"/>
                    </a:lnTo>
                    <a:cubicBezTo>
                      <a:pt x="64140" y="206"/>
                      <a:pt x="63980" y="92"/>
                      <a:pt x="63797" y="0"/>
                    </a:cubicBezTo>
                    <a:close/>
                  </a:path>
                </a:pathLst>
              </a:custGeom>
              <a:solidFill>
                <a:srgbClr val="EAD9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85"/>
              <p:cNvSpPr/>
              <p:nvPr/>
            </p:nvSpPr>
            <p:spPr>
              <a:xfrm>
                <a:off x="876075" y="4343125"/>
                <a:ext cx="1651450" cy="8575"/>
              </a:xfrm>
              <a:custGeom>
                <a:rect b="b" l="l" r="r" t="t"/>
                <a:pathLst>
                  <a:path extrusionOk="0" h="343" w="66058">
                    <a:moveTo>
                      <a:pt x="1" y="1"/>
                    </a:moveTo>
                    <a:lnTo>
                      <a:pt x="1" y="343"/>
                    </a:lnTo>
                    <a:lnTo>
                      <a:pt x="66057" y="343"/>
                    </a:lnTo>
                    <a:cubicBezTo>
                      <a:pt x="65966" y="229"/>
                      <a:pt x="65875" y="115"/>
                      <a:pt x="65783" y="1"/>
                    </a:cubicBezTo>
                    <a:close/>
                  </a:path>
                </a:pathLst>
              </a:custGeom>
              <a:solidFill>
                <a:srgbClr val="EAD9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85"/>
              <p:cNvSpPr/>
              <p:nvPr/>
            </p:nvSpPr>
            <p:spPr>
              <a:xfrm>
                <a:off x="876075" y="4384775"/>
                <a:ext cx="1675975" cy="8600"/>
              </a:xfrm>
              <a:custGeom>
                <a:rect b="b" l="l" r="r" t="t"/>
                <a:pathLst>
                  <a:path extrusionOk="0" h="344" w="67039">
                    <a:moveTo>
                      <a:pt x="1" y="1"/>
                    </a:moveTo>
                    <a:lnTo>
                      <a:pt x="1" y="343"/>
                    </a:lnTo>
                    <a:lnTo>
                      <a:pt x="67039" y="343"/>
                    </a:lnTo>
                    <a:cubicBezTo>
                      <a:pt x="66993" y="229"/>
                      <a:pt x="66924" y="115"/>
                      <a:pt x="66879" y="1"/>
                    </a:cubicBezTo>
                    <a:close/>
                  </a:path>
                </a:pathLst>
              </a:custGeom>
              <a:solidFill>
                <a:srgbClr val="EAD9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85"/>
              <p:cNvSpPr/>
              <p:nvPr/>
            </p:nvSpPr>
            <p:spPr>
              <a:xfrm>
                <a:off x="876075" y="4426450"/>
                <a:ext cx="1688525" cy="8575"/>
              </a:xfrm>
              <a:custGeom>
                <a:rect b="b" l="l" r="r" t="t"/>
                <a:pathLst>
                  <a:path extrusionOk="0" h="343" w="67541">
                    <a:moveTo>
                      <a:pt x="1" y="0"/>
                    </a:moveTo>
                    <a:lnTo>
                      <a:pt x="1" y="342"/>
                    </a:lnTo>
                    <a:lnTo>
                      <a:pt x="67541" y="342"/>
                    </a:lnTo>
                    <a:cubicBezTo>
                      <a:pt x="67518" y="228"/>
                      <a:pt x="67495" y="114"/>
                      <a:pt x="67472" y="0"/>
                    </a:cubicBezTo>
                    <a:close/>
                  </a:path>
                </a:pathLst>
              </a:custGeom>
              <a:solidFill>
                <a:srgbClr val="EAD9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85"/>
              <p:cNvSpPr/>
              <p:nvPr/>
            </p:nvSpPr>
            <p:spPr>
              <a:xfrm>
                <a:off x="876075" y="4468675"/>
                <a:ext cx="1692525" cy="8000"/>
              </a:xfrm>
              <a:custGeom>
                <a:rect b="b" l="l" r="r" t="t"/>
                <a:pathLst>
                  <a:path extrusionOk="0" h="320" w="67701">
                    <a:moveTo>
                      <a:pt x="1" y="0"/>
                    </a:moveTo>
                    <a:lnTo>
                      <a:pt x="1" y="320"/>
                    </a:lnTo>
                    <a:lnTo>
                      <a:pt x="67678" y="320"/>
                    </a:lnTo>
                    <a:cubicBezTo>
                      <a:pt x="67678" y="274"/>
                      <a:pt x="67701" y="206"/>
                      <a:pt x="67701" y="160"/>
                    </a:cubicBezTo>
                    <a:cubicBezTo>
                      <a:pt x="67701" y="91"/>
                      <a:pt x="67678" y="46"/>
                      <a:pt x="67678" y="0"/>
                    </a:cubicBezTo>
                    <a:close/>
                  </a:path>
                </a:pathLst>
              </a:custGeom>
              <a:solidFill>
                <a:srgbClr val="EAD9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85"/>
              <p:cNvSpPr/>
              <p:nvPr/>
            </p:nvSpPr>
            <p:spPr>
              <a:xfrm>
                <a:off x="876075" y="4510325"/>
                <a:ext cx="1688525" cy="8575"/>
              </a:xfrm>
              <a:custGeom>
                <a:rect b="b" l="l" r="r" t="t"/>
                <a:pathLst>
                  <a:path extrusionOk="0" h="343" w="67541">
                    <a:moveTo>
                      <a:pt x="1" y="0"/>
                    </a:moveTo>
                    <a:lnTo>
                      <a:pt x="1" y="343"/>
                    </a:lnTo>
                    <a:lnTo>
                      <a:pt x="67472" y="343"/>
                    </a:lnTo>
                    <a:cubicBezTo>
                      <a:pt x="67495" y="229"/>
                      <a:pt x="67518" y="115"/>
                      <a:pt x="67541" y="0"/>
                    </a:cubicBezTo>
                    <a:close/>
                  </a:path>
                </a:pathLst>
              </a:custGeom>
              <a:solidFill>
                <a:srgbClr val="EAD9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85"/>
              <p:cNvSpPr/>
              <p:nvPr/>
            </p:nvSpPr>
            <p:spPr>
              <a:xfrm>
                <a:off x="876075" y="4551975"/>
                <a:ext cx="1675975" cy="8575"/>
              </a:xfrm>
              <a:custGeom>
                <a:rect b="b" l="l" r="r" t="t"/>
                <a:pathLst>
                  <a:path extrusionOk="0" h="343" w="67039">
                    <a:moveTo>
                      <a:pt x="1" y="1"/>
                    </a:moveTo>
                    <a:lnTo>
                      <a:pt x="1" y="343"/>
                    </a:lnTo>
                    <a:lnTo>
                      <a:pt x="66879" y="343"/>
                    </a:lnTo>
                    <a:cubicBezTo>
                      <a:pt x="66924" y="229"/>
                      <a:pt x="66993" y="115"/>
                      <a:pt x="67039" y="1"/>
                    </a:cubicBezTo>
                    <a:close/>
                  </a:path>
                </a:pathLst>
              </a:custGeom>
              <a:solidFill>
                <a:srgbClr val="EAD9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85"/>
              <p:cNvSpPr/>
              <p:nvPr/>
            </p:nvSpPr>
            <p:spPr>
              <a:xfrm>
                <a:off x="876075" y="4593625"/>
                <a:ext cx="1651450" cy="8600"/>
              </a:xfrm>
              <a:custGeom>
                <a:rect b="b" l="l" r="r" t="t"/>
                <a:pathLst>
                  <a:path extrusionOk="0" h="344" w="66058">
                    <a:moveTo>
                      <a:pt x="1" y="1"/>
                    </a:moveTo>
                    <a:lnTo>
                      <a:pt x="1" y="343"/>
                    </a:lnTo>
                    <a:lnTo>
                      <a:pt x="65783" y="343"/>
                    </a:lnTo>
                    <a:cubicBezTo>
                      <a:pt x="65875" y="229"/>
                      <a:pt x="65966" y="115"/>
                      <a:pt x="66057" y="1"/>
                    </a:cubicBezTo>
                    <a:close/>
                  </a:path>
                </a:pathLst>
              </a:custGeom>
              <a:solidFill>
                <a:srgbClr val="EAD9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85"/>
              <p:cNvSpPr/>
              <p:nvPr/>
            </p:nvSpPr>
            <p:spPr>
              <a:xfrm>
                <a:off x="876075" y="4635300"/>
                <a:ext cx="1608075" cy="8575"/>
              </a:xfrm>
              <a:custGeom>
                <a:rect b="b" l="l" r="r" t="t"/>
                <a:pathLst>
                  <a:path extrusionOk="0" h="343" w="64323">
                    <a:moveTo>
                      <a:pt x="1" y="0"/>
                    </a:moveTo>
                    <a:lnTo>
                      <a:pt x="1" y="342"/>
                    </a:lnTo>
                    <a:lnTo>
                      <a:pt x="63797" y="342"/>
                    </a:lnTo>
                    <a:cubicBezTo>
                      <a:pt x="63980" y="251"/>
                      <a:pt x="64140" y="137"/>
                      <a:pt x="64322" y="0"/>
                    </a:cubicBezTo>
                    <a:close/>
                  </a:path>
                </a:pathLst>
              </a:custGeom>
              <a:solidFill>
                <a:srgbClr val="EAD9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85"/>
              <p:cNvSpPr/>
              <p:nvPr/>
            </p:nvSpPr>
            <p:spPr>
              <a:xfrm>
                <a:off x="2189100" y="4435000"/>
                <a:ext cx="205450" cy="279050"/>
              </a:xfrm>
              <a:custGeom>
                <a:rect b="b" l="l" r="r" t="t"/>
                <a:pathLst>
                  <a:path extrusionOk="0" h="11162" w="8218">
                    <a:moveTo>
                      <a:pt x="1" y="0"/>
                    </a:moveTo>
                    <a:lnTo>
                      <a:pt x="1" y="11162"/>
                    </a:lnTo>
                    <a:lnTo>
                      <a:pt x="4109" y="9222"/>
                    </a:lnTo>
                    <a:lnTo>
                      <a:pt x="8218" y="11162"/>
                    </a:lnTo>
                    <a:lnTo>
                      <a:pt x="8218" y="0"/>
                    </a:lnTo>
                    <a:close/>
                  </a:path>
                </a:pathLst>
              </a:custGeom>
              <a:solidFill>
                <a:srgbClr val="212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85"/>
              <p:cNvSpPr/>
              <p:nvPr/>
            </p:nvSpPr>
            <p:spPr>
              <a:xfrm>
                <a:off x="2189100" y="4435000"/>
                <a:ext cx="205450" cy="279050"/>
              </a:xfrm>
              <a:custGeom>
                <a:rect b="b" l="l" r="r" t="t"/>
                <a:pathLst>
                  <a:path extrusionOk="0" h="11162" w="8218">
                    <a:moveTo>
                      <a:pt x="1" y="0"/>
                    </a:moveTo>
                    <a:lnTo>
                      <a:pt x="8218" y="11162"/>
                    </a:lnTo>
                    <a:lnTo>
                      <a:pt x="8218" y="0"/>
                    </a:lnTo>
                    <a:close/>
                  </a:path>
                </a:pathLst>
              </a:custGeom>
              <a:solidFill>
                <a:srgbClr val="3A47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11" name="Google Shape;3311;p85"/>
            <p:cNvGrpSpPr/>
            <p:nvPr/>
          </p:nvGrpSpPr>
          <p:grpSpPr>
            <a:xfrm>
              <a:off x="950512" y="1741055"/>
              <a:ext cx="541841" cy="1110619"/>
              <a:chOff x="978225" y="2599275"/>
              <a:chExt cx="792050" cy="1623475"/>
            </a:xfrm>
          </p:grpSpPr>
          <p:sp>
            <p:nvSpPr>
              <p:cNvPr id="3312" name="Google Shape;3312;p85"/>
              <p:cNvSpPr/>
              <p:nvPr/>
            </p:nvSpPr>
            <p:spPr>
              <a:xfrm>
                <a:off x="1042700" y="2702000"/>
                <a:ext cx="663675" cy="1413475"/>
              </a:xfrm>
              <a:custGeom>
                <a:rect b="b" l="l" r="r" t="t"/>
                <a:pathLst>
                  <a:path extrusionOk="0" h="56539" w="26547">
                    <a:moveTo>
                      <a:pt x="1" y="0"/>
                    </a:moveTo>
                    <a:lnTo>
                      <a:pt x="1" y="17781"/>
                    </a:lnTo>
                    <a:cubicBezTo>
                      <a:pt x="1" y="22483"/>
                      <a:pt x="3813" y="26295"/>
                      <a:pt x="8515" y="26295"/>
                    </a:cubicBezTo>
                    <a:lnTo>
                      <a:pt x="8560" y="26295"/>
                    </a:lnTo>
                    <a:lnTo>
                      <a:pt x="8560" y="30244"/>
                    </a:lnTo>
                    <a:lnTo>
                      <a:pt x="8515" y="30244"/>
                    </a:lnTo>
                    <a:cubicBezTo>
                      <a:pt x="3813" y="30244"/>
                      <a:pt x="1" y="34055"/>
                      <a:pt x="1" y="38757"/>
                    </a:cubicBezTo>
                    <a:lnTo>
                      <a:pt x="1" y="56538"/>
                    </a:lnTo>
                    <a:lnTo>
                      <a:pt x="26547" y="56538"/>
                    </a:lnTo>
                    <a:lnTo>
                      <a:pt x="26547" y="38757"/>
                    </a:lnTo>
                    <a:cubicBezTo>
                      <a:pt x="26547" y="34055"/>
                      <a:pt x="22735" y="30244"/>
                      <a:pt x="18033" y="30244"/>
                    </a:cubicBezTo>
                    <a:lnTo>
                      <a:pt x="17987" y="30244"/>
                    </a:lnTo>
                    <a:lnTo>
                      <a:pt x="17987" y="26295"/>
                    </a:lnTo>
                    <a:lnTo>
                      <a:pt x="18033" y="26295"/>
                    </a:lnTo>
                    <a:cubicBezTo>
                      <a:pt x="22735" y="26295"/>
                      <a:pt x="26547" y="22483"/>
                      <a:pt x="26547" y="17781"/>
                    </a:cubicBezTo>
                    <a:lnTo>
                      <a:pt x="26547" y="0"/>
                    </a:lnTo>
                    <a:close/>
                  </a:path>
                </a:pathLst>
              </a:custGeom>
              <a:solidFill>
                <a:srgbClr val="2128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85"/>
              <p:cNvSpPr/>
              <p:nvPr/>
            </p:nvSpPr>
            <p:spPr>
              <a:xfrm>
                <a:off x="1071225" y="2695725"/>
                <a:ext cx="606625" cy="1424300"/>
              </a:xfrm>
              <a:custGeom>
                <a:rect b="b" l="l" r="r" t="t"/>
                <a:pathLst>
                  <a:path extrusionOk="0" h="56972" w="24265">
                    <a:moveTo>
                      <a:pt x="1" y="0"/>
                    </a:moveTo>
                    <a:lnTo>
                      <a:pt x="1" y="18032"/>
                    </a:lnTo>
                    <a:cubicBezTo>
                      <a:pt x="1" y="22095"/>
                      <a:pt x="3288" y="25405"/>
                      <a:pt x="7374" y="25405"/>
                    </a:cubicBezTo>
                    <a:lnTo>
                      <a:pt x="7419" y="25405"/>
                    </a:lnTo>
                    <a:cubicBezTo>
                      <a:pt x="8035" y="25405"/>
                      <a:pt x="8538" y="25930"/>
                      <a:pt x="8538" y="26546"/>
                    </a:cubicBezTo>
                    <a:lnTo>
                      <a:pt x="8538" y="30495"/>
                    </a:lnTo>
                    <a:cubicBezTo>
                      <a:pt x="8538" y="31111"/>
                      <a:pt x="8035" y="31636"/>
                      <a:pt x="7419" y="31636"/>
                    </a:cubicBezTo>
                    <a:lnTo>
                      <a:pt x="7374" y="31636"/>
                    </a:lnTo>
                    <a:cubicBezTo>
                      <a:pt x="3288" y="31636"/>
                      <a:pt x="1" y="34946"/>
                      <a:pt x="1" y="39008"/>
                    </a:cubicBezTo>
                    <a:lnTo>
                      <a:pt x="1" y="56972"/>
                    </a:lnTo>
                    <a:lnTo>
                      <a:pt x="24264" y="56972"/>
                    </a:lnTo>
                    <a:lnTo>
                      <a:pt x="24264" y="39008"/>
                    </a:lnTo>
                    <a:cubicBezTo>
                      <a:pt x="24264" y="34946"/>
                      <a:pt x="20955" y="31636"/>
                      <a:pt x="16892" y="31636"/>
                    </a:cubicBezTo>
                    <a:lnTo>
                      <a:pt x="16846" y="31636"/>
                    </a:lnTo>
                    <a:cubicBezTo>
                      <a:pt x="16207" y="31636"/>
                      <a:pt x="15705" y="31111"/>
                      <a:pt x="15705" y="30495"/>
                    </a:cubicBezTo>
                    <a:lnTo>
                      <a:pt x="15705" y="26546"/>
                    </a:lnTo>
                    <a:cubicBezTo>
                      <a:pt x="15705" y="25930"/>
                      <a:pt x="16207" y="25405"/>
                      <a:pt x="16846" y="25405"/>
                    </a:cubicBezTo>
                    <a:lnTo>
                      <a:pt x="16892" y="25405"/>
                    </a:lnTo>
                    <a:cubicBezTo>
                      <a:pt x="20955" y="25405"/>
                      <a:pt x="24264" y="22095"/>
                      <a:pt x="24264" y="18032"/>
                    </a:cubicBezTo>
                    <a:lnTo>
                      <a:pt x="24264" y="0"/>
                    </a:lnTo>
                    <a:close/>
                  </a:path>
                </a:pathLst>
              </a:custGeom>
              <a:solidFill>
                <a:srgbClr val="3A476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85"/>
              <p:cNvSpPr/>
              <p:nvPr/>
            </p:nvSpPr>
            <p:spPr>
              <a:xfrm>
                <a:off x="1084925" y="2986725"/>
                <a:ext cx="578650" cy="1086525"/>
              </a:xfrm>
              <a:custGeom>
                <a:rect b="b" l="l" r="r" t="t"/>
                <a:pathLst>
                  <a:path extrusionOk="0" h="43461" w="23146">
                    <a:moveTo>
                      <a:pt x="1" y="1"/>
                    </a:moveTo>
                    <a:lnTo>
                      <a:pt x="1" y="6392"/>
                    </a:lnTo>
                    <a:cubicBezTo>
                      <a:pt x="1" y="10158"/>
                      <a:pt x="3059" y="13217"/>
                      <a:pt x="6826" y="13217"/>
                    </a:cubicBezTo>
                    <a:lnTo>
                      <a:pt x="6871" y="13217"/>
                    </a:lnTo>
                    <a:cubicBezTo>
                      <a:pt x="7807" y="13217"/>
                      <a:pt x="8560" y="13970"/>
                      <a:pt x="8560" y="14906"/>
                    </a:cubicBezTo>
                    <a:lnTo>
                      <a:pt x="8560" y="21228"/>
                    </a:lnTo>
                    <a:cubicBezTo>
                      <a:pt x="8560" y="22164"/>
                      <a:pt x="1" y="27483"/>
                      <a:pt x="1" y="31249"/>
                    </a:cubicBezTo>
                    <a:lnTo>
                      <a:pt x="1" y="43460"/>
                    </a:lnTo>
                    <a:lnTo>
                      <a:pt x="23146" y="43460"/>
                    </a:lnTo>
                    <a:lnTo>
                      <a:pt x="23146" y="31249"/>
                    </a:lnTo>
                    <a:cubicBezTo>
                      <a:pt x="23146" y="27483"/>
                      <a:pt x="14586" y="22164"/>
                      <a:pt x="14586" y="21228"/>
                    </a:cubicBezTo>
                    <a:lnTo>
                      <a:pt x="14586" y="14906"/>
                    </a:lnTo>
                    <a:cubicBezTo>
                      <a:pt x="14586" y="13970"/>
                      <a:pt x="15362" y="13217"/>
                      <a:pt x="16298" y="13217"/>
                    </a:cubicBezTo>
                    <a:lnTo>
                      <a:pt x="16344" y="13217"/>
                    </a:lnTo>
                    <a:cubicBezTo>
                      <a:pt x="20087" y="13217"/>
                      <a:pt x="23146" y="10158"/>
                      <a:pt x="23146" y="6392"/>
                    </a:cubicBezTo>
                    <a:lnTo>
                      <a:pt x="23146" y="255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AD9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85"/>
              <p:cNvSpPr/>
              <p:nvPr/>
            </p:nvSpPr>
            <p:spPr>
              <a:xfrm>
                <a:off x="1083225" y="2974750"/>
                <a:ext cx="582075" cy="88225"/>
              </a:xfrm>
              <a:custGeom>
                <a:rect b="b" l="l" r="r" t="t"/>
                <a:pathLst>
                  <a:path extrusionOk="0" h="3529" w="23283">
                    <a:moveTo>
                      <a:pt x="3352" y="0"/>
                    </a:moveTo>
                    <a:cubicBezTo>
                      <a:pt x="1357" y="0"/>
                      <a:pt x="113" y="160"/>
                      <a:pt x="69" y="480"/>
                    </a:cubicBezTo>
                    <a:cubicBezTo>
                      <a:pt x="0" y="1142"/>
                      <a:pt x="5113" y="2260"/>
                      <a:pt x="11504" y="2968"/>
                    </a:cubicBezTo>
                    <a:cubicBezTo>
                      <a:pt x="14859" y="3339"/>
                      <a:pt x="17900" y="3528"/>
                      <a:pt x="20042" y="3528"/>
                    </a:cubicBezTo>
                    <a:cubicBezTo>
                      <a:pt x="21979" y="3528"/>
                      <a:pt x="23181" y="3374"/>
                      <a:pt x="23214" y="3059"/>
                    </a:cubicBezTo>
                    <a:cubicBezTo>
                      <a:pt x="23282" y="2374"/>
                      <a:pt x="18169" y="1256"/>
                      <a:pt x="11778" y="548"/>
                    </a:cubicBezTo>
                    <a:cubicBezTo>
                      <a:pt x="8476" y="183"/>
                      <a:pt x="5485" y="0"/>
                      <a:pt x="33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85"/>
              <p:cNvSpPr/>
              <p:nvPr/>
            </p:nvSpPr>
            <p:spPr>
              <a:xfrm>
                <a:off x="1084925" y="3013550"/>
                <a:ext cx="578650" cy="1059700"/>
              </a:xfrm>
              <a:custGeom>
                <a:rect b="b" l="l" r="r" t="t"/>
                <a:pathLst>
                  <a:path extrusionOk="0" h="42388" w="23146">
                    <a:moveTo>
                      <a:pt x="1" y="1"/>
                    </a:moveTo>
                    <a:lnTo>
                      <a:pt x="1" y="5319"/>
                    </a:lnTo>
                    <a:cubicBezTo>
                      <a:pt x="1" y="9085"/>
                      <a:pt x="3059" y="12144"/>
                      <a:pt x="6826" y="12144"/>
                    </a:cubicBezTo>
                    <a:lnTo>
                      <a:pt x="6871" y="12144"/>
                    </a:lnTo>
                    <a:cubicBezTo>
                      <a:pt x="7807" y="12144"/>
                      <a:pt x="8560" y="12897"/>
                      <a:pt x="8560" y="13833"/>
                    </a:cubicBezTo>
                    <a:lnTo>
                      <a:pt x="8560" y="20155"/>
                    </a:lnTo>
                    <a:cubicBezTo>
                      <a:pt x="8560" y="21091"/>
                      <a:pt x="1" y="26410"/>
                      <a:pt x="1" y="30176"/>
                    </a:cubicBezTo>
                    <a:lnTo>
                      <a:pt x="1" y="42387"/>
                    </a:lnTo>
                    <a:lnTo>
                      <a:pt x="23146" y="42387"/>
                    </a:lnTo>
                    <a:lnTo>
                      <a:pt x="23146" y="38826"/>
                    </a:lnTo>
                    <a:cubicBezTo>
                      <a:pt x="20315" y="38096"/>
                      <a:pt x="17804" y="36339"/>
                      <a:pt x="15705" y="34102"/>
                    </a:cubicBezTo>
                    <a:cubicBezTo>
                      <a:pt x="12304" y="30518"/>
                      <a:pt x="11185" y="26273"/>
                      <a:pt x="11276" y="21434"/>
                    </a:cubicBezTo>
                    <a:cubicBezTo>
                      <a:pt x="11368" y="17941"/>
                      <a:pt x="12555" y="12760"/>
                      <a:pt x="10843" y="9542"/>
                    </a:cubicBezTo>
                    <a:cubicBezTo>
                      <a:pt x="9587" y="7328"/>
                      <a:pt x="6004" y="7259"/>
                      <a:pt x="4064" y="5890"/>
                    </a:cubicBezTo>
                    <a:cubicBezTo>
                      <a:pt x="1895" y="4429"/>
                      <a:pt x="731" y="2329"/>
                      <a:pt x="1" y="1"/>
                    </a:cubicBezTo>
                    <a:close/>
                  </a:path>
                </a:pathLst>
              </a:custGeom>
              <a:solidFill>
                <a:srgbClr val="EAD9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85"/>
              <p:cNvSpPr/>
              <p:nvPr/>
            </p:nvSpPr>
            <p:spPr>
              <a:xfrm>
                <a:off x="1042709" y="2701994"/>
                <a:ext cx="663675" cy="1413475"/>
              </a:xfrm>
              <a:custGeom>
                <a:rect b="b" l="l" r="r" t="t"/>
                <a:pathLst>
                  <a:path extrusionOk="0" h="56539" w="26547">
                    <a:moveTo>
                      <a:pt x="1" y="0"/>
                    </a:moveTo>
                    <a:lnTo>
                      <a:pt x="1" y="17781"/>
                    </a:lnTo>
                    <a:cubicBezTo>
                      <a:pt x="1" y="22483"/>
                      <a:pt x="3813" y="26295"/>
                      <a:pt x="8515" y="26295"/>
                    </a:cubicBezTo>
                    <a:lnTo>
                      <a:pt x="8560" y="26295"/>
                    </a:lnTo>
                    <a:lnTo>
                      <a:pt x="8560" y="30244"/>
                    </a:lnTo>
                    <a:lnTo>
                      <a:pt x="8515" y="30244"/>
                    </a:lnTo>
                    <a:cubicBezTo>
                      <a:pt x="3813" y="30244"/>
                      <a:pt x="1" y="34055"/>
                      <a:pt x="1" y="38757"/>
                    </a:cubicBezTo>
                    <a:lnTo>
                      <a:pt x="1" y="56538"/>
                    </a:lnTo>
                    <a:lnTo>
                      <a:pt x="26547" y="56538"/>
                    </a:lnTo>
                    <a:lnTo>
                      <a:pt x="1142" y="0"/>
                    </a:lnTo>
                    <a:close/>
                  </a:path>
                </a:pathLst>
              </a:custGeom>
              <a:solidFill>
                <a:srgbClr val="3A4769">
                  <a:alpha val="2893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85"/>
              <p:cNvSpPr/>
              <p:nvPr/>
            </p:nvSpPr>
            <p:spPr>
              <a:xfrm>
                <a:off x="1022150" y="4102325"/>
                <a:ext cx="704200" cy="17700"/>
              </a:xfrm>
              <a:custGeom>
                <a:rect b="b" l="l" r="r" t="t"/>
                <a:pathLst>
                  <a:path extrusionOk="0" h="708" w="28168">
                    <a:moveTo>
                      <a:pt x="343" y="0"/>
                    </a:moveTo>
                    <a:cubicBezTo>
                      <a:pt x="161" y="0"/>
                      <a:pt x="1" y="160"/>
                      <a:pt x="1" y="366"/>
                    </a:cubicBezTo>
                    <a:cubicBezTo>
                      <a:pt x="1" y="548"/>
                      <a:pt x="161" y="708"/>
                      <a:pt x="343" y="708"/>
                    </a:cubicBezTo>
                    <a:lnTo>
                      <a:pt x="27825" y="708"/>
                    </a:lnTo>
                    <a:cubicBezTo>
                      <a:pt x="28008" y="708"/>
                      <a:pt x="28167" y="548"/>
                      <a:pt x="28167" y="366"/>
                    </a:cubicBezTo>
                    <a:cubicBezTo>
                      <a:pt x="28167" y="160"/>
                      <a:pt x="28008" y="0"/>
                      <a:pt x="27825" y="0"/>
                    </a:cubicBezTo>
                    <a:close/>
                  </a:path>
                </a:pathLst>
              </a:custGeom>
              <a:solidFill>
                <a:srgbClr val="DFB0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85"/>
              <p:cNvSpPr/>
              <p:nvPr/>
            </p:nvSpPr>
            <p:spPr>
              <a:xfrm>
                <a:off x="1022725" y="2702000"/>
                <a:ext cx="700200" cy="17125"/>
              </a:xfrm>
              <a:custGeom>
                <a:rect b="b" l="l" r="r" t="t"/>
                <a:pathLst>
                  <a:path extrusionOk="0" h="685" w="28008">
                    <a:moveTo>
                      <a:pt x="343" y="0"/>
                    </a:moveTo>
                    <a:cubicBezTo>
                      <a:pt x="161" y="0"/>
                      <a:pt x="1" y="160"/>
                      <a:pt x="1" y="342"/>
                    </a:cubicBezTo>
                    <a:cubicBezTo>
                      <a:pt x="1" y="525"/>
                      <a:pt x="161" y="685"/>
                      <a:pt x="343" y="685"/>
                    </a:cubicBezTo>
                    <a:lnTo>
                      <a:pt x="27665" y="685"/>
                    </a:lnTo>
                    <a:cubicBezTo>
                      <a:pt x="27848" y="685"/>
                      <a:pt x="28007" y="525"/>
                      <a:pt x="28007" y="342"/>
                    </a:cubicBezTo>
                    <a:cubicBezTo>
                      <a:pt x="28007" y="160"/>
                      <a:pt x="27848" y="0"/>
                      <a:pt x="27665" y="0"/>
                    </a:cubicBezTo>
                    <a:close/>
                  </a:path>
                </a:pathLst>
              </a:custGeom>
              <a:solidFill>
                <a:srgbClr val="DFB0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85"/>
              <p:cNvSpPr/>
              <p:nvPr/>
            </p:nvSpPr>
            <p:spPr>
              <a:xfrm>
                <a:off x="978225" y="4117725"/>
                <a:ext cx="792050" cy="105025"/>
              </a:xfrm>
              <a:custGeom>
                <a:rect b="b" l="l" r="r" t="t"/>
                <a:pathLst>
                  <a:path extrusionOk="0" h="4201" w="31682">
                    <a:moveTo>
                      <a:pt x="2100" y="1"/>
                    </a:moveTo>
                    <a:cubicBezTo>
                      <a:pt x="936" y="1"/>
                      <a:pt x="0" y="936"/>
                      <a:pt x="0" y="2101"/>
                    </a:cubicBezTo>
                    <a:cubicBezTo>
                      <a:pt x="0" y="3265"/>
                      <a:pt x="936" y="4200"/>
                      <a:pt x="2100" y="4200"/>
                    </a:cubicBezTo>
                    <a:lnTo>
                      <a:pt x="29582" y="4200"/>
                    </a:lnTo>
                    <a:cubicBezTo>
                      <a:pt x="30746" y="4200"/>
                      <a:pt x="31682" y="3265"/>
                      <a:pt x="31682" y="2101"/>
                    </a:cubicBezTo>
                    <a:cubicBezTo>
                      <a:pt x="31682" y="936"/>
                      <a:pt x="30746" y="1"/>
                      <a:pt x="29582" y="1"/>
                    </a:cubicBezTo>
                    <a:close/>
                  </a:path>
                </a:pathLst>
              </a:custGeom>
              <a:solidFill>
                <a:srgbClr val="F8C3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85"/>
              <p:cNvSpPr/>
              <p:nvPr/>
            </p:nvSpPr>
            <p:spPr>
              <a:xfrm>
                <a:off x="978225" y="4170225"/>
                <a:ext cx="792050" cy="52525"/>
              </a:xfrm>
              <a:custGeom>
                <a:rect b="b" l="l" r="r" t="t"/>
                <a:pathLst>
                  <a:path extrusionOk="0" h="2101" w="31682">
                    <a:moveTo>
                      <a:pt x="0" y="1"/>
                    </a:moveTo>
                    <a:cubicBezTo>
                      <a:pt x="0" y="1165"/>
                      <a:pt x="936" y="2100"/>
                      <a:pt x="2100" y="2100"/>
                    </a:cubicBezTo>
                    <a:lnTo>
                      <a:pt x="29582" y="2100"/>
                    </a:lnTo>
                    <a:cubicBezTo>
                      <a:pt x="30746" y="2100"/>
                      <a:pt x="31682" y="1165"/>
                      <a:pt x="31682" y="1"/>
                    </a:cubicBezTo>
                    <a:close/>
                  </a:path>
                </a:pathLst>
              </a:custGeom>
              <a:solidFill>
                <a:srgbClr val="DFB0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85"/>
              <p:cNvSpPr/>
              <p:nvPr/>
            </p:nvSpPr>
            <p:spPr>
              <a:xfrm>
                <a:off x="978225" y="2599275"/>
                <a:ext cx="792050" cy="105025"/>
              </a:xfrm>
              <a:custGeom>
                <a:rect b="b" l="l" r="r" t="t"/>
                <a:pathLst>
                  <a:path extrusionOk="0" h="4201" w="31682">
                    <a:moveTo>
                      <a:pt x="2100" y="1"/>
                    </a:moveTo>
                    <a:cubicBezTo>
                      <a:pt x="936" y="1"/>
                      <a:pt x="0" y="936"/>
                      <a:pt x="0" y="2100"/>
                    </a:cubicBezTo>
                    <a:cubicBezTo>
                      <a:pt x="0" y="3265"/>
                      <a:pt x="936" y="4200"/>
                      <a:pt x="2100" y="4200"/>
                    </a:cubicBezTo>
                    <a:lnTo>
                      <a:pt x="29582" y="4200"/>
                    </a:lnTo>
                    <a:cubicBezTo>
                      <a:pt x="30746" y="4200"/>
                      <a:pt x="31682" y="3265"/>
                      <a:pt x="31682" y="2100"/>
                    </a:cubicBezTo>
                    <a:cubicBezTo>
                      <a:pt x="31682" y="936"/>
                      <a:pt x="30746" y="1"/>
                      <a:pt x="29582" y="1"/>
                    </a:cubicBezTo>
                    <a:close/>
                  </a:path>
                </a:pathLst>
              </a:custGeom>
              <a:solidFill>
                <a:srgbClr val="F8C36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85"/>
              <p:cNvSpPr/>
              <p:nvPr/>
            </p:nvSpPr>
            <p:spPr>
              <a:xfrm>
                <a:off x="978225" y="2599275"/>
                <a:ext cx="792050" cy="52525"/>
              </a:xfrm>
              <a:custGeom>
                <a:rect b="b" l="l" r="r" t="t"/>
                <a:pathLst>
                  <a:path extrusionOk="0" h="2101" w="31682">
                    <a:moveTo>
                      <a:pt x="2100" y="1"/>
                    </a:moveTo>
                    <a:cubicBezTo>
                      <a:pt x="936" y="1"/>
                      <a:pt x="0" y="936"/>
                      <a:pt x="0" y="2100"/>
                    </a:cubicBezTo>
                    <a:lnTo>
                      <a:pt x="31682" y="2100"/>
                    </a:lnTo>
                    <a:cubicBezTo>
                      <a:pt x="31682" y="936"/>
                      <a:pt x="30746" y="1"/>
                      <a:pt x="29582" y="1"/>
                    </a:cubicBezTo>
                    <a:close/>
                  </a:path>
                </a:pathLst>
              </a:custGeom>
              <a:solidFill>
                <a:srgbClr val="DFB05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8" name="Shape 3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9" name="Google Shape;3059;p68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060" name="Google Shape;3060;p68"/>
          <p:cNvSpPr txBox="1"/>
          <p:nvPr>
            <p:ph type="title"/>
          </p:nvPr>
        </p:nvSpPr>
        <p:spPr>
          <a:xfrm>
            <a:off x="1107350" y="1492400"/>
            <a:ext cx="662100" cy="5268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01</a:t>
            </a:r>
            <a:endParaRPr b="1" sz="3000"/>
          </a:p>
        </p:txBody>
      </p:sp>
      <p:sp>
        <p:nvSpPr>
          <p:cNvPr id="3061" name="Google Shape;3061;p68"/>
          <p:cNvSpPr txBox="1"/>
          <p:nvPr>
            <p:ph idx="9" type="subTitle"/>
          </p:nvPr>
        </p:nvSpPr>
        <p:spPr>
          <a:xfrm>
            <a:off x="1769450" y="1492400"/>
            <a:ext cx="2336400" cy="5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Research Questions</a:t>
            </a:r>
            <a:endParaRPr b="0" sz="1800"/>
          </a:p>
        </p:txBody>
      </p:sp>
      <p:sp>
        <p:nvSpPr>
          <p:cNvPr id="3062" name="Google Shape;3062;p68"/>
          <p:cNvSpPr txBox="1"/>
          <p:nvPr>
            <p:ph type="title"/>
          </p:nvPr>
        </p:nvSpPr>
        <p:spPr>
          <a:xfrm>
            <a:off x="1107350" y="2199275"/>
            <a:ext cx="662100" cy="5268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02</a:t>
            </a:r>
            <a:endParaRPr b="1" sz="3000"/>
          </a:p>
        </p:txBody>
      </p:sp>
      <p:sp>
        <p:nvSpPr>
          <p:cNvPr id="3063" name="Google Shape;3063;p68"/>
          <p:cNvSpPr txBox="1"/>
          <p:nvPr>
            <p:ph idx="9" type="subTitle"/>
          </p:nvPr>
        </p:nvSpPr>
        <p:spPr>
          <a:xfrm>
            <a:off x="1769450" y="2199275"/>
            <a:ext cx="2336400" cy="5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Dataset</a:t>
            </a:r>
            <a:endParaRPr b="0" sz="1800"/>
          </a:p>
        </p:txBody>
      </p:sp>
      <p:sp>
        <p:nvSpPr>
          <p:cNvPr id="3064" name="Google Shape;3064;p68"/>
          <p:cNvSpPr txBox="1"/>
          <p:nvPr>
            <p:ph type="title"/>
          </p:nvPr>
        </p:nvSpPr>
        <p:spPr>
          <a:xfrm>
            <a:off x="1107350" y="2906150"/>
            <a:ext cx="662100" cy="5268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03</a:t>
            </a:r>
            <a:endParaRPr b="1" sz="3000"/>
          </a:p>
        </p:txBody>
      </p:sp>
      <p:sp>
        <p:nvSpPr>
          <p:cNvPr id="3065" name="Google Shape;3065;p68"/>
          <p:cNvSpPr txBox="1"/>
          <p:nvPr>
            <p:ph idx="9" type="subTitle"/>
          </p:nvPr>
        </p:nvSpPr>
        <p:spPr>
          <a:xfrm>
            <a:off x="1769450" y="2906150"/>
            <a:ext cx="2336400" cy="5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0" lang="en" sz="1800"/>
              <a:t>Previous Research</a:t>
            </a:r>
            <a:endParaRPr b="0" sz="1800"/>
          </a:p>
        </p:txBody>
      </p:sp>
      <p:sp>
        <p:nvSpPr>
          <p:cNvPr id="3066" name="Google Shape;3066;p68"/>
          <p:cNvSpPr txBox="1"/>
          <p:nvPr>
            <p:ph type="title"/>
          </p:nvPr>
        </p:nvSpPr>
        <p:spPr>
          <a:xfrm>
            <a:off x="4572000" y="1492400"/>
            <a:ext cx="662100" cy="5268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04</a:t>
            </a:r>
            <a:endParaRPr b="1" sz="3000"/>
          </a:p>
        </p:txBody>
      </p:sp>
      <p:sp>
        <p:nvSpPr>
          <p:cNvPr id="3067" name="Google Shape;3067;p68"/>
          <p:cNvSpPr txBox="1"/>
          <p:nvPr>
            <p:ph idx="9" type="subTitle"/>
          </p:nvPr>
        </p:nvSpPr>
        <p:spPr>
          <a:xfrm>
            <a:off x="5234100" y="1492400"/>
            <a:ext cx="2336400" cy="5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Next Steps</a:t>
            </a:r>
            <a:endParaRPr b="0" sz="1800"/>
          </a:p>
        </p:txBody>
      </p:sp>
      <p:sp>
        <p:nvSpPr>
          <p:cNvPr id="3068" name="Google Shape;3068;p68"/>
          <p:cNvSpPr txBox="1"/>
          <p:nvPr>
            <p:ph type="title"/>
          </p:nvPr>
        </p:nvSpPr>
        <p:spPr>
          <a:xfrm>
            <a:off x="4572000" y="2199275"/>
            <a:ext cx="662100" cy="526800"/>
          </a:xfrm>
          <a:prstGeom prst="rect">
            <a:avLst/>
          </a:prstGeom>
        </p:spPr>
        <p:txBody>
          <a:bodyPr anchorCtr="0" anchor="ctr" bIns="91425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05</a:t>
            </a:r>
            <a:endParaRPr b="1" sz="3000"/>
          </a:p>
        </p:txBody>
      </p:sp>
      <p:sp>
        <p:nvSpPr>
          <p:cNvPr id="3069" name="Google Shape;3069;p68"/>
          <p:cNvSpPr txBox="1"/>
          <p:nvPr>
            <p:ph idx="9" type="subTitle"/>
          </p:nvPr>
        </p:nvSpPr>
        <p:spPr>
          <a:xfrm>
            <a:off x="5234100" y="2199275"/>
            <a:ext cx="2336400" cy="52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/>
              <a:t>Implications</a:t>
            </a:r>
            <a:endParaRPr b="0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7" name="Shape 3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" name="Google Shape;3328;p86"/>
          <p:cNvSpPr txBox="1"/>
          <p:nvPr>
            <p:ph type="ctrTitle"/>
          </p:nvPr>
        </p:nvSpPr>
        <p:spPr>
          <a:xfrm>
            <a:off x="1036000" y="1603025"/>
            <a:ext cx="4591200" cy="14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Implications</a:t>
            </a:r>
            <a:endParaRPr/>
          </a:p>
        </p:txBody>
      </p:sp>
      <p:sp>
        <p:nvSpPr>
          <p:cNvPr id="3329" name="Google Shape;3329;p86"/>
          <p:cNvSpPr txBox="1"/>
          <p:nvPr>
            <p:ph idx="1" type="subTitle"/>
          </p:nvPr>
        </p:nvSpPr>
        <p:spPr>
          <a:xfrm>
            <a:off x="1035990" y="3046304"/>
            <a:ext cx="4359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3" name="Shape 3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4" name="Google Shape;3334;p87"/>
          <p:cNvSpPr txBox="1"/>
          <p:nvPr>
            <p:ph idx="1" type="subTitle"/>
          </p:nvPr>
        </p:nvSpPr>
        <p:spPr>
          <a:xfrm>
            <a:off x="836075" y="2691825"/>
            <a:ext cx="2104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</a:t>
            </a:r>
            <a:endParaRPr/>
          </a:p>
        </p:txBody>
      </p:sp>
      <p:sp>
        <p:nvSpPr>
          <p:cNvPr id="3335" name="Google Shape;3335;p87"/>
          <p:cNvSpPr txBox="1"/>
          <p:nvPr>
            <p:ph idx="5" type="subTitle"/>
          </p:nvPr>
        </p:nvSpPr>
        <p:spPr>
          <a:xfrm>
            <a:off x="3519888" y="2691825"/>
            <a:ext cx="2104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</a:t>
            </a:r>
            <a:endParaRPr/>
          </a:p>
        </p:txBody>
      </p:sp>
      <p:sp>
        <p:nvSpPr>
          <p:cNvPr id="3336" name="Google Shape;3336;p87"/>
          <p:cNvSpPr txBox="1"/>
          <p:nvPr>
            <p:ph idx="6" type="subTitle"/>
          </p:nvPr>
        </p:nvSpPr>
        <p:spPr>
          <a:xfrm>
            <a:off x="6203700" y="2691825"/>
            <a:ext cx="2104200" cy="5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</a:t>
            </a:r>
            <a:endParaRPr/>
          </a:p>
        </p:txBody>
      </p:sp>
      <p:sp>
        <p:nvSpPr>
          <p:cNvPr id="3337" name="Google Shape;3337;p8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Social, Ethical, and Legal Implications</a:t>
            </a:r>
            <a:endParaRPr/>
          </a:p>
        </p:txBody>
      </p:sp>
      <p:sp>
        <p:nvSpPr>
          <p:cNvPr id="3338" name="Google Shape;3338;p87"/>
          <p:cNvSpPr txBox="1"/>
          <p:nvPr>
            <p:ph idx="2" type="subTitle"/>
          </p:nvPr>
        </p:nvSpPr>
        <p:spPr>
          <a:xfrm>
            <a:off x="836075" y="3222225"/>
            <a:ext cx="2104200" cy="15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The subjects of our data are juveniles, and their data is especially </a:t>
            </a:r>
            <a:r>
              <a:rPr lang="en" sz="1300"/>
              <a:t>important</a:t>
            </a:r>
            <a:r>
              <a:rPr lang="en" sz="1300"/>
              <a:t> to keep private--particularly since this data </a:t>
            </a:r>
            <a:r>
              <a:rPr lang="en" sz="1300"/>
              <a:t>could impact</a:t>
            </a:r>
            <a:r>
              <a:rPr lang="en" sz="1300"/>
              <a:t> their reputations </a:t>
            </a:r>
            <a:endParaRPr sz="1300"/>
          </a:p>
        </p:txBody>
      </p:sp>
      <p:sp>
        <p:nvSpPr>
          <p:cNvPr id="3339" name="Google Shape;3339;p87"/>
          <p:cNvSpPr txBox="1"/>
          <p:nvPr>
            <p:ph idx="3" type="subTitle"/>
          </p:nvPr>
        </p:nvSpPr>
        <p:spPr>
          <a:xfrm>
            <a:off x="3519875" y="3130275"/>
            <a:ext cx="2104200" cy="17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This is not only sensitive information but also data on minors.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You must have had proper training to handle this data in order to protect the children.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Predicting a child will commit another crime could make them do so</a:t>
            </a:r>
            <a:endParaRPr sz="1100"/>
          </a:p>
        </p:txBody>
      </p:sp>
      <p:sp>
        <p:nvSpPr>
          <p:cNvPr id="3340" name="Google Shape;3340;p87"/>
          <p:cNvSpPr txBox="1"/>
          <p:nvPr>
            <p:ph idx="4" type="subTitle"/>
          </p:nvPr>
        </p:nvSpPr>
        <p:spPr>
          <a:xfrm>
            <a:off x="6203700" y="3222225"/>
            <a:ext cx="2104200" cy="14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Many minor’s records are kept anonymous. Publishing the results prevents their legal protections to keep such records anonymous</a:t>
            </a:r>
            <a:endParaRPr sz="1300"/>
          </a:p>
        </p:txBody>
      </p:sp>
      <p:sp>
        <p:nvSpPr>
          <p:cNvPr id="3341" name="Google Shape;3341;p87"/>
          <p:cNvSpPr/>
          <p:nvPr/>
        </p:nvSpPr>
        <p:spPr>
          <a:xfrm>
            <a:off x="1512600" y="1775925"/>
            <a:ext cx="751200" cy="7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2" name="Google Shape;3342;p87"/>
          <p:cNvSpPr/>
          <p:nvPr/>
        </p:nvSpPr>
        <p:spPr>
          <a:xfrm>
            <a:off x="4196400" y="1775925"/>
            <a:ext cx="751200" cy="7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3" name="Google Shape;3343;p87"/>
          <p:cNvSpPr/>
          <p:nvPr/>
        </p:nvSpPr>
        <p:spPr>
          <a:xfrm>
            <a:off x="6880200" y="1775925"/>
            <a:ext cx="751200" cy="75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44" name="Google Shape;3344;p87"/>
          <p:cNvGrpSpPr/>
          <p:nvPr/>
        </p:nvGrpSpPr>
        <p:grpSpPr>
          <a:xfrm>
            <a:off x="4396966" y="1997450"/>
            <a:ext cx="350079" cy="308177"/>
            <a:chOff x="4991425" y="3617150"/>
            <a:chExt cx="296175" cy="260725"/>
          </a:xfrm>
        </p:grpSpPr>
        <p:sp>
          <p:nvSpPr>
            <p:cNvPr id="3345" name="Google Shape;3345;p87"/>
            <p:cNvSpPr/>
            <p:nvPr/>
          </p:nvSpPr>
          <p:spPr>
            <a:xfrm>
              <a:off x="5069400" y="3738450"/>
              <a:ext cx="139425" cy="139425"/>
            </a:xfrm>
            <a:custGeom>
              <a:rect b="b" l="l" r="r" t="t"/>
              <a:pathLst>
                <a:path extrusionOk="0" h="5577" w="5577">
                  <a:moveTo>
                    <a:pt x="2804" y="0"/>
                  </a:moveTo>
                  <a:cubicBezTo>
                    <a:pt x="1607" y="0"/>
                    <a:pt x="1450" y="725"/>
                    <a:pt x="1009" y="3308"/>
                  </a:cubicBezTo>
                  <a:cubicBezTo>
                    <a:pt x="946" y="3749"/>
                    <a:pt x="851" y="4285"/>
                    <a:pt x="757" y="4883"/>
                  </a:cubicBezTo>
                  <a:lnTo>
                    <a:pt x="347" y="4883"/>
                  </a:lnTo>
                  <a:cubicBezTo>
                    <a:pt x="158" y="4883"/>
                    <a:pt x="0" y="5041"/>
                    <a:pt x="0" y="5230"/>
                  </a:cubicBezTo>
                  <a:cubicBezTo>
                    <a:pt x="0" y="5419"/>
                    <a:pt x="158" y="5576"/>
                    <a:pt x="347" y="5576"/>
                  </a:cubicBezTo>
                  <a:lnTo>
                    <a:pt x="5230" y="5576"/>
                  </a:lnTo>
                  <a:cubicBezTo>
                    <a:pt x="5419" y="5545"/>
                    <a:pt x="5577" y="5387"/>
                    <a:pt x="5577" y="5198"/>
                  </a:cubicBezTo>
                  <a:cubicBezTo>
                    <a:pt x="5577" y="5009"/>
                    <a:pt x="5419" y="4852"/>
                    <a:pt x="5230" y="4852"/>
                  </a:cubicBezTo>
                  <a:lnTo>
                    <a:pt x="4852" y="4852"/>
                  </a:lnTo>
                  <a:cubicBezTo>
                    <a:pt x="4726" y="4253"/>
                    <a:pt x="4632" y="3749"/>
                    <a:pt x="4569" y="3277"/>
                  </a:cubicBezTo>
                  <a:cubicBezTo>
                    <a:pt x="4128" y="756"/>
                    <a:pt x="3970" y="0"/>
                    <a:pt x="2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87"/>
            <p:cNvSpPr/>
            <p:nvPr/>
          </p:nvSpPr>
          <p:spPr>
            <a:xfrm>
              <a:off x="5200150" y="3617150"/>
              <a:ext cx="69325" cy="69325"/>
            </a:xfrm>
            <a:custGeom>
              <a:rect b="b" l="l" r="r" t="t"/>
              <a:pathLst>
                <a:path extrusionOk="0" h="2773" w="2773">
                  <a:moveTo>
                    <a:pt x="1386" y="0"/>
                  </a:moveTo>
                  <a:cubicBezTo>
                    <a:pt x="630" y="0"/>
                    <a:pt x="0" y="630"/>
                    <a:pt x="0" y="1387"/>
                  </a:cubicBezTo>
                  <a:cubicBezTo>
                    <a:pt x="0" y="2111"/>
                    <a:pt x="630" y="2773"/>
                    <a:pt x="1386" y="2773"/>
                  </a:cubicBezTo>
                  <a:cubicBezTo>
                    <a:pt x="2143" y="2773"/>
                    <a:pt x="2773" y="2111"/>
                    <a:pt x="2773" y="1387"/>
                  </a:cubicBezTo>
                  <a:cubicBezTo>
                    <a:pt x="2773" y="630"/>
                    <a:pt x="2143" y="0"/>
                    <a:pt x="13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87"/>
            <p:cNvSpPr/>
            <p:nvPr/>
          </p:nvSpPr>
          <p:spPr>
            <a:xfrm>
              <a:off x="5009550" y="3617150"/>
              <a:ext cx="68525" cy="69325"/>
            </a:xfrm>
            <a:custGeom>
              <a:rect b="b" l="l" r="r" t="t"/>
              <a:pathLst>
                <a:path extrusionOk="0" h="2773" w="2741">
                  <a:moveTo>
                    <a:pt x="1355" y="0"/>
                  </a:moveTo>
                  <a:cubicBezTo>
                    <a:pt x="599" y="0"/>
                    <a:pt x="0" y="630"/>
                    <a:pt x="0" y="1387"/>
                  </a:cubicBezTo>
                  <a:cubicBezTo>
                    <a:pt x="0" y="2143"/>
                    <a:pt x="599" y="2773"/>
                    <a:pt x="1355" y="2773"/>
                  </a:cubicBezTo>
                  <a:cubicBezTo>
                    <a:pt x="2111" y="2773"/>
                    <a:pt x="2741" y="2143"/>
                    <a:pt x="2741" y="1387"/>
                  </a:cubicBezTo>
                  <a:cubicBezTo>
                    <a:pt x="2741" y="630"/>
                    <a:pt x="2111" y="0"/>
                    <a:pt x="13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87"/>
            <p:cNvSpPr/>
            <p:nvPr/>
          </p:nvSpPr>
          <p:spPr>
            <a:xfrm>
              <a:off x="4991425" y="3686450"/>
              <a:ext cx="104775" cy="52025"/>
            </a:xfrm>
            <a:custGeom>
              <a:rect b="b" l="l" r="r" t="t"/>
              <a:pathLst>
                <a:path extrusionOk="0" h="2081" w="4191">
                  <a:moveTo>
                    <a:pt x="568" y="1"/>
                  </a:moveTo>
                  <a:cubicBezTo>
                    <a:pt x="252" y="347"/>
                    <a:pt x="0" y="851"/>
                    <a:pt x="0" y="1356"/>
                  </a:cubicBezTo>
                  <a:lnTo>
                    <a:pt x="0" y="1734"/>
                  </a:lnTo>
                  <a:cubicBezTo>
                    <a:pt x="0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33" y="2080"/>
                    <a:pt x="4191" y="1923"/>
                    <a:pt x="4191" y="1734"/>
                  </a:cubicBezTo>
                  <a:lnTo>
                    <a:pt x="4191" y="1356"/>
                  </a:lnTo>
                  <a:cubicBezTo>
                    <a:pt x="4191" y="820"/>
                    <a:pt x="3970" y="347"/>
                    <a:pt x="3624" y="1"/>
                  </a:cubicBezTo>
                  <a:cubicBezTo>
                    <a:pt x="3245" y="410"/>
                    <a:pt x="2678" y="694"/>
                    <a:pt x="2080" y="694"/>
                  </a:cubicBezTo>
                  <a:cubicBezTo>
                    <a:pt x="1513" y="694"/>
                    <a:pt x="946" y="410"/>
                    <a:pt x="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87"/>
            <p:cNvSpPr/>
            <p:nvPr/>
          </p:nvSpPr>
          <p:spPr>
            <a:xfrm>
              <a:off x="5183600" y="3686450"/>
              <a:ext cx="104000" cy="52025"/>
            </a:xfrm>
            <a:custGeom>
              <a:rect b="b" l="l" r="r" t="t"/>
              <a:pathLst>
                <a:path extrusionOk="0" h="2081" w="4160">
                  <a:moveTo>
                    <a:pt x="536" y="1"/>
                  </a:moveTo>
                  <a:cubicBezTo>
                    <a:pt x="221" y="347"/>
                    <a:pt x="1" y="851"/>
                    <a:pt x="1" y="1356"/>
                  </a:cubicBezTo>
                  <a:lnTo>
                    <a:pt x="1" y="1702"/>
                  </a:lnTo>
                  <a:cubicBezTo>
                    <a:pt x="1" y="1923"/>
                    <a:pt x="158" y="2080"/>
                    <a:pt x="347" y="2080"/>
                  </a:cubicBezTo>
                  <a:lnTo>
                    <a:pt x="3813" y="2080"/>
                  </a:lnTo>
                  <a:cubicBezTo>
                    <a:pt x="4002" y="2080"/>
                    <a:pt x="4159" y="1923"/>
                    <a:pt x="4159" y="1702"/>
                  </a:cubicBezTo>
                  <a:lnTo>
                    <a:pt x="4159" y="1356"/>
                  </a:lnTo>
                  <a:cubicBezTo>
                    <a:pt x="4159" y="820"/>
                    <a:pt x="3970" y="347"/>
                    <a:pt x="3624" y="1"/>
                  </a:cubicBezTo>
                  <a:cubicBezTo>
                    <a:pt x="3214" y="410"/>
                    <a:pt x="2679" y="694"/>
                    <a:pt x="2080" y="694"/>
                  </a:cubicBezTo>
                  <a:cubicBezTo>
                    <a:pt x="1450" y="694"/>
                    <a:pt x="946" y="410"/>
                    <a:pt x="5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87"/>
            <p:cNvSpPr/>
            <p:nvPr/>
          </p:nvSpPr>
          <p:spPr>
            <a:xfrm>
              <a:off x="5187550" y="3755775"/>
              <a:ext cx="100050" cy="52800"/>
            </a:xfrm>
            <a:custGeom>
              <a:rect b="b" l="l" r="r" t="t"/>
              <a:pathLst>
                <a:path extrusionOk="0" h="2112" w="4002">
                  <a:moveTo>
                    <a:pt x="0" y="0"/>
                  </a:moveTo>
                  <a:cubicBezTo>
                    <a:pt x="189" y="567"/>
                    <a:pt x="315" y="1229"/>
                    <a:pt x="473" y="2111"/>
                  </a:cubicBezTo>
                  <a:lnTo>
                    <a:pt x="3655" y="2111"/>
                  </a:lnTo>
                  <a:cubicBezTo>
                    <a:pt x="3844" y="2111"/>
                    <a:pt x="4001" y="1954"/>
                    <a:pt x="4001" y="1733"/>
                  </a:cubicBezTo>
                  <a:lnTo>
                    <a:pt x="4001" y="378"/>
                  </a:lnTo>
                  <a:cubicBezTo>
                    <a:pt x="3970" y="158"/>
                    <a:pt x="3844" y="0"/>
                    <a:pt x="3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87"/>
            <p:cNvSpPr/>
            <p:nvPr/>
          </p:nvSpPr>
          <p:spPr>
            <a:xfrm>
              <a:off x="4991425" y="3755775"/>
              <a:ext cx="100850" cy="52000"/>
            </a:xfrm>
            <a:custGeom>
              <a:rect b="b" l="l" r="r" t="t"/>
              <a:pathLst>
                <a:path extrusionOk="0" h="2080" w="403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733"/>
                  </a:lnTo>
                  <a:cubicBezTo>
                    <a:pt x="0" y="1954"/>
                    <a:pt x="158" y="2080"/>
                    <a:pt x="347" y="2080"/>
                  </a:cubicBezTo>
                  <a:lnTo>
                    <a:pt x="3561" y="2080"/>
                  </a:lnTo>
                  <a:cubicBezTo>
                    <a:pt x="3718" y="1229"/>
                    <a:pt x="3813" y="567"/>
                    <a:pt x="4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2" name="Google Shape;3352;p87"/>
          <p:cNvGrpSpPr/>
          <p:nvPr/>
        </p:nvGrpSpPr>
        <p:grpSpPr>
          <a:xfrm>
            <a:off x="1713159" y="1976496"/>
            <a:ext cx="350079" cy="350079"/>
            <a:chOff x="3497300" y="3227275"/>
            <a:chExt cx="296175" cy="296175"/>
          </a:xfrm>
        </p:grpSpPr>
        <p:sp>
          <p:nvSpPr>
            <p:cNvPr id="3353" name="Google Shape;3353;p87"/>
            <p:cNvSpPr/>
            <p:nvPr/>
          </p:nvSpPr>
          <p:spPr>
            <a:xfrm>
              <a:off x="3609925" y="3339900"/>
              <a:ext cx="69350" cy="68550"/>
            </a:xfrm>
            <a:custGeom>
              <a:rect b="b" l="l" r="r" t="t"/>
              <a:pathLst>
                <a:path extrusionOk="0" h="2742" w="2774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87"/>
            <p:cNvSpPr/>
            <p:nvPr/>
          </p:nvSpPr>
          <p:spPr>
            <a:xfrm>
              <a:off x="3531175" y="3227275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87"/>
            <p:cNvSpPr/>
            <p:nvPr/>
          </p:nvSpPr>
          <p:spPr>
            <a:xfrm>
              <a:off x="3670575" y="3227275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87"/>
            <p:cNvSpPr/>
            <p:nvPr/>
          </p:nvSpPr>
          <p:spPr>
            <a:xfrm>
              <a:off x="3622525" y="3421825"/>
              <a:ext cx="41775" cy="25225"/>
            </a:xfrm>
            <a:custGeom>
              <a:rect b="b" l="l" r="r" t="t"/>
              <a:pathLst>
                <a:path extrusionOk="0" h="1009" w="1671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87"/>
            <p:cNvSpPr/>
            <p:nvPr/>
          </p:nvSpPr>
          <p:spPr>
            <a:xfrm>
              <a:off x="3566600" y="34163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87"/>
            <p:cNvSpPr/>
            <p:nvPr/>
          </p:nvSpPr>
          <p:spPr>
            <a:xfrm>
              <a:off x="3653250" y="3417100"/>
              <a:ext cx="70125" cy="106350"/>
            </a:xfrm>
            <a:custGeom>
              <a:rect b="b" l="l" r="r" t="t"/>
              <a:pathLst>
                <a:path extrusionOk="0" h="4254" w="2805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87"/>
            <p:cNvSpPr/>
            <p:nvPr/>
          </p:nvSpPr>
          <p:spPr>
            <a:xfrm>
              <a:off x="3655625" y="3310775"/>
              <a:ext cx="137850" cy="108700"/>
            </a:xfrm>
            <a:custGeom>
              <a:rect b="b" l="l" r="r" t="t"/>
              <a:pathLst>
                <a:path extrusionOk="0" h="4348" w="5514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87"/>
            <p:cNvSpPr/>
            <p:nvPr/>
          </p:nvSpPr>
          <p:spPr>
            <a:xfrm>
              <a:off x="3497300" y="3309975"/>
              <a:ext cx="136275" cy="108725"/>
            </a:xfrm>
            <a:custGeom>
              <a:rect b="b" l="l" r="r" t="t"/>
              <a:pathLst>
                <a:path extrusionOk="0" h="4349" w="5451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1" name="Google Shape;3361;p87"/>
          <p:cNvGrpSpPr/>
          <p:nvPr/>
        </p:nvGrpSpPr>
        <p:grpSpPr>
          <a:xfrm>
            <a:off x="7091929" y="1977219"/>
            <a:ext cx="327739" cy="348631"/>
            <a:chOff x="5364750" y="3235150"/>
            <a:chExt cx="277275" cy="294950"/>
          </a:xfrm>
        </p:grpSpPr>
        <p:sp>
          <p:nvSpPr>
            <p:cNvPr id="3362" name="Google Shape;3362;p87"/>
            <p:cNvSpPr/>
            <p:nvPr/>
          </p:nvSpPr>
          <p:spPr>
            <a:xfrm>
              <a:off x="5502600" y="3235150"/>
              <a:ext cx="17350" cy="44125"/>
            </a:xfrm>
            <a:custGeom>
              <a:rect b="b" l="l" r="r" t="t"/>
              <a:pathLst>
                <a:path extrusionOk="0" h="1765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3" name="Google Shape;3363;p87"/>
            <p:cNvSpPr/>
            <p:nvPr/>
          </p:nvSpPr>
          <p:spPr>
            <a:xfrm>
              <a:off x="5555375" y="3253850"/>
              <a:ext cx="35450" cy="34100"/>
            </a:xfrm>
            <a:custGeom>
              <a:rect b="b" l="l" r="r" t="t"/>
              <a:pathLst>
                <a:path extrusionOk="0" h="1364" w="1418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4" name="Google Shape;3364;p87"/>
            <p:cNvSpPr/>
            <p:nvPr/>
          </p:nvSpPr>
          <p:spPr>
            <a:xfrm>
              <a:off x="5606550" y="3357225"/>
              <a:ext cx="35475" cy="18150"/>
            </a:xfrm>
            <a:custGeom>
              <a:rect b="b" l="l" r="r" t="t"/>
              <a:pathLst>
                <a:path extrusionOk="0" h="726" w="1419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5" name="Google Shape;3365;p87"/>
            <p:cNvSpPr/>
            <p:nvPr/>
          </p:nvSpPr>
          <p:spPr>
            <a:xfrm>
              <a:off x="5364750" y="3357225"/>
              <a:ext cx="35475" cy="17350"/>
            </a:xfrm>
            <a:custGeom>
              <a:rect b="b" l="l" r="r" t="t"/>
              <a:pathLst>
                <a:path extrusionOk="0" h="694" w="1419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6" name="Google Shape;3366;p87"/>
            <p:cNvSpPr/>
            <p:nvPr/>
          </p:nvSpPr>
          <p:spPr>
            <a:xfrm>
              <a:off x="5433275" y="3253850"/>
              <a:ext cx="35475" cy="34100"/>
            </a:xfrm>
            <a:custGeom>
              <a:rect b="b" l="l" r="r" t="t"/>
              <a:pathLst>
                <a:path extrusionOk="0" h="1364" w="1419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87"/>
            <p:cNvSpPr/>
            <p:nvPr/>
          </p:nvSpPr>
          <p:spPr>
            <a:xfrm>
              <a:off x="5380500" y="3287775"/>
              <a:ext cx="37050" cy="25975"/>
            </a:xfrm>
            <a:custGeom>
              <a:rect b="b" l="l" r="r" t="t"/>
              <a:pathLst>
                <a:path extrusionOk="0" h="1039" w="1482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87"/>
            <p:cNvSpPr/>
            <p:nvPr/>
          </p:nvSpPr>
          <p:spPr>
            <a:xfrm>
              <a:off x="5588450" y="3288075"/>
              <a:ext cx="37025" cy="26800"/>
            </a:xfrm>
            <a:custGeom>
              <a:rect b="b" l="l" r="r" t="t"/>
              <a:pathLst>
                <a:path extrusionOk="0" h="1072" w="1481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87"/>
            <p:cNvSpPr/>
            <p:nvPr/>
          </p:nvSpPr>
          <p:spPr>
            <a:xfrm>
              <a:off x="5412025" y="3286350"/>
              <a:ext cx="177225" cy="243750"/>
            </a:xfrm>
            <a:custGeom>
              <a:rect b="b" l="l" r="r" t="t"/>
              <a:pathLst>
                <a:path extrusionOk="0" h="9750" w="7089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3" name="Shape 3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4" name="Google Shape;3374;p88"/>
          <p:cNvSpPr txBox="1"/>
          <p:nvPr>
            <p:ph idx="1" type="body"/>
          </p:nvPr>
        </p:nvSpPr>
        <p:spPr>
          <a:xfrm>
            <a:off x="720000" y="1521600"/>
            <a:ext cx="4176000" cy="21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</a:pPr>
            <a:r>
              <a:rPr lang="en" sz="1500"/>
              <a:t>Methodologies to refer different </a:t>
            </a:r>
            <a:r>
              <a:rPr lang="en" sz="1500"/>
              <a:t>groups</a:t>
            </a:r>
            <a:r>
              <a:rPr lang="en" sz="1500"/>
              <a:t> of people could demonstrate </a:t>
            </a:r>
            <a:r>
              <a:rPr lang="en" sz="1500"/>
              <a:t>inherent</a:t>
            </a:r>
            <a:r>
              <a:rPr lang="en" sz="1500"/>
              <a:t> </a:t>
            </a:r>
            <a:r>
              <a:rPr lang="en" sz="1500"/>
              <a:t>racism</a:t>
            </a:r>
            <a:r>
              <a:rPr lang="en" sz="1500"/>
              <a:t> in the system --requiring an overall system change 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500"/>
              <a:t>Inaccurate representations of this data could highlight the incorrect </a:t>
            </a:r>
            <a:r>
              <a:rPr lang="en" sz="1500"/>
              <a:t>inherent</a:t>
            </a:r>
            <a:r>
              <a:rPr lang="en" sz="1500"/>
              <a:t> </a:t>
            </a:r>
            <a:r>
              <a:rPr lang="en" sz="1500"/>
              <a:t>changes</a:t>
            </a:r>
            <a:r>
              <a:rPr lang="en" sz="1500"/>
              <a:t> that would need to be made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Not implementing changes if a certain approach is considered bias would make the stakeholders look bad</a:t>
            </a:r>
            <a:endParaRPr sz="1500"/>
          </a:p>
        </p:txBody>
      </p:sp>
      <p:sp>
        <p:nvSpPr>
          <p:cNvPr id="3375" name="Google Shape;3375;p8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 Implications</a:t>
            </a:r>
            <a:endParaRPr/>
          </a:p>
        </p:txBody>
      </p:sp>
      <p:sp>
        <p:nvSpPr>
          <p:cNvPr id="3376" name="Google Shape;3376;p88"/>
          <p:cNvSpPr/>
          <p:nvPr/>
        </p:nvSpPr>
        <p:spPr>
          <a:xfrm rot="10800000">
            <a:off x="8428922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7" name="Google Shape;3377;p88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3378" name="Google Shape;3378;p88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88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88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88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88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88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88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88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88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88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88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88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88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88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88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88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88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88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6" name="Google Shape;3396;p88"/>
          <p:cNvGrpSpPr/>
          <p:nvPr/>
        </p:nvGrpSpPr>
        <p:grpSpPr>
          <a:xfrm>
            <a:off x="5853251" y="3216060"/>
            <a:ext cx="2243303" cy="821277"/>
            <a:chOff x="3273725" y="3789375"/>
            <a:chExt cx="1738725" cy="636550"/>
          </a:xfrm>
        </p:grpSpPr>
        <p:sp>
          <p:nvSpPr>
            <p:cNvPr id="3397" name="Google Shape;3397;p88"/>
            <p:cNvSpPr/>
            <p:nvPr/>
          </p:nvSpPr>
          <p:spPr>
            <a:xfrm>
              <a:off x="3273725" y="4335575"/>
              <a:ext cx="1738725" cy="90350"/>
            </a:xfrm>
            <a:custGeom>
              <a:rect b="b" l="l" r="r" t="t"/>
              <a:pathLst>
                <a:path extrusionOk="0" h="3614" w="69549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88"/>
            <p:cNvSpPr/>
            <p:nvPr/>
          </p:nvSpPr>
          <p:spPr>
            <a:xfrm>
              <a:off x="3427375" y="4089575"/>
              <a:ext cx="811850" cy="300450"/>
            </a:xfrm>
            <a:custGeom>
              <a:rect b="b" l="l" r="r" t="t"/>
              <a:pathLst>
                <a:path extrusionOk="0" h="12018" w="32474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2474" y="12017"/>
                  </a:lnTo>
                  <a:lnTo>
                    <a:pt x="32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88"/>
            <p:cNvSpPr/>
            <p:nvPr/>
          </p:nvSpPr>
          <p:spPr>
            <a:xfrm>
              <a:off x="3427375" y="4089575"/>
              <a:ext cx="79875" cy="300450"/>
            </a:xfrm>
            <a:custGeom>
              <a:rect b="b" l="l" r="r" t="t"/>
              <a:pathLst>
                <a:path extrusionOk="0" h="12018" w="3195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088" y="12017"/>
                  </a:lnTo>
                  <a:cubicBezTo>
                    <a:pt x="1848" y="8012"/>
                    <a:pt x="1883" y="4006"/>
                    <a:pt x="3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88"/>
            <p:cNvSpPr/>
            <p:nvPr/>
          </p:nvSpPr>
          <p:spPr>
            <a:xfrm>
              <a:off x="3492725" y="4089575"/>
              <a:ext cx="46200" cy="300450"/>
            </a:xfrm>
            <a:custGeom>
              <a:rect b="b" l="l" r="r" t="t"/>
              <a:pathLst>
                <a:path extrusionOk="0" h="12018" w="1848">
                  <a:moveTo>
                    <a:pt x="1393" y="1"/>
                  </a:moveTo>
                  <a:cubicBezTo>
                    <a:pt x="1" y="4006"/>
                    <a:pt x="1" y="8012"/>
                    <a:pt x="1393" y="12017"/>
                  </a:cubicBezTo>
                  <a:lnTo>
                    <a:pt x="1847" y="12017"/>
                  </a:lnTo>
                  <a:cubicBezTo>
                    <a:pt x="509" y="8012"/>
                    <a:pt x="491" y="4006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88"/>
            <p:cNvSpPr/>
            <p:nvPr/>
          </p:nvSpPr>
          <p:spPr>
            <a:xfrm>
              <a:off x="4076400" y="4089575"/>
              <a:ext cx="45950" cy="300450"/>
            </a:xfrm>
            <a:custGeom>
              <a:rect b="b" l="l" r="r" t="t"/>
              <a:pathLst>
                <a:path extrusionOk="0" h="12018" w="1838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1838" y="12017"/>
                  </a:lnTo>
                  <a:cubicBezTo>
                    <a:pt x="500" y="8012"/>
                    <a:pt x="491" y="4006"/>
                    <a:pt x="1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88"/>
            <p:cNvSpPr/>
            <p:nvPr/>
          </p:nvSpPr>
          <p:spPr>
            <a:xfrm>
              <a:off x="4187025" y="4357200"/>
              <a:ext cx="650575" cy="32825"/>
            </a:xfrm>
            <a:custGeom>
              <a:rect b="b" l="l" r="r" t="t"/>
              <a:pathLst>
                <a:path extrusionOk="0" h="1313" w="26023">
                  <a:moveTo>
                    <a:pt x="0" y="1"/>
                  </a:moveTo>
                  <a:lnTo>
                    <a:pt x="0" y="1312"/>
                  </a:lnTo>
                  <a:lnTo>
                    <a:pt x="26023" y="1312"/>
                  </a:lnTo>
                  <a:lnTo>
                    <a:pt x="26023" y="1"/>
                  </a:lnTo>
                  <a:close/>
                </a:path>
              </a:pathLst>
            </a:custGeom>
            <a:solidFill>
              <a:srgbClr val="FF95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88"/>
            <p:cNvSpPr/>
            <p:nvPr/>
          </p:nvSpPr>
          <p:spPr>
            <a:xfrm>
              <a:off x="4196825" y="4122350"/>
              <a:ext cx="619150" cy="234875"/>
            </a:xfrm>
            <a:custGeom>
              <a:rect b="b" l="l" r="r" t="t"/>
              <a:pathLst>
                <a:path extrusionOk="0" h="9395" w="24766">
                  <a:moveTo>
                    <a:pt x="1062" y="1"/>
                  </a:moveTo>
                  <a:cubicBezTo>
                    <a:pt x="1" y="3132"/>
                    <a:pt x="1" y="6263"/>
                    <a:pt x="1062" y="9395"/>
                  </a:cubicBezTo>
                  <a:lnTo>
                    <a:pt x="24765" y="9395"/>
                  </a:lnTo>
                  <a:cubicBezTo>
                    <a:pt x="24578" y="8904"/>
                    <a:pt x="24426" y="8405"/>
                    <a:pt x="24301" y="7905"/>
                  </a:cubicBezTo>
                  <a:cubicBezTo>
                    <a:pt x="24293" y="7851"/>
                    <a:pt x="24275" y="7789"/>
                    <a:pt x="24266" y="7735"/>
                  </a:cubicBezTo>
                  <a:cubicBezTo>
                    <a:pt x="24150" y="7272"/>
                    <a:pt x="24070" y="6808"/>
                    <a:pt x="24007" y="6344"/>
                  </a:cubicBezTo>
                  <a:cubicBezTo>
                    <a:pt x="23998" y="6290"/>
                    <a:pt x="23989" y="6237"/>
                    <a:pt x="23989" y="6174"/>
                  </a:cubicBezTo>
                  <a:cubicBezTo>
                    <a:pt x="23927" y="5710"/>
                    <a:pt x="23900" y="5246"/>
                    <a:pt x="23900" y="4783"/>
                  </a:cubicBezTo>
                  <a:cubicBezTo>
                    <a:pt x="23900" y="4729"/>
                    <a:pt x="23900" y="4676"/>
                    <a:pt x="23900" y="4613"/>
                  </a:cubicBezTo>
                  <a:cubicBezTo>
                    <a:pt x="23900" y="4149"/>
                    <a:pt x="23927" y="3685"/>
                    <a:pt x="23989" y="3221"/>
                  </a:cubicBezTo>
                  <a:cubicBezTo>
                    <a:pt x="23989" y="3168"/>
                    <a:pt x="23998" y="3114"/>
                    <a:pt x="24007" y="3052"/>
                  </a:cubicBezTo>
                  <a:cubicBezTo>
                    <a:pt x="24070" y="2588"/>
                    <a:pt x="24150" y="2124"/>
                    <a:pt x="24266" y="1660"/>
                  </a:cubicBezTo>
                  <a:cubicBezTo>
                    <a:pt x="24275" y="1607"/>
                    <a:pt x="24293" y="1544"/>
                    <a:pt x="24301" y="1491"/>
                  </a:cubicBezTo>
                  <a:cubicBezTo>
                    <a:pt x="24426" y="991"/>
                    <a:pt x="24578" y="492"/>
                    <a:pt x="24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88"/>
            <p:cNvSpPr/>
            <p:nvPr/>
          </p:nvSpPr>
          <p:spPr>
            <a:xfrm>
              <a:off x="4223375" y="4122350"/>
              <a:ext cx="592600" cy="234875"/>
            </a:xfrm>
            <a:custGeom>
              <a:rect b="b" l="l" r="r" t="t"/>
              <a:pathLst>
                <a:path extrusionOk="0" h="9395" w="23704">
                  <a:moveTo>
                    <a:pt x="0" y="1"/>
                  </a:moveTo>
                  <a:cubicBezTo>
                    <a:pt x="0" y="1"/>
                    <a:pt x="13301" y="3141"/>
                    <a:pt x="20019" y="9395"/>
                  </a:cubicBezTo>
                  <a:lnTo>
                    <a:pt x="23703" y="9395"/>
                  </a:lnTo>
                  <a:cubicBezTo>
                    <a:pt x="23516" y="8904"/>
                    <a:pt x="23364" y="8405"/>
                    <a:pt x="23239" y="7905"/>
                  </a:cubicBezTo>
                  <a:cubicBezTo>
                    <a:pt x="23231" y="7851"/>
                    <a:pt x="23213" y="7789"/>
                    <a:pt x="23204" y="7735"/>
                  </a:cubicBezTo>
                  <a:cubicBezTo>
                    <a:pt x="23088" y="7272"/>
                    <a:pt x="23008" y="6808"/>
                    <a:pt x="22945" y="6344"/>
                  </a:cubicBezTo>
                  <a:cubicBezTo>
                    <a:pt x="22936" y="6290"/>
                    <a:pt x="22927" y="6237"/>
                    <a:pt x="22927" y="6174"/>
                  </a:cubicBezTo>
                  <a:cubicBezTo>
                    <a:pt x="22865" y="5710"/>
                    <a:pt x="22838" y="5246"/>
                    <a:pt x="22838" y="4783"/>
                  </a:cubicBezTo>
                  <a:cubicBezTo>
                    <a:pt x="22838" y="4729"/>
                    <a:pt x="22838" y="4676"/>
                    <a:pt x="22838" y="4613"/>
                  </a:cubicBezTo>
                  <a:cubicBezTo>
                    <a:pt x="22838" y="4149"/>
                    <a:pt x="22865" y="3685"/>
                    <a:pt x="22927" y="3221"/>
                  </a:cubicBezTo>
                  <a:cubicBezTo>
                    <a:pt x="22927" y="3168"/>
                    <a:pt x="22936" y="3114"/>
                    <a:pt x="22945" y="3052"/>
                  </a:cubicBezTo>
                  <a:cubicBezTo>
                    <a:pt x="23008" y="2588"/>
                    <a:pt x="23088" y="2124"/>
                    <a:pt x="23204" y="1660"/>
                  </a:cubicBezTo>
                  <a:cubicBezTo>
                    <a:pt x="23213" y="1607"/>
                    <a:pt x="23231" y="1544"/>
                    <a:pt x="23239" y="1491"/>
                  </a:cubicBezTo>
                  <a:cubicBezTo>
                    <a:pt x="23364" y="991"/>
                    <a:pt x="23516" y="492"/>
                    <a:pt x="23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88"/>
            <p:cNvSpPr/>
            <p:nvPr/>
          </p:nvSpPr>
          <p:spPr>
            <a:xfrm>
              <a:off x="3591525" y="4169650"/>
              <a:ext cx="91250" cy="146100"/>
            </a:xfrm>
            <a:custGeom>
              <a:rect b="b" l="l" r="r" t="t"/>
              <a:pathLst>
                <a:path extrusionOk="0" h="5844" w="3650">
                  <a:moveTo>
                    <a:pt x="1" y="0"/>
                  </a:moveTo>
                  <a:lnTo>
                    <a:pt x="1" y="5843"/>
                  </a:lnTo>
                  <a:lnTo>
                    <a:pt x="3650" y="5843"/>
                  </a:lnTo>
                  <a:lnTo>
                    <a:pt x="3650" y="4737"/>
                  </a:lnTo>
                  <a:lnTo>
                    <a:pt x="1330" y="4737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88"/>
            <p:cNvSpPr/>
            <p:nvPr/>
          </p:nvSpPr>
          <p:spPr>
            <a:xfrm>
              <a:off x="3693000" y="4169650"/>
              <a:ext cx="133400" cy="146100"/>
            </a:xfrm>
            <a:custGeom>
              <a:rect b="b" l="l" r="r" t="t"/>
              <a:pathLst>
                <a:path extrusionOk="0" h="5844" w="5336">
                  <a:moveTo>
                    <a:pt x="2606" y="990"/>
                  </a:moveTo>
                  <a:cubicBezTo>
                    <a:pt x="2695" y="1338"/>
                    <a:pt x="2802" y="1775"/>
                    <a:pt x="2900" y="2123"/>
                  </a:cubicBezTo>
                  <a:lnTo>
                    <a:pt x="3266" y="3354"/>
                  </a:lnTo>
                  <a:lnTo>
                    <a:pt x="1972" y="3354"/>
                  </a:lnTo>
                  <a:lnTo>
                    <a:pt x="2320" y="2123"/>
                  </a:lnTo>
                  <a:cubicBezTo>
                    <a:pt x="2419" y="1784"/>
                    <a:pt x="2508" y="1338"/>
                    <a:pt x="2588" y="990"/>
                  </a:cubicBezTo>
                  <a:close/>
                  <a:moveTo>
                    <a:pt x="1785" y="0"/>
                  </a:moveTo>
                  <a:lnTo>
                    <a:pt x="1" y="5843"/>
                  </a:lnTo>
                  <a:lnTo>
                    <a:pt x="1366" y="5843"/>
                  </a:lnTo>
                  <a:lnTo>
                    <a:pt x="1785" y="4345"/>
                  </a:lnTo>
                  <a:lnTo>
                    <a:pt x="3462" y="4345"/>
                  </a:lnTo>
                  <a:lnTo>
                    <a:pt x="3908" y="5843"/>
                  </a:lnTo>
                  <a:lnTo>
                    <a:pt x="5336" y="584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88"/>
            <p:cNvSpPr/>
            <p:nvPr/>
          </p:nvSpPr>
          <p:spPr>
            <a:xfrm>
              <a:off x="3821925" y="4169650"/>
              <a:ext cx="186475" cy="146100"/>
            </a:xfrm>
            <a:custGeom>
              <a:rect b="b" l="l" r="r" t="t"/>
              <a:pathLst>
                <a:path extrusionOk="0" h="5844" w="7459">
                  <a:moveTo>
                    <a:pt x="0" y="0"/>
                  </a:moveTo>
                  <a:lnTo>
                    <a:pt x="1392" y="5843"/>
                  </a:lnTo>
                  <a:lnTo>
                    <a:pt x="2837" y="5843"/>
                  </a:lnTo>
                  <a:lnTo>
                    <a:pt x="3390" y="3337"/>
                  </a:lnTo>
                  <a:cubicBezTo>
                    <a:pt x="3533" y="2739"/>
                    <a:pt x="3622" y="2186"/>
                    <a:pt x="3729" y="1526"/>
                  </a:cubicBezTo>
                  <a:lnTo>
                    <a:pt x="3747" y="1526"/>
                  </a:lnTo>
                  <a:cubicBezTo>
                    <a:pt x="3818" y="2195"/>
                    <a:pt x="3917" y="2739"/>
                    <a:pt x="4024" y="3337"/>
                  </a:cubicBezTo>
                  <a:lnTo>
                    <a:pt x="4523" y="5843"/>
                  </a:lnTo>
                  <a:lnTo>
                    <a:pt x="5951" y="5843"/>
                  </a:lnTo>
                  <a:lnTo>
                    <a:pt x="7458" y="0"/>
                  </a:lnTo>
                  <a:lnTo>
                    <a:pt x="6111" y="0"/>
                  </a:lnTo>
                  <a:lnTo>
                    <a:pt x="5638" y="2400"/>
                  </a:lnTo>
                  <a:cubicBezTo>
                    <a:pt x="5513" y="3087"/>
                    <a:pt x="5389" y="3774"/>
                    <a:pt x="5299" y="4425"/>
                  </a:cubicBezTo>
                  <a:lnTo>
                    <a:pt x="5282" y="4425"/>
                  </a:lnTo>
                  <a:cubicBezTo>
                    <a:pt x="5192" y="3774"/>
                    <a:pt x="5103" y="3149"/>
                    <a:pt x="4969" y="2462"/>
                  </a:cubicBezTo>
                  <a:lnTo>
                    <a:pt x="4505" y="0"/>
                  </a:lnTo>
                  <a:lnTo>
                    <a:pt x="3096" y="0"/>
                  </a:lnTo>
                  <a:lnTo>
                    <a:pt x="2605" y="2400"/>
                  </a:lnTo>
                  <a:cubicBezTo>
                    <a:pt x="2454" y="3114"/>
                    <a:pt x="2320" y="3818"/>
                    <a:pt x="2222" y="4452"/>
                  </a:cubicBezTo>
                  <a:lnTo>
                    <a:pt x="2204" y="4452"/>
                  </a:lnTo>
                  <a:cubicBezTo>
                    <a:pt x="2106" y="3863"/>
                    <a:pt x="1990" y="3105"/>
                    <a:pt x="1856" y="2418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88"/>
            <p:cNvSpPr/>
            <p:nvPr/>
          </p:nvSpPr>
          <p:spPr>
            <a:xfrm>
              <a:off x="4148425" y="4089575"/>
              <a:ext cx="689175" cy="300450"/>
            </a:xfrm>
            <a:custGeom>
              <a:rect b="b" l="l" r="r" t="t"/>
              <a:pathLst>
                <a:path extrusionOk="0" h="12018" w="27567">
                  <a:moveTo>
                    <a:pt x="1803" y="1"/>
                  </a:moveTo>
                  <a:cubicBezTo>
                    <a:pt x="1803" y="1"/>
                    <a:pt x="215" y="2159"/>
                    <a:pt x="108" y="5835"/>
                  </a:cubicBezTo>
                  <a:cubicBezTo>
                    <a:pt x="1" y="9510"/>
                    <a:pt x="1044" y="12017"/>
                    <a:pt x="1044" y="12017"/>
                  </a:cubicBezTo>
                  <a:lnTo>
                    <a:pt x="27567" y="12017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799"/>
                  </a:cubicBezTo>
                  <a:cubicBezTo>
                    <a:pt x="2284" y="3622"/>
                    <a:pt x="2704" y="1740"/>
                    <a:pt x="2998" y="1312"/>
                  </a:cubicBezTo>
                  <a:lnTo>
                    <a:pt x="27567" y="1312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88"/>
            <p:cNvSpPr/>
            <p:nvPr/>
          </p:nvSpPr>
          <p:spPr>
            <a:xfrm>
              <a:off x="4113650" y="4089575"/>
              <a:ext cx="79850" cy="300450"/>
            </a:xfrm>
            <a:custGeom>
              <a:rect b="b" l="l" r="r" t="t"/>
              <a:pathLst>
                <a:path extrusionOk="0" h="12018" w="3194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3078" y="12017"/>
                  </a:lnTo>
                  <a:cubicBezTo>
                    <a:pt x="1847" y="8012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88"/>
            <p:cNvSpPr/>
            <p:nvPr/>
          </p:nvSpPr>
          <p:spPr>
            <a:xfrm>
              <a:off x="3602250" y="3789375"/>
              <a:ext cx="811825" cy="300225"/>
            </a:xfrm>
            <a:custGeom>
              <a:rect b="b" l="l" r="r" t="t"/>
              <a:pathLst>
                <a:path extrusionOk="0" h="12009" w="32473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2473" y="12009"/>
                  </a:lnTo>
                  <a:lnTo>
                    <a:pt x="3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88"/>
            <p:cNvSpPr/>
            <p:nvPr/>
          </p:nvSpPr>
          <p:spPr>
            <a:xfrm>
              <a:off x="3602250" y="3789375"/>
              <a:ext cx="79850" cy="300225"/>
            </a:xfrm>
            <a:custGeom>
              <a:rect b="b" l="l" r="r" t="t"/>
              <a:pathLst>
                <a:path extrusionOk="0" h="12009" w="3194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87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88"/>
            <p:cNvSpPr/>
            <p:nvPr/>
          </p:nvSpPr>
          <p:spPr>
            <a:xfrm>
              <a:off x="4371675" y="3821950"/>
              <a:ext cx="619150" cy="235100"/>
            </a:xfrm>
            <a:custGeom>
              <a:rect b="b" l="l" r="r" t="t"/>
              <a:pathLst>
                <a:path extrusionOk="0" h="9404" w="24766">
                  <a:moveTo>
                    <a:pt x="1062" y="0"/>
                  </a:moveTo>
                  <a:cubicBezTo>
                    <a:pt x="1" y="3132"/>
                    <a:pt x="1" y="6272"/>
                    <a:pt x="1062" y="9403"/>
                  </a:cubicBezTo>
                  <a:lnTo>
                    <a:pt x="24765" y="9403"/>
                  </a:lnTo>
                  <a:cubicBezTo>
                    <a:pt x="24578" y="8904"/>
                    <a:pt x="24426" y="8404"/>
                    <a:pt x="24302" y="7904"/>
                  </a:cubicBezTo>
                  <a:cubicBezTo>
                    <a:pt x="24284" y="7851"/>
                    <a:pt x="24275" y="7797"/>
                    <a:pt x="24266" y="7744"/>
                  </a:cubicBezTo>
                  <a:cubicBezTo>
                    <a:pt x="24150" y="7280"/>
                    <a:pt x="24061" y="6816"/>
                    <a:pt x="24007" y="6343"/>
                  </a:cubicBezTo>
                  <a:cubicBezTo>
                    <a:pt x="23998" y="6290"/>
                    <a:pt x="23989" y="6236"/>
                    <a:pt x="23989" y="6183"/>
                  </a:cubicBezTo>
                  <a:cubicBezTo>
                    <a:pt x="23927" y="5719"/>
                    <a:pt x="23900" y="5255"/>
                    <a:pt x="23900" y="4782"/>
                  </a:cubicBezTo>
                  <a:cubicBezTo>
                    <a:pt x="23900" y="4728"/>
                    <a:pt x="23900" y="4675"/>
                    <a:pt x="23900" y="4621"/>
                  </a:cubicBezTo>
                  <a:cubicBezTo>
                    <a:pt x="23900" y="4158"/>
                    <a:pt x="23927" y="3685"/>
                    <a:pt x="23989" y="3221"/>
                  </a:cubicBezTo>
                  <a:cubicBezTo>
                    <a:pt x="23989" y="3167"/>
                    <a:pt x="23998" y="3114"/>
                    <a:pt x="24007" y="3060"/>
                  </a:cubicBezTo>
                  <a:cubicBezTo>
                    <a:pt x="24061" y="2587"/>
                    <a:pt x="24150" y="2124"/>
                    <a:pt x="24266" y="1660"/>
                  </a:cubicBezTo>
                  <a:cubicBezTo>
                    <a:pt x="24275" y="1606"/>
                    <a:pt x="24284" y="1553"/>
                    <a:pt x="24302" y="1499"/>
                  </a:cubicBezTo>
                  <a:cubicBezTo>
                    <a:pt x="24426" y="1000"/>
                    <a:pt x="24578" y="500"/>
                    <a:pt x="24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88"/>
            <p:cNvSpPr/>
            <p:nvPr/>
          </p:nvSpPr>
          <p:spPr>
            <a:xfrm>
              <a:off x="4398225" y="3821950"/>
              <a:ext cx="592600" cy="235100"/>
            </a:xfrm>
            <a:custGeom>
              <a:rect b="b" l="l" r="r" t="t"/>
              <a:pathLst>
                <a:path extrusionOk="0" h="9404" w="23704">
                  <a:moveTo>
                    <a:pt x="0" y="0"/>
                  </a:moveTo>
                  <a:cubicBezTo>
                    <a:pt x="0" y="0"/>
                    <a:pt x="13302" y="3141"/>
                    <a:pt x="20019" y="9403"/>
                  </a:cubicBezTo>
                  <a:lnTo>
                    <a:pt x="23703" y="9403"/>
                  </a:lnTo>
                  <a:cubicBezTo>
                    <a:pt x="23516" y="8904"/>
                    <a:pt x="23364" y="8404"/>
                    <a:pt x="23240" y="7904"/>
                  </a:cubicBezTo>
                  <a:cubicBezTo>
                    <a:pt x="23222" y="7851"/>
                    <a:pt x="23213" y="7797"/>
                    <a:pt x="23204" y="7744"/>
                  </a:cubicBezTo>
                  <a:cubicBezTo>
                    <a:pt x="23088" y="7280"/>
                    <a:pt x="22999" y="6816"/>
                    <a:pt x="22945" y="6343"/>
                  </a:cubicBezTo>
                  <a:cubicBezTo>
                    <a:pt x="22936" y="6290"/>
                    <a:pt x="22927" y="6236"/>
                    <a:pt x="22927" y="6183"/>
                  </a:cubicBezTo>
                  <a:cubicBezTo>
                    <a:pt x="22865" y="5719"/>
                    <a:pt x="22838" y="5255"/>
                    <a:pt x="22838" y="4782"/>
                  </a:cubicBezTo>
                  <a:cubicBezTo>
                    <a:pt x="22838" y="4728"/>
                    <a:pt x="22838" y="4675"/>
                    <a:pt x="22838" y="4621"/>
                  </a:cubicBezTo>
                  <a:cubicBezTo>
                    <a:pt x="22838" y="4158"/>
                    <a:pt x="22865" y="3685"/>
                    <a:pt x="22927" y="3221"/>
                  </a:cubicBezTo>
                  <a:cubicBezTo>
                    <a:pt x="22927" y="3167"/>
                    <a:pt x="22936" y="3114"/>
                    <a:pt x="22945" y="3060"/>
                  </a:cubicBezTo>
                  <a:cubicBezTo>
                    <a:pt x="22999" y="2587"/>
                    <a:pt x="23088" y="2124"/>
                    <a:pt x="23204" y="1660"/>
                  </a:cubicBezTo>
                  <a:cubicBezTo>
                    <a:pt x="23213" y="1606"/>
                    <a:pt x="23222" y="1553"/>
                    <a:pt x="23240" y="1499"/>
                  </a:cubicBezTo>
                  <a:cubicBezTo>
                    <a:pt x="23364" y="1000"/>
                    <a:pt x="23516" y="500"/>
                    <a:pt x="23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88"/>
            <p:cNvSpPr/>
            <p:nvPr/>
          </p:nvSpPr>
          <p:spPr>
            <a:xfrm>
              <a:off x="4323275" y="3789375"/>
              <a:ext cx="689175" cy="300225"/>
            </a:xfrm>
            <a:custGeom>
              <a:rect b="b" l="l" r="r" t="t"/>
              <a:pathLst>
                <a:path extrusionOk="0" h="12009" w="27567">
                  <a:moveTo>
                    <a:pt x="1803" y="1"/>
                  </a:moveTo>
                  <a:cubicBezTo>
                    <a:pt x="1803" y="1"/>
                    <a:pt x="215" y="2151"/>
                    <a:pt x="108" y="5826"/>
                  </a:cubicBezTo>
                  <a:cubicBezTo>
                    <a:pt x="1" y="9511"/>
                    <a:pt x="1045" y="12009"/>
                    <a:pt x="1045" y="12009"/>
                  </a:cubicBezTo>
                  <a:lnTo>
                    <a:pt x="27567" y="12009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800"/>
                  </a:cubicBezTo>
                  <a:cubicBezTo>
                    <a:pt x="2285" y="3623"/>
                    <a:pt x="2704" y="1740"/>
                    <a:pt x="2998" y="1303"/>
                  </a:cubicBezTo>
                  <a:lnTo>
                    <a:pt x="27567" y="1303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88"/>
            <p:cNvSpPr/>
            <p:nvPr/>
          </p:nvSpPr>
          <p:spPr>
            <a:xfrm>
              <a:off x="4288500" y="3789375"/>
              <a:ext cx="79850" cy="300225"/>
            </a:xfrm>
            <a:custGeom>
              <a:rect b="b" l="l" r="r" t="t"/>
              <a:pathLst>
                <a:path extrusionOk="0" h="12009" w="3194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78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88"/>
            <p:cNvSpPr/>
            <p:nvPr/>
          </p:nvSpPr>
          <p:spPr>
            <a:xfrm>
              <a:off x="4447275" y="3859425"/>
              <a:ext cx="531950" cy="4025"/>
            </a:xfrm>
            <a:custGeom>
              <a:rect b="b" l="l" r="r" t="t"/>
              <a:pathLst>
                <a:path extrusionOk="0" h="161" w="21278">
                  <a:moveTo>
                    <a:pt x="90" y="0"/>
                  </a:moveTo>
                  <a:cubicBezTo>
                    <a:pt x="45" y="0"/>
                    <a:pt x="1" y="36"/>
                    <a:pt x="1" y="80"/>
                  </a:cubicBezTo>
                  <a:cubicBezTo>
                    <a:pt x="1" y="125"/>
                    <a:pt x="45" y="161"/>
                    <a:pt x="90" y="161"/>
                  </a:cubicBezTo>
                  <a:lnTo>
                    <a:pt x="21242" y="161"/>
                  </a:lnTo>
                  <a:cubicBezTo>
                    <a:pt x="21251" y="107"/>
                    <a:pt x="21260" y="54"/>
                    <a:pt x="2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88"/>
            <p:cNvSpPr/>
            <p:nvPr/>
          </p:nvSpPr>
          <p:spPr>
            <a:xfrm>
              <a:off x="4486525" y="3898450"/>
              <a:ext cx="485350" cy="4025"/>
            </a:xfrm>
            <a:custGeom>
              <a:rect b="b" l="l" r="r" t="t"/>
              <a:pathLst>
                <a:path extrusionOk="0" h="161" w="19414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395" y="161"/>
                  </a:lnTo>
                  <a:cubicBezTo>
                    <a:pt x="19395" y="107"/>
                    <a:pt x="19404" y="54"/>
                    <a:pt x="19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88"/>
            <p:cNvSpPr/>
            <p:nvPr/>
          </p:nvSpPr>
          <p:spPr>
            <a:xfrm>
              <a:off x="4433225" y="3937475"/>
              <a:ext cx="535975" cy="4025"/>
            </a:xfrm>
            <a:custGeom>
              <a:rect b="b" l="l" r="r" t="t"/>
              <a:pathLst>
                <a:path extrusionOk="0" h="161" w="21439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21438" y="161"/>
                  </a:lnTo>
                  <a:cubicBezTo>
                    <a:pt x="21438" y="107"/>
                    <a:pt x="21438" y="54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88"/>
            <p:cNvSpPr/>
            <p:nvPr/>
          </p:nvSpPr>
          <p:spPr>
            <a:xfrm>
              <a:off x="4472475" y="3976500"/>
              <a:ext cx="499400" cy="4050"/>
            </a:xfrm>
            <a:custGeom>
              <a:rect b="b" l="l" r="r" t="t"/>
              <a:pathLst>
                <a:path extrusionOk="0" h="162" w="19976">
                  <a:moveTo>
                    <a:pt x="81" y="1"/>
                  </a:moveTo>
                  <a:cubicBezTo>
                    <a:pt x="37" y="1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975" y="161"/>
                  </a:lnTo>
                  <a:cubicBezTo>
                    <a:pt x="19966" y="108"/>
                    <a:pt x="19957" y="54"/>
                    <a:pt x="19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88"/>
            <p:cNvSpPr/>
            <p:nvPr/>
          </p:nvSpPr>
          <p:spPr>
            <a:xfrm>
              <a:off x="4447275" y="4015525"/>
              <a:ext cx="531950" cy="4050"/>
            </a:xfrm>
            <a:custGeom>
              <a:rect b="b" l="l" r="r" t="t"/>
              <a:pathLst>
                <a:path extrusionOk="0" h="162" w="21278">
                  <a:moveTo>
                    <a:pt x="90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26"/>
                    <a:pt x="45" y="161"/>
                    <a:pt x="90" y="161"/>
                  </a:cubicBezTo>
                  <a:lnTo>
                    <a:pt x="21278" y="161"/>
                  </a:lnTo>
                  <a:cubicBezTo>
                    <a:pt x="21260" y="108"/>
                    <a:pt x="21251" y="54"/>
                    <a:pt x="2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88"/>
            <p:cNvSpPr/>
            <p:nvPr/>
          </p:nvSpPr>
          <p:spPr>
            <a:xfrm>
              <a:off x="4272650" y="4159600"/>
              <a:ext cx="531725" cy="4275"/>
            </a:xfrm>
            <a:custGeom>
              <a:rect b="b" l="l" r="r" t="t"/>
              <a:pathLst>
                <a:path extrusionOk="0" h="171" w="21269">
                  <a:moveTo>
                    <a:pt x="81" y="1"/>
                  </a:moveTo>
                  <a:cubicBezTo>
                    <a:pt x="36" y="1"/>
                    <a:pt x="1" y="45"/>
                    <a:pt x="1" y="90"/>
                  </a:cubicBezTo>
                  <a:cubicBezTo>
                    <a:pt x="1" y="126"/>
                    <a:pt x="36" y="170"/>
                    <a:pt x="81" y="170"/>
                  </a:cubicBezTo>
                  <a:lnTo>
                    <a:pt x="21233" y="170"/>
                  </a:lnTo>
                  <a:cubicBezTo>
                    <a:pt x="21242" y="117"/>
                    <a:pt x="21260" y="54"/>
                    <a:pt x="2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88"/>
            <p:cNvSpPr/>
            <p:nvPr/>
          </p:nvSpPr>
          <p:spPr>
            <a:xfrm>
              <a:off x="4311675" y="4198625"/>
              <a:ext cx="485350" cy="4275"/>
            </a:xfrm>
            <a:custGeom>
              <a:rect b="b" l="l" r="r" t="t"/>
              <a:pathLst>
                <a:path extrusionOk="0" h="171" w="19414">
                  <a:moveTo>
                    <a:pt x="81" y="1"/>
                  </a:moveTo>
                  <a:cubicBezTo>
                    <a:pt x="37" y="1"/>
                    <a:pt x="1" y="46"/>
                    <a:pt x="1" y="81"/>
                  </a:cubicBezTo>
                  <a:cubicBezTo>
                    <a:pt x="1" y="135"/>
                    <a:pt x="37" y="170"/>
                    <a:pt x="81" y="170"/>
                  </a:cubicBezTo>
                  <a:lnTo>
                    <a:pt x="19395" y="170"/>
                  </a:lnTo>
                  <a:cubicBezTo>
                    <a:pt x="19395" y="117"/>
                    <a:pt x="19404" y="63"/>
                    <a:pt x="19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88"/>
            <p:cNvSpPr/>
            <p:nvPr/>
          </p:nvSpPr>
          <p:spPr>
            <a:xfrm>
              <a:off x="4258375" y="4237675"/>
              <a:ext cx="535975" cy="4250"/>
            </a:xfrm>
            <a:custGeom>
              <a:rect b="b" l="l" r="r" t="t"/>
              <a:pathLst>
                <a:path extrusionOk="0" h="170" w="21439">
                  <a:moveTo>
                    <a:pt x="81" y="0"/>
                  </a:moveTo>
                  <a:cubicBezTo>
                    <a:pt x="36" y="0"/>
                    <a:pt x="1" y="45"/>
                    <a:pt x="1" y="8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438" y="170"/>
                  </a:lnTo>
                  <a:cubicBezTo>
                    <a:pt x="21438" y="116"/>
                    <a:pt x="21438" y="63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88"/>
            <p:cNvSpPr/>
            <p:nvPr/>
          </p:nvSpPr>
          <p:spPr>
            <a:xfrm>
              <a:off x="4297625" y="4276700"/>
              <a:ext cx="499400" cy="4250"/>
            </a:xfrm>
            <a:custGeom>
              <a:rect b="b" l="l" r="r" t="t"/>
              <a:pathLst>
                <a:path extrusionOk="0" h="170" w="19976">
                  <a:moveTo>
                    <a:pt x="81" y="0"/>
                  </a:moveTo>
                  <a:cubicBezTo>
                    <a:pt x="37" y="0"/>
                    <a:pt x="1" y="36"/>
                    <a:pt x="1" y="89"/>
                  </a:cubicBezTo>
                  <a:cubicBezTo>
                    <a:pt x="1" y="134"/>
                    <a:pt x="37" y="170"/>
                    <a:pt x="81" y="170"/>
                  </a:cubicBezTo>
                  <a:lnTo>
                    <a:pt x="19975" y="170"/>
                  </a:lnTo>
                  <a:cubicBezTo>
                    <a:pt x="19966" y="116"/>
                    <a:pt x="19957" y="63"/>
                    <a:pt x="19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88"/>
            <p:cNvSpPr/>
            <p:nvPr/>
          </p:nvSpPr>
          <p:spPr>
            <a:xfrm>
              <a:off x="4272650" y="4315725"/>
              <a:ext cx="531725" cy="4250"/>
            </a:xfrm>
            <a:custGeom>
              <a:rect b="b" l="l" r="r" t="t"/>
              <a:pathLst>
                <a:path extrusionOk="0" h="170" w="21269">
                  <a:moveTo>
                    <a:pt x="81" y="0"/>
                  </a:moveTo>
                  <a:cubicBezTo>
                    <a:pt x="36" y="0"/>
                    <a:pt x="1" y="36"/>
                    <a:pt x="1" y="9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268" y="170"/>
                  </a:lnTo>
                  <a:cubicBezTo>
                    <a:pt x="21260" y="116"/>
                    <a:pt x="21242" y="54"/>
                    <a:pt x="21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29" name="Shape 3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" name="Google Shape;3430;p89"/>
          <p:cNvSpPr txBox="1"/>
          <p:nvPr>
            <p:ph type="ctrTitle"/>
          </p:nvPr>
        </p:nvSpPr>
        <p:spPr>
          <a:xfrm>
            <a:off x="1752100" y="1585050"/>
            <a:ext cx="3863700" cy="197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grpSp>
        <p:nvGrpSpPr>
          <p:cNvPr id="3431" name="Google Shape;3431;p89"/>
          <p:cNvGrpSpPr/>
          <p:nvPr/>
        </p:nvGrpSpPr>
        <p:grpSpPr>
          <a:xfrm>
            <a:off x="5855859" y="1638109"/>
            <a:ext cx="1580257" cy="1867296"/>
            <a:chOff x="863067" y="1741055"/>
            <a:chExt cx="1229293" cy="1452584"/>
          </a:xfrm>
        </p:grpSpPr>
        <p:grpSp>
          <p:nvGrpSpPr>
            <p:cNvPr id="3432" name="Google Shape;3432;p89"/>
            <p:cNvGrpSpPr/>
            <p:nvPr/>
          </p:nvGrpSpPr>
          <p:grpSpPr>
            <a:xfrm>
              <a:off x="863067" y="2851657"/>
              <a:ext cx="1229293" cy="341982"/>
              <a:chOff x="850400" y="4222725"/>
              <a:chExt cx="1796950" cy="499900"/>
            </a:xfrm>
          </p:grpSpPr>
          <p:sp>
            <p:nvSpPr>
              <p:cNvPr id="3433" name="Google Shape;3433;p89"/>
              <p:cNvSpPr/>
              <p:nvPr/>
            </p:nvSpPr>
            <p:spPr>
              <a:xfrm>
                <a:off x="850400" y="4222725"/>
                <a:ext cx="1796950" cy="499900"/>
              </a:xfrm>
              <a:custGeom>
                <a:rect b="b" l="l" r="r" t="t"/>
                <a:pathLst>
                  <a:path extrusionOk="0" h="19996" w="71878">
                    <a:moveTo>
                      <a:pt x="1005" y="0"/>
                    </a:moveTo>
                    <a:cubicBezTo>
                      <a:pt x="457" y="0"/>
                      <a:pt x="1" y="457"/>
                      <a:pt x="1" y="1005"/>
                    </a:cubicBezTo>
                    <a:cubicBezTo>
                      <a:pt x="1" y="1575"/>
                      <a:pt x="457" y="2009"/>
                      <a:pt x="1005" y="2009"/>
                    </a:cubicBezTo>
                    <a:lnTo>
                      <a:pt x="1028" y="2009"/>
                    </a:lnTo>
                    <a:lnTo>
                      <a:pt x="1028" y="17987"/>
                    </a:lnTo>
                    <a:lnTo>
                      <a:pt x="1005" y="17987"/>
                    </a:lnTo>
                    <a:cubicBezTo>
                      <a:pt x="457" y="17987"/>
                      <a:pt x="1" y="18420"/>
                      <a:pt x="1" y="18991"/>
                    </a:cubicBezTo>
                    <a:cubicBezTo>
                      <a:pt x="1" y="19539"/>
                      <a:pt x="457" y="19995"/>
                      <a:pt x="1005" y="19995"/>
                    </a:cubicBezTo>
                    <a:lnTo>
                      <a:pt x="61880" y="19995"/>
                    </a:lnTo>
                    <a:cubicBezTo>
                      <a:pt x="67404" y="19995"/>
                      <a:pt x="71877" y="15522"/>
                      <a:pt x="71877" y="9998"/>
                    </a:cubicBezTo>
                    <a:cubicBezTo>
                      <a:pt x="71877" y="4474"/>
                      <a:pt x="67404" y="0"/>
                      <a:pt x="61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89"/>
              <p:cNvSpPr/>
              <p:nvPr/>
            </p:nvSpPr>
            <p:spPr>
              <a:xfrm>
                <a:off x="850975" y="4252400"/>
                <a:ext cx="1743300" cy="440550"/>
              </a:xfrm>
              <a:custGeom>
                <a:rect b="b" l="l" r="r" t="t"/>
                <a:pathLst>
                  <a:path extrusionOk="0" h="17622" w="69732">
                    <a:moveTo>
                      <a:pt x="0" y="0"/>
                    </a:moveTo>
                    <a:cubicBezTo>
                      <a:pt x="92" y="480"/>
                      <a:pt x="503" y="822"/>
                      <a:pt x="982" y="822"/>
                    </a:cubicBezTo>
                    <a:lnTo>
                      <a:pt x="1005" y="822"/>
                    </a:lnTo>
                    <a:lnTo>
                      <a:pt x="1005" y="16800"/>
                    </a:lnTo>
                    <a:lnTo>
                      <a:pt x="982" y="16800"/>
                    </a:lnTo>
                    <a:cubicBezTo>
                      <a:pt x="503" y="16800"/>
                      <a:pt x="92" y="17142"/>
                      <a:pt x="0" y="17621"/>
                    </a:cubicBezTo>
                    <a:lnTo>
                      <a:pt x="60921" y="17621"/>
                    </a:lnTo>
                    <a:cubicBezTo>
                      <a:pt x="65783" y="17621"/>
                      <a:pt x="69732" y="13673"/>
                      <a:pt x="69732" y="8811"/>
                    </a:cubicBezTo>
                    <a:cubicBezTo>
                      <a:pt x="69732" y="3949"/>
                      <a:pt x="65783" y="0"/>
                      <a:pt x="609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89"/>
              <p:cNvSpPr/>
              <p:nvPr/>
            </p:nvSpPr>
            <p:spPr>
              <a:xfrm>
                <a:off x="876075" y="4272950"/>
                <a:ext cx="1692525" cy="399450"/>
              </a:xfrm>
              <a:custGeom>
                <a:rect b="b" l="l" r="r" t="t"/>
                <a:pathLst>
                  <a:path extrusionOk="0" h="15978" w="67701">
                    <a:moveTo>
                      <a:pt x="1" y="0"/>
                    </a:moveTo>
                    <a:lnTo>
                      <a:pt x="1" y="15978"/>
                    </a:lnTo>
                    <a:lnTo>
                      <a:pt x="59712" y="15978"/>
                    </a:lnTo>
                    <a:cubicBezTo>
                      <a:pt x="64117" y="15978"/>
                      <a:pt x="67701" y="12394"/>
                      <a:pt x="67701" y="7989"/>
                    </a:cubicBezTo>
                    <a:cubicBezTo>
                      <a:pt x="67701" y="3584"/>
                      <a:pt x="64117" y="0"/>
                      <a:pt x="597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89"/>
              <p:cNvSpPr/>
              <p:nvPr/>
            </p:nvSpPr>
            <p:spPr>
              <a:xfrm>
                <a:off x="876075" y="4301475"/>
                <a:ext cx="1608075" cy="8000"/>
              </a:xfrm>
              <a:custGeom>
                <a:rect b="b" l="l" r="r" t="t"/>
                <a:pathLst>
                  <a:path extrusionOk="0" h="320" w="64323">
                    <a:moveTo>
                      <a:pt x="1" y="0"/>
                    </a:moveTo>
                    <a:lnTo>
                      <a:pt x="1" y="320"/>
                    </a:lnTo>
                    <a:lnTo>
                      <a:pt x="64322" y="320"/>
                    </a:lnTo>
                    <a:cubicBezTo>
                      <a:pt x="64140" y="206"/>
                      <a:pt x="63980" y="92"/>
                      <a:pt x="637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89"/>
              <p:cNvSpPr/>
              <p:nvPr/>
            </p:nvSpPr>
            <p:spPr>
              <a:xfrm>
                <a:off x="876075" y="4343125"/>
                <a:ext cx="1651450" cy="8575"/>
              </a:xfrm>
              <a:custGeom>
                <a:rect b="b" l="l" r="r" t="t"/>
                <a:pathLst>
                  <a:path extrusionOk="0" h="343" w="66058">
                    <a:moveTo>
                      <a:pt x="1" y="1"/>
                    </a:moveTo>
                    <a:lnTo>
                      <a:pt x="1" y="343"/>
                    </a:lnTo>
                    <a:lnTo>
                      <a:pt x="66057" y="343"/>
                    </a:lnTo>
                    <a:cubicBezTo>
                      <a:pt x="65966" y="229"/>
                      <a:pt x="65875" y="115"/>
                      <a:pt x="6578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89"/>
              <p:cNvSpPr/>
              <p:nvPr/>
            </p:nvSpPr>
            <p:spPr>
              <a:xfrm>
                <a:off x="876075" y="4384775"/>
                <a:ext cx="1675975" cy="8600"/>
              </a:xfrm>
              <a:custGeom>
                <a:rect b="b" l="l" r="r" t="t"/>
                <a:pathLst>
                  <a:path extrusionOk="0" h="344" w="67039">
                    <a:moveTo>
                      <a:pt x="1" y="1"/>
                    </a:moveTo>
                    <a:lnTo>
                      <a:pt x="1" y="343"/>
                    </a:lnTo>
                    <a:lnTo>
                      <a:pt x="67039" y="343"/>
                    </a:lnTo>
                    <a:cubicBezTo>
                      <a:pt x="66993" y="229"/>
                      <a:pt x="66924" y="115"/>
                      <a:pt x="6687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89"/>
              <p:cNvSpPr/>
              <p:nvPr/>
            </p:nvSpPr>
            <p:spPr>
              <a:xfrm>
                <a:off x="876075" y="4426450"/>
                <a:ext cx="1688525" cy="8575"/>
              </a:xfrm>
              <a:custGeom>
                <a:rect b="b" l="l" r="r" t="t"/>
                <a:pathLst>
                  <a:path extrusionOk="0" h="343" w="67541">
                    <a:moveTo>
                      <a:pt x="1" y="0"/>
                    </a:moveTo>
                    <a:lnTo>
                      <a:pt x="1" y="342"/>
                    </a:lnTo>
                    <a:lnTo>
                      <a:pt x="67541" y="342"/>
                    </a:lnTo>
                    <a:cubicBezTo>
                      <a:pt x="67518" y="228"/>
                      <a:pt x="67495" y="114"/>
                      <a:pt x="674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89"/>
              <p:cNvSpPr/>
              <p:nvPr/>
            </p:nvSpPr>
            <p:spPr>
              <a:xfrm>
                <a:off x="876075" y="4468675"/>
                <a:ext cx="1692525" cy="8000"/>
              </a:xfrm>
              <a:custGeom>
                <a:rect b="b" l="l" r="r" t="t"/>
                <a:pathLst>
                  <a:path extrusionOk="0" h="320" w="67701">
                    <a:moveTo>
                      <a:pt x="1" y="0"/>
                    </a:moveTo>
                    <a:lnTo>
                      <a:pt x="1" y="320"/>
                    </a:lnTo>
                    <a:lnTo>
                      <a:pt x="67678" y="320"/>
                    </a:lnTo>
                    <a:cubicBezTo>
                      <a:pt x="67678" y="274"/>
                      <a:pt x="67701" y="206"/>
                      <a:pt x="67701" y="160"/>
                    </a:cubicBezTo>
                    <a:cubicBezTo>
                      <a:pt x="67701" y="91"/>
                      <a:pt x="67678" y="46"/>
                      <a:pt x="676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89"/>
              <p:cNvSpPr/>
              <p:nvPr/>
            </p:nvSpPr>
            <p:spPr>
              <a:xfrm>
                <a:off x="876075" y="4510325"/>
                <a:ext cx="1688525" cy="8575"/>
              </a:xfrm>
              <a:custGeom>
                <a:rect b="b" l="l" r="r" t="t"/>
                <a:pathLst>
                  <a:path extrusionOk="0" h="343" w="67541">
                    <a:moveTo>
                      <a:pt x="1" y="0"/>
                    </a:moveTo>
                    <a:lnTo>
                      <a:pt x="1" y="343"/>
                    </a:lnTo>
                    <a:lnTo>
                      <a:pt x="67472" y="343"/>
                    </a:lnTo>
                    <a:cubicBezTo>
                      <a:pt x="67495" y="229"/>
                      <a:pt x="67518" y="115"/>
                      <a:pt x="675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2" name="Google Shape;3442;p89"/>
              <p:cNvSpPr/>
              <p:nvPr/>
            </p:nvSpPr>
            <p:spPr>
              <a:xfrm>
                <a:off x="876075" y="4551975"/>
                <a:ext cx="1675975" cy="8575"/>
              </a:xfrm>
              <a:custGeom>
                <a:rect b="b" l="l" r="r" t="t"/>
                <a:pathLst>
                  <a:path extrusionOk="0" h="343" w="67039">
                    <a:moveTo>
                      <a:pt x="1" y="1"/>
                    </a:moveTo>
                    <a:lnTo>
                      <a:pt x="1" y="343"/>
                    </a:lnTo>
                    <a:lnTo>
                      <a:pt x="66879" y="343"/>
                    </a:lnTo>
                    <a:cubicBezTo>
                      <a:pt x="66924" y="229"/>
                      <a:pt x="66993" y="115"/>
                      <a:pt x="670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89"/>
              <p:cNvSpPr/>
              <p:nvPr/>
            </p:nvSpPr>
            <p:spPr>
              <a:xfrm>
                <a:off x="876075" y="4593625"/>
                <a:ext cx="1651450" cy="8600"/>
              </a:xfrm>
              <a:custGeom>
                <a:rect b="b" l="l" r="r" t="t"/>
                <a:pathLst>
                  <a:path extrusionOk="0" h="344" w="66058">
                    <a:moveTo>
                      <a:pt x="1" y="1"/>
                    </a:moveTo>
                    <a:lnTo>
                      <a:pt x="1" y="343"/>
                    </a:lnTo>
                    <a:lnTo>
                      <a:pt x="65783" y="343"/>
                    </a:lnTo>
                    <a:cubicBezTo>
                      <a:pt x="65875" y="229"/>
                      <a:pt x="65966" y="115"/>
                      <a:pt x="660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4" name="Google Shape;3444;p89"/>
              <p:cNvSpPr/>
              <p:nvPr/>
            </p:nvSpPr>
            <p:spPr>
              <a:xfrm>
                <a:off x="876075" y="4635300"/>
                <a:ext cx="1608075" cy="8575"/>
              </a:xfrm>
              <a:custGeom>
                <a:rect b="b" l="l" r="r" t="t"/>
                <a:pathLst>
                  <a:path extrusionOk="0" h="343" w="64323">
                    <a:moveTo>
                      <a:pt x="1" y="0"/>
                    </a:moveTo>
                    <a:lnTo>
                      <a:pt x="1" y="342"/>
                    </a:lnTo>
                    <a:lnTo>
                      <a:pt x="63797" y="342"/>
                    </a:lnTo>
                    <a:cubicBezTo>
                      <a:pt x="63980" y="251"/>
                      <a:pt x="64140" y="137"/>
                      <a:pt x="643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5" name="Google Shape;3445;p89"/>
              <p:cNvSpPr/>
              <p:nvPr/>
            </p:nvSpPr>
            <p:spPr>
              <a:xfrm>
                <a:off x="2189100" y="4435000"/>
                <a:ext cx="205450" cy="279050"/>
              </a:xfrm>
              <a:custGeom>
                <a:rect b="b" l="l" r="r" t="t"/>
                <a:pathLst>
                  <a:path extrusionOk="0" h="11162" w="8218">
                    <a:moveTo>
                      <a:pt x="1" y="0"/>
                    </a:moveTo>
                    <a:lnTo>
                      <a:pt x="1" y="11162"/>
                    </a:lnTo>
                    <a:lnTo>
                      <a:pt x="4109" y="9222"/>
                    </a:lnTo>
                    <a:lnTo>
                      <a:pt x="8218" y="11162"/>
                    </a:lnTo>
                    <a:lnTo>
                      <a:pt x="82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6" name="Google Shape;3446;p89"/>
              <p:cNvSpPr/>
              <p:nvPr/>
            </p:nvSpPr>
            <p:spPr>
              <a:xfrm>
                <a:off x="2189100" y="4435000"/>
                <a:ext cx="205450" cy="279050"/>
              </a:xfrm>
              <a:custGeom>
                <a:rect b="b" l="l" r="r" t="t"/>
                <a:pathLst>
                  <a:path extrusionOk="0" h="11162" w="8218">
                    <a:moveTo>
                      <a:pt x="1" y="0"/>
                    </a:moveTo>
                    <a:lnTo>
                      <a:pt x="8218" y="11162"/>
                    </a:lnTo>
                    <a:lnTo>
                      <a:pt x="82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47" name="Google Shape;3447;p89"/>
            <p:cNvGrpSpPr/>
            <p:nvPr/>
          </p:nvGrpSpPr>
          <p:grpSpPr>
            <a:xfrm>
              <a:off x="950512" y="1741055"/>
              <a:ext cx="541841" cy="1110619"/>
              <a:chOff x="978225" y="2599275"/>
              <a:chExt cx="792050" cy="1623475"/>
            </a:xfrm>
          </p:grpSpPr>
          <p:sp>
            <p:nvSpPr>
              <p:cNvPr id="3448" name="Google Shape;3448;p89"/>
              <p:cNvSpPr/>
              <p:nvPr/>
            </p:nvSpPr>
            <p:spPr>
              <a:xfrm>
                <a:off x="1042700" y="2702000"/>
                <a:ext cx="663675" cy="1413475"/>
              </a:xfrm>
              <a:custGeom>
                <a:rect b="b" l="l" r="r" t="t"/>
                <a:pathLst>
                  <a:path extrusionOk="0" h="56539" w="26547">
                    <a:moveTo>
                      <a:pt x="1" y="0"/>
                    </a:moveTo>
                    <a:lnTo>
                      <a:pt x="1" y="17781"/>
                    </a:lnTo>
                    <a:cubicBezTo>
                      <a:pt x="1" y="22483"/>
                      <a:pt x="3813" y="26295"/>
                      <a:pt x="8515" y="26295"/>
                    </a:cubicBezTo>
                    <a:lnTo>
                      <a:pt x="8560" y="26295"/>
                    </a:lnTo>
                    <a:lnTo>
                      <a:pt x="8560" y="30244"/>
                    </a:lnTo>
                    <a:lnTo>
                      <a:pt x="8515" y="30244"/>
                    </a:lnTo>
                    <a:cubicBezTo>
                      <a:pt x="3813" y="30244"/>
                      <a:pt x="1" y="34055"/>
                      <a:pt x="1" y="38757"/>
                    </a:cubicBezTo>
                    <a:lnTo>
                      <a:pt x="1" y="56538"/>
                    </a:lnTo>
                    <a:lnTo>
                      <a:pt x="26547" y="56538"/>
                    </a:lnTo>
                    <a:lnTo>
                      <a:pt x="26547" y="38757"/>
                    </a:lnTo>
                    <a:cubicBezTo>
                      <a:pt x="26547" y="34055"/>
                      <a:pt x="22735" y="30244"/>
                      <a:pt x="18033" y="30244"/>
                    </a:cubicBezTo>
                    <a:lnTo>
                      <a:pt x="17987" y="30244"/>
                    </a:lnTo>
                    <a:lnTo>
                      <a:pt x="17987" y="26295"/>
                    </a:lnTo>
                    <a:lnTo>
                      <a:pt x="18033" y="26295"/>
                    </a:lnTo>
                    <a:cubicBezTo>
                      <a:pt x="22735" y="26295"/>
                      <a:pt x="26547" y="22483"/>
                      <a:pt x="26547" y="17781"/>
                    </a:cubicBezTo>
                    <a:lnTo>
                      <a:pt x="265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9" name="Google Shape;3449;p89"/>
              <p:cNvSpPr/>
              <p:nvPr/>
            </p:nvSpPr>
            <p:spPr>
              <a:xfrm>
                <a:off x="1071225" y="2695725"/>
                <a:ext cx="606625" cy="1424300"/>
              </a:xfrm>
              <a:custGeom>
                <a:rect b="b" l="l" r="r" t="t"/>
                <a:pathLst>
                  <a:path extrusionOk="0" h="56972" w="24265">
                    <a:moveTo>
                      <a:pt x="1" y="0"/>
                    </a:moveTo>
                    <a:lnTo>
                      <a:pt x="1" y="18032"/>
                    </a:lnTo>
                    <a:cubicBezTo>
                      <a:pt x="1" y="22095"/>
                      <a:pt x="3288" y="25405"/>
                      <a:pt x="7374" y="25405"/>
                    </a:cubicBezTo>
                    <a:lnTo>
                      <a:pt x="7419" y="25405"/>
                    </a:lnTo>
                    <a:cubicBezTo>
                      <a:pt x="8035" y="25405"/>
                      <a:pt x="8538" y="25930"/>
                      <a:pt x="8538" y="26546"/>
                    </a:cubicBezTo>
                    <a:lnTo>
                      <a:pt x="8538" y="30495"/>
                    </a:lnTo>
                    <a:cubicBezTo>
                      <a:pt x="8538" y="31111"/>
                      <a:pt x="8035" y="31636"/>
                      <a:pt x="7419" y="31636"/>
                    </a:cubicBezTo>
                    <a:lnTo>
                      <a:pt x="7374" y="31636"/>
                    </a:lnTo>
                    <a:cubicBezTo>
                      <a:pt x="3288" y="31636"/>
                      <a:pt x="1" y="34946"/>
                      <a:pt x="1" y="39008"/>
                    </a:cubicBezTo>
                    <a:lnTo>
                      <a:pt x="1" y="56972"/>
                    </a:lnTo>
                    <a:lnTo>
                      <a:pt x="24264" y="56972"/>
                    </a:lnTo>
                    <a:lnTo>
                      <a:pt x="24264" y="39008"/>
                    </a:lnTo>
                    <a:cubicBezTo>
                      <a:pt x="24264" y="34946"/>
                      <a:pt x="20955" y="31636"/>
                      <a:pt x="16892" y="31636"/>
                    </a:cubicBezTo>
                    <a:lnTo>
                      <a:pt x="16846" y="31636"/>
                    </a:lnTo>
                    <a:cubicBezTo>
                      <a:pt x="16207" y="31636"/>
                      <a:pt x="15705" y="31111"/>
                      <a:pt x="15705" y="30495"/>
                    </a:cubicBezTo>
                    <a:lnTo>
                      <a:pt x="15705" y="26546"/>
                    </a:lnTo>
                    <a:cubicBezTo>
                      <a:pt x="15705" y="25930"/>
                      <a:pt x="16207" y="25405"/>
                      <a:pt x="16846" y="25405"/>
                    </a:cubicBezTo>
                    <a:lnTo>
                      <a:pt x="16892" y="25405"/>
                    </a:lnTo>
                    <a:cubicBezTo>
                      <a:pt x="20955" y="25405"/>
                      <a:pt x="24264" y="22095"/>
                      <a:pt x="24264" y="18032"/>
                    </a:cubicBezTo>
                    <a:lnTo>
                      <a:pt x="242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89"/>
              <p:cNvSpPr/>
              <p:nvPr/>
            </p:nvSpPr>
            <p:spPr>
              <a:xfrm>
                <a:off x="1084925" y="2986725"/>
                <a:ext cx="578650" cy="1086525"/>
              </a:xfrm>
              <a:custGeom>
                <a:rect b="b" l="l" r="r" t="t"/>
                <a:pathLst>
                  <a:path extrusionOk="0" h="43461" w="23146">
                    <a:moveTo>
                      <a:pt x="1" y="1"/>
                    </a:moveTo>
                    <a:lnTo>
                      <a:pt x="1" y="6392"/>
                    </a:lnTo>
                    <a:cubicBezTo>
                      <a:pt x="1" y="10158"/>
                      <a:pt x="3059" y="13217"/>
                      <a:pt x="6826" y="13217"/>
                    </a:cubicBezTo>
                    <a:lnTo>
                      <a:pt x="6871" y="13217"/>
                    </a:lnTo>
                    <a:cubicBezTo>
                      <a:pt x="7807" y="13217"/>
                      <a:pt x="8560" y="13970"/>
                      <a:pt x="8560" y="14906"/>
                    </a:cubicBezTo>
                    <a:lnTo>
                      <a:pt x="8560" y="21228"/>
                    </a:lnTo>
                    <a:cubicBezTo>
                      <a:pt x="8560" y="22164"/>
                      <a:pt x="1" y="27483"/>
                      <a:pt x="1" y="31249"/>
                    </a:cubicBezTo>
                    <a:lnTo>
                      <a:pt x="1" y="43460"/>
                    </a:lnTo>
                    <a:lnTo>
                      <a:pt x="23146" y="43460"/>
                    </a:lnTo>
                    <a:lnTo>
                      <a:pt x="23146" y="31249"/>
                    </a:lnTo>
                    <a:cubicBezTo>
                      <a:pt x="23146" y="27483"/>
                      <a:pt x="14586" y="22164"/>
                      <a:pt x="14586" y="21228"/>
                    </a:cubicBezTo>
                    <a:lnTo>
                      <a:pt x="14586" y="14906"/>
                    </a:lnTo>
                    <a:cubicBezTo>
                      <a:pt x="14586" y="13970"/>
                      <a:pt x="15362" y="13217"/>
                      <a:pt x="16298" y="13217"/>
                    </a:cubicBezTo>
                    <a:lnTo>
                      <a:pt x="16344" y="13217"/>
                    </a:lnTo>
                    <a:cubicBezTo>
                      <a:pt x="20087" y="13217"/>
                      <a:pt x="23146" y="10158"/>
                      <a:pt x="23146" y="6392"/>
                    </a:cubicBezTo>
                    <a:lnTo>
                      <a:pt x="23146" y="255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1" name="Google Shape;3451;p89"/>
              <p:cNvSpPr/>
              <p:nvPr/>
            </p:nvSpPr>
            <p:spPr>
              <a:xfrm>
                <a:off x="1083225" y="2974750"/>
                <a:ext cx="582075" cy="88225"/>
              </a:xfrm>
              <a:custGeom>
                <a:rect b="b" l="l" r="r" t="t"/>
                <a:pathLst>
                  <a:path extrusionOk="0" h="3529" w="23283">
                    <a:moveTo>
                      <a:pt x="3352" y="0"/>
                    </a:moveTo>
                    <a:cubicBezTo>
                      <a:pt x="1357" y="0"/>
                      <a:pt x="113" y="160"/>
                      <a:pt x="69" y="480"/>
                    </a:cubicBezTo>
                    <a:cubicBezTo>
                      <a:pt x="0" y="1142"/>
                      <a:pt x="5113" y="2260"/>
                      <a:pt x="11504" y="2968"/>
                    </a:cubicBezTo>
                    <a:cubicBezTo>
                      <a:pt x="14859" y="3339"/>
                      <a:pt x="17900" y="3528"/>
                      <a:pt x="20042" y="3528"/>
                    </a:cubicBezTo>
                    <a:cubicBezTo>
                      <a:pt x="21979" y="3528"/>
                      <a:pt x="23181" y="3374"/>
                      <a:pt x="23214" y="3059"/>
                    </a:cubicBezTo>
                    <a:cubicBezTo>
                      <a:pt x="23282" y="2374"/>
                      <a:pt x="18169" y="1256"/>
                      <a:pt x="11778" y="548"/>
                    </a:cubicBezTo>
                    <a:cubicBezTo>
                      <a:pt x="8476" y="183"/>
                      <a:pt x="5485" y="0"/>
                      <a:pt x="3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2" name="Google Shape;3452;p89"/>
              <p:cNvSpPr/>
              <p:nvPr/>
            </p:nvSpPr>
            <p:spPr>
              <a:xfrm>
                <a:off x="1084925" y="3013550"/>
                <a:ext cx="578650" cy="1059700"/>
              </a:xfrm>
              <a:custGeom>
                <a:rect b="b" l="l" r="r" t="t"/>
                <a:pathLst>
                  <a:path extrusionOk="0" h="42388" w="23146">
                    <a:moveTo>
                      <a:pt x="1" y="1"/>
                    </a:moveTo>
                    <a:lnTo>
                      <a:pt x="1" y="5319"/>
                    </a:lnTo>
                    <a:cubicBezTo>
                      <a:pt x="1" y="9085"/>
                      <a:pt x="3059" y="12144"/>
                      <a:pt x="6826" y="12144"/>
                    </a:cubicBezTo>
                    <a:lnTo>
                      <a:pt x="6871" y="12144"/>
                    </a:lnTo>
                    <a:cubicBezTo>
                      <a:pt x="7807" y="12144"/>
                      <a:pt x="8560" y="12897"/>
                      <a:pt x="8560" y="13833"/>
                    </a:cubicBezTo>
                    <a:lnTo>
                      <a:pt x="8560" y="20155"/>
                    </a:lnTo>
                    <a:cubicBezTo>
                      <a:pt x="8560" y="21091"/>
                      <a:pt x="1" y="26410"/>
                      <a:pt x="1" y="30176"/>
                    </a:cubicBezTo>
                    <a:lnTo>
                      <a:pt x="1" y="42387"/>
                    </a:lnTo>
                    <a:lnTo>
                      <a:pt x="23146" y="42387"/>
                    </a:lnTo>
                    <a:lnTo>
                      <a:pt x="23146" y="38826"/>
                    </a:lnTo>
                    <a:cubicBezTo>
                      <a:pt x="20315" y="38096"/>
                      <a:pt x="17804" y="36339"/>
                      <a:pt x="15705" y="34102"/>
                    </a:cubicBezTo>
                    <a:cubicBezTo>
                      <a:pt x="12304" y="30518"/>
                      <a:pt x="11185" y="26273"/>
                      <a:pt x="11276" y="21434"/>
                    </a:cubicBezTo>
                    <a:cubicBezTo>
                      <a:pt x="11368" y="17941"/>
                      <a:pt x="12555" y="12760"/>
                      <a:pt x="10843" y="9542"/>
                    </a:cubicBezTo>
                    <a:cubicBezTo>
                      <a:pt x="9587" y="7328"/>
                      <a:pt x="6004" y="7259"/>
                      <a:pt x="4064" y="5890"/>
                    </a:cubicBezTo>
                    <a:cubicBezTo>
                      <a:pt x="1895" y="4429"/>
                      <a:pt x="731" y="2329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3" name="Google Shape;3453;p89"/>
              <p:cNvSpPr/>
              <p:nvPr/>
            </p:nvSpPr>
            <p:spPr>
              <a:xfrm>
                <a:off x="1042709" y="2701994"/>
                <a:ext cx="663675" cy="1413475"/>
              </a:xfrm>
              <a:custGeom>
                <a:rect b="b" l="l" r="r" t="t"/>
                <a:pathLst>
                  <a:path extrusionOk="0" h="56539" w="26547">
                    <a:moveTo>
                      <a:pt x="1" y="0"/>
                    </a:moveTo>
                    <a:lnTo>
                      <a:pt x="1" y="17781"/>
                    </a:lnTo>
                    <a:cubicBezTo>
                      <a:pt x="1" y="22483"/>
                      <a:pt x="3813" y="26295"/>
                      <a:pt x="8515" y="26295"/>
                    </a:cubicBezTo>
                    <a:lnTo>
                      <a:pt x="8560" y="26295"/>
                    </a:lnTo>
                    <a:lnTo>
                      <a:pt x="8560" y="30244"/>
                    </a:lnTo>
                    <a:lnTo>
                      <a:pt x="8515" y="30244"/>
                    </a:lnTo>
                    <a:cubicBezTo>
                      <a:pt x="3813" y="30244"/>
                      <a:pt x="1" y="34055"/>
                      <a:pt x="1" y="38757"/>
                    </a:cubicBezTo>
                    <a:lnTo>
                      <a:pt x="1" y="56538"/>
                    </a:lnTo>
                    <a:lnTo>
                      <a:pt x="26547" y="56538"/>
                    </a:lnTo>
                    <a:lnTo>
                      <a:pt x="1142" y="0"/>
                    </a:lnTo>
                    <a:close/>
                  </a:path>
                </a:pathLst>
              </a:custGeom>
              <a:solidFill>
                <a:schemeClr val="dk2">
                  <a:alpha val="2893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4" name="Google Shape;3454;p89"/>
              <p:cNvSpPr/>
              <p:nvPr/>
            </p:nvSpPr>
            <p:spPr>
              <a:xfrm>
                <a:off x="1022150" y="4102325"/>
                <a:ext cx="704200" cy="17700"/>
              </a:xfrm>
              <a:custGeom>
                <a:rect b="b" l="l" r="r" t="t"/>
                <a:pathLst>
                  <a:path extrusionOk="0" h="708" w="28168">
                    <a:moveTo>
                      <a:pt x="343" y="0"/>
                    </a:moveTo>
                    <a:cubicBezTo>
                      <a:pt x="161" y="0"/>
                      <a:pt x="1" y="160"/>
                      <a:pt x="1" y="366"/>
                    </a:cubicBezTo>
                    <a:cubicBezTo>
                      <a:pt x="1" y="548"/>
                      <a:pt x="161" y="708"/>
                      <a:pt x="343" y="708"/>
                    </a:cubicBezTo>
                    <a:lnTo>
                      <a:pt x="27825" y="708"/>
                    </a:lnTo>
                    <a:cubicBezTo>
                      <a:pt x="28008" y="708"/>
                      <a:pt x="28167" y="548"/>
                      <a:pt x="28167" y="366"/>
                    </a:cubicBezTo>
                    <a:cubicBezTo>
                      <a:pt x="28167" y="160"/>
                      <a:pt x="28008" y="0"/>
                      <a:pt x="278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89"/>
              <p:cNvSpPr/>
              <p:nvPr/>
            </p:nvSpPr>
            <p:spPr>
              <a:xfrm>
                <a:off x="1022725" y="2702000"/>
                <a:ext cx="700200" cy="17125"/>
              </a:xfrm>
              <a:custGeom>
                <a:rect b="b" l="l" r="r" t="t"/>
                <a:pathLst>
                  <a:path extrusionOk="0" h="685" w="28008">
                    <a:moveTo>
                      <a:pt x="343" y="0"/>
                    </a:moveTo>
                    <a:cubicBezTo>
                      <a:pt x="161" y="0"/>
                      <a:pt x="1" y="160"/>
                      <a:pt x="1" y="342"/>
                    </a:cubicBezTo>
                    <a:cubicBezTo>
                      <a:pt x="1" y="525"/>
                      <a:pt x="161" y="685"/>
                      <a:pt x="343" y="685"/>
                    </a:cubicBezTo>
                    <a:lnTo>
                      <a:pt x="27665" y="685"/>
                    </a:lnTo>
                    <a:cubicBezTo>
                      <a:pt x="27848" y="685"/>
                      <a:pt x="28007" y="525"/>
                      <a:pt x="28007" y="342"/>
                    </a:cubicBezTo>
                    <a:cubicBezTo>
                      <a:pt x="28007" y="160"/>
                      <a:pt x="27848" y="0"/>
                      <a:pt x="2766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89"/>
              <p:cNvSpPr/>
              <p:nvPr/>
            </p:nvSpPr>
            <p:spPr>
              <a:xfrm>
                <a:off x="978225" y="4117725"/>
                <a:ext cx="792050" cy="105025"/>
              </a:xfrm>
              <a:custGeom>
                <a:rect b="b" l="l" r="r" t="t"/>
                <a:pathLst>
                  <a:path extrusionOk="0" h="4201" w="31682">
                    <a:moveTo>
                      <a:pt x="2100" y="1"/>
                    </a:moveTo>
                    <a:cubicBezTo>
                      <a:pt x="936" y="1"/>
                      <a:pt x="0" y="936"/>
                      <a:pt x="0" y="2101"/>
                    </a:cubicBezTo>
                    <a:cubicBezTo>
                      <a:pt x="0" y="3265"/>
                      <a:pt x="936" y="4200"/>
                      <a:pt x="2100" y="4200"/>
                    </a:cubicBezTo>
                    <a:lnTo>
                      <a:pt x="29582" y="4200"/>
                    </a:lnTo>
                    <a:cubicBezTo>
                      <a:pt x="30746" y="4200"/>
                      <a:pt x="31682" y="3265"/>
                      <a:pt x="31682" y="2101"/>
                    </a:cubicBezTo>
                    <a:cubicBezTo>
                      <a:pt x="31682" y="936"/>
                      <a:pt x="30746" y="1"/>
                      <a:pt x="295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89"/>
              <p:cNvSpPr/>
              <p:nvPr/>
            </p:nvSpPr>
            <p:spPr>
              <a:xfrm>
                <a:off x="978225" y="4170225"/>
                <a:ext cx="792050" cy="52525"/>
              </a:xfrm>
              <a:custGeom>
                <a:rect b="b" l="l" r="r" t="t"/>
                <a:pathLst>
                  <a:path extrusionOk="0" h="2101" w="31682">
                    <a:moveTo>
                      <a:pt x="0" y="1"/>
                    </a:moveTo>
                    <a:cubicBezTo>
                      <a:pt x="0" y="1165"/>
                      <a:pt x="936" y="2100"/>
                      <a:pt x="2100" y="2100"/>
                    </a:cubicBezTo>
                    <a:lnTo>
                      <a:pt x="29582" y="2100"/>
                    </a:lnTo>
                    <a:cubicBezTo>
                      <a:pt x="30746" y="2100"/>
                      <a:pt x="31682" y="1165"/>
                      <a:pt x="31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89"/>
              <p:cNvSpPr/>
              <p:nvPr/>
            </p:nvSpPr>
            <p:spPr>
              <a:xfrm>
                <a:off x="978225" y="2599275"/>
                <a:ext cx="792050" cy="105025"/>
              </a:xfrm>
              <a:custGeom>
                <a:rect b="b" l="l" r="r" t="t"/>
                <a:pathLst>
                  <a:path extrusionOk="0" h="4201" w="31682">
                    <a:moveTo>
                      <a:pt x="2100" y="1"/>
                    </a:moveTo>
                    <a:cubicBezTo>
                      <a:pt x="936" y="1"/>
                      <a:pt x="0" y="936"/>
                      <a:pt x="0" y="2100"/>
                    </a:cubicBezTo>
                    <a:cubicBezTo>
                      <a:pt x="0" y="3265"/>
                      <a:pt x="936" y="4200"/>
                      <a:pt x="2100" y="4200"/>
                    </a:cubicBezTo>
                    <a:lnTo>
                      <a:pt x="29582" y="4200"/>
                    </a:lnTo>
                    <a:cubicBezTo>
                      <a:pt x="30746" y="4200"/>
                      <a:pt x="31682" y="3265"/>
                      <a:pt x="31682" y="2100"/>
                    </a:cubicBezTo>
                    <a:cubicBezTo>
                      <a:pt x="31682" y="936"/>
                      <a:pt x="30746" y="1"/>
                      <a:pt x="295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89"/>
              <p:cNvSpPr/>
              <p:nvPr/>
            </p:nvSpPr>
            <p:spPr>
              <a:xfrm>
                <a:off x="978225" y="2599275"/>
                <a:ext cx="792050" cy="52525"/>
              </a:xfrm>
              <a:custGeom>
                <a:rect b="b" l="l" r="r" t="t"/>
                <a:pathLst>
                  <a:path extrusionOk="0" h="2101" w="31682">
                    <a:moveTo>
                      <a:pt x="2100" y="1"/>
                    </a:moveTo>
                    <a:cubicBezTo>
                      <a:pt x="936" y="1"/>
                      <a:pt x="0" y="936"/>
                      <a:pt x="0" y="2100"/>
                    </a:cubicBezTo>
                    <a:lnTo>
                      <a:pt x="31682" y="2100"/>
                    </a:lnTo>
                    <a:cubicBezTo>
                      <a:pt x="31682" y="936"/>
                      <a:pt x="30746" y="1"/>
                      <a:pt x="295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60" name="Google Shape;3460;p89"/>
          <p:cNvSpPr/>
          <p:nvPr/>
        </p:nvSpPr>
        <p:spPr>
          <a:xfrm>
            <a:off x="1033600" y="4145950"/>
            <a:ext cx="4720800" cy="434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3" name="Shape 3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3074;p69"/>
          <p:cNvSpPr txBox="1"/>
          <p:nvPr>
            <p:ph type="ctrTitle"/>
          </p:nvPr>
        </p:nvSpPr>
        <p:spPr>
          <a:xfrm>
            <a:off x="1035990" y="1603029"/>
            <a:ext cx="4359000" cy="14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Research Questions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8" name="Shape 3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Google Shape;3079;p70"/>
          <p:cNvSpPr txBox="1"/>
          <p:nvPr>
            <p:ph idx="1" type="body"/>
          </p:nvPr>
        </p:nvSpPr>
        <p:spPr>
          <a:xfrm>
            <a:off x="1000950" y="1331175"/>
            <a:ext cx="71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25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How do social, economic, and demographic characteristics of a census tract relate to the number of juvenile probation referrals?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What demographic and offense-related factors can predict the race/ethnicity of a juvenile referred to Cumberland County’s probation office?</a:t>
            </a:r>
            <a:endParaRPr sz="1700"/>
          </a:p>
          <a:p>
            <a:pPr indent="-336550" lvl="0" marL="457200" rtl="0" algn="l">
              <a:spcBef>
                <a:spcPts val="1000"/>
              </a:spcBef>
              <a:spcAft>
                <a:spcPts val="1000"/>
              </a:spcAft>
              <a:buSzPts val="1700"/>
              <a:buChar char="■"/>
            </a:pPr>
            <a:r>
              <a:rPr lang="en" sz="1700"/>
              <a:t>What are the key predictors of a juvenile's likelihood to recommit a crime? (time permitting)</a:t>
            </a:r>
            <a:endParaRPr b="1" sz="2700"/>
          </a:p>
        </p:txBody>
      </p:sp>
      <p:sp>
        <p:nvSpPr>
          <p:cNvPr id="3080" name="Google Shape;3080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4" name="Shape 3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Google Shape;3085;p71"/>
          <p:cNvSpPr txBox="1"/>
          <p:nvPr>
            <p:ph type="ctrTitle"/>
          </p:nvPr>
        </p:nvSpPr>
        <p:spPr>
          <a:xfrm>
            <a:off x="1035990" y="1603029"/>
            <a:ext cx="4359000" cy="14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Our Dataset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9" name="Shape 3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0" name="Google Shape;3090;p72"/>
          <p:cNvSpPr txBox="1"/>
          <p:nvPr>
            <p:ph idx="1" type="body"/>
          </p:nvPr>
        </p:nvSpPr>
        <p:spPr>
          <a:xfrm>
            <a:off x="720000" y="1236525"/>
            <a:ext cx="4671300" cy="30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Pennsylvania Case Management System: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2,319 referrals from 2012-2022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1,306 juveniles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Information on demographics, addresses, charges, dispositions, and prior counts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US Census - ACS: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Datasets: Demographic &amp; Housing Estimates, Selected Economic Characteristics, Selected Social Characteristics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Pulled data from 2012-2022 for each survey on the census tract level and merged them all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Limitations: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2,719 expunged cases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Small sample sizes when analyzing census tracts</a:t>
            </a:r>
            <a:endParaRPr/>
          </a:p>
        </p:txBody>
      </p:sp>
      <p:sp>
        <p:nvSpPr>
          <p:cNvPr id="3091" name="Google Shape;3091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Dataset</a:t>
            </a:r>
            <a:endParaRPr/>
          </a:p>
        </p:txBody>
      </p:sp>
      <p:grpSp>
        <p:nvGrpSpPr>
          <p:cNvPr id="3092" name="Google Shape;3092;p72"/>
          <p:cNvGrpSpPr/>
          <p:nvPr/>
        </p:nvGrpSpPr>
        <p:grpSpPr>
          <a:xfrm>
            <a:off x="5853251" y="3216060"/>
            <a:ext cx="2243303" cy="821277"/>
            <a:chOff x="3273725" y="3789375"/>
            <a:chExt cx="1738725" cy="636550"/>
          </a:xfrm>
        </p:grpSpPr>
        <p:sp>
          <p:nvSpPr>
            <p:cNvPr id="3093" name="Google Shape;3093;p72"/>
            <p:cNvSpPr/>
            <p:nvPr/>
          </p:nvSpPr>
          <p:spPr>
            <a:xfrm>
              <a:off x="3273725" y="4335575"/>
              <a:ext cx="1738725" cy="90350"/>
            </a:xfrm>
            <a:custGeom>
              <a:rect b="b" l="l" r="r" t="t"/>
              <a:pathLst>
                <a:path extrusionOk="0" h="3614" w="69549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72"/>
            <p:cNvSpPr/>
            <p:nvPr/>
          </p:nvSpPr>
          <p:spPr>
            <a:xfrm>
              <a:off x="3427375" y="4089575"/>
              <a:ext cx="811850" cy="300450"/>
            </a:xfrm>
            <a:custGeom>
              <a:rect b="b" l="l" r="r" t="t"/>
              <a:pathLst>
                <a:path extrusionOk="0" h="12018" w="32474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2474" y="12017"/>
                  </a:lnTo>
                  <a:lnTo>
                    <a:pt x="32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72"/>
            <p:cNvSpPr/>
            <p:nvPr/>
          </p:nvSpPr>
          <p:spPr>
            <a:xfrm>
              <a:off x="3427375" y="4089575"/>
              <a:ext cx="79875" cy="300450"/>
            </a:xfrm>
            <a:custGeom>
              <a:rect b="b" l="l" r="r" t="t"/>
              <a:pathLst>
                <a:path extrusionOk="0" h="12018" w="3195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088" y="12017"/>
                  </a:lnTo>
                  <a:cubicBezTo>
                    <a:pt x="1848" y="8012"/>
                    <a:pt x="1883" y="4006"/>
                    <a:pt x="3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72"/>
            <p:cNvSpPr/>
            <p:nvPr/>
          </p:nvSpPr>
          <p:spPr>
            <a:xfrm>
              <a:off x="3492725" y="4089575"/>
              <a:ext cx="46200" cy="300450"/>
            </a:xfrm>
            <a:custGeom>
              <a:rect b="b" l="l" r="r" t="t"/>
              <a:pathLst>
                <a:path extrusionOk="0" h="12018" w="1848">
                  <a:moveTo>
                    <a:pt x="1393" y="1"/>
                  </a:moveTo>
                  <a:cubicBezTo>
                    <a:pt x="1" y="4006"/>
                    <a:pt x="1" y="8012"/>
                    <a:pt x="1393" y="12017"/>
                  </a:cubicBezTo>
                  <a:lnTo>
                    <a:pt x="1847" y="12017"/>
                  </a:lnTo>
                  <a:cubicBezTo>
                    <a:pt x="509" y="8012"/>
                    <a:pt x="491" y="4006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72"/>
            <p:cNvSpPr/>
            <p:nvPr/>
          </p:nvSpPr>
          <p:spPr>
            <a:xfrm>
              <a:off x="4076400" y="4089575"/>
              <a:ext cx="45950" cy="300450"/>
            </a:xfrm>
            <a:custGeom>
              <a:rect b="b" l="l" r="r" t="t"/>
              <a:pathLst>
                <a:path extrusionOk="0" h="12018" w="1838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1838" y="12017"/>
                  </a:lnTo>
                  <a:cubicBezTo>
                    <a:pt x="500" y="8012"/>
                    <a:pt x="491" y="4006"/>
                    <a:pt x="1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72"/>
            <p:cNvSpPr/>
            <p:nvPr/>
          </p:nvSpPr>
          <p:spPr>
            <a:xfrm>
              <a:off x="4187025" y="4357200"/>
              <a:ext cx="650575" cy="32825"/>
            </a:xfrm>
            <a:custGeom>
              <a:rect b="b" l="l" r="r" t="t"/>
              <a:pathLst>
                <a:path extrusionOk="0" h="1313" w="26023">
                  <a:moveTo>
                    <a:pt x="0" y="1"/>
                  </a:moveTo>
                  <a:lnTo>
                    <a:pt x="0" y="1312"/>
                  </a:lnTo>
                  <a:lnTo>
                    <a:pt x="26023" y="1312"/>
                  </a:lnTo>
                  <a:lnTo>
                    <a:pt x="26023" y="1"/>
                  </a:lnTo>
                  <a:close/>
                </a:path>
              </a:pathLst>
            </a:custGeom>
            <a:solidFill>
              <a:srgbClr val="FF95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72"/>
            <p:cNvSpPr/>
            <p:nvPr/>
          </p:nvSpPr>
          <p:spPr>
            <a:xfrm>
              <a:off x="4196825" y="4122350"/>
              <a:ext cx="619150" cy="234875"/>
            </a:xfrm>
            <a:custGeom>
              <a:rect b="b" l="l" r="r" t="t"/>
              <a:pathLst>
                <a:path extrusionOk="0" h="9395" w="24766">
                  <a:moveTo>
                    <a:pt x="1062" y="1"/>
                  </a:moveTo>
                  <a:cubicBezTo>
                    <a:pt x="1" y="3132"/>
                    <a:pt x="1" y="6263"/>
                    <a:pt x="1062" y="9395"/>
                  </a:cubicBezTo>
                  <a:lnTo>
                    <a:pt x="24765" y="9395"/>
                  </a:lnTo>
                  <a:cubicBezTo>
                    <a:pt x="24578" y="8904"/>
                    <a:pt x="24426" y="8405"/>
                    <a:pt x="24301" y="7905"/>
                  </a:cubicBezTo>
                  <a:cubicBezTo>
                    <a:pt x="24293" y="7851"/>
                    <a:pt x="24275" y="7789"/>
                    <a:pt x="24266" y="7735"/>
                  </a:cubicBezTo>
                  <a:cubicBezTo>
                    <a:pt x="24150" y="7272"/>
                    <a:pt x="24070" y="6808"/>
                    <a:pt x="24007" y="6344"/>
                  </a:cubicBezTo>
                  <a:cubicBezTo>
                    <a:pt x="23998" y="6290"/>
                    <a:pt x="23989" y="6237"/>
                    <a:pt x="23989" y="6174"/>
                  </a:cubicBezTo>
                  <a:cubicBezTo>
                    <a:pt x="23927" y="5710"/>
                    <a:pt x="23900" y="5246"/>
                    <a:pt x="23900" y="4783"/>
                  </a:cubicBezTo>
                  <a:cubicBezTo>
                    <a:pt x="23900" y="4729"/>
                    <a:pt x="23900" y="4676"/>
                    <a:pt x="23900" y="4613"/>
                  </a:cubicBezTo>
                  <a:cubicBezTo>
                    <a:pt x="23900" y="4149"/>
                    <a:pt x="23927" y="3685"/>
                    <a:pt x="23989" y="3221"/>
                  </a:cubicBezTo>
                  <a:cubicBezTo>
                    <a:pt x="23989" y="3168"/>
                    <a:pt x="23998" y="3114"/>
                    <a:pt x="24007" y="3052"/>
                  </a:cubicBezTo>
                  <a:cubicBezTo>
                    <a:pt x="24070" y="2588"/>
                    <a:pt x="24150" y="2124"/>
                    <a:pt x="24266" y="1660"/>
                  </a:cubicBezTo>
                  <a:cubicBezTo>
                    <a:pt x="24275" y="1607"/>
                    <a:pt x="24293" y="1544"/>
                    <a:pt x="24301" y="1491"/>
                  </a:cubicBezTo>
                  <a:cubicBezTo>
                    <a:pt x="24426" y="991"/>
                    <a:pt x="24578" y="492"/>
                    <a:pt x="24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72"/>
            <p:cNvSpPr/>
            <p:nvPr/>
          </p:nvSpPr>
          <p:spPr>
            <a:xfrm>
              <a:off x="4223375" y="4122350"/>
              <a:ext cx="592600" cy="234875"/>
            </a:xfrm>
            <a:custGeom>
              <a:rect b="b" l="l" r="r" t="t"/>
              <a:pathLst>
                <a:path extrusionOk="0" h="9395" w="23704">
                  <a:moveTo>
                    <a:pt x="0" y="1"/>
                  </a:moveTo>
                  <a:cubicBezTo>
                    <a:pt x="0" y="1"/>
                    <a:pt x="13301" y="3141"/>
                    <a:pt x="20019" y="9395"/>
                  </a:cubicBezTo>
                  <a:lnTo>
                    <a:pt x="23703" y="9395"/>
                  </a:lnTo>
                  <a:cubicBezTo>
                    <a:pt x="23516" y="8904"/>
                    <a:pt x="23364" y="8405"/>
                    <a:pt x="23239" y="7905"/>
                  </a:cubicBezTo>
                  <a:cubicBezTo>
                    <a:pt x="23231" y="7851"/>
                    <a:pt x="23213" y="7789"/>
                    <a:pt x="23204" y="7735"/>
                  </a:cubicBezTo>
                  <a:cubicBezTo>
                    <a:pt x="23088" y="7272"/>
                    <a:pt x="23008" y="6808"/>
                    <a:pt x="22945" y="6344"/>
                  </a:cubicBezTo>
                  <a:cubicBezTo>
                    <a:pt x="22936" y="6290"/>
                    <a:pt x="22927" y="6237"/>
                    <a:pt x="22927" y="6174"/>
                  </a:cubicBezTo>
                  <a:cubicBezTo>
                    <a:pt x="22865" y="5710"/>
                    <a:pt x="22838" y="5246"/>
                    <a:pt x="22838" y="4783"/>
                  </a:cubicBezTo>
                  <a:cubicBezTo>
                    <a:pt x="22838" y="4729"/>
                    <a:pt x="22838" y="4676"/>
                    <a:pt x="22838" y="4613"/>
                  </a:cubicBezTo>
                  <a:cubicBezTo>
                    <a:pt x="22838" y="4149"/>
                    <a:pt x="22865" y="3685"/>
                    <a:pt x="22927" y="3221"/>
                  </a:cubicBezTo>
                  <a:cubicBezTo>
                    <a:pt x="22927" y="3168"/>
                    <a:pt x="22936" y="3114"/>
                    <a:pt x="22945" y="3052"/>
                  </a:cubicBezTo>
                  <a:cubicBezTo>
                    <a:pt x="23008" y="2588"/>
                    <a:pt x="23088" y="2124"/>
                    <a:pt x="23204" y="1660"/>
                  </a:cubicBezTo>
                  <a:cubicBezTo>
                    <a:pt x="23213" y="1607"/>
                    <a:pt x="23231" y="1544"/>
                    <a:pt x="23239" y="1491"/>
                  </a:cubicBezTo>
                  <a:cubicBezTo>
                    <a:pt x="23364" y="991"/>
                    <a:pt x="23516" y="492"/>
                    <a:pt x="23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72"/>
            <p:cNvSpPr/>
            <p:nvPr/>
          </p:nvSpPr>
          <p:spPr>
            <a:xfrm>
              <a:off x="3591525" y="4169650"/>
              <a:ext cx="91250" cy="146100"/>
            </a:xfrm>
            <a:custGeom>
              <a:rect b="b" l="l" r="r" t="t"/>
              <a:pathLst>
                <a:path extrusionOk="0" h="5844" w="3650">
                  <a:moveTo>
                    <a:pt x="1" y="0"/>
                  </a:moveTo>
                  <a:lnTo>
                    <a:pt x="1" y="5843"/>
                  </a:lnTo>
                  <a:lnTo>
                    <a:pt x="3650" y="5843"/>
                  </a:lnTo>
                  <a:lnTo>
                    <a:pt x="3650" y="4737"/>
                  </a:lnTo>
                  <a:lnTo>
                    <a:pt x="1330" y="4737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72"/>
            <p:cNvSpPr/>
            <p:nvPr/>
          </p:nvSpPr>
          <p:spPr>
            <a:xfrm>
              <a:off x="3693000" y="4169650"/>
              <a:ext cx="133400" cy="146100"/>
            </a:xfrm>
            <a:custGeom>
              <a:rect b="b" l="l" r="r" t="t"/>
              <a:pathLst>
                <a:path extrusionOk="0" h="5844" w="5336">
                  <a:moveTo>
                    <a:pt x="2606" y="990"/>
                  </a:moveTo>
                  <a:cubicBezTo>
                    <a:pt x="2695" y="1338"/>
                    <a:pt x="2802" y="1775"/>
                    <a:pt x="2900" y="2123"/>
                  </a:cubicBezTo>
                  <a:lnTo>
                    <a:pt x="3266" y="3354"/>
                  </a:lnTo>
                  <a:lnTo>
                    <a:pt x="1972" y="3354"/>
                  </a:lnTo>
                  <a:lnTo>
                    <a:pt x="2320" y="2123"/>
                  </a:lnTo>
                  <a:cubicBezTo>
                    <a:pt x="2419" y="1784"/>
                    <a:pt x="2508" y="1338"/>
                    <a:pt x="2588" y="990"/>
                  </a:cubicBezTo>
                  <a:close/>
                  <a:moveTo>
                    <a:pt x="1785" y="0"/>
                  </a:moveTo>
                  <a:lnTo>
                    <a:pt x="1" y="5843"/>
                  </a:lnTo>
                  <a:lnTo>
                    <a:pt x="1366" y="5843"/>
                  </a:lnTo>
                  <a:lnTo>
                    <a:pt x="1785" y="4345"/>
                  </a:lnTo>
                  <a:lnTo>
                    <a:pt x="3462" y="4345"/>
                  </a:lnTo>
                  <a:lnTo>
                    <a:pt x="3908" y="5843"/>
                  </a:lnTo>
                  <a:lnTo>
                    <a:pt x="5336" y="584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72"/>
            <p:cNvSpPr/>
            <p:nvPr/>
          </p:nvSpPr>
          <p:spPr>
            <a:xfrm>
              <a:off x="3821925" y="4169650"/>
              <a:ext cx="186475" cy="146100"/>
            </a:xfrm>
            <a:custGeom>
              <a:rect b="b" l="l" r="r" t="t"/>
              <a:pathLst>
                <a:path extrusionOk="0" h="5844" w="7459">
                  <a:moveTo>
                    <a:pt x="0" y="0"/>
                  </a:moveTo>
                  <a:lnTo>
                    <a:pt x="1392" y="5843"/>
                  </a:lnTo>
                  <a:lnTo>
                    <a:pt x="2837" y="5843"/>
                  </a:lnTo>
                  <a:lnTo>
                    <a:pt x="3390" y="3337"/>
                  </a:lnTo>
                  <a:cubicBezTo>
                    <a:pt x="3533" y="2739"/>
                    <a:pt x="3622" y="2186"/>
                    <a:pt x="3729" y="1526"/>
                  </a:cubicBezTo>
                  <a:lnTo>
                    <a:pt x="3747" y="1526"/>
                  </a:lnTo>
                  <a:cubicBezTo>
                    <a:pt x="3818" y="2195"/>
                    <a:pt x="3917" y="2739"/>
                    <a:pt x="4024" y="3337"/>
                  </a:cubicBezTo>
                  <a:lnTo>
                    <a:pt x="4523" y="5843"/>
                  </a:lnTo>
                  <a:lnTo>
                    <a:pt x="5951" y="5843"/>
                  </a:lnTo>
                  <a:lnTo>
                    <a:pt x="7458" y="0"/>
                  </a:lnTo>
                  <a:lnTo>
                    <a:pt x="6111" y="0"/>
                  </a:lnTo>
                  <a:lnTo>
                    <a:pt x="5638" y="2400"/>
                  </a:lnTo>
                  <a:cubicBezTo>
                    <a:pt x="5513" y="3087"/>
                    <a:pt x="5389" y="3774"/>
                    <a:pt x="5299" y="4425"/>
                  </a:cubicBezTo>
                  <a:lnTo>
                    <a:pt x="5282" y="4425"/>
                  </a:lnTo>
                  <a:cubicBezTo>
                    <a:pt x="5192" y="3774"/>
                    <a:pt x="5103" y="3149"/>
                    <a:pt x="4969" y="2462"/>
                  </a:cubicBezTo>
                  <a:lnTo>
                    <a:pt x="4505" y="0"/>
                  </a:lnTo>
                  <a:lnTo>
                    <a:pt x="3096" y="0"/>
                  </a:lnTo>
                  <a:lnTo>
                    <a:pt x="2605" y="2400"/>
                  </a:lnTo>
                  <a:cubicBezTo>
                    <a:pt x="2454" y="3114"/>
                    <a:pt x="2320" y="3818"/>
                    <a:pt x="2222" y="4452"/>
                  </a:cubicBezTo>
                  <a:lnTo>
                    <a:pt x="2204" y="4452"/>
                  </a:lnTo>
                  <a:cubicBezTo>
                    <a:pt x="2106" y="3863"/>
                    <a:pt x="1990" y="3105"/>
                    <a:pt x="1856" y="2418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72"/>
            <p:cNvSpPr/>
            <p:nvPr/>
          </p:nvSpPr>
          <p:spPr>
            <a:xfrm>
              <a:off x="4148425" y="4089575"/>
              <a:ext cx="689175" cy="300450"/>
            </a:xfrm>
            <a:custGeom>
              <a:rect b="b" l="l" r="r" t="t"/>
              <a:pathLst>
                <a:path extrusionOk="0" h="12018" w="27567">
                  <a:moveTo>
                    <a:pt x="1803" y="1"/>
                  </a:moveTo>
                  <a:cubicBezTo>
                    <a:pt x="1803" y="1"/>
                    <a:pt x="215" y="2159"/>
                    <a:pt x="108" y="5835"/>
                  </a:cubicBezTo>
                  <a:cubicBezTo>
                    <a:pt x="1" y="9510"/>
                    <a:pt x="1044" y="12017"/>
                    <a:pt x="1044" y="12017"/>
                  </a:cubicBezTo>
                  <a:lnTo>
                    <a:pt x="27567" y="12017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799"/>
                  </a:cubicBezTo>
                  <a:cubicBezTo>
                    <a:pt x="2284" y="3622"/>
                    <a:pt x="2704" y="1740"/>
                    <a:pt x="2998" y="1312"/>
                  </a:cubicBezTo>
                  <a:lnTo>
                    <a:pt x="27567" y="1312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72"/>
            <p:cNvSpPr/>
            <p:nvPr/>
          </p:nvSpPr>
          <p:spPr>
            <a:xfrm>
              <a:off x="4113650" y="4089575"/>
              <a:ext cx="79850" cy="300450"/>
            </a:xfrm>
            <a:custGeom>
              <a:rect b="b" l="l" r="r" t="t"/>
              <a:pathLst>
                <a:path extrusionOk="0" h="12018" w="3194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3078" y="12017"/>
                  </a:lnTo>
                  <a:cubicBezTo>
                    <a:pt x="1847" y="8012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72"/>
            <p:cNvSpPr/>
            <p:nvPr/>
          </p:nvSpPr>
          <p:spPr>
            <a:xfrm>
              <a:off x="3602250" y="3789375"/>
              <a:ext cx="811825" cy="300225"/>
            </a:xfrm>
            <a:custGeom>
              <a:rect b="b" l="l" r="r" t="t"/>
              <a:pathLst>
                <a:path extrusionOk="0" h="12009" w="32473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2473" y="12009"/>
                  </a:lnTo>
                  <a:lnTo>
                    <a:pt x="3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72"/>
            <p:cNvSpPr/>
            <p:nvPr/>
          </p:nvSpPr>
          <p:spPr>
            <a:xfrm>
              <a:off x="3602250" y="3789375"/>
              <a:ext cx="79850" cy="300225"/>
            </a:xfrm>
            <a:custGeom>
              <a:rect b="b" l="l" r="r" t="t"/>
              <a:pathLst>
                <a:path extrusionOk="0" h="12009" w="3194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87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72"/>
            <p:cNvSpPr/>
            <p:nvPr/>
          </p:nvSpPr>
          <p:spPr>
            <a:xfrm>
              <a:off x="4371675" y="3821950"/>
              <a:ext cx="619150" cy="235100"/>
            </a:xfrm>
            <a:custGeom>
              <a:rect b="b" l="l" r="r" t="t"/>
              <a:pathLst>
                <a:path extrusionOk="0" h="9404" w="24766">
                  <a:moveTo>
                    <a:pt x="1062" y="0"/>
                  </a:moveTo>
                  <a:cubicBezTo>
                    <a:pt x="1" y="3132"/>
                    <a:pt x="1" y="6272"/>
                    <a:pt x="1062" y="9403"/>
                  </a:cubicBezTo>
                  <a:lnTo>
                    <a:pt x="24765" y="9403"/>
                  </a:lnTo>
                  <a:cubicBezTo>
                    <a:pt x="24578" y="8904"/>
                    <a:pt x="24426" y="8404"/>
                    <a:pt x="24302" y="7904"/>
                  </a:cubicBezTo>
                  <a:cubicBezTo>
                    <a:pt x="24284" y="7851"/>
                    <a:pt x="24275" y="7797"/>
                    <a:pt x="24266" y="7744"/>
                  </a:cubicBezTo>
                  <a:cubicBezTo>
                    <a:pt x="24150" y="7280"/>
                    <a:pt x="24061" y="6816"/>
                    <a:pt x="24007" y="6343"/>
                  </a:cubicBezTo>
                  <a:cubicBezTo>
                    <a:pt x="23998" y="6290"/>
                    <a:pt x="23989" y="6236"/>
                    <a:pt x="23989" y="6183"/>
                  </a:cubicBezTo>
                  <a:cubicBezTo>
                    <a:pt x="23927" y="5719"/>
                    <a:pt x="23900" y="5255"/>
                    <a:pt x="23900" y="4782"/>
                  </a:cubicBezTo>
                  <a:cubicBezTo>
                    <a:pt x="23900" y="4728"/>
                    <a:pt x="23900" y="4675"/>
                    <a:pt x="23900" y="4621"/>
                  </a:cubicBezTo>
                  <a:cubicBezTo>
                    <a:pt x="23900" y="4158"/>
                    <a:pt x="23927" y="3685"/>
                    <a:pt x="23989" y="3221"/>
                  </a:cubicBezTo>
                  <a:cubicBezTo>
                    <a:pt x="23989" y="3167"/>
                    <a:pt x="23998" y="3114"/>
                    <a:pt x="24007" y="3060"/>
                  </a:cubicBezTo>
                  <a:cubicBezTo>
                    <a:pt x="24061" y="2587"/>
                    <a:pt x="24150" y="2124"/>
                    <a:pt x="24266" y="1660"/>
                  </a:cubicBezTo>
                  <a:cubicBezTo>
                    <a:pt x="24275" y="1606"/>
                    <a:pt x="24284" y="1553"/>
                    <a:pt x="24302" y="1499"/>
                  </a:cubicBezTo>
                  <a:cubicBezTo>
                    <a:pt x="24426" y="1000"/>
                    <a:pt x="24578" y="500"/>
                    <a:pt x="24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72"/>
            <p:cNvSpPr/>
            <p:nvPr/>
          </p:nvSpPr>
          <p:spPr>
            <a:xfrm>
              <a:off x="4398225" y="3821950"/>
              <a:ext cx="592600" cy="235100"/>
            </a:xfrm>
            <a:custGeom>
              <a:rect b="b" l="l" r="r" t="t"/>
              <a:pathLst>
                <a:path extrusionOk="0" h="9404" w="23704">
                  <a:moveTo>
                    <a:pt x="0" y="0"/>
                  </a:moveTo>
                  <a:cubicBezTo>
                    <a:pt x="0" y="0"/>
                    <a:pt x="13302" y="3141"/>
                    <a:pt x="20019" y="9403"/>
                  </a:cubicBezTo>
                  <a:lnTo>
                    <a:pt x="23703" y="9403"/>
                  </a:lnTo>
                  <a:cubicBezTo>
                    <a:pt x="23516" y="8904"/>
                    <a:pt x="23364" y="8404"/>
                    <a:pt x="23240" y="7904"/>
                  </a:cubicBezTo>
                  <a:cubicBezTo>
                    <a:pt x="23222" y="7851"/>
                    <a:pt x="23213" y="7797"/>
                    <a:pt x="23204" y="7744"/>
                  </a:cubicBezTo>
                  <a:cubicBezTo>
                    <a:pt x="23088" y="7280"/>
                    <a:pt x="22999" y="6816"/>
                    <a:pt x="22945" y="6343"/>
                  </a:cubicBezTo>
                  <a:cubicBezTo>
                    <a:pt x="22936" y="6290"/>
                    <a:pt x="22927" y="6236"/>
                    <a:pt x="22927" y="6183"/>
                  </a:cubicBezTo>
                  <a:cubicBezTo>
                    <a:pt x="22865" y="5719"/>
                    <a:pt x="22838" y="5255"/>
                    <a:pt x="22838" y="4782"/>
                  </a:cubicBezTo>
                  <a:cubicBezTo>
                    <a:pt x="22838" y="4728"/>
                    <a:pt x="22838" y="4675"/>
                    <a:pt x="22838" y="4621"/>
                  </a:cubicBezTo>
                  <a:cubicBezTo>
                    <a:pt x="22838" y="4158"/>
                    <a:pt x="22865" y="3685"/>
                    <a:pt x="22927" y="3221"/>
                  </a:cubicBezTo>
                  <a:cubicBezTo>
                    <a:pt x="22927" y="3167"/>
                    <a:pt x="22936" y="3114"/>
                    <a:pt x="22945" y="3060"/>
                  </a:cubicBezTo>
                  <a:cubicBezTo>
                    <a:pt x="22999" y="2587"/>
                    <a:pt x="23088" y="2124"/>
                    <a:pt x="23204" y="1660"/>
                  </a:cubicBezTo>
                  <a:cubicBezTo>
                    <a:pt x="23213" y="1606"/>
                    <a:pt x="23222" y="1553"/>
                    <a:pt x="23240" y="1499"/>
                  </a:cubicBezTo>
                  <a:cubicBezTo>
                    <a:pt x="23364" y="1000"/>
                    <a:pt x="23516" y="500"/>
                    <a:pt x="23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72"/>
            <p:cNvSpPr/>
            <p:nvPr/>
          </p:nvSpPr>
          <p:spPr>
            <a:xfrm>
              <a:off x="4323275" y="3789375"/>
              <a:ext cx="689175" cy="300225"/>
            </a:xfrm>
            <a:custGeom>
              <a:rect b="b" l="l" r="r" t="t"/>
              <a:pathLst>
                <a:path extrusionOk="0" h="12009" w="27567">
                  <a:moveTo>
                    <a:pt x="1803" y="1"/>
                  </a:moveTo>
                  <a:cubicBezTo>
                    <a:pt x="1803" y="1"/>
                    <a:pt x="215" y="2151"/>
                    <a:pt x="108" y="5826"/>
                  </a:cubicBezTo>
                  <a:cubicBezTo>
                    <a:pt x="1" y="9511"/>
                    <a:pt x="1045" y="12009"/>
                    <a:pt x="1045" y="12009"/>
                  </a:cubicBezTo>
                  <a:lnTo>
                    <a:pt x="27567" y="12009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800"/>
                  </a:cubicBezTo>
                  <a:cubicBezTo>
                    <a:pt x="2285" y="3623"/>
                    <a:pt x="2704" y="1740"/>
                    <a:pt x="2998" y="1303"/>
                  </a:cubicBezTo>
                  <a:lnTo>
                    <a:pt x="27567" y="1303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72"/>
            <p:cNvSpPr/>
            <p:nvPr/>
          </p:nvSpPr>
          <p:spPr>
            <a:xfrm>
              <a:off x="4288500" y="3789375"/>
              <a:ext cx="79850" cy="300225"/>
            </a:xfrm>
            <a:custGeom>
              <a:rect b="b" l="l" r="r" t="t"/>
              <a:pathLst>
                <a:path extrusionOk="0" h="12009" w="3194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78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72"/>
            <p:cNvSpPr/>
            <p:nvPr/>
          </p:nvSpPr>
          <p:spPr>
            <a:xfrm>
              <a:off x="4447275" y="3859425"/>
              <a:ext cx="531950" cy="4025"/>
            </a:xfrm>
            <a:custGeom>
              <a:rect b="b" l="l" r="r" t="t"/>
              <a:pathLst>
                <a:path extrusionOk="0" h="161" w="21278">
                  <a:moveTo>
                    <a:pt x="90" y="0"/>
                  </a:moveTo>
                  <a:cubicBezTo>
                    <a:pt x="45" y="0"/>
                    <a:pt x="1" y="36"/>
                    <a:pt x="1" y="80"/>
                  </a:cubicBezTo>
                  <a:cubicBezTo>
                    <a:pt x="1" y="125"/>
                    <a:pt x="45" y="161"/>
                    <a:pt x="90" y="161"/>
                  </a:cubicBezTo>
                  <a:lnTo>
                    <a:pt x="21242" y="161"/>
                  </a:lnTo>
                  <a:cubicBezTo>
                    <a:pt x="21251" y="107"/>
                    <a:pt x="21260" y="54"/>
                    <a:pt x="2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72"/>
            <p:cNvSpPr/>
            <p:nvPr/>
          </p:nvSpPr>
          <p:spPr>
            <a:xfrm>
              <a:off x="4486525" y="3898450"/>
              <a:ext cx="485350" cy="4025"/>
            </a:xfrm>
            <a:custGeom>
              <a:rect b="b" l="l" r="r" t="t"/>
              <a:pathLst>
                <a:path extrusionOk="0" h="161" w="19414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395" y="161"/>
                  </a:lnTo>
                  <a:cubicBezTo>
                    <a:pt x="19395" y="107"/>
                    <a:pt x="19404" y="54"/>
                    <a:pt x="19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72"/>
            <p:cNvSpPr/>
            <p:nvPr/>
          </p:nvSpPr>
          <p:spPr>
            <a:xfrm>
              <a:off x="4433225" y="3937475"/>
              <a:ext cx="535975" cy="4025"/>
            </a:xfrm>
            <a:custGeom>
              <a:rect b="b" l="l" r="r" t="t"/>
              <a:pathLst>
                <a:path extrusionOk="0" h="161" w="21439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21438" y="161"/>
                  </a:lnTo>
                  <a:cubicBezTo>
                    <a:pt x="21438" y="107"/>
                    <a:pt x="21438" y="54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72"/>
            <p:cNvSpPr/>
            <p:nvPr/>
          </p:nvSpPr>
          <p:spPr>
            <a:xfrm>
              <a:off x="4472475" y="3976500"/>
              <a:ext cx="499400" cy="4050"/>
            </a:xfrm>
            <a:custGeom>
              <a:rect b="b" l="l" r="r" t="t"/>
              <a:pathLst>
                <a:path extrusionOk="0" h="162" w="19976">
                  <a:moveTo>
                    <a:pt x="81" y="1"/>
                  </a:moveTo>
                  <a:cubicBezTo>
                    <a:pt x="37" y="1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975" y="161"/>
                  </a:lnTo>
                  <a:cubicBezTo>
                    <a:pt x="19966" y="108"/>
                    <a:pt x="19957" y="54"/>
                    <a:pt x="19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72"/>
            <p:cNvSpPr/>
            <p:nvPr/>
          </p:nvSpPr>
          <p:spPr>
            <a:xfrm>
              <a:off x="4447275" y="4015525"/>
              <a:ext cx="531950" cy="4050"/>
            </a:xfrm>
            <a:custGeom>
              <a:rect b="b" l="l" r="r" t="t"/>
              <a:pathLst>
                <a:path extrusionOk="0" h="162" w="21278">
                  <a:moveTo>
                    <a:pt x="90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26"/>
                    <a:pt x="45" y="161"/>
                    <a:pt x="90" y="161"/>
                  </a:cubicBezTo>
                  <a:lnTo>
                    <a:pt x="21278" y="161"/>
                  </a:lnTo>
                  <a:cubicBezTo>
                    <a:pt x="21260" y="108"/>
                    <a:pt x="21251" y="54"/>
                    <a:pt x="2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72"/>
            <p:cNvSpPr/>
            <p:nvPr/>
          </p:nvSpPr>
          <p:spPr>
            <a:xfrm>
              <a:off x="4272650" y="4159600"/>
              <a:ext cx="531725" cy="4275"/>
            </a:xfrm>
            <a:custGeom>
              <a:rect b="b" l="l" r="r" t="t"/>
              <a:pathLst>
                <a:path extrusionOk="0" h="171" w="21269">
                  <a:moveTo>
                    <a:pt x="81" y="1"/>
                  </a:moveTo>
                  <a:cubicBezTo>
                    <a:pt x="36" y="1"/>
                    <a:pt x="1" y="45"/>
                    <a:pt x="1" y="90"/>
                  </a:cubicBezTo>
                  <a:cubicBezTo>
                    <a:pt x="1" y="126"/>
                    <a:pt x="36" y="170"/>
                    <a:pt x="81" y="170"/>
                  </a:cubicBezTo>
                  <a:lnTo>
                    <a:pt x="21233" y="170"/>
                  </a:lnTo>
                  <a:cubicBezTo>
                    <a:pt x="21242" y="117"/>
                    <a:pt x="21260" y="54"/>
                    <a:pt x="2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72"/>
            <p:cNvSpPr/>
            <p:nvPr/>
          </p:nvSpPr>
          <p:spPr>
            <a:xfrm>
              <a:off x="4311675" y="4198625"/>
              <a:ext cx="485350" cy="4275"/>
            </a:xfrm>
            <a:custGeom>
              <a:rect b="b" l="l" r="r" t="t"/>
              <a:pathLst>
                <a:path extrusionOk="0" h="171" w="19414">
                  <a:moveTo>
                    <a:pt x="81" y="1"/>
                  </a:moveTo>
                  <a:cubicBezTo>
                    <a:pt x="37" y="1"/>
                    <a:pt x="1" y="46"/>
                    <a:pt x="1" y="81"/>
                  </a:cubicBezTo>
                  <a:cubicBezTo>
                    <a:pt x="1" y="135"/>
                    <a:pt x="37" y="170"/>
                    <a:pt x="81" y="170"/>
                  </a:cubicBezTo>
                  <a:lnTo>
                    <a:pt x="19395" y="170"/>
                  </a:lnTo>
                  <a:cubicBezTo>
                    <a:pt x="19395" y="117"/>
                    <a:pt x="19404" y="63"/>
                    <a:pt x="19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72"/>
            <p:cNvSpPr/>
            <p:nvPr/>
          </p:nvSpPr>
          <p:spPr>
            <a:xfrm>
              <a:off x="4258375" y="4237675"/>
              <a:ext cx="535975" cy="4250"/>
            </a:xfrm>
            <a:custGeom>
              <a:rect b="b" l="l" r="r" t="t"/>
              <a:pathLst>
                <a:path extrusionOk="0" h="170" w="21439">
                  <a:moveTo>
                    <a:pt x="81" y="0"/>
                  </a:moveTo>
                  <a:cubicBezTo>
                    <a:pt x="36" y="0"/>
                    <a:pt x="1" y="45"/>
                    <a:pt x="1" y="8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438" y="170"/>
                  </a:lnTo>
                  <a:cubicBezTo>
                    <a:pt x="21438" y="116"/>
                    <a:pt x="21438" y="63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72"/>
            <p:cNvSpPr/>
            <p:nvPr/>
          </p:nvSpPr>
          <p:spPr>
            <a:xfrm>
              <a:off x="4297625" y="4276700"/>
              <a:ext cx="499400" cy="4250"/>
            </a:xfrm>
            <a:custGeom>
              <a:rect b="b" l="l" r="r" t="t"/>
              <a:pathLst>
                <a:path extrusionOk="0" h="170" w="19976">
                  <a:moveTo>
                    <a:pt x="81" y="0"/>
                  </a:moveTo>
                  <a:cubicBezTo>
                    <a:pt x="37" y="0"/>
                    <a:pt x="1" y="36"/>
                    <a:pt x="1" y="89"/>
                  </a:cubicBezTo>
                  <a:cubicBezTo>
                    <a:pt x="1" y="134"/>
                    <a:pt x="37" y="170"/>
                    <a:pt x="81" y="170"/>
                  </a:cubicBezTo>
                  <a:lnTo>
                    <a:pt x="19975" y="170"/>
                  </a:lnTo>
                  <a:cubicBezTo>
                    <a:pt x="19966" y="116"/>
                    <a:pt x="19957" y="63"/>
                    <a:pt x="19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72"/>
            <p:cNvSpPr/>
            <p:nvPr/>
          </p:nvSpPr>
          <p:spPr>
            <a:xfrm>
              <a:off x="4272650" y="4315725"/>
              <a:ext cx="531725" cy="4250"/>
            </a:xfrm>
            <a:custGeom>
              <a:rect b="b" l="l" r="r" t="t"/>
              <a:pathLst>
                <a:path extrusionOk="0" h="170" w="21269">
                  <a:moveTo>
                    <a:pt x="81" y="0"/>
                  </a:moveTo>
                  <a:cubicBezTo>
                    <a:pt x="36" y="0"/>
                    <a:pt x="1" y="36"/>
                    <a:pt x="1" y="9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268" y="170"/>
                  </a:lnTo>
                  <a:cubicBezTo>
                    <a:pt x="21260" y="116"/>
                    <a:pt x="21242" y="54"/>
                    <a:pt x="21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2" name="Google Shape;3122;p72"/>
          <p:cNvSpPr/>
          <p:nvPr/>
        </p:nvSpPr>
        <p:spPr>
          <a:xfrm rot="10800000">
            <a:off x="8428922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3" name="Google Shape;3123;p72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3124" name="Google Shape;3124;p72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72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72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72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72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72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72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72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72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72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72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72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72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72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72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72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72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72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5" name="Shape 3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Google Shape;3146;p73"/>
          <p:cNvSpPr txBox="1"/>
          <p:nvPr>
            <p:ph idx="1" type="body"/>
          </p:nvPr>
        </p:nvSpPr>
        <p:spPr>
          <a:xfrm>
            <a:off x="720000" y="1258650"/>
            <a:ext cx="4765500" cy="3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Merged four tables from the PCMS: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Cases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Disposed Charges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Dispositions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Demographics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Data Cleaning: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Dropped columns not relevant to our analysis and containing a lot of missing values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We are interested in the first disposition of each case and dropped subsequent dispositions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/>
              <a:t>Dummy Data: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For categorical columns, randomly assign each record a value from a  list of unique values in the column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For numerical columns, multiply the value by a randomly selected  number in a given range</a:t>
            </a:r>
            <a:endParaRPr/>
          </a:p>
        </p:txBody>
      </p:sp>
      <p:sp>
        <p:nvSpPr>
          <p:cNvPr id="3147" name="Google Shape;3147;p7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grpSp>
        <p:nvGrpSpPr>
          <p:cNvPr id="3148" name="Google Shape;3148;p73"/>
          <p:cNvGrpSpPr/>
          <p:nvPr/>
        </p:nvGrpSpPr>
        <p:grpSpPr>
          <a:xfrm>
            <a:off x="5853251" y="3216060"/>
            <a:ext cx="2243303" cy="821277"/>
            <a:chOff x="3273725" y="3789375"/>
            <a:chExt cx="1738725" cy="636550"/>
          </a:xfrm>
        </p:grpSpPr>
        <p:sp>
          <p:nvSpPr>
            <p:cNvPr id="3149" name="Google Shape;3149;p73"/>
            <p:cNvSpPr/>
            <p:nvPr/>
          </p:nvSpPr>
          <p:spPr>
            <a:xfrm>
              <a:off x="3273725" y="4335575"/>
              <a:ext cx="1738725" cy="90350"/>
            </a:xfrm>
            <a:custGeom>
              <a:rect b="b" l="l" r="r" t="t"/>
              <a:pathLst>
                <a:path extrusionOk="0" h="3614" w="69549">
                  <a:moveTo>
                    <a:pt x="34775" y="0"/>
                  </a:moveTo>
                  <a:cubicBezTo>
                    <a:pt x="15568" y="0"/>
                    <a:pt x="0" y="812"/>
                    <a:pt x="0" y="1802"/>
                  </a:cubicBezTo>
                  <a:cubicBezTo>
                    <a:pt x="0" y="2802"/>
                    <a:pt x="15568" y="3613"/>
                    <a:pt x="34775" y="3613"/>
                  </a:cubicBezTo>
                  <a:cubicBezTo>
                    <a:pt x="53982" y="3613"/>
                    <a:pt x="69549" y="2802"/>
                    <a:pt x="69549" y="1802"/>
                  </a:cubicBezTo>
                  <a:cubicBezTo>
                    <a:pt x="69549" y="812"/>
                    <a:pt x="53982" y="0"/>
                    <a:pt x="34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73"/>
            <p:cNvSpPr/>
            <p:nvPr/>
          </p:nvSpPr>
          <p:spPr>
            <a:xfrm>
              <a:off x="3427375" y="4089575"/>
              <a:ext cx="811850" cy="300450"/>
            </a:xfrm>
            <a:custGeom>
              <a:rect b="b" l="l" r="r" t="t"/>
              <a:pathLst>
                <a:path extrusionOk="0" h="12018" w="32474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2474" y="12017"/>
                  </a:lnTo>
                  <a:lnTo>
                    <a:pt x="3247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73"/>
            <p:cNvSpPr/>
            <p:nvPr/>
          </p:nvSpPr>
          <p:spPr>
            <a:xfrm>
              <a:off x="3427375" y="4089575"/>
              <a:ext cx="79875" cy="300450"/>
            </a:xfrm>
            <a:custGeom>
              <a:rect b="b" l="l" r="r" t="t"/>
              <a:pathLst>
                <a:path extrusionOk="0" h="12018" w="3195">
                  <a:moveTo>
                    <a:pt x="1402" y="1"/>
                  </a:moveTo>
                  <a:cubicBezTo>
                    <a:pt x="1" y="4006"/>
                    <a:pt x="1" y="8012"/>
                    <a:pt x="1402" y="12017"/>
                  </a:cubicBezTo>
                  <a:lnTo>
                    <a:pt x="3088" y="12017"/>
                  </a:lnTo>
                  <a:cubicBezTo>
                    <a:pt x="1848" y="8012"/>
                    <a:pt x="1883" y="4006"/>
                    <a:pt x="31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73"/>
            <p:cNvSpPr/>
            <p:nvPr/>
          </p:nvSpPr>
          <p:spPr>
            <a:xfrm>
              <a:off x="3492725" y="4089575"/>
              <a:ext cx="46200" cy="300450"/>
            </a:xfrm>
            <a:custGeom>
              <a:rect b="b" l="l" r="r" t="t"/>
              <a:pathLst>
                <a:path extrusionOk="0" h="12018" w="1848">
                  <a:moveTo>
                    <a:pt x="1393" y="1"/>
                  </a:moveTo>
                  <a:cubicBezTo>
                    <a:pt x="1" y="4006"/>
                    <a:pt x="1" y="8012"/>
                    <a:pt x="1393" y="12017"/>
                  </a:cubicBezTo>
                  <a:lnTo>
                    <a:pt x="1847" y="12017"/>
                  </a:lnTo>
                  <a:cubicBezTo>
                    <a:pt x="509" y="8012"/>
                    <a:pt x="491" y="4006"/>
                    <a:pt x="18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73"/>
            <p:cNvSpPr/>
            <p:nvPr/>
          </p:nvSpPr>
          <p:spPr>
            <a:xfrm>
              <a:off x="4076400" y="4089575"/>
              <a:ext cx="45950" cy="300450"/>
            </a:xfrm>
            <a:custGeom>
              <a:rect b="b" l="l" r="r" t="t"/>
              <a:pathLst>
                <a:path extrusionOk="0" h="12018" w="1838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1838" y="12017"/>
                  </a:lnTo>
                  <a:cubicBezTo>
                    <a:pt x="500" y="8012"/>
                    <a:pt x="491" y="4006"/>
                    <a:pt x="18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73"/>
            <p:cNvSpPr/>
            <p:nvPr/>
          </p:nvSpPr>
          <p:spPr>
            <a:xfrm>
              <a:off x="4187025" y="4357200"/>
              <a:ext cx="650575" cy="32825"/>
            </a:xfrm>
            <a:custGeom>
              <a:rect b="b" l="l" r="r" t="t"/>
              <a:pathLst>
                <a:path extrusionOk="0" h="1313" w="26023">
                  <a:moveTo>
                    <a:pt x="0" y="1"/>
                  </a:moveTo>
                  <a:lnTo>
                    <a:pt x="0" y="1312"/>
                  </a:lnTo>
                  <a:lnTo>
                    <a:pt x="26023" y="1312"/>
                  </a:lnTo>
                  <a:lnTo>
                    <a:pt x="26023" y="1"/>
                  </a:lnTo>
                  <a:close/>
                </a:path>
              </a:pathLst>
            </a:custGeom>
            <a:solidFill>
              <a:srgbClr val="FF950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73"/>
            <p:cNvSpPr/>
            <p:nvPr/>
          </p:nvSpPr>
          <p:spPr>
            <a:xfrm>
              <a:off x="4196825" y="4122350"/>
              <a:ext cx="619150" cy="234875"/>
            </a:xfrm>
            <a:custGeom>
              <a:rect b="b" l="l" r="r" t="t"/>
              <a:pathLst>
                <a:path extrusionOk="0" h="9395" w="24766">
                  <a:moveTo>
                    <a:pt x="1062" y="1"/>
                  </a:moveTo>
                  <a:cubicBezTo>
                    <a:pt x="1" y="3132"/>
                    <a:pt x="1" y="6263"/>
                    <a:pt x="1062" y="9395"/>
                  </a:cubicBezTo>
                  <a:lnTo>
                    <a:pt x="24765" y="9395"/>
                  </a:lnTo>
                  <a:cubicBezTo>
                    <a:pt x="24578" y="8904"/>
                    <a:pt x="24426" y="8405"/>
                    <a:pt x="24301" y="7905"/>
                  </a:cubicBezTo>
                  <a:cubicBezTo>
                    <a:pt x="24293" y="7851"/>
                    <a:pt x="24275" y="7789"/>
                    <a:pt x="24266" y="7735"/>
                  </a:cubicBezTo>
                  <a:cubicBezTo>
                    <a:pt x="24150" y="7272"/>
                    <a:pt x="24070" y="6808"/>
                    <a:pt x="24007" y="6344"/>
                  </a:cubicBezTo>
                  <a:cubicBezTo>
                    <a:pt x="23998" y="6290"/>
                    <a:pt x="23989" y="6237"/>
                    <a:pt x="23989" y="6174"/>
                  </a:cubicBezTo>
                  <a:cubicBezTo>
                    <a:pt x="23927" y="5710"/>
                    <a:pt x="23900" y="5246"/>
                    <a:pt x="23900" y="4783"/>
                  </a:cubicBezTo>
                  <a:cubicBezTo>
                    <a:pt x="23900" y="4729"/>
                    <a:pt x="23900" y="4676"/>
                    <a:pt x="23900" y="4613"/>
                  </a:cubicBezTo>
                  <a:cubicBezTo>
                    <a:pt x="23900" y="4149"/>
                    <a:pt x="23927" y="3685"/>
                    <a:pt x="23989" y="3221"/>
                  </a:cubicBezTo>
                  <a:cubicBezTo>
                    <a:pt x="23989" y="3168"/>
                    <a:pt x="23998" y="3114"/>
                    <a:pt x="24007" y="3052"/>
                  </a:cubicBezTo>
                  <a:cubicBezTo>
                    <a:pt x="24070" y="2588"/>
                    <a:pt x="24150" y="2124"/>
                    <a:pt x="24266" y="1660"/>
                  </a:cubicBezTo>
                  <a:cubicBezTo>
                    <a:pt x="24275" y="1607"/>
                    <a:pt x="24293" y="1544"/>
                    <a:pt x="24301" y="1491"/>
                  </a:cubicBezTo>
                  <a:cubicBezTo>
                    <a:pt x="24426" y="991"/>
                    <a:pt x="24578" y="492"/>
                    <a:pt x="247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73"/>
            <p:cNvSpPr/>
            <p:nvPr/>
          </p:nvSpPr>
          <p:spPr>
            <a:xfrm>
              <a:off x="4223375" y="4122350"/>
              <a:ext cx="592600" cy="234875"/>
            </a:xfrm>
            <a:custGeom>
              <a:rect b="b" l="l" r="r" t="t"/>
              <a:pathLst>
                <a:path extrusionOk="0" h="9395" w="23704">
                  <a:moveTo>
                    <a:pt x="0" y="1"/>
                  </a:moveTo>
                  <a:cubicBezTo>
                    <a:pt x="0" y="1"/>
                    <a:pt x="13301" y="3141"/>
                    <a:pt x="20019" y="9395"/>
                  </a:cubicBezTo>
                  <a:lnTo>
                    <a:pt x="23703" y="9395"/>
                  </a:lnTo>
                  <a:cubicBezTo>
                    <a:pt x="23516" y="8904"/>
                    <a:pt x="23364" y="8405"/>
                    <a:pt x="23239" y="7905"/>
                  </a:cubicBezTo>
                  <a:cubicBezTo>
                    <a:pt x="23231" y="7851"/>
                    <a:pt x="23213" y="7789"/>
                    <a:pt x="23204" y="7735"/>
                  </a:cubicBezTo>
                  <a:cubicBezTo>
                    <a:pt x="23088" y="7272"/>
                    <a:pt x="23008" y="6808"/>
                    <a:pt x="22945" y="6344"/>
                  </a:cubicBezTo>
                  <a:cubicBezTo>
                    <a:pt x="22936" y="6290"/>
                    <a:pt x="22927" y="6237"/>
                    <a:pt x="22927" y="6174"/>
                  </a:cubicBezTo>
                  <a:cubicBezTo>
                    <a:pt x="22865" y="5710"/>
                    <a:pt x="22838" y="5246"/>
                    <a:pt x="22838" y="4783"/>
                  </a:cubicBezTo>
                  <a:cubicBezTo>
                    <a:pt x="22838" y="4729"/>
                    <a:pt x="22838" y="4676"/>
                    <a:pt x="22838" y="4613"/>
                  </a:cubicBezTo>
                  <a:cubicBezTo>
                    <a:pt x="22838" y="4149"/>
                    <a:pt x="22865" y="3685"/>
                    <a:pt x="22927" y="3221"/>
                  </a:cubicBezTo>
                  <a:cubicBezTo>
                    <a:pt x="22927" y="3168"/>
                    <a:pt x="22936" y="3114"/>
                    <a:pt x="22945" y="3052"/>
                  </a:cubicBezTo>
                  <a:cubicBezTo>
                    <a:pt x="23008" y="2588"/>
                    <a:pt x="23088" y="2124"/>
                    <a:pt x="23204" y="1660"/>
                  </a:cubicBezTo>
                  <a:cubicBezTo>
                    <a:pt x="23213" y="1607"/>
                    <a:pt x="23231" y="1544"/>
                    <a:pt x="23239" y="1491"/>
                  </a:cubicBezTo>
                  <a:cubicBezTo>
                    <a:pt x="23364" y="991"/>
                    <a:pt x="23516" y="492"/>
                    <a:pt x="237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73"/>
            <p:cNvSpPr/>
            <p:nvPr/>
          </p:nvSpPr>
          <p:spPr>
            <a:xfrm>
              <a:off x="3591525" y="4169650"/>
              <a:ext cx="91250" cy="146100"/>
            </a:xfrm>
            <a:custGeom>
              <a:rect b="b" l="l" r="r" t="t"/>
              <a:pathLst>
                <a:path extrusionOk="0" h="5844" w="3650">
                  <a:moveTo>
                    <a:pt x="1" y="0"/>
                  </a:moveTo>
                  <a:lnTo>
                    <a:pt x="1" y="5843"/>
                  </a:lnTo>
                  <a:lnTo>
                    <a:pt x="3650" y="5843"/>
                  </a:lnTo>
                  <a:lnTo>
                    <a:pt x="3650" y="4737"/>
                  </a:lnTo>
                  <a:lnTo>
                    <a:pt x="1330" y="4737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73"/>
            <p:cNvSpPr/>
            <p:nvPr/>
          </p:nvSpPr>
          <p:spPr>
            <a:xfrm>
              <a:off x="3693000" y="4169650"/>
              <a:ext cx="133400" cy="146100"/>
            </a:xfrm>
            <a:custGeom>
              <a:rect b="b" l="l" r="r" t="t"/>
              <a:pathLst>
                <a:path extrusionOk="0" h="5844" w="5336">
                  <a:moveTo>
                    <a:pt x="2606" y="990"/>
                  </a:moveTo>
                  <a:cubicBezTo>
                    <a:pt x="2695" y="1338"/>
                    <a:pt x="2802" y="1775"/>
                    <a:pt x="2900" y="2123"/>
                  </a:cubicBezTo>
                  <a:lnTo>
                    <a:pt x="3266" y="3354"/>
                  </a:lnTo>
                  <a:lnTo>
                    <a:pt x="1972" y="3354"/>
                  </a:lnTo>
                  <a:lnTo>
                    <a:pt x="2320" y="2123"/>
                  </a:lnTo>
                  <a:cubicBezTo>
                    <a:pt x="2419" y="1784"/>
                    <a:pt x="2508" y="1338"/>
                    <a:pt x="2588" y="990"/>
                  </a:cubicBezTo>
                  <a:close/>
                  <a:moveTo>
                    <a:pt x="1785" y="0"/>
                  </a:moveTo>
                  <a:lnTo>
                    <a:pt x="1" y="5843"/>
                  </a:lnTo>
                  <a:lnTo>
                    <a:pt x="1366" y="5843"/>
                  </a:lnTo>
                  <a:lnTo>
                    <a:pt x="1785" y="4345"/>
                  </a:lnTo>
                  <a:lnTo>
                    <a:pt x="3462" y="4345"/>
                  </a:lnTo>
                  <a:lnTo>
                    <a:pt x="3908" y="5843"/>
                  </a:lnTo>
                  <a:lnTo>
                    <a:pt x="5336" y="5843"/>
                  </a:lnTo>
                  <a:lnTo>
                    <a:pt x="351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73"/>
            <p:cNvSpPr/>
            <p:nvPr/>
          </p:nvSpPr>
          <p:spPr>
            <a:xfrm>
              <a:off x="3821925" y="4169650"/>
              <a:ext cx="186475" cy="146100"/>
            </a:xfrm>
            <a:custGeom>
              <a:rect b="b" l="l" r="r" t="t"/>
              <a:pathLst>
                <a:path extrusionOk="0" h="5844" w="7459">
                  <a:moveTo>
                    <a:pt x="0" y="0"/>
                  </a:moveTo>
                  <a:lnTo>
                    <a:pt x="1392" y="5843"/>
                  </a:lnTo>
                  <a:lnTo>
                    <a:pt x="2837" y="5843"/>
                  </a:lnTo>
                  <a:lnTo>
                    <a:pt x="3390" y="3337"/>
                  </a:lnTo>
                  <a:cubicBezTo>
                    <a:pt x="3533" y="2739"/>
                    <a:pt x="3622" y="2186"/>
                    <a:pt x="3729" y="1526"/>
                  </a:cubicBezTo>
                  <a:lnTo>
                    <a:pt x="3747" y="1526"/>
                  </a:lnTo>
                  <a:cubicBezTo>
                    <a:pt x="3818" y="2195"/>
                    <a:pt x="3917" y="2739"/>
                    <a:pt x="4024" y="3337"/>
                  </a:cubicBezTo>
                  <a:lnTo>
                    <a:pt x="4523" y="5843"/>
                  </a:lnTo>
                  <a:lnTo>
                    <a:pt x="5951" y="5843"/>
                  </a:lnTo>
                  <a:lnTo>
                    <a:pt x="7458" y="0"/>
                  </a:lnTo>
                  <a:lnTo>
                    <a:pt x="6111" y="0"/>
                  </a:lnTo>
                  <a:lnTo>
                    <a:pt x="5638" y="2400"/>
                  </a:lnTo>
                  <a:cubicBezTo>
                    <a:pt x="5513" y="3087"/>
                    <a:pt x="5389" y="3774"/>
                    <a:pt x="5299" y="4425"/>
                  </a:cubicBezTo>
                  <a:lnTo>
                    <a:pt x="5282" y="4425"/>
                  </a:lnTo>
                  <a:cubicBezTo>
                    <a:pt x="5192" y="3774"/>
                    <a:pt x="5103" y="3149"/>
                    <a:pt x="4969" y="2462"/>
                  </a:cubicBezTo>
                  <a:lnTo>
                    <a:pt x="4505" y="0"/>
                  </a:lnTo>
                  <a:lnTo>
                    <a:pt x="3096" y="0"/>
                  </a:lnTo>
                  <a:lnTo>
                    <a:pt x="2605" y="2400"/>
                  </a:lnTo>
                  <a:cubicBezTo>
                    <a:pt x="2454" y="3114"/>
                    <a:pt x="2320" y="3818"/>
                    <a:pt x="2222" y="4452"/>
                  </a:cubicBezTo>
                  <a:lnTo>
                    <a:pt x="2204" y="4452"/>
                  </a:lnTo>
                  <a:cubicBezTo>
                    <a:pt x="2106" y="3863"/>
                    <a:pt x="1990" y="3105"/>
                    <a:pt x="1856" y="2418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73"/>
            <p:cNvSpPr/>
            <p:nvPr/>
          </p:nvSpPr>
          <p:spPr>
            <a:xfrm>
              <a:off x="4148425" y="4089575"/>
              <a:ext cx="689175" cy="300450"/>
            </a:xfrm>
            <a:custGeom>
              <a:rect b="b" l="l" r="r" t="t"/>
              <a:pathLst>
                <a:path extrusionOk="0" h="12018" w="27567">
                  <a:moveTo>
                    <a:pt x="1803" y="1"/>
                  </a:moveTo>
                  <a:cubicBezTo>
                    <a:pt x="1803" y="1"/>
                    <a:pt x="215" y="2159"/>
                    <a:pt x="108" y="5835"/>
                  </a:cubicBezTo>
                  <a:cubicBezTo>
                    <a:pt x="1" y="9510"/>
                    <a:pt x="1044" y="12017"/>
                    <a:pt x="1044" y="12017"/>
                  </a:cubicBezTo>
                  <a:lnTo>
                    <a:pt x="27567" y="12017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799"/>
                  </a:cubicBezTo>
                  <a:cubicBezTo>
                    <a:pt x="2284" y="3622"/>
                    <a:pt x="2704" y="1740"/>
                    <a:pt x="2998" y="1312"/>
                  </a:cubicBezTo>
                  <a:lnTo>
                    <a:pt x="27567" y="1312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73"/>
            <p:cNvSpPr/>
            <p:nvPr/>
          </p:nvSpPr>
          <p:spPr>
            <a:xfrm>
              <a:off x="4113650" y="4089575"/>
              <a:ext cx="79850" cy="300450"/>
            </a:xfrm>
            <a:custGeom>
              <a:rect b="b" l="l" r="r" t="t"/>
              <a:pathLst>
                <a:path extrusionOk="0" h="12018" w="3194">
                  <a:moveTo>
                    <a:pt x="1392" y="1"/>
                  </a:moveTo>
                  <a:cubicBezTo>
                    <a:pt x="0" y="4006"/>
                    <a:pt x="0" y="8012"/>
                    <a:pt x="1392" y="12017"/>
                  </a:cubicBezTo>
                  <a:lnTo>
                    <a:pt x="3078" y="12017"/>
                  </a:lnTo>
                  <a:cubicBezTo>
                    <a:pt x="1847" y="8012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73"/>
            <p:cNvSpPr/>
            <p:nvPr/>
          </p:nvSpPr>
          <p:spPr>
            <a:xfrm>
              <a:off x="3602250" y="3789375"/>
              <a:ext cx="811825" cy="300225"/>
            </a:xfrm>
            <a:custGeom>
              <a:rect b="b" l="l" r="r" t="t"/>
              <a:pathLst>
                <a:path extrusionOk="0" h="12009" w="32473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2473" y="12009"/>
                  </a:lnTo>
                  <a:lnTo>
                    <a:pt x="324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73"/>
            <p:cNvSpPr/>
            <p:nvPr/>
          </p:nvSpPr>
          <p:spPr>
            <a:xfrm>
              <a:off x="3602250" y="3789375"/>
              <a:ext cx="79850" cy="300225"/>
            </a:xfrm>
            <a:custGeom>
              <a:rect b="b" l="l" r="r" t="t"/>
              <a:pathLst>
                <a:path extrusionOk="0" h="12009" w="3194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87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73"/>
            <p:cNvSpPr/>
            <p:nvPr/>
          </p:nvSpPr>
          <p:spPr>
            <a:xfrm>
              <a:off x="4371675" y="3821950"/>
              <a:ext cx="619150" cy="235100"/>
            </a:xfrm>
            <a:custGeom>
              <a:rect b="b" l="l" r="r" t="t"/>
              <a:pathLst>
                <a:path extrusionOk="0" h="9404" w="24766">
                  <a:moveTo>
                    <a:pt x="1062" y="0"/>
                  </a:moveTo>
                  <a:cubicBezTo>
                    <a:pt x="1" y="3132"/>
                    <a:pt x="1" y="6272"/>
                    <a:pt x="1062" y="9403"/>
                  </a:cubicBezTo>
                  <a:lnTo>
                    <a:pt x="24765" y="9403"/>
                  </a:lnTo>
                  <a:cubicBezTo>
                    <a:pt x="24578" y="8904"/>
                    <a:pt x="24426" y="8404"/>
                    <a:pt x="24302" y="7904"/>
                  </a:cubicBezTo>
                  <a:cubicBezTo>
                    <a:pt x="24284" y="7851"/>
                    <a:pt x="24275" y="7797"/>
                    <a:pt x="24266" y="7744"/>
                  </a:cubicBezTo>
                  <a:cubicBezTo>
                    <a:pt x="24150" y="7280"/>
                    <a:pt x="24061" y="6816"/>
                    <a:pt x="24007" y="6343"/>
                  </a:cubicBezTo>
                  <a:cubicBezTo>
                    <a:pt x="23998" y="6290"/>
                    <a:pt x="23989" y="6236"/>
                    <a:pt x="23989" y="6183"/>
                  </a:cubicBezTo>
                  <a:cubicBezTo>
                    <a:pt x="23927" y="5719"/>
                    <a:pt x="23900" y="5255"/>
                    <a:pt x="23900" y="4782"/>
                  </a:cubicBezTo>
                  <a:cubicBezTo>
                    <a:pt x="23900" y="4728"/>
                    <a:pt x="23900" y="4675"/>
                    <a:pt x="23900" y="4621"/>
                  </a:cubicBezTo>
                  <a:cubicBezTo>
                    <a:pt x="23900" y="4158"/>
                    <a:pt x="23927" y="3685"/>
                    <a:pt x="23989" y="3221"/>
                  </a:cubicBezTo>
                  <a:cubicBezTo>
                    <a:pt x="23989" y="3167"/>
                    <a:pt x="23998" y="3114"/>
                    <a:pt x="24007" y="3060"/>
                  </a:cubicBezTo>
                  <a:cubicBezTo>
                    <a:pt x="24061" y="2587"/>
                    <a:pt x="24150" y="2124"/>
                    <a:pt x="24266" y="1660"/>
                  </a:cubicBezTo>
                  <a:cubicBezTo>
                    <a:pt x="24275" y="1606"/>
                    <a:pt x="24284" y="1553"/>
                    <a:pt x="24302" y="1499"/>
                  </a:cubicBezTo>
                  <a:cubicBezTo>
                    <a:pt x="24426" y="1000"/>
                    <a:pt x="24578" y="500"/>
                    <a:pt x="24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73"/>
            <p:cNvSpPr/>
            <p:nvPr/>
          </p:nvSpPr>
          <p:spPr>
            <a:xfrm>
              <a:off x="4398225" y="3821950"/>
              <a:ext cx="592600" cy="235100"/>
            </a:xfrm>
            <a:custGeom>
              <a:rect b="b" l="l" r="r" t="t"/>
              <a:pathLst>
                <a:path extrusionOk="0" h="9404" w="23704">
                  <a:moveTo>
                    <a:pt x="0" y="0"/>
                  </a:moveTo>
                  <a:cubicBezTo>
                    <a:pt x="0" y="0"/>
                    <a:pt x="13302" y="3141"/>
                    <a:pt x="20019" y="9403"/>
                  </a:cubicBezTo>
                  <a:lnTo>
                    <a:pt x="23703" y="9403"/>
                  </a:lnTo>
                  <a:cubicBezTo>
                    <a:pt x="23516" y="8904"/>
                    <a:pt x="23364" y="8404"/>
                    <a:pt x="23240" y="7904"/>
                  </a:cubicBezTo>
                  <a:cubicBezTo>
                    <a:pt x="23222" y="7851"/>
                    <a:pt x="23213" y="7797"/>
                    <a:pt x="23204" y="7744"/>
                  </a:cubicBezTo>
                  <a:cubicBezTo>
                    <a:pt x="23088" y="7280"/>
                    <a:pt x="22999" y="6816"/>
                    <a:pt x="22945" y="6343"/>
                  </a:cubicBezTo>
                  <a:cubicBezTo>
                    <a:pt x="22936" y="6290"/>
                    <a:pt x="22927" y="6236"/>
                    <a:pt x="22927" y="6183"/>
                  </a:cubicBezTo>
                  <a:cubicBezTo>
                    <a:pt x="22865" y="5719"/>
                    <a:pt x="22838" y="5255"/>
                    <a:pt x="22838" y="4782"/>
                  </a:cubicBezTo>
                  <a:cubicBezTo>
                    <a:pt x="22838" y="4728"/>
                    <a:pt x="22838" y="4675"/>
                    <a:pt x="22838" y="4621"/>
                  </a:cubicBezTo>
                  <a:cubicBezTo>
                    <a:pt x="22838" y="4158"/>
                    <a:pt x="22865" y="3685"/>
                    <a:pt x="22927" y="3221"/>
                  </a:cubicBezTo>
                  <a:cubicBezTo>
                    <a:pt x="22927" y="3167"/>
                    <a:pt x="22936" y="3114"/>
                    <a:pt x="22945" y="3060"/>
                  </a:cubicBezTo>
                  <a:cubicBezTo>
                    <a:pt x="22999" y="2587"/>
                    <a:pt x="23088" y="2124"/>
                    <a:pt x="23204" y="1660"/>
                  </a:cubicBezTo>
                  <a:cubicBezTo>
                    <a:pt x="23213" y="1606"/>
                    <a:pt x="23222" y="1553"/>
                    <a:pt x="23240" y="1499"/>
                  </a:cubicBezTo>
                  <a:cubicBezTo>
                    <a:pt x="23364" y="1000"/>
                    <a:pt x="23516" y="500"/>
                    <a:pt x="237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73"/>
            <p:cNvSpPr/>
            <p:nvPr/>
          </p:nvSpPr>
          <p:spPr>
            <a:xfrm>
              <a:off x="4323275" y="3789375"/>
              <a:ext cx="689175" cy="300225"/>
            </a:xfrm>
            <a:custGeom>
              <a:rect b="b" l="l" r="r" t="t"/>
              <a:pathLst>
                <a:path extrusionOk="0" h="12009" w="27567">
                  <a:moveTo>
                    <a:pt x="1803" y="1"/>
                  </a:moveTo>
                  <a:cubicBezTo>
                    <a:pt x="1803" y="1"/>
                    <a:pt x="215" y="2151"/>
                    <a:pt x="108" y="5826"/>
                  </a:cubicBezTo>
                  <a:cubicBezTo>
                    <a:pt x="1" y="9511"/>
                    <a:pt x="1045" y="12009"/>
                    <a:pt x="1045" y="12009"/>
                  </a:cubicBezTo>
                  <a:lnTo>
                    <a:pt x="27567" y="12009"/>
                  </a:lnTo>
                  <a:lnTo>
                    <a:pt x="27567" y="10706"/>
                  </a:lnTo>
                  <a:lnTo>
                    <a:pt x="2998" y="10706"/>
                  </a:lnTo>
                  <a:cubicBezTo>
                    <a:pt x="2998" y="10706"/>
                    <a:pt x="2115" y="7976"/>
                    <a:pt x="2195" y="5800"/>
                  </a:cubicBezTo>
                  <a:cubicBezTo>
                    <a:pt x="2285" y="3623"/>
                    <a:pt x="2704" y="1740"/>
                    <a:pt x="2998" y="1303"/>
                  </a:cubicBezTo>
                  <a:lnTo>
                    <a:pt x="27567" y="1303"/>
                  </a:lnTo>
                  <a:lnTo>
                    <a:pt x="275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73"/>
            <p:cNvSpPr/>
            <p:nvPr/>
          </p:nvSpPr>
          <p:spPr>
            <a:xfrm>
              <a:off x="4288500" y="3789375"/>
              <a:ext cx="79850" cy="300225"/>
            </a:xfrm>
            <a:custGeom>
              <a:rect b="b" l="l" r="r" t="t"/>
              <a:pathLst>
                <a:path extrusionOk="0" h="12009" w="3194">
                  <a:moveTo>
                    <a:pt x="1392" y="1"/>
                  </a:moveTo>
                  <a:cubicBezTo>
                    <a:pt x="0" y="4006"/>
                    <a:pt x="0" y="8003"/>
                    <a:pt x="1392" y="12009"/>
                  </a:cubicBezTo>
                  <a:lnTo>
                    <a:pt x="3078" y="12009"/>
                  </a:lnTo>
                  <a:cubicBezTo>
                    <a:pt x="1847" y="8003"/>
                    <a:pt x="1882" y="4006"/>
                    <a:pt x="3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73"/>
            <p:cNvSpPr/>
            <p:nvPr/>
          </p:nvSpPr>
          <p:spPr>
            <a:xfrm>
              <a:off x="4447275" y="3859425"/>
              <a:ext cx="531950" cy="4025"/>
            </a:xfrm>
            <a:custGeom>
              <a:rect b="b" l="l" r="r" t="t"/>
              <a:pathLst>
                <a:path extrusionOk="0" h="161" w="21278">
                  <a:moveTo>
                    <a:pt x="90" y="0"/>
                  </a:moveTo>
                  <a:cubicBezTo>
                    <a:pt x="45" y="0"/>
                    <a:pt x="1" y="36"/>
                    <a:pt x="1" y="80"/>
                  </a:cubicBezTo>
                  <a:cubicBezTo>
                    <a:pt x="1" y="125"/>
                    <a:pt x="45" y="161"/>
                    <a:pt x="90" y="161"/>
                  </a:cubicBezTo>
                  <a:lnTo>
                    <a:pt x="21242" y="161"/>
                  </a:lnTo>
                  <a:cubicBezTo>
                    <a:pt x="21251" y="107"/>
                    <a:pt x="21260" y="54"/>
                    <a:pt x="212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73"/>
            <p:cNvSpPr/>
            <p:nvPr/>
          </p:nvSpPr>
          <p:spPr>
            <a:xfrm>
              <a:off x="4486525" y="3898450"/>
              <a:ext cx="485350" cy="4025"/>
            </a:xfrm>
            <a:custGeom>
              <a:rect b="b" l="l" r="r" t="t"/>
              <a:pathLst>
                <a:path extrusionOk="0" h="161" w="19414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395" y="161"/>
                  </a:lnTo>
                  <a:cubicBezTo>
                    <a:pt x="19395" y="107"/>
                    <a:pt x="19404" y="54"/>
                    <a:pt x="19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73"/>
            <p:cNvSpPr/>
            <p:nvPr/>
          </p:nvSpPr>
          <p:spPr>
            <a:xfrm>
              <a:off x="4433225" y="3937475"/>
              <a:ext cx="535975" cy="4025"/>
            </a:xfrm>
            <a:custGeom>
              <a:rect b="b" l="l" r="r" t="t"/>
              <a:pathLst>
                <a:path extrusionOk="0" h="161" w="21439">
                  <a:moveTo>
                    <a:pt x="81" y="0"/>
                  </a:moveTo>
                  <a:cubicBezTo>
                    <a:pt x="37" y="0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21438" y="161"/>
                  </a:lnTo>
                  <a:cubicBezTo>
                    <a:pt x="21438" y="107"/>
                    <a:pt x="21438" y="54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73"/>
            <p:cNvSpPr/>
            <p:nvPr/>
          </p:nvSpPr>
          <p:spPr>
            <a:xfrm>
              <a:off x="4472475" y="3976500"/>
              <a:ext cx="499400" cy="4050"/>
            </a:xfrm>
            <a:custGeom>
              <a:rect b="b" l="l" r="r" t="t"/>
              <a:pathLst>
                <a:path extrusionOk="0" h="162" w="19976">
                  <a:moveTo>
                    <a:pt x="81" y="1"/>
                  </a:moveTo>
                  <a:cubicBezTo>
                    <a:pt x="37" y="1"/>
                    <a:pt x="1" y="36"/>
                    <a:pt x="1" y="81"/>
                  </a:cubicBezTo>
                  <a:cubicBezTo>
                    <a:pt x="1" y="125"/>
                    <a:pt x="37" y="161"/>
                    <a:pt x="81" y="161"/>
                  </a:cubicBezTo>
                  <a:lnTo>
                    <a:pt x="19975" y="161"/>
                  </a:lnTo>
                  <a:cubicBezTo>
                    <a:pt x="19966" y="108"/>
                    <a:pt x="19957" y="54"/>
                    <a:pt x="199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73"/>
            <p:cNvSpPr/>
            <p:nvPr/>
          </p:nvSpPr>
          <p:spPr>
            <a:xfrm>
              <a:off x="4447275" y="4015525"/>
              <a:ext cx="531950" cy="4050"/>
            </a:xfrm>
            <a:custGeom>
              <a:rect b="b" l="l" r="r" t="t"/>
              <a:pathLst>
                <a:path extrusionOk="0" h="162" w="21278">
                  <a:moveTo>
                    <a:pt x="90" y="1"/>
                  </a:moveTo>
                  <a:cubicBezTo>
                    <a:pt x="45" y="1"/>
                    <a:pt x="1" y="36"/>
                    <a:pt x="1" y="81"/>
                  </a:cubicBezTo>
                  <a:cubicBezTo>
                    <a:pt x="1" y="126"/>
                    <a:pt x="45" y="161"/>
                    <a:pt x="90" y="161"/>
                  </a:cubicBezTo>
                  <a:lnTo>
                    <a:pt x="21278" y="161"/>
                  </a:lnTo>
                  <a:cubicBezTo>
                    <a:pt x="21260" y="108"/>
                    <a:pt x="21251" y="54"/>
                    <a:pt x="21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73"/>
            <p:cNvSpPr/>
            <p:nvPr/>
          </p:nvSpPr>
          <p:spPr>
            <a:xfrm>
              <a:off x="4272650" y="4159600"/>
              <a:ext cx="531725" cy="4275"/>
            </a:xfrm>
            <a:custGeom>
              <a:rect b="b" l="l" r="r" t="t"/>
              <a:pathLst>
                <a:path extrusionOk="0" h="171" w="21269">
                  <a:moveTo>
                    <a:pt x="81" y="1"/>
                  </a:moveTo>
                  <a:cubicBezTo>
                    <a:pt x="36" y="1"/>
                    <a:pt x="1" y="45"/>
                    <a:pt x="1" y="90"/>
                  </a:cubicBezTo>
                  <a:cubicBezTo>
                    <a:pt x="1" y="126"/>
                    <a:pt x="36" y="170"/>
                    <a:pt x="81" y="170"/>
                  </a:cubicBezTo>
                  <a:lnTo>
                    <a:pt x="21233" y="170"/>
                  </a:lnTo>
                  <a:cubicBezTo>
                    <a:pt x="21242" y="117"/>
                    <a:pt x="21260" y="54"/>
                    <a:pt x="21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73"/>
            <p:cNvSpPr/>
            <p:nvPr/>
          </p:nvSpPr>
          <p:spPr>
            <a:xfrm>
              <a:off x="4311675" y="4198625"/>
              <a:ext cx="485350" cy="4275"/>
            </a:xfrm>
            <a:custGeom>
              <a:rect b="b" l="l" r="r" t="t"/>
              <a:pathLst>
                <a:path extrusionOk="0" h="171" w="19414">
                  <a:moveTo>
                    <a:pt x="81" y="1"/>
                  </a:moveTo>
                  <a:cubicBezTo>
                    <a:pt x="37" y="1"/>
                    <a:pt x="1" y="46"/>
                    <a:pt x="1" y="81"/>
                  </a:cubicBezTo>
                  <a:cubicBezTo>
                    <a:pt x="1" y="135"/>
                    <a:pt x="37" y="170"/>
                    <a:pt x="81" y="170"/>
                  </a:cubicBezTo>
                  <a:lnTo>
                    <a:pt x="19395" y="170"/>
                  </a:lnTo>
                  <a:cubicBezTo>
                    <a:pt x="19395" y="117"/>
                    <a:pt x="19404" y="63"/>
                    <a:pt x="194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73"/>
            <p:cNvSpPr/>
            <p:nvPr/>
          </p:nvSpPr>
          <p:spPr>
            <a:xfrm>
              <a:off x="4258375" y="4237675"/>
              <a:ext cx="535975" cy="4250"/>
            </a:xfrm>
            <a:custGeom>
              <a:rect b="b" l="l" r="r" t="t"/>
              <a:pathLst>
                <a:path extrusionOk="0" h="170" w="21439">
                  <a:moveTo>
                    <a:pt x="81" y="0"/>
                  </a:moveTo>
                  <a:cubicBezTo>
                    <a:pt x="36" y="0"/>
                    <a:pt x="1" y="45"/>
                    <a:pt x="1" y="8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438" y="170"/>
                  </a:lnTo>
                  <a:cubicBezTo>
                    <a:pt x="21438" y="116"/>
                    <a:pt x="21438" y="63"/>
                    <a:pt x="2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6" name="Google Shape;3176;p73"/>
            <p:cNvSpPr/>
            <p:nvPr/>
          </p:nvSpPr>
          <p:spPr>
            <a:xfrm>
              <a:off x="4297625" y="4276700"/>
              <a:ext cx="499400" cy="4250"/>
            </a:xfrm>
            <a:custGeom>
              <a:rect b="b" l="l" r="r" t="t"/>
              <a:pathLst>
                <a:path extrusionOk="0" h="170" w="19976">
                  <a:moveTo>
                    <a:pt x="81" y="0"/>
                  </a:moveTo>
                  <a:cubicBezTo>
                    <a:pt x="37" y="0"/>
                    <a:pt x="1" y="36"/>
                    <a:pt x="1" y="89"/>
                  </a:cubicBezTo>
                  <a:cubicBezTo>
                    <a:pt x="1" y="134"/>
                    <a:pt x="37" y="170"/>
                    <a:pt x="81" y="170"/>
                  </a:cubicBezTo>
                  <a:lnTo>
                    <a:pt x="19975" y="170"/>
                  </a:lnTo>
                  <a:cubicBezTo>
                    <a:pt x="19966" y="116"/>
                    <a:pt x="19957" y="63"/>
                    <a:pt x="199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7" name="Google Shape;3177;p73"/>
            <p:cNvSpPr/>
            <p:nvPr/>
          </p:nvSpPr>
          <p:spPr>
            <a:xfrm>
              <a:off x="4272650" y="4315725"/>
              <a:ext cx="531725" cy="4250"/>
            </a:xfrm>
            <a:custGeom>
              <a:rect b="b" l="l" r="r" t="t"/>
              <a:pathLst>
                <a:path extrusionOk="0" h="170" w="21269">
                  <a:moveTo>
                    <a:pt x="81" y="0"/>
                  </a:moveTo>
                  <a:cubicBezTo>
                    <a:pt x="36" y="0"/>
                    <a:pt x="1" y="36"/>
                    <a:pt x="1" y="90"/>
                  </a:cubicBezTo>
                  <a:cubicBezTo>
                    <a:pt x="1" y="134"/>
                    <a:pt x="36" y="170"/>
                    <a:pt x="81" y="170"/>
                  </a:cubicBezTo>
                  <a:lnTo>
                    <a:pt x="21268" y="170"/>
                  </a:lnTo>
                  <a:cubicBezTo>
                    <a:pt x="21260" y="116"/>
                    <a:pt x="21242" y="54"/>
                    <a:pt x="212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8" name="Google Shape;3178;p73"/>
          <p:cNvSpPr/>
          <p:nvPr/>
        </p:nvSpPr>
        <p:spPr>
          <a:xfrm rot="10800000">
            <a:off x="8428922" y="62"/>
            <a:ext cx="715066" cy="534723"/>
          </a:xfrm>
          <a:custGeom>
            <a:rect b="b" l="l" r="r" t="t"/>
            <a:pathLst>
              <a:path extrusionOk="0" h="47925" w="54357">
                <a:moveTo>
                  <a:pt x="0" y="0"/>
                </a:moveTo>
                <a:lnTo>
                  <a:pt x="0" y="47924"/>
                </a:lnTo>
                <a:lnTo>
                  <a:pt x="54356" y="47924"/>
                </a:lnTo>
                <a:lnTo>
                  <a:pt x="5435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79" name="Google Shape;3179;p73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3180" name="Google Shape;3180;p73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1" name="Google Shape;3181;p73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73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73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73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73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73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73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73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73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73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73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73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73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73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73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73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73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1" name="Shape 3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2" name="Google Shape;3202;p74"/>
          <p:cNvSpPr txBox="1"/>
          <p:nvPr>
            <p:ph type="ctrTitle"/>
          </p:nvPr>
        </p:nvSpPr>
        <p:spPr>
          <a:xfrm>
            <a:off x="1036000" y="1603025"/>
            <a:ext cx="4591200" cy="144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"/>
              </a:spcAft>
              <a:buNone/>
            </a:pPr>
            <a:r>
              <a:rPr lang="en"/>
              <a:t>Previous Research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6" name="Shape 3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7" name="Google Shape;3207;p75"/>
          <p:cNvGrpSpPr/>
          <p:nvPr/>
        </p:nvGrpSpPr>
        <p:grpSpPr>
          <a:xfrm rot="10800000">
            <a:off x="8577077" y="1727818"/>
            <a:ext cx="426095" cy="1195007"/>
            <a:chOff x="268563" y="1557235"/>
            <a:chExt cx="426095" cy="1195007"/>
          </a:xfrm>
        </p:grpSpPr>
        <p:sp>
          <p:nvSpPr>
            <p:cNvPr id="3208" name="Google Shape;3208;p75"/>
            <p:cNvSpPr/>
            <p:nvPr/>
          </p:nvSpPr>
          <p:spPr>
            <a:xfrm>
              <a:off x="268563" y="1557235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75"/>
            <p:cNvSpPr/>
            <p:nvPr/>
          </p:nvSpPr>
          <p:spPr>
            <a:xfrm>
              <a:off x="268563" y="1784391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75"/>
            <p:cNvSpPr/>
            <p:nvPr/>
          </p:nvSpPr>
          <p:spPr>
            <a:xfrm>
              <a:off x="268563" y="2011548"/>
              <a:ext cx="59480" cy="59480"/>
            </a:xfrm>
            <a:custGeom>
              <a:rect b="b" l="l" r="r" t="t"/>
              <a:pathLst>
                <a:path extrusionOk="0" h="1857" w="1857">
                  <a:moveTo>
                    <a:pt x="1" y="1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75"/>
            <p:cNvSpPr/>
            <p:nvPr/>
          </p:nvSpPr>
          <p:spPr>
            <a:xfrm>
              <a:off x="268563" y="2238737"/>
              <a:ext cx="59480" cy="59448"/>
            </a:xfrm>
            <a:custGeom>
              <a:rect b="b" l="l" r="r" t="t"/>
              <a:pathLst>
                <a:path extrusionOk="0" h="1856" w="1857">
                  <a:moveTo>
                    <a:pt x="1" y="0"/>
                  </a:moveTo>
                  <a:lnTo>
                    <a:pt x="1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2" name="Google Shape;3212;p75"/>
            <p:cNvSpPr/>
            <p:nvPr/>
          </p:nvSpPr>
          <p:spPr>
            <a:xfrm>
              <a:off x="268563" y="2465894"/>
              <a:ext cx="59480" cy="59159"/>
            </a:xfrm>
            <a:custGeom>
              <a:rect b="b" l="l" r="r" t="t"/>
              <a:pathLst>
                <a:path extrusionOk="0" h="1847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75"/>
            <p:cNvSpPr/>
            <p:nvPr/>
          </p:nvSpPr>
          <p:spPr>
            <a:xfrm>
              <a:off x="268563" y="2693050"/>
              <a:ext cx="59480" cy="59191"/>
            </a:xfrm>
            <a:custGeom>
              <a:rect b="b" l="l" r="r" t="t"/>
              <a:pathLst>
                <a:path extrusionOk="0" h="1848" w="1857">
                  <a:moveTo>
                    <a:pt x="1" y="0"/>
                  </a:moveTo>
                  <a:lnTo>
                    <a:pt x="1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75"/>
            <p:cNvSpPr/>
            <p:nvPr/>
          </p:nvSpPr>
          <p:spPr>
            <a:xfrm>
              <a:off x="452030" y="1557235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75"/>
            <p:cNvSpPr/>
            <p:nvPr/>
          </p:nvSpPr>
          <p:spPr>
            <a:xfrm>
              <a:off x="452030" y="1784391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75"/>
            <p:cNvSpPr/>
            <p:nvPr/>
          </p:nvSpPr>
          <p:spPr>
            <a:xfrm>
              <a:off x="452030" y="2011548"/>
              <a:ext cx="59448" cy="59480"/>
            </a:xfrm>
            <a:custGeom>
              <a:rect b="b" l="l" r="r" t="t"/>
              <a:pathLst>
                <a:path extrusionOk="0" h="1857" w="1856">
                  <a:moveTo>
                    <a:pt x="0" y="1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75"/>
            <p:cNvSpPr/>
            <p:nvPr/>
          </p:nvSpPr>
          <p:spPr>
            <a:xfrm>
              <a:off x="452030" y="2238737"/>
              <a:ext cx="59448" cy="59448"/>
            </a:xfrm>
            <a:custGeom>
              <a:rect b="b" l="l" r="r" t="t"/>
              <a:pathLst>
                <a:path extrusionOk="0" h="1856" w="1856">
                  <a:moveTo>
                    <a:pt x="0" y="0"/>
                  </a:moveTo>
                  <a:lnTo>
                    <a:pt x="0" y="1856"/>
                  </a:lnTo>
                  <a:lnTo>
                    <a:pt x="1856" y="1856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75"/>
            <p:cNvSpPr/>
            <p:nvPr/>
          </p:nvSpPr>
          <p:spPr>
            <a:xfrm>
              <a:off x="452030" y="2465894"/>
              <a:ext cx="59448" cy="59159"/>
            </a:xfrm>
            <a:custGeom>
              <a:rect b="b" l="l" r="r" t="t"/>
              <a:pathLst>
                <a:path extrusionOk="0" h="1847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75"/>
            <p:cNvSpPr/>
            <p:nvPr/>
          </p:nvSpPr>
          <p:spPr>
            <a:xfrm>
              <a:off x="452030" y="2693050"/>
              <a:ext cx="59448" cy="59191"/>
            </a:xfrm>
            <a:custGeom>
              <a:rect b="b" l="l" r="r" t="t"/>
              <a:pathLst>
                <a:path extrusionOk="0" h="1848" w="1856">
                  <a:moveTo>
                    <a:pt x="0" y="0"/>
                  </a:moveTo>
                  <a:lnTo>
                    <a:pt x="0" y="1847"/>
                  </a:lnTo>
                  <a:lnTo>
                    <a:pt x="1856" y="1847"/>
                  </a:lnTo>
                  <a:lnTo>
                    <a:pt x="18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75"/>
            <p:cNvSpPr/>
            <p:nvPr/>
          </p:nvSpPr>
          <p:spPr>
            <a:xfrm>
              <a:off x="635466" y="1557235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75"/>
            <p:cNvSpPr/>
            <p:nvPr/>
          </p:nvSpPr>
          <p:spPr>
            <a:xfrm>
              <a:off x="635466" y="1784391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75"/>
            <p:cNvSpPr/>
            <p:nvPr/>
          </p:nvSpPr>
          <p:spPr>
            <a:xfrm>
              <a:off x="635466" y="2011548"/>
              <a:ext cx="59191" cy="59480"/>
            </a:xfrm>
            <a:custGeom>
              <a:rect b="b" l="l" r="r" t="t"/>
              <a:pathLst>
                <a:path extrusionOk="0" h="1857" w="1848">
                  <a:moveTo>
                    <a:pt x="0" y="1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75"/>
            <p:cNvSpPr/>
            <p:nvPr/>
          </p:nvSpPr>
          <p:spPr>
            <a:xfrm>
              <a:off x="635466" y="2238737"/>
              <a:ext cx="59191" cy="59448"/>
            </a:xfrm>
            <a:custGeom>
              <a:rect b="b" l="l" r="r" t="t"/>
              <a:pathLst>
                <a:path extrusionOk="0" h="1856" w="1848">
                  <a:moveTo>
                    <a:pt x="0" y="0"/>
                  </a:moveTo>
                  <a:lnTo>
                    <a:pt x="0" y="1856"/>
                  </a:lnTo>
                  <a:lnTo>
                    <a:pt x="1847" y="1856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75"/>
            <p:cNvSpPr/>
            <p:nvPr/>
          </p:nvSpPr>
          <p:spPr>
            <a:xfrm>
              <a:off x="635466" y="2465894"/>
              <a:ext cx="59191" cy="59159"/>
            </a:xfrm>
            <a:custGeom>
              <a:rect b="b" l="l" r="r" t="t"/>
              <a:pathLst>
                <a:path extrusionOk="0" h="1847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75"/>
            <p:cNvSpPr/>
            <p:nvPr/>
          </p:nvSpPr>
          <p:spPr>
            <a:xfrm>
              <a:off x="635466" y="2693050"/>
              <a:ext cx="59191" cy="59191"/>
            </a:xfrm>
            <a:custGeom>
              <a:rect b="b" l="l" r="r" t="t"/>
              <a:pathLst>
                <a:path extrusionOk="0" h="1848" w="1848">
                  <a:moveTo>
                    <a:pt x="0" y="0"/>
                  </a:moveTo>
                  <a:lnTo>
                    <a:pt x="0" y="1847"/>
                  </a:lnTo>
                  <a:lnTo>
                    <a:pt x="1847" y="1847"/>
                  </a:lnTo>
                  <a:lnTo>
                    <a:pt x="184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26" name="Google Shape;3226;p75"/>
          <p:cNvSpPr txBox="1"/>
          <p:nvPr>
            <p:ph type="title"/>
          </p:nvPr>
        </p:nvSpPr>
        <p:spPr>
          <a:xfrm>
            <a:off x="720000" y="338850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Race &amp; Ethnicity by Decision Pt</a:t>
            </a:r>
            <a:endParaRPr sz="2700"/>
          </a:p>
        </p:txBody>
      </p:sp>
      <p:pic>
        <p:nvPicPr>
          <p:cNvPr id="3227" name="Google Shape;3227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4725" y="1188275"/>
            <a:ext cx="5614550" cy="31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abor Law: Workers' Duties by Slidesgo">
  <a:themeElements>
    <a:clrScheme name="Simple Light">
      <a:dk1>
        <a:srgbClr val="212838"/>
      </a:dk1>
      <a:lt1>
        <a:srgbClr val="FFFFFF"/>
      </a:lt1>
      <a:dk2>
        <a:srgbClr val="3A4769"/>
      </a:dk2>
      <a:lt2>
        <a:srgbClr val="DFB05F"/>
      </a:lt2>
      <a:accent1>
        <a:srgbClr val="F8C36A"/>
      </a:accent1>
      <a:accent2>
        <a:srgbClr val="EAD9D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abor Law: Workers' Duties by Slidesgo">
  <a:themeElements>
    <a:clrScheme name="Simple Light">
      <a:dk1>
        <a:srgbClr val="212838"/>
      </a:dk1>
      <a:lt1>
        <a:srgbClr val="FFFFFF"/>
      </a:lt1>
      <a:dk2>
        <a:srgbClr val="3A4769"/>
      </a:dk2>
      <a:lt2>
        <a:srgbClr val="DFB05F"/>
      </a:lt2>
      <a:accent1>
        <a:srgbClr val="F8C36A"/>
      </a:accent1>
      <a:accent2>
        <a:srgbClr val="EAD9D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