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68fbc37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68fbc37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68fbc371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68fbc371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68fbc371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68fbc371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68fbc371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68fbc371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68fbc371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68fbc371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68fbc371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68fbc371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aming.library.unlv.edu/reports/md_monthly.pdf" TargetMode="External"/><Relationship Id="rId4" Type="http://schemas.openxmlformats.org/officeDocument/2006/relationships/hyperlink" Target="https://gaming.library.unlv.edu/reports/ny_monthly.pdf" TargetMode="External"/><Relationship Id="rId5" Type="http://schemas.openxmlformats.org/officeDocument/2006/relationships/hyperlink" Target="https://gaming.library.unlv.edu/reports/NV_1984_present.pdf" TargetMode="External"/><Relationship Id="rId6" Type="http://schemas.openxmlformats.org/officeDocument/2006/relationships/hyperlink" Target="https://gaming.library.unlv.edu/reports/pa_monthly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Gambling_in_Pennsylvania" TargetMode="External"/><Relationship Id="rId10" Type="http://schemas.openxmlformats.org/officeDocument/2006/relationships/hyperlink" Target="https://www.findlaw.com/state/maryland-law/maryland-gambling-laws.html" TargetMode="External"/><Relationship Id="rId13" Type="http://schemas.openxmlformats.org/officeDocument/2006/relationships/hyperlink" Target="https://www.findlaw.com/state/nevada-law/nevada-gambling-laws.html" TargetMode="External"/><Relationship Id="rId12" Type="http://schemas.openxmlformats.org/officeDocument/2006/relationships/hyperlink" Target="https://www.findlaw.com/state/new-york-law/new-york-gambling-laws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aming.library.unlv.edu/" TargetMode="External"/><Relationship Id="rId4" Type="http://schemas.openxmlformats.org/officeDocument/2006/relationships/hyperlink" Target="https://www.healdsburgtribune.com/us-gambling-culture-history/" TargetMode="External"/><Relationship Id="rId9" Type="http://schemas.openxmlformats.org/officeDocument/2006/relationships/hyperlink" Target="https://en.wikipedia.org/wiki/History_of_gambling_in_the_United_States" TargetMode="External"/><Relationship Id="rId15" Type="http://schemas.openxmlformats.org/officeDocument/2006/relationships/hyperlink" Target="https://www.forbes.com/sites/qai/2021/11/12/new-york-takes-a-gamble-with-51-tax-on-online-sports-betting/" TargetMode="External"/><Relationship Id="rId14" Type="http://schemas.openxmlformats.org/officeDocument/2006/relationships/hyperlink" Target="https://www.nevadaresorts.org/history/" TargetMode="External"/><Relationship Id="rId16" Type="http://schemas.openxmlformats.org/officeDocument/2006/relationships/hyperlink" Target="https://jamescrawfordlaw.com/insights/blog/firm-news/gambling-in-maryland-you-bet-heres-whats-legal#:~:text=Gambling%20has%20a%20long%20history,of%20gambling%20on%20the%20ponies!" TargetMode="External"/><Relationship Id="rId5" Type="http://schemas.openxmlformats.org/officeDocument/2006/relationships/hyperlink" Target="https://digitalscholarship.unlv.edu/cgi/viewcontent.cgi?article=1223&amp;context=grrj" TargetMode="External"/><Relationship Id="rId6" Type="http://schemas.openxmlformats.org/officeDocument/2006/relationships/hyperlink" Target="https://playtoday.co/blog/history-of-gambling-in-the-us/" TargetMode="External"/><Relationship Id="rId7" Type="http://schemas.openxmlformats.org/officeDocument/2006/relationships/hyperlink" Target="https://pluralpolicy.com/blog/sports-betting-laws/" TargetMode="External"/><Relationship Id="rId8" Type="http://schemas.openxmlformats.org/officeDocument/2006/relationships/hyperlink" Target="https://spacecoastdaily.com/2024/11/the-history-and-legality-of-online-gambling-in-the-us/#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Policy Affect Gambling Activity by State?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Liam Riener and Kieran Santos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AND MANIPULATION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from UNLV gaming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2024, covers NV (1984-2023), PA (2012), NY (2016), MD (2013)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Older federal policy viewed through Nevada lens, makes sense for Las Vegas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Federal policy and state level policy in competing states and states w/ data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2632527"/>
            <a:ext cx="2807975" cy="22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02138"/>
            <a:ext cx="4123973" cy="23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DIFFICULTIES/INCONSISTENCIES IN DATA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Inconsistent years, variables, categorizations by state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Maryland: </a:t>
            </a:r>
            <a:r>
              <a:rPr lang="en" sz="15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https://gaming.library.unlv.edu/reports/md_monthly.pdf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GTR, # VLTs, GTR/VLT/Day, %Δ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New York: </a:t>
            </a:r>
            <a:r>
              <a:rPr lang="en" sz="15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https://gaming.library.unlv.edu/reports/ny_monthly.pdf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○"/>
            </a:pPr>
            <a:r>
              <a:rPr lang="en" sz="1500">
                <a:solidFill>
                  <a:srgbClr val="666666"/>
                </a:solidFill>
              </a:rPr>
              <a:t>Table Games, Table Drop, Hold %, Slots, Credits Played, Table/Slot GGR,Total GGR, WSD/WTD: Win/Slot (Table)/Day, VGM:</a:t>
            </a:r>
            <a:r>
              <a:rPr lang="en" sz="1500">
                <a:solidFill>
                  <a:srgbClr val="666666"/>
                </a:solidFill>
              </a:rPr>
              <a:t> Video Gaming Machine,Win/VGM/Day</a:t>
            </a:r>
            <a:endParaRPr sz="1500">
              <a:solidFill>
                <a:srgbClr val="666666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Nevada:</a:t>
            </a:r>
            <a:r>
              <a:rPr lang="en" sz="1500">
                <a:solidFill>
                  <a:srgbClr val="4A86E8"/>
                </a:solidFill>
              </a:rPr>
              <a:t> </a:t>
            </a:r>
            <a:r>
              <a:rPr lang="en" sz="15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https://gaming.library.unlv.edu/reports/NV_1984_present.pdf</a:t>
            </a:r>
            <a:endParaRPr sz="1500">
              <a:solidFill>
                <a:srgbClr val="1155CC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Year, %Δ, #Loc, #Games, Game Rev, #Slots, Slot Rev, Total Rev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Pennsylvania: </a:t>
            </a:r>
            <a:r>
              <a:rPr lang="en" sz="15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https://gaming.library.unlv.edu/reports/pa_monthly.pdf</a:t>
            </a:r>
            <a:endParaRPr sz="1500">
              <a:solidFill>
                <a:srgbClr val="1155CC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○"/>
            </a:pPr>
            <a:r>
              <a:rPr lang="en" sz="1500">
                <a:solidFill>
                  <a:srgbClr val="666666"/>
                </a:solidFill>
              </a:rPr>
              <a:t>GTR, Table Rev, Sports Rev, Interactive Rev, Total Rev, %Δ: </a:t>
            </a: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FEDERAL POLICY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8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Sports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1992- Professional and Amateur Sports Protection Act: always legal in NV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2018- SCOTUS overturns PASPA- limits on state sovereignty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NY legalizes in-person 2013, online in 2022, PA legalizes in-person 2017, online opens in 2019, MD legalizes in-person Dec 2021, online Nov 2022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Casinos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NV legalizes in 1931 b/c of Great Depression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Native American reservations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Atlantic City legalized gambing in 1979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1989- intoxication shields gambling debt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Riverboat gambling/casinos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450" y="3267900"/>
            <a:ext cx="3085575" cy="15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POLICY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PA: </a:t>
            </a:r>
            <a:r>
              <a:rPr lang="en"/>
              <a:t>October 2017 bill allows casino gambling at truck stops, airports, online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NY: early legalization in nearby NJ means NY is playing catch-up, estimated 20% of NJ gamblers from NY. More restricted, 19 total casinos, casino numbers historically capped. Nov 2021 law enforces 51% tax on online sportsbooks (for reference NJ is 14%)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MD: 2019- gambling decriminalized, running illegal operation becomes misdemeanor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NV: 1998- CA law allows Native American reservations to compete with NV casinos. Feb 2013- state allowed to enter pacts with other states to offer internet gambling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VARIABLES OF INTEREST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Char char="●"/>
            </a:pPr>
            <a:r>
              <a:rPr lang="en" sz="1400">
                <a:solidFill>
                  <a:srgbClr val="666666"/>
                </a:solidFill>
              </a:rPr>
              <a:t>Total Sports Betting Handle per State</a:t>
            </a:r>
            <a:endParaRPr sz="1400">
              <a:solidFill>
                <a:srgbClr val="666666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○"/>
            </a:pPr>
            <a:r>
              <a:rPr lang="en">
                <a:solidFill>
                  <a:srgbClr val="666666"/>
                </a:solidFill>
              </a:rPr>
              <a:t>How much money people are wagering via </a:t>
            </a:r>
            <a:r>
              <a:rPr lang="en">
                <a:solidFill>
                  <a:srgbClr val="666666"/>
                </a:solidFill>
              </a:rPr>
              <a:t>different</a:t>
            </a:r>
            <a:r>
              <a:rPr lang="en">
                <a:solidFill>
                  <a:srgbClr val="666666"/>
                </a:solidFill>
              </a:rPr>
              <a:t> sources.</a:t>
            </a:r>
            <a:endParaRPr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400">
                <a:solidFill>
                  <a:srgbClr val="666666"/>
                </a:solidFill>
              </a:rPr>
              <a:t>Annual State Tax Revenue from Online Sportsbooks</a:t>
            </a:r>
            <a:endParaRPr sz="14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>
                <a:solidFill>
                  <a:srgbClr val="666666"/>
                </a:solidFill>
              </a:rPr>
              <a:t>Compare different states.</a:t>
            </a:r>
            <a:endParaRPr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400">
                <a:solidFill>
                  <a:srgbClr val="666666"/>
                </a:solidFill>
              </a:rPr>
              <a:t>Decline in NJ Online Betting Volume After NY Legalized Online Sports Betting</a:t>
            </a:r>
            <a:endParaRPr sz="14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>
                <a:solidFill>
                  <a:srgbClr val="666666"/>
                </a:solidFill>
              </a:rPr>
              <a:t>Cross-state betting behavior. Before-after comparison using NJ’s mobile betting revenue or user geolocation data.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Number of Problem Gambling Helpline Calls per State 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Discuss potential social costs of expanding access. Compare states with early or aggressive online legalization vs. those that don’t allow it.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4000" y="222050"/>
            <a:ext cx="2688301" cy="151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https://gaming.library.unlv.edu/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Policy articles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https://www.healdsburgtribune.com/us-gambling-culture-history/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https://digitalscholarship.unlv.edu/cgi/viewcontent.cgi?article=1223&amp;context=grrj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https://playtoday.co/blog/history-of-gambling-in-the-us/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https://pluralpolicy.com/blog/sports-betting-laws/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https://spacecoastdaily.com/2024/11/the-history-and-legality-of-online-gambling-in-the-us/#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https://en.wikipedia.org/wiki/History_of_gambling_in_the_United_States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level policy articles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https://www.findlaw.com/state/maryland-law/maryland-gambling-laws.html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https://en.wikipedia.org/wiki/Gambling_in_Pennsylvania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https://www.findlaw.com/state/new-york-law/new-york-gambling-laws.html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https://www.findlaw.com/state/nevada-law/nevada-gambling-laws.html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https://www.nevadaresorts.org/history/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https://www.forbes.com/sites/qai/2021/11/12/new-york-takes-a-gamble-with-51-tax-on-online-sports-betting/</a:t>
            </a:r>
            <a:r>
              <a:rPr lang="en"/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https://jamescrawfordlaw.com/insights/blog/firm-news/gambling-in-maryland-you-bet-heres-whats-legal#:~:text=Gambling%20has%20a%20long%20history,of%20gambling%20on%20the%20ponies!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