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Darker Grotesque Medium"/>
      <p:regular r:id="rId21"/>
      <p:bold r:id="rId22"/>
    </p:embeddedFont>
    <p:embeddedFont>
      <p:font typeface="Archivo Medium"/>
      <p:regular r:id="rId23"/>
      <p:bold r:id="rId24"/>
      <p:italic r:id="rId25"/>
      <p:boldItalic r:id="rId26"/>
    </p:embeddedFont>
    <p:embeddedFont>
      <p:font typeface="Darker Grotesque"/>
      <p:regular r:id="rId27"/>
      <p:bold r:id="rId28"/>
    </p:embeddedFont>
    <p:embeddedFont>
      <p:font typeface="Archiv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DarkerGrotesqueMedium-bold.fntdata"/><Relationship Id="rId21" Type="http://schemas.openxmlformats.org/officeDocument/2006/relationships/font" Target="fonts/DarkerGrotesqueMedium-regular.fntdata"/><Relationship Id="rId24" Type="http://schemas.openxmlformats.org/officeDocument/2006/relationships/font" Target="fonts/ArchivoMedium-bold.fntdata"/><Relationship Id="rId23" Type="http://schemas.openxmlformats.org/officeDocument/2006/relationships/font" Target="fonts/Archivo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chivoMedium-boldItalic.fntdata"/><Relationship Id="rId25" Type="http://schemas.openxmlformats.org/officeDocument/2006/relationships/font" Target="fonts/ArchivoMedium-italic.fntdata"/><Relationship Id="rId28" Type="http://schemas.openxmlformats.org/officeDocument/2006/relationships/font" Target="fonts/DarkerGrotesque-bold.fntdata"/><Relationship Id="rId27" Type="http://schemas.openxmlformats.org/officeDocument/2006/relationships/font" Target="fonts/DarkerGrotesq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chiv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chivo-italic.fntdata"/><Relationship Id="rId30" Type="http://schemas.openxmlformats.org/officeDocument/2006/relationships/font" Target="fonts/Archiv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Archiv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445efeaf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445efeaf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445efeafe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445efeafe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445efeafe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445efeafe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445efeafe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445efeafe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445efeafe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445efeafe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445efeafe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445efeafe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445efeafe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445efeafe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445efeaf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445efeaf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445efeafe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445efeafe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445efeafe5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445efeafe5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445efeafe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445efeafe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445efeafe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445efeafe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445efeafe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445efeafe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445efeafe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445efeafe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445efeafe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445efeafe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type="title"/>
          </p:nvPr>
        </p:nvSpPr>
        <p:spPr>
          <a:xfrm>
            <a:off x="114300" y="92175"/>
            <a:ext cx="8915400" cy="2353800"/>
          </a:xfrm>
          <a:prstGeom prst="rect">
            <a:avLst/>
          </a:prstGeom>
        </p:spPr>
        <p:txBody>
          <a:bodyPr anchorCtr="0" anchor="t" bIns="91425" lIns="91425" spcFirstLastPara="1" rIns="91425" wrap="square" tIns="91425">
            <a:noAutofit/>
          </a:bodyPr>
          <a:lstStyle>
            <a:lvl1pPr lvl="0">
              <a:spcBef>
                <a:spcPts val="0"/>
              </a:spcBef>
              <a:spcAft>
                <a:spcPts val="0"/>
              </a:spcAft>
              <a:buSzPts val="15900"/>
              <a:buNone/>
              <a:defRPr sz="15900"/>
            </a:lvl1pPr>
            <a:lvl2pPr lvl="1">
              <a:spcBef>
                <a:spcPts val="0"/>
              </a:spcBef>
              <a:spcAft>
                <a:spcPts val="0"/>
              </a:spcAft>
              <a:buSzPts val="15900"/>
              <a:buNone/>
              <a:defRPr sz="15900"/>
            </a:lvl2pPr>
            <a:lvl3pPr lvl="2">
              <a:spcBef>
                <a:spcPts val="0"/>
              </a:spcBef>
              <a:spcAft>
                <a:spcPts val="0"/>
              </a:spcAft>
              <a:buSzPts val="15900"/>
              <a:buNone/>
              <a:defRPr sz="15900"/>
            </a:lvl3pPr>
            <a:lvl4pPr lvl="3">
              <a:spcBef>
                <a:spcPts val="0"/>
              </a:spcBef>
              <a:spcAft>
                <a:spcPts val="0"/>
              </a:spcAft>
              <a:buSzPts val="15900"/>
              <a:buNone/>
              <a:defRPr sz="15900"/>
            </a:lvl4pPr>
            <a:lvl5pPr lvl="4">
              <a:spcBef>
                <a:spcPts val="0"/>
              </a:spcBef>
              <a:spcAft>
                <a:spcPts val="0"/>
              </a:spcAft>
              <a:buSzPts val="15900"/>
              <a:buNone/>
              <a:defRPr sz="15900"/>
            </a:lvl5pPr>
            <a:lvl6pPr lvl="5">
              <a:spcBef>
                <a:spcPts val="0"/>
              </a:spcBef>
              <a:spcAft>
                <a:spcPts val="0"/>
              </a:spcAft>
              <a:buSzPts val="15900"/>
              <a:buNone/>
              <a:defRPr sz="15900"/>
            </a:lvl6pPr>
            <a:lvl7pPr lvl="6">
              <a:spcBef>
                <a:spcPts val="0"/>
              </a:spcBef>
              <a:spcAft>
                <a:spcPts val="0"/>
              </a:spcAft>
              <a:buSzPts val="15900"/>
              <a:buNone/>
              <a:defRPr sz="15900"/>
            </a:lvl7pPr>
            <a:lvl8pPr lvl="7">
              <a:spcBef>
                <a:spcPts val="0"/>
              </a:spcBef>
              <a:spcAft>
                <a:spcPts val="0"/>
              </a:spcAft>
              <a:buSzPts val="15900"/>
              <a:buNone/>
              <a:defRPr sz="15900"/>
            </a:lvl8pPr>
            <a:lvl9pPr lvl="8">
              <a:spcBef>
                <a:spcPts val="0"/>
              </a:spcBef>
              <a:spcAft>
                <a:spcPts val="0"/>
              </a:spcAft>
              <a:buSzPts val="15900"/>
              <a:buNone/>
              <a:defRPr sz="15900"/>
            </a:lvl9pPr>
          </a:lstStyle>
          <a:p/>
        </p:txBody>
      </p:sp>
      <p:sp>
        <p:nvSpPr>
          <p:cNvPr id="10" name="Google Shape;10;p2"/>
          <p:cNvSpPr/>
          <p:nvPr/>
        </p:nvSpPr>
        <p:spPr>
          <a:xfrm>
            <a:off x="4249625" y="3488450"/>
            <a:ext cx="4665900" cy="1431600"/>
          </a:xfrm>
          <a:prstGeom prst="roundRect">
            <a:avLst>
              <a:gd fmla="val 8852"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 name="Google Shape;11;p2"/>
          <p:cNvSpPr txBox="1"/>
          <p:nvPr>
            <p:ph idx="2" type="title"/>
          </p:nvPr>
        </p:nvSpPr>
        <p:spPr>
          <a:xfrm>
            <a:off x="4637775" y="3665450"/>
            <a:ext cx="4041000" cy="1254600"/>
          </a:xfrm>
          <a:prstGeom prst="rect">
            <a:avLst/>
          </a:prstGeom>
        </p:spPr>
        <p:txBody>
          <a:bodyPr anchorCtr="0" anchor="b" bIns="91425" lIns="91425" spcFirstLastPara="1" rIns="91425" wrap="square" tIns="91425">
            <a:normAutofit/>
          </a:bodyPr>
          <a:lstStyle>
            <a:lvl1pPr lvl="0">
              <a:spcBef>
                <a:spcPts val="0"/>
              </a:spcBef>
              <a:spcAft>
                <a:spcPts val="0"/>
              </a:spcAft>
              <a:buSzPts val="7000"/>
              <a:buNone/>
              <a:defRPr sz="7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nalysis">
  <p:cSld name="CUSTOM_13">
    <p:spTree>
      <p:nvGrpSpPr>
        <p:cNvPr id="111" name="Shape 111"/>
        <p:cNvGrpSpPr/>
        <p:nvPr/>
      </p:nvGrpSpPr>
      <p:grpSpPr>
        <a:xfrm>
          <a:off x="0" y="0"/>
          <a:ext cx="0" cy="0"/>
          <a:chOff x="0" y="0"/>
          <a:chExt cx="0" cy="0"/>
        </a:xfrm>
      </p:grpSpPr>
      <p:sp>
        <p:nvSpPr>
          <p:cNvPr id="112" name="Google Shape;112;p11"/>
          <p:cNvSpPr/>
          <p:nvPr/>
        </p:nvSpPr>
        <p:spPr>
          <a:xfrm>
            <a:off x="228625" y="223625"/>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1"/>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1"/>
          <p:cNvSpPr txBox="1"/>
          <p:nvPr>
            <p:ph idx="1" type="body"/>
          </p:nvPr>
        </p:nvSpPr>
        <p:spPr>
          <a:xfrm>
            <a:off x="5349150" y="269025"/>
            <a:ext cx="34575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5" name="Google Shape;115;p11"/>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1"/>
          <p:cNvSpPr txBox="1"/>
          <p:nvPr>
            <p:ph idx="2"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17" name="Google Shape;117;p11"/>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dgeting plan">
  <p:cSld name="CUSTOM_14">
    <p:spTree>
      <p:nvGrpSpPr>
        <p:cNvPr id="118" name="Shape 118"/>
        <p:cNvGrpSpPr/>
        <p:nvPr/>
      </p:nvGrpSpPr>
      <p:grpSpPr>
        <a:xfrm>
          <a:off x="0" y="0"/>
          <a:ext cx="0" cy="0"/>
          <a:chOff x="0" y="0"/>
          <a:chExt cx="0" cy="0"/>
        </a:xfrm>
      </p:grpSpPr>
      <p:sp>
        <p:nvSpPr>
          <p:cNvPr id="119" name="Google Shape;119;p12"/>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2"/>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21" name="Google Shape;121;p12"/>
          <p:cNvSpPr txBox="1"/>
          <p:nvPr>
            <p:ph type="title"/>
          </p:nvPr>
        </p:nvSpPr>
        <p:spPr>
          <a:xfrm>
            <a:off x="228600" y="223625"/>
            <a:ext cx="7978500" cy="379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2"/>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CUSTOM_1">
    <p:bg>
      <p:bgPr>
        <a:solidFill>
          <a:schemeClr val="accent1"/>
        </a:solidFill>
      </p:bgPr>
    </p:bg>
    <p:spTree>
      <p:nvGrpSpPr>
        <p:cNvPr id="123" name="Shape 123"/>
        <p:cNvGrpSpPr/>
        <p:nvPr/>
      </p:nvGrpSpPr>
      <p:grpSpPr>
        <a:xfrm>
          <a:off x="0" y="0"/>
          <a:ext cx="0" cy="0"/>
          <a:chOff x="0" y="0"/>
          <a:chExt cx="0" cy="0"/>
        </a:xfrm>
      </p:grpSpPr>
      <p:sp>
        <p:nvSpPr>
          <p:cNvPr id="124" name="Google Shape;124;p13"/>
          <p:cNvSpPr/>
          <p:nvPr/>
        </p:nvSpPr>
        <p:spPr>
          <a:xfrm>
            <a:off x="228600" y="223625"/>
            <a:ext cx="8686800" cy="1180200"/>
          </a:xfrm>
          <a:prstGeom prst="roundRect">
            <a:avLst>
              <a:gd fmla="val 11763"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3"/>
          <p:cNvSpPr txBox="1"/>
          <p:nvPr>
            <p:ph type="title"/>
          </p:nvPr>
        </p:nvSpPr>
        <p:spPr>
          <a:xfrm>
            <a:off x="342900" y="269025"/>
            <a:ext cx="4141200" cy="10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26" name="Google Shape;126;p13"/>
          <p:cNvSpPr/>
          <p:nvPr>
            <p:ph idx="2" type="pic"/>
          </p:nvPr>
        </p:nvSpPr>
        <p:spPr>
          <a:xfrm>
            <a:off x="228375" y="1508150"/>
            <a:ext cx="2082900" cy="3138900"/>
          </a:xfrm>
          <a:prstGeom prst="roundRect">
            <a:avLst>
              <a:gd fmla="val 16667" name="adj"/>
            </a:avLst>
          </a:prstGeom>
          <a:noFill/>
          <a:ln>
            <a:noFill/>
          </a:ln>
        </p:spPr>
      </p:sp>
      <p:sp>
        <p:nvSpPr>
          <p:cNvPr id="127" name="Google Shape;127;p13"/>
          <p:cNvSpPr/>
          <p:nvPr/>
        </p:nvSpPr>
        <p:spPr>
          <a:xfrm>
            <a:off x="228600" y="4820575"/>
            <a:ext cx="8686800" cy="188700"/>
          </a:xfrm>
          <a:prstGeom prst="roundRect">
            <a:avLst>
              <a:gd fmla="val 3112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13"/>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800"/>
              <a:buFont typeface="Archivo"/>
              <a:buNone/>
              <a:defRPr b="0" sz="800">
                <a:latin typeface="Archivo"/>
                <a:ea typeface="Archivo"/>
                <a:cs typeface="Archivo"/>
                <a:sym typeface="Archivo"/>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129" name="Google Shape;129;p13"/>
          <p:cNvSpPr/>
          <p:nvPr>
            <p:ph idx="3" type="pic"/>
          </p:nvPr>
        </p:nvSpPr>
        <p:spPr>
          <a:xfrm>
            <a:off x="2431158" y="1508150"/>
            <a:ext cx="2082900" cy="3138900"/>
          </a:xfrm>
          <a:prstGeom prst="roundRect">
            <a:avLst>
              <a:gd fmla="val 16667" name="adj"/>
            </a:avLst>
          </a:prstGeom>
          <a:noFill/>
          <a:ln>
            <a:noFill/>
          </a:ln>
        </p:spPr>
      </p:sp>
      <p:sp>
        <p:nvSpPr>
          <p:cNvPr id="130" name="Google Shape;130;p13"/>
          <p:cNvSpPr/>
          <p:nvPr>
            <p:ph idx="4" type="pic"/>
          </p:nvPr>
        </p:nvSpPr>
        <p:spPr>
          <a:xfrm>
            <a:off x="4633942" y="1508150"/>
            <a:ext cx="2082900" cy="3138900"/>
          </a:xfrm>
          <a:prstGeom prst="roundRect">
            <a:avLst>
              <a:gd fmla="val 16667" name="adj"/>
            </a:avLst>
          </a:prstGeom>
          <a:noFill/>
          <a:ln>
            <a:noFill/>
          </a:ln>
        </p:spPr>
      </p:sp>
      <p:sp>
        <p:nvSpPr>
          <p:cNvPr id="131" name="Google Shape;131;p13"/>
          <p:cNvSpPr/>
          <p:nvPr>
            <p:ph idx="5" type="pic"/>
          </p:nvPr>
        </p:nvSpPr>
        <p:spPr>
          <a:xfrm>
            <a:off x="6836725" y="1508150"/>
            <a:ext cx="2082900" cy="3138900"/>
          </a:xfrm>
          <a:prstGeom prst="roundRect">
            <a:avLst>
              <a:gd fmla="val 16667" name="adj"/>
            </a:avLst>
          </a:prstGeom>
          <a:noFill/>
          <a:ln>
            <a:noFill/>
          </a:ln>
        </p:spPr>
      </p:sp>
      <p:sp>
        <p:nvSpPr>
          <p:cNvPr id="132" name="Google Shape;132;p13"/>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dk1"/>
                </a:solidFill>
                <a:latin typeface="Archivo"/>
                <a:ea typeface="Archivo"/>
                <a:cs typeface="Archivo"/>
                <a:sym typeface="Archivo"/>
              </a:rPr>
              <a:t>‹#›</a:t>
            </a:fld>
            <a:endParaRPr sz="800">
              <a:solidFill>
                <a:schemeClr val="dk1"/>
              </a:solidFill>
              <a:latin typeface="Archivo"/>
              <a:ea typeface="Archivo"/>
              <a:cs typeface="Archivo"/>
              <a:sym typeface="Archiv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get Market">
  <p:cSld name="CUSTOM_2">
    <p:spTree>
      <p:nvGrpSpPr>
        <p:cNvPr id="133" name="Shape 133"/>
        <p:cNvGrpSpPr/>
        <p:nvPr/>
      </p:nvGrpSpPr>
      <p:grpSpPr>
        <a:xfrm>
          <a:off x="0" y="0"/>
          <a:ext cx="0" cy="0"/>
          <a:chOff x="0" y="0"/>
          <a:chExt cx="0" cy="0"/>
        </a:xfrm>
      </p:grpSpPr>
      <p:sp>
        <p:nvSpPr>
          <p:cNvPr id="134" name="Google Shape;134;p14"/>
          <p:cNvSpPr/>
          <p:nvPr/>
        </p:nvSpPr>
        <p:spPr>
          <a:xfrm>
            <a:off x="228600" y="3378300"/>
            <a:ext cx="5000700" cy="1268700"/>
          </a:xfrm>
          <a:prstGeom prst="roundRect">
            <a:avLst>
              <a:gd fmla="val 1428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4"/>
          <p:cNvSpPr/>
          <p:nvPr/>
        </p:nvSpPr>
        <p:spPr>
          <a:xfrm>
            <a:off x="228600" y="223625"/>
            <a:ext cx="50007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14"/>
          <p:cNvSpPr/>
          <p:nvPr>
            <p:ph idx="2" type="pic"/>
          </p:nvPr>
        </p:nvSpPr>
        <p:spPr>
          <a:xfrm>
            <a:off x="5349150" y="223625"/>
            <a:ext cx="3566400" cy="4423500"/>
          </a:xfrm>
          <a:prstGeom prst="roundRect">
            <a:avLst>
              <a:gd fmla="val 16667" name="adj"/>
            </a:avLst>
          </a:prstGeom>
          <a:noFill/>
          <a:ln>
            <a:noFill/>
          </a:ln>
        </p:spPr>
      </p:sp>
      <p:sp>
        <p:nvSpPr>
          <p:cNvPr id="137" name="Google Shape;137;p14"/>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14"/>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39" name="Google Shape;139;p14"/>
          <p:cNvSpPr/>
          <p:nvPr/>
        </p:nvSpPr>
        <p:spPr>
          <a:xfrm>
            <a:off x="228600" y="1275183"/>
            <a:ext cx="50007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14"/>
          <p:cNvSpPr/>
          <p:nvPr/>
        </p:nvSpPr>
        <p:spPr>
          <a:xfrm>
            <a:off x="228600" y="2326742"/>
            <a:ext cx="50007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14"/>
          <p:cNvSpPr txBox="1"/>
          <p:nvPr>
            <p:ph idx="3" type="subTitle"/>
          </p:nvPr>
        </p:nvSpPr>
        <p:spPr>
          <a:xfrm>
            <a:off x="342900" y="223625"/>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42" name="Google Shape;142;p14"/>
          <p:cNvSpPr txBox="1"/>
          <p:nvPr>
            <p:ph idx="4" type="body"/>
          </p:nvPr>
        </p:nvSpPr>
        <p:spPr>
          <a:xfrm>
            <a:off x="2491100" y="223625"/>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43" name="Google Shape;143;p14"/>
          <p:cNvSpPr txBox="1"/>
          <p:nvPr>
            <p:ph idx="5" type="subTitle"/>
          </p:nvPr>
        </p:nvSpPr>
        <p:spPr>
          <a:xfrm>
            <a:off x="342947" y="1275188"/>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44" name="Google Shape;144;p14"/>
          <p:cNvSpPr txBox="1"/>
          <p:nvPr>
            <p:ph idx="6" type="body"/>
          </p:nvPr>
        </p:nvSpPr>
        <p:spPr>
          <a:xfrm>
            <a:off x="2491150" y="1275188"/>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45" name="Google Shape;145;p14"/>
          <p:cNvSpPr txBox="1"/>
          <p:nvPr>
            <p:ph idx="7" type="subTitle"/>
          </p:nvPr>
        </p:nvSpPr>
        <p:spPr>
          <a:xfrm>
            <a:off x="342947" y="2326750"/>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46" name="Google Shape;146;p14"/>
          <p:cNvSpPr txBox="1"/>
          <p:nvPr>
            <p:ph idx="8" type="body"/>
          </p:nvPr>
        </p:nvSpPr>
        <p:spPr>
          <a:xfrm>
            <a:off x="2491150" y="2326750"/>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47" name="Google Shape;147;p14"/>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
        <p:nvSpPr>
          <p:cNvPr id="148" name="Google Shape;148;p14"/>
          <p:cNvSpPr txBox="1"/>
          <p:nvPr>
            <p:ph type="title"/>
          </p:nvPr>
        </p:nvSpPr>
        <p:spPr>
          <a:xfrm>
            <a:off x="342900" y="3423725"/>
            <a:ext cx="3457200" cy="9738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eration slide">
  <p:cSld name="CUSTOM_12">
    <p:spTree>
      <p:nvGrpSpPr>
        <p:cNvPr id="149" name="Shape 149"/>
        <p:cNvGrpSpPr/>
        <p:nvPr/>
      </p:nvGrpSpPr>
      <p:grpSpPr>
        <a:xfrm>
          <a:off x="0" y="0"/>
          <a:ext cx="0" cy="0"/>
          <a:chOff x="0" y="0"/>
          <a:chExt cx="0" cy="0"/>
        </a:xfrm>
      </p:grpSpPr>
      <p:sp>
        <p:nvSpPr>
          <p:cNvPr id="150" name="Google Shape;150;p15"/>
          <p:cNvSpPr/>
          <p:nvPr/>
        </p:nvSpPr>
        <p:spPr>
          <a:xfrm>
            <a:off x="228600" y="3378300"/>
            <a:ext cx="8686800" cy="1245300"/>
          </a:xfrm>
          <a:prstGeom prst="roundRect">
            <a:avLst>
              <a:gd fmla="val 1428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15"/>
          <p:cNvSpPr/>
          <p:nvPr/>
        </p:nvSpPr>
        <p:spPr>
          <a:xfrm>
            <a:off x="228600" y="223625"/>
            <a:ext cx="42861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15"/>
          <p:cNvSpPr/>
          <p:nvPr/>
        </p:nvSpPr>
        <p:spPr>
          <a:xfrm>
            <a:off x="228600" y="1275183"/>
            <a:ext cx="42861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15"/>
          <p:cNvSpPr/>
          <p:nvPr/>
        </p:nvSpPr>
        <p:spPr>
          <a:xfrm>
            <a:off x="228600" y="2326742"/>
            <a:ext cx="42861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5"/>
          <p:cNvSpPr txBox="1"/>
          <p:nvPr>
            <p:ph type="title"/>
          </p:nvPr>
        </p:nvSpPr>
        <p:spPr>
          <a:xfrm>
            <a:off x="345750" y="3423713"/>
            <a:ext cx="4168800" cy="9738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55" name="Google Shape;155;p15"/>
          <p:cNvSpPr txBox="1"/>
          <p:nvPr>
            <p:ph idx="1" type="subTitle"/>
          </p:nvPr>
        </p:nvSpPr>
        <p:spPr>
          <a:xfrm>
            <a:off x="342900" y="223625"/>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56" name="Google Shape;156;p15"/>
          <p:cNvSpPr txBox="1"/>
          <p:nvPr>
            <p:ph idx="2" type="body"/>
          </p:nvPr>
        </p:nvSpPr>
        <p:spPr>
          <a:xfrm>
            <a:off x="2167777" y="223625"/>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57" name="Google Shape;157;p15"/>
          <p:cNvSpPr txBox="1"/>
          <p:nvPr>
            <p:ph idx="3" type="subTitle"/>
          </p:nvPr>
        </p:nvSpPr>
        <p:spPr>
          <a:xfrm>
            <a:off x="342947" y="1275188"/>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58" name="Google Shape;158;p15"/>
          <p:cNvSpPr txBox="1"/>
          <p:nvPr>
            <p:ph idx="4" type="body"/>
          </p:nvPr>
        </p:nvSpPr>
        <p:spPr>
          <a:xfrm>
            <a:off x="2167820" y="1275188"/>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59" name="Google Shape;159;p15"/>
          <p:cNvSpPr txBox="1"/>
          <p:nvPr>
            <p:ph idx="5" type="subTitle"/>
          </p:nvPr>
        </p:nvSpPr>
        <p:spPr>
          <a:xfrm>
            <a:off x="342947" y="2326750"/>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60" name="Google Shape;160;p15"/>
          <p:cNvSpPr txBox="1"/>
          <p:nvPr>
            <p:ph idx="6" type="body"/>
          </p:nvPr>
        </p:nvSpPr>
        <p:spPr>
          <a:xfrm>
            <a:off x="2167820" y="2326750"/>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61" name="Google Shape;161;p15"/>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15"/>
          <p:cNvSpPr txBox="1"/>
          <p:nvPr>
            <p:ph idx="7"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63" name="Google Shape;163;p15"/>
          <p:cNvSpPr/>
          <p:nvPr/>
        </p:nvSpPr>
        <p:spPr>
          <a:xfrm>
            <a:off x="4635138" y="223638"/>
            <a:ext cx="42861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5"/>
          <p:cNvSpPr/>
          <p:nvPr/>
        </p:nvSpPr>
        <p:spPr>
          <a:xfrm>
            <a:off x="4635138" y="1275196"/>
            <a:ext cx="42861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15"/>
          <p:cNvSpPr/>
          <p:nvPr/>
        </p:nvSpPr>
        <p:spPr>
          <a:xfrm>
            <a:off x="4635138" y="2326754"/>
            <a:ext cx="42861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15"/>
          <p:cNvSpPr txBox="1"/>
          <p:nvPr>
            <p:ph idx="8" type="subTitle"/>
          </p:nvPr>
        </p:nvSpPr>
        <p:spPr>
          <a:xfrm>
            <a:off x="4749850" y="223650"/>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67" name="Google Shape;167;p15"/>
          <p:cNvSpPr txBox="1"/>
          <p:nvPr>
            <p:ph idx="9" type="body"/>
          </p:nvPr>
        </p:nvSpPr>
        <p:spPr>
          <a:xfrm>
            <a:off x="6574314" y="223638"/>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68" name="Google Shape;168;p15"/>
          <p:cNvSpPr txBox="1"/>
          <p:nvPr>
            <p:ph idx="13" type="subTitle"/>
          </p:nvPr>
        </p:nvSpPr>
        <p:spPr>
          <a:xfrm>
            <a:off x="4749894" y="1275213"/>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69" name="Google Shape;169;p15"/>
          <p:cNvSpPr txBox="1"/>
          <p:nvPr>
            <p:ph idx="14" type="body"/>
          </p:nvPr>
        </p:nvSpPr>
        <p:spPr>
          <a:xfrm>
            <a:off x="6574357" y="1275200"/>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70" name="Google Shape;170;p15"/>
          <p:cNvSpPr txBox="1"/>
          <p:nvPr>
            <p:ph idx="15" type="subTitle"/>
          </p:nvPr>
        </p:nvSpPr>
        <p:spPr>
          <a:xfrm>
            <a:off x="4749894" y="2326775"/>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71" name="Google Shape;171;p15"/>
          <p:cNvSpPr txBox="1"/>
          <p:nvPr>
            <p:ph idx="16" type="body"/>
          </p:nvPr>
        </p:nvSpPr>
        <p:spPr>
          <a:xfrm>
            <a:off x="6574357" y="2326763"/>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72" name="Google Shape;172;p15"/>
          <p:cNvSpPr txBox="1"/>
          <p:nvPr>
            <p:ph idx="17" type="body"/>
          </p:nvPr>
        </p:nvSpPr>
        <p:spPr>
          <a:xfrm>
            <a:off x="4634650" y="3423725"/>
            <a:ext cx="34521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73" name="Google Shape;173;p15"/>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p:cSld name="CUSTOM_4">
    <p:spTree>
      <p:nvGrpSpPr>
        <p:cNvPr id="174" name="Shape 174"/>
        <p:cNvGrpSpPr/>
        <p:nvPr/>
      </p:nvGrpSpPr>
      <p:grpSpPr>
        <a:xfrm>
          <a:off x="0" y="0"/>
          <a:ext cx="0" cy="0"/>
          <a:chOff x="0" y="0"/>
          <a:chExt cx="0" cy="0"/>
        </a:xfrm>
      </p:grpSpPr>
      <p:sp>
        <p:nvSpPr>
          <p:cNvPr id="175" name="Google Shape;175;p16"/>
          <p:cNvSpPr txBox="1"/>
          <p:nvPr>
            <p:ph type="title"/>
          </p:nvPr>
        </p:nvSpPr>
        <p:spPr>
          <a:xfrm>
            <a:off x="228600" y="223625"/>
            <a:ext cx="3571500" cy="8403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16"/>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16"/>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78" name="Google Shape;178;p16"/>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Chart">
  <p:cSld name="CUSTOM_3">
    <p:spTree>
      <p:nvGrpSpPr>
        <p:cNvPr id="179" name="Shape 179"/>
        <p:cNvGrpSpPr/>
        <p:nvPr/>
      </p:nvGrpSpPr>
      <p:grpSpPr>
        <a:xfrm>
          <a:off x="0" y="0"/>
          <a:ext cx="0" cy="0"/>
          <a:chOff x="0" y="0"/>
          <a:chExt cx="0" cy="0"/>
        </a:xfrm>
      </p:grpSpPr>
      <p:sp>
        <p:nvSpPr>
          <p:cNvPr id="180" name="Google Shape;180;p17"/>
          <p:cNvSpPr/>
          <p:nvPr/>
        </p:nvSpPr>
        <p:spPr>
          <a:xfrm>
            <a:off x="228600" y="223625"/>
            <a:ext cx="4286100" cy="16179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17"/>
          <p:cNvSpPr/>
          <p:nvPr/>
        </p:nvSpPr>
        <p:spPr>
          <a:xfrm>
            <a:off x="228600" y="2007883"/>
            <a:ext cx="4286100" cy="2639100"/>
          </a:xfrm>
          <a:prstGeom prst="roundRect">
            <a:avLst>
              <a:gd fmla="val 945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17"/>
          <p:cNvSpPr/>
          <p:nvPr/>
        </p:nvSpPr>
        <p:spPr>
          <a:xfrm>
            <a:off x="4635150" y="223620"/>
            <a:ext cx="4286100" cy="44235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17"/>
          <p:cNvSpPr txBox="1"/>
          <p:nvPr>
            <p:ph type="title"/>
          </p:nvPr>
        </p:nvSpPr>
        <p:spPr>
          <a:xfrm>
            <a:off x="486900" y="313025"/>
            <a:ext cx="3768600" cy="1439100"/>
          </a:xfrm>
          <a:prstGeom prst="rect">
            <a:avLst/>
          </a:prstGeom>
        </p:spPr>
        <p:txBody>
          <a:bodyPr anchorCtr="0" anchor="t" bIns="91425" lIns="91425" spcFirstLastPara="1" rIns="91425" wrap="square" tIns="91425">
            <a:noAutofit/>
          </a:bodyPr>
          <a:lstStyle>
            <a:lvl1pPr lvl="0">
              <a:spcBef>
                <a:spcPts val="0"/>
              </a:spcBef>
              <a:spcAft>
                <a:spcPts val="0"/>
              </a:spcAft>
              <a:buSzPts val="15900"/>
              <a:buNone/>
              <a:defRPr sz="15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17"/>
          <p:cNvSpPr txBox="1"/>
          <p:nvPr>
            <p:ph idx="1" type="subTitle"/>
          </p:nvPr>
        </p:nvSpPr>
        <p:spPr>
          <a:xfrm>
            <a:off x="300250" y="2184550"/>
            <a:ext cx="3609900" cy="49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85" name="Google Shape;185;p17"/>
          <p:cNvSpPr txBox="1"/>
          <p:nvPr>
            <p:ph idx="2" type="body"/>
          </p:nvPr>
        </p:nvSpPr>
        <p:spPr>
          <a:xfrm>
            <a:off x="342625" y="2878200"/>
            <a:ext cx="4005600" cy="16179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186" name="Google Shape;186;p17"/>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17"/>
          <p:cNvSpPr txBox="1"/>
          <p:nvPr>
            <p:ph idx="3"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88" name="Google Shape;188;p17"/>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CUSTOM_5">
    <p:spTree>
      <p:nvGrpSpPr>
        <p:cNvPr id="189" name="Shape 189"/>
        <p:cNvGrpSpPr/>
        <p:nvPr/>
      </p:nvGrpSpPr>
      <p:grpSpPr>
        <a:xfrm>
          <a:off x="0" y="0"/>
          <a:ext cx="0" cy="0"/>
          <a:chOff x="0" y="0"/>
          <a:chExt cx="0" cy="0"/>
        </a:xfrm>
      </p:grpSpPr>
      <p:sp>
        <p:nvSpPr>
          <p:cNvPr id="190" name="Google Shape;190;p18"/>
          <p:cNvSpPr/>
          <p:nvPr/>
        </p:nvSpPr>
        <p:spPr>
          <a:xfrm>
            <a:off x="228600" y="223625"/>
            <a:ext cx="2817000" cy="3238500"/>
          </a:xfrm>
          <a:prstGeom prst="roundRect">
            <a:avLst>
              <a:gd fmla="val 673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18"/>
          <p:cNvSpPr txBox="1"/>
          <p:nvPr>
            <p:ph type="title"/>
          </p:nvPr>
        </p:nvSpPr>
        <p:spPr>
          <a:xfrm>
            <a:off x="297725" y="339825"/>
            <a:ext cx="2175600" cy="61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92" name="Google Shape;192;p18"/>
          <p:cNvSpPr txBox="1"/>
          <p:nvPr>
            <p:ph idx="1" type="subTitle"/>
          </p:nvPr>
        </p:nvSpPr>
        <p:spPr>
          <a:xfrm>
            <a:off x="286975" y="1833350"/>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93" name="Google Shape;193;p18"/>
          <p:cNvSpPr txBox="1"/>
          <p:nvPr>
            <p:ph idx="2" type="body"/>
          </p:nvPr>
        </p:nvSpPr>
        <p:spPr>
          <a:xfrm>
            <a:off x="297713" y="2174175"/>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94" name="Google Shape;194;p18"/>
          <p:cNvSpPr/>
          <p:nvPr/>
        </p:nvSpPr>
        <p:spPr>
          <a:xfrm>
            <a:off x="3163566" y="1408550"/>
            <a:ext cx="2817000" cy="3238500"/>
          </a:xfrm>
          <a:prstGeom prst="roundRect">
            <a:avLst>
              <a:gd fmla="val 68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18"/>
          <p:cNvSpPr txBox="1"/>
          <p:nvPr>
            <p:ph idx="3" type="title"/>
          </p:nvPr>
        </p:nvSpPr>
        <p:spPr>
          <a:xfrm>
            <a:off x="3232700" y="1526050"/>
            <a:ext cx="2175600" cy="673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96" name="Google Shape;196;p18"/>
          <p:cNvSpPr txBox="1"/>
          <p:nvPr>
            <p:ph idx="4" type="subTitle"/>
          </p:nvPr>
        </p:nvSpPr>
        <p:spPr>
          <a:xfrm>
            <a:off x="3221925" y="3018275"/>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97" name="Google Shape;197;p18"/>
          <p:cNvSpPr txBox="1"/>
          <p:nvPr>
            <p:ph idx="5" type="body"/>
          </p:nvPr>
        </p:nvSpPr>
        <p:spPr>
          <a:xfrm>
            <a:off x="3232678" y="3359100"/>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98" name="Google Shape;198;p18"/>
          <p:cNvSpPr/>
          <p:nvPr/>
        </p:nvSpPr>
        <p:spPr>
          <a:xfrm>
            <a:off x="6098531" y="223625"/>
            <a:ext cx="2817000" cy="3238500"/>
          </a:xfrm>
          <a:prstGeom prst="roundRect">
            <a:avLst>
              <a:gd fmla="val 824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18"/>
          <p:cNvSpPr txBox="1"/>
          <p:nvPr>
            <p:ph idx="6" type="title"/>
          </p:nvPr>
        </p:nvSpPr>
        <p:spPr>
          <a:xfrm>
            <a:off x="6167650" y="339825"/>
            <a:ext cx="2175600" cy="61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00" name="Google Shape;200;p18"/>
          <p:cNvSpPr txBox="1"/>
          <p:nvPr>
            <p:ph idx="7" type="subTitle"/>
          </p:nvPr>
        </p:nvSpPr>
        <p:spPr>
          <a:xfrm>
            <a:off x="6156900" y="1833350"/>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01" name="Google Shape;201;p18"/>
          <p:cNvSpPr txBox="1"/>
          <p:nvPr>
            <p:ph idx="8" type="body"/>
          </p:nvPr>
        </p:nvSpPr>
        <p:spPr>
          <a:xfrm>
            <a:off x="6167644" y="2174175"/>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02" name="Google Shape;202;p18"/>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18"/>
          <p:cNvSpPr txBox="1"/>
          <p:nvPr>
            <p:ph idx="9"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204" name="Google Shape;204;p18"/>
          <p:cNvSpPr/>
          <p:nvPr/>
        </p:nvSpPr>
        <p:spPr>
          <a:xfrm>
            <a:off x="176700" y="3614750"/>
            <a:ext cx="2868900" cy="1032300"/>
          </a:xfrm>
          <a:prstGeom prst="roundRect">
            <a:avLst>
              <a:gd fmla="val 1789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3163575" y="223625"/>
            <a:ext cx="2817000" cy="1032300"/>
          </a:xfrm>
          <a:prstGeom prst="roundRect">
            <a:avLst>
              <a:gd fmla="val 178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6098550" y="3614750"/>
            <a:ext cx="2817000" cy="1032300"/>
          </a:xfrm>
          <a:prstGeom prst="roundRect">
            <a:avLst>
              <a:gd fmla="val 178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txBox="1"/>
          <p:nvPr>
            <p:ph idx="13" type="title"/>
          </p:nvPr>
        </p:nvSpPr>
        <p:spPr>
          <a:xfrm>
            <a:off x="336850" y="3751925"/>
            <a:ext cx="24858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1000"/>
              <a:buNone/>
              <a:defRPr sz="11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08" name="Google Shape;208;p18"/>
          <p:cNvSpPr txBox="1"/>
          <p:nvPr>
            <p:ph idx="14" type="title"/>
          </p:nvPr>
        </p:nvSpPr>
        <p:spPr>
          <a:xfrm>
            <a:off x="3363725" y="339825"/>
            <a:ext cx="24858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1000"/>
              <a:buNone/>
              <a:defRPr sz="11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09" name="Google Shape;209;p18"/>
          <p:cNvSpPr txBox="1"/>
          <p:nvPr>
            <p:ph idx="15" type="title"/>
          </p:nvPr>
        </p:nvSpPr>
        <p:spPr>
          <a:xfrm>
            <a:off x="6098100" y="3751925"/>
            <a:ext cx="28170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9500"/>
              <a:buNone/>
              <a:defRPr sz="95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10" name="Google Shape;210;p18"/>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
        <p:nvSpPr>
          <p:cNvPr id="211" name="Google Shape;211;p18"/>
          <p:cNvSpPr txBox="1"/>
          <p:nvPr/>
        </p:nvSpPr>
        <p:spPr>
          <a:xfrm>
            <a:off x="-2481308" y="1833350"/>
            <a:ext cx="2658000" cy="351000"/>
          </a:xfrm>
          <a:prstGeom prst="rect">
            <a:avLst/>
          </a:prstGeom>
          <a:noFill/>
          <a:ln>
            <a:noFill/>
          </a:ln>
        </p:spPr>
        <p:txBody>
          <a:bodyPr anchorCtr="0" anchor="t" bIns="91425" lIns="91425" spcFirstLastPara="1" rIns="91425" wrap="square" tIns="91425">
            <a:spAutoFit/>
          </a:bodyPr>
          <a:lstStyle/>
          <a:p>
            <a:pPr indent="0" lvl="0" marL="0" rtl="0" algn="l">
              <a:lnSpc>
                <a:spcPct val="60000"/>
              </a:lnSpc>
              <a:spcBef>
                <a:spcPts val="0"/>
              </a:spcBef>
              <a:spcAft>
                <a:spcPts val="0"/>
              </a:spcAft>
              <a:buNone/>
            </a:pPr>
            <a:r>
              <a:rPr b="1" lang="en" sz="1800">
                <a:solidFill>
                  <a:schemeClr val="lt1"/>
                </a:solidFill>
                <a:latin typeface="Darker Grotesque"/>
                <a:ea typeface="Darker Grotesque"/>
                <a:cs typeface="Darker Grotesque"/>
                <a:sym typeface="Darker Grotesque"/>
              </a:rPr>
              <a:t>100K</a:t>
            </a:r>
            <a:endParaRPr b="1" sz="1800">
              <a:solidFill>
                <a:schemeClr val="lt1"/>
              </a:solidFill>
              <a:latin typeface="Darker Grotesque"/>
              <a:ea typeface="Darker Grotesque"/>
              <a:cs typeface="Darker Grotesque"/>
              <a:sym typeface="Darker Grotesqu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slide">
  <p:cSld name="CUSTOM_10">
    <p:spTree>
      <p:nvGrpSpPr>
        <p:cNvPr id="212" name="Shape 212"/>
        <p:cNvGrpSpPr/>
        <p:nvPr/>
      </p:nvGrpSpPr>
      <p:grpSpPr>
        <a:xfrm>
          <a:off x="0" y="0"/>
          <a:ext cx="0" cy="0"/>
          <a:chOff x="0" y="0"/>
          <a:chExt cx="0" cy="0"/>
        </a:xfrm>
      </p:grpSpPr>
      <p:sp>
        <p:nvSpPr>
          <p:cNvPr id="213" name="Google Shape;213;p19"/>
          <p:cNvSpPr/>
          <p:nvPr>
            <p:ph idx="2" type="pic"/>
          </p:nvPr>
        </p:nvSpPr>
        <p:spPr>
          <a:xfrm>
            <a:off x="228600" y="3200450"/>
            <a:ext cx="8686800" cy="1446600"/>
          </a:xfrm>
          <a:prstGeom prst="roundRect">
            <a:avLst>
              <a:gd fmla="val 16667" name="adj"/>
            </a:avLst>
          </a:prstGeom>
          <a:noFill/>
          <a:ln>
            <a:noFill/>
          </a:ln>
        </p:spPr>
      </p:sp>
      <p:sp>
        <p:nvSpPr>
          <p:cNvPr id="214" name="Google Shape;214;p19"/>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19"/>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216" name="Google Shape;216;p19"/>
          <p:cNvSpPr txBox="1"/>
          <p:nvPr>
            <p:ph type="title"/>
          </p:nvPr>
        </p:nvSpPr>
        <p:spPr>
          <a:xfrm>
            <a:off x="228600" y="1917525"/>
            <a:ext cx="8686800" cy="1109400"/>
          </a:xfrm>
          <a:prstGeom prst="rect">
            <a:avLst/>
          </a:prstGeom>
        </p:spPr>
        <p:txBody>
          <a:bodyPr anchorCtr="0" anchor="t"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217" name="Google Shape;217;p19"/>
          <p:cNvSpPr txBox="1"/>
          <p:nvPr>
            <p:ph idx="3" type="body"/>
          </p:nvPr>
        </p:nvSpPr>
        <p:spPr>
          <a:xfrm>
            <a:off x="5349150" y="248725"/>
            <a:ext cx="3452700" cy="1446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8" name="Google Shape;218;p19"/>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MAIN_POINT">
    <p:spTree>
      <p:nvGrpSpPr>
        <p:cNvPr id="219" name="Shape 219"/>
        <p:cNvGrpSpPr/>
        <p:nvPr/>
      </p:nvGrpSpPr>
      <p:grpSpPr>
        <a:xfrm>
          <a:off x="0" y="0"/>
          <a:ext cx="0" cy="0"/>
          <a:chOff x="0" y="0"/>
          <a:chExt cx="0" cy="0"/>
        </a:xfrm>
      </p:grpSpPr>
      <p:sp>
        <p:nvSpPr>
          <p:cNvPr id="220" name="Google Shape;220;p20"/>
          <p:cNvSpPr/>
          <p:nvPr>
            <p:ph idx="2" type="pic"/>
          </p:nvPr>
        </p:nvSpPr>
        <p:spPr>
          <a:xfrm>
            <a:off x="228600" y="223625"/>
            <a:ext cx="8686800" cy="1446600"/>
          </a:xfrm>
          <a:prstGeom prst="roundRect">
            <a:avLst>
              <a:gd fmla="val 16667" name="adj"/>
            </a:avLst>
          </a:prstGeom>
          <a:noFill/>
          <a:ln>
            <a:noFill/>
          </a:ln>
        </p:spPr>
      </p:sp>
      <p:sp>
        <p:nvSpPr>
          <p:cNvPr id="221" name="Google Shape;221;p20"/>
          <p:cNvSpPr txBox="1"/>
          <p:nvPr>
            <p:ph type="title"/>
          </p:nvPr>
        </p:nvSpPr>
        <p:spPr>
          <a:xfrm>
            <a:off x="2491100" y="1960225"/>
            <a:ext cx="6538500" cy="2959800"/>
          </a:xfrm>
          <a:prstGeom prst="rect">
            <a:avLst/>
          </a:prstGeom>
        </p:spPr>
        <p:txBody>
          <a:bodyPr anchorCtr="0" anchor="t" bIns="91425" lIns="91425" spcFirstLastPara="1" rIns="91425" wrap="square" tIns="91425">
            <a:noAutofit/>
          </a:bodyPr>
          <a:lstStyle>
            <a:lvl1pPr lvl="0" algn="r">
              <a:spcBef>
                <a:spcPts val="0"/>
              </a:spcBef>
              <a:spcAft>
                <a:spcPts val="0"/>
              </a:spcAft>
              <a:buSzPts val="15900"/>
              <a:buNone/>
              <a:defRPr sz="15900"/>
            </a:lvl1pPr>
            <a:lvl2pPr lvl="1" algn="r">
              <a:spcBef>
                <a:spcPts val="0"/>
              </a:spcBef>
              <a:spcAft>
                <a:spcPts val="0"/>
              </a:spcAft>
              <a:buSzPts val="15900"/>
              <a:buNone/>
              <a:defRPr sz="15900"/>
            </a:lvl2pPr>
            <a:lvl3pPr lvl="2" algn="r">
              <a:spcBef>
                <a:spcPts val="0"/>
              </a:spcBef>
              <a:spcAft>
                <a:spcPts val="0"/>
              </a:spcAft>
              <a:buSzPts val="15900"/>
              <a:buNone/>
              <a:defRPr sz="15900"/>
            </a:lvl3pPr>
            <a:lvl4pPr lvl="3" algn="r">
              <a:spcBef>
                <a:spcPts val="0"/>
              </a:spcBef>
              <a:spcAft>
                <a:spcPts val="0"/>
              </a:spcAft>
              <a:buSzPts val="15900"/>
              <a:buNone/>
              <a:defRPr sz="15900"/>
            </a:lvl4pPr>
            <a:lvl5pPr lvl="4" algn="r">
              <a:spcBef>
                <a:spcPts val="0"/>
              </a:spcBef>
              <a:spcAft>
                <a:spcPts val="0"/>
              </a:spcAft>
              <a:buSzPts val="15900"/>
              <a:buNone/>
              <a:defRPr sz="15900"/>
            </a:lvl5pPr>
            <a:lvl6pPr lvl="5" algn="r">
              <a:spcBef>
                <a:spcPts val="0"/>
              </a:spcBef>
              <a:spcAft>
                <a:spcPts val="0"/>
              </a:spcAft>
              <a:buSzPts val="15900"/>
              <a:buNone/>
              <a:defRPr sz="15900"/>
            </a:lvl6pPr>
            <a:lvl7pPr lvl="6" algn="r">
              <a:spcBef>
                <a:spcPts val="0"/>
              </a:spcBef>
              <a:spcAft>
                <a:spcPts val="0"/>
              </a:spcAft>
              <a:buSzPts val="15900"/>
              <a:buNone/>
              <a:defRPr sz="15900"/>
            </a:lvl7pPr>
            <a:lvl8pPr lvl="7" algn="r">
              <a:spcBef>
                <a:spcPts val="0"/>
              </a:spcBef>
              <a:spcAft>
                <a:spcPts val="0"/>
              </a:spcAft>
              <a:buSzPts val="15900"/>
              <a:buNone/>
              <a:defRPr sz="15900"/>
            </a:lvl8pPr>
            <a:lvl9pPr lvl="8" algn="r">
              <a:spcBef>
                <a:spcPts val="0"/>
              </a:spcBef>
              <a:spcAft>
                <a:spcPts val="0"/>
              </a:spcAft>
              <a:buSzPts val="15900"/>
              <a:buNone/>
              <a:defRPr sz="15900"/>
            </a:lvl9pPr>
          </a:lstStyle>
          <a:p/>
        </p:txBody>
      </p:sp>
      <p:sp>
        <p:nvSpPr>
          <p:cNvPr id="222" name="Google Shape;222;p20"/>
          <p:cNvSpPr txBox="1"/>
          <p:nvPr>
            <p:ph idx="1" type="body"/>
          </p:nvPr>
        </p:nvSpPr>
        <p:spPr>
          <a:xfrm>
            <a:off x="228600" y="1705850"/>
            <a:ext cx="2262600" cy="623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b="1"/>
            </a:lvl1pPr>
            <a:lvl2pPr indent="-292100" lvl="1" marL="914400">
              <a:spcBef>
                <a:spcPts val="0"/>
              </a:spcBef>
              <a:spcAft>
                <a:spcPts val="0"/>
              </a:spcAft>
              <a:buSzPts val="1000"/>
              <a:buChar char="○"/>
              <a:defRPr b="1"/>
            </a:lvl2pPr>
            <a:lvl3pPr indent="-292100" lvl="2" marL="1371600">
              <a:spcBef>
                <a:spcPts val="0"/>
              </a:spcBef>
              <a:spcAft>
                <a:spcPts val="0"/>
              </a:spcAft>
              <a:buSzPts val="1000"/>
              <a:buChar char="■"/>
              <a:defRPr b="1"/>
            </a:lvl3pPr>
            <a:lvl4pPr indent="-292100" lvl="3" marL="1828800">
              <a:spcBef>
                <a:spcPts val="0"/>
              </a:spcBef>
              <a:spcAft>
                <a:spcPts val="0"/>
              </a:spcAft>
              <a:buSzPts val="1000"/>
              <a:buChar char="●"/>
              <a:defRPr b="1"/>
            </a:lvl4pPr>
            <a:lvl5pPr indent="-292100" lvl="4" marL="2286000">
              <a:spcBef>
                <a:spcPts val="0"/>
              </a:spcBef>
              <a:spcAft>
                <a:spcPts val="0"/>
              </a:spcAft>
              <a:buSzPts val="1000"/>
              <a:buChar char="○"/>
              <a:defRPr b="1"/>
            </a:lvl5pPr>
            <a:lvl6pPr indent="-292100" lvl="5" marL="2743200">
              <a:spcBef>
                <a:spcPts val="0"/>
              </a:spcBef>
              <a:spcAft>
                <a:spcPts val="0"/>
              </a:spcAft>
              <a:buSzPts val="1000"/>
              <a:buChar char="■"/>
              <a:defRPr b="1"/>
            </a:lvl6pPr>
            <a:lvl7pPr indent="-292100" lvl="6" marL="3200400">
              <a:spcBef>
                <a:spcPts val="0"/>
              </a:spcBef>
              <a:spcAft>
                <a:spcPts val="0"/>
              </a:spcAft>
              <a:buSzPts val="1000"/>
              <a:buChar char="●"/>
              <a:defRPr b="1"/>
            </a:lvl7pPr>
            <a:lvl8pPr indent="-292100" lvl="7" marL="3657600">
              <a:spcBef>
                <a:spcPts val="0"/>
              </a:spcBef>
              <a:spcAft>
                <a:spcPts val="0"/>
              </a:spcAft>
              <a:buSzPts val="1000"/>
              <a:buChar char="○"/>
              <a:defRPr b="1"/>
            </a:lvl8pPr>
            <a:lvl9pPr indent="-292100" lvl="8" marL="4114800">
              <a:spcBef>
                <a:spcPts val="0"/>
              </a:spcBef>
              <a:spcAft>
                <a:spcPts val="0"/>
              </a:spcAft>
              <a:buSzPts val="1000"/>
              <a:buChar char="■"/>
              <a:defRPr b="1"/>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type="secHead">
  <p:cSld name="SECTION_HEADER">
    <p:bg>
      <p:bgPr>
        <a:solidFill>
          <a:schemeClr val="lt2"/>
        </a:solidFill>
      </p:bgPr>
    </p:bg>
    <p:spTree>
      <p:nvGrpSpPr>
        <p:cNvPr id="12" name="Shape 12"/>
        <p:cNvGrpSpPr/>
        <p:nvPr/>
      </p:nvGrpSpPr>
      <p:grpSpPr>
        <a:xfrm>
          <a:off x="0" y="0"/>
          <a:ext cx="0" cy="0"/>
          <a:chOff x="0" y="0"/>
          <a:chExt cx="0" cy="0"/>
        </a:xfrm>
      </p:grpSpPr>
      <p:sp>
        <p:nvSpPr>
          <p:cNvPr id="13" name="Google Shape;13;p3"/>
          <p:cNvSpPr/>
          <p:nvPr/>
        </p:nvSpPr>
        <p:spPr>
          <a:xfrm>
            <a:off x="228600" y="223625"/>
            <a:ext cx="6299100" cy="4691700"/>
          </a:xfrm>
          <a:prstGeom prst="roundRect">
            <a:avLst>
              <a:gd fmla="val 3982"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 name="Google Shape;14;p3"/>
          <p:cNvSpPr/>
          <p:nvPr/>
        </p:nvSpPr>
        <p:spPr>
          <a:xfrm>
            <a:off x="8378775" y="223500"/>
            <a:ext cx="536700" cy="4696500"/>
          </a:xfrm>
          <a:prstGeom prst="roundRect">
            <a:avLst>
              <a:gd fmla="val 3056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 name="Google Shape;15;p3"/>
          <p:cNvSpPr/>
          <p:nvPr>
            <p:ph idx="2" type="pic"/>
          </p:nvPr>
        </p:nvSpPr>
        <p:spPr>
          <a:xfrm>
            <a:off x="6702550" y="228300"/>
            <a:ext cx="1501500" cy="4691700"/>
          </a:xfrm>
          <a:prstGeom prst="roundRect">
            <a:avLst>
              <a:gd fmla="val 16667" name="adj"/>
            </a:avLst>
          </a:prstGeom>
          <a:noFill/>
          <a:ln>
            <a:noFill/>
          </a:ln>
        </p:spPr>
      </p:sp>
      <p:sp>
        <p:nvSpPr>
          <p:cNvPr id="16" name="Google Shape;16;p3"/>
          <p:cNvSpPr txBox="1"/>
          <p:nvPr>
            <p:ph type="title"/>
          </p:nvPr>
        </p:nvSpPr>
        <p:spPr>
          <a:xfrm>
            <a:off x="409800" y="2743200"/>
            <a:ext cx="5648100" cy="24003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5000"/>
              <a:buFont typeface="Darker Grotesque Medium"/>
              <a:buNone/>
              <a:defRPr b="0" sz="35000">
                <a:solidFill>
                  <a:schemeClr val="lt1"/>
                </a:solidFill>
                <a:latin typeface="Darker Grotesque Medium"/>
                <a:ea typeface="Darker Grotesque Medium"/>
                <a:cs typeface="Darker Grotesque Medium"/>
                <a:sym typeface="Darker Grotesque Medium"/>
              </a:defRPr>
            </a:lvl1pPr>
            <a:lvl2pPr lvl="1">
              <a:spcBef>
                <a:spcPts val="0"/>
              </a:spcBef>
              <a:spcAft>
                <a:spcPts val="0"/>
              </a:spcAft>
              <a:buClr>
                <a:schemeClr val="lt1"/>
              </a:buClr>
              <a:buSzPts val="35000"/>
              <a:buNone/>
              <a:defRPr sz="35000">
                <a:solidFill>
                  <a:schemeClr val="lt1"/>
                </a:solidFill>
              </a:defRPr>
            </a:lvl2pPr>
            <a:lvl3pPr lvl="2">
              <a:spcBef>
                <a:spcPts val="0"/>
              </a:spcBef>
              <a:spcAft>
                <a:spcPts val="0"/>
              </a:spcAft>
              <a:buClr>
                <a:schemeClr val="lt1"/>
              </a:buClr>
              <a:buSzPts val="35000"/>
              <a:buNone/>
              <a:defRPr sz="35000">
                <a:solidFill>
                  <a:schemeClr val="lt1"/>
                </a:solidFill>
              </a:defRPr>
            </a:lvl3pPr>
            <a:lvl4pPr lvl="3">
              <a:spcBef>
                <a:spcPts val="0"/>
              </a:spcBef>
              <a:spcAft>
                <a:spcPts val="0"/>
              </a:spcAft>
              <a:buClr>
                <a:schemeClr val="lt1"/>
              </a:buClr>
              <a:buSzPts val="35000"/>
              <a:buNone/>
              <a:defRPr sz="35000">
                <a:solidFill>
                  <a:schemeClr val="lt1"/>
                </a:solidFill>
              </a:defRPr>
            </a:lvl4pPr>
            <a:lvl5pPr lvl="4">
              <a:spcBef>
                <a:spcPts val="0"/>
              </a:spcBef>
              <a:spcAft>
                <a:spcPts val="0"/>
              </a:spcAft>
              <a:buClr>
                <a:schemeClr val="lt1"/>
              </a:buClr>
              <a:buSzPts val="35000"/>
              <a:buNone/>
              <a:defRPr sz="35000">
                <a:solidFill>
                  <a:schemeClr val="lt1"/>
                </a:solidFill>
              </a:defRPr>
            </a:lvl5pPr>
            <a:lvl6pPr lvl="5">
              <a:spcBef>
                <a:spcPts val="0"/>
              </a:spcBef>
              <a:spcAft>
                <a:spcPts val="0"/>
              </a:spcAft>
              <a:buClr>
                <a:schemeClr val="lt1"/>
              </a:buClr>
              <a:buSzPts val="35000"/>
              <a:buNone/>
              <a:defRPr sz="35000">
                <a:solidFill>
                  <a:schemeClr val="lt1"/>
                </a:solidFill>
              </a:defRPr>
            </a:lvl6pPr>
            <a:lvl7pPr lvl="6">
              <a:spcBef>
                <a:spcPts val="0"/>
              </a:spcBef>
              <a:spcAft>
                <a:spcPts val="0"/>
              </a:spcAft>
              <a:buClr>
                <a:schemeClr val="lt1"/>
              </a:buClr>
              <a:buSzPts val="35000"/>
              <a:buNone/>
              <a:defRPr sz="35000">
                <a:solidFill>
                  <a:schemeClr val="lt1"/>
                </a:solidFill>
              </a:defRPr>
            </a:lvl7pPr>
            <a:lvl8pPr lvl="7">
              <a:spcBef>
                <a:spcPts val="0"/>
              </a:spcBef>
              <a:spcAft>
                <a:spcPts val="0"/>
              </a:spcAft>
              <a:buClr>
                <a:schemeClr val="lt1"/>
              </a:buClr>
              <a:buSzPts val="35000"/>
              <a:buNone/>
              <a:defRPr sz="35000">
                <a:solidFill>
                  <a:schemeClr val="lt1"/>
                </a:solidFill>
              </a:defRPr>
            </a:lvl8pPr>
            <a:lvl9pPr lvl="8">
              <a:spcBef>
                <a:spcPts val="0"/>
              </a:spcBef>
              <a:spcAft>
                <a:spcPts val="0"/>
              </a:spcAft>
              <a:buClr>
                <a:schemeClr val="lt1"/>
              </a:buClr>
              <a:buSzPts val="35000"/>
              <a:buNone/>
              <a:defRPr sz="35000">
                <a:solidFill>
                  <a:schemeClr val="lt1"/>
                </a:solidFill>
              </a:defRPr>
            </a:lvl9pPr>
          </a:lstStyle>
          <a:p/>
        </p:txBody>
      </p:sp>
      <p:sp>
        <p:nvSpPr>
          <p:cNvPr id="17" name="Google Shape;17;p3"/>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rchivo"/>
              <a:buNone/>
              <a:defRPr b="0" sz="1400">
                <a:solidFill>
                  <a:schemeClr val="lt1"/>
                </a:solidFill>
                <a:latin typeface="Archivo"/>
                <a:ea typeface="Archivo"/>
                <a:cs typeface="Archivo"/>
                <a:sym typeface="Archivo"/>
              </a:defRPr>
            </a:lvl1pPr>
            <a:lvl2pPr lvl="1">
              <a:spcBef>
                <a:spcPts val="0"/>
              </a:spcBef>
              <a:spcAft>
                <a:spcPts val="0"/>
              </a:spcAft>
              <a:buSzPts val="1400"/>
              <a:buFont typeface="Archivo"/>
              <a:buNone/>
              <a:defRPr>
                <a:latin typeface="Archivo"/>
                <a:ea typeface="Archivo"/>
                <a:cs typeface="Archivo"/>
                <a:sym typeface="Archivo"/>
              </a:defRPr>
            </a:lvl2pPr>
            <a:lvl3pPr lvl="2">
              <a:spcBef>
                <a:spcPts val="0"/>
              </a:spcBef>
              <a:spcAft>
                <a:spcPts val="0"/>
              </a:spcAft>
              <a:buSzPts val="1400"/>
              <a:buFont typeface="Archivo"/>
              <a:buNone/>
              <a:defRPr>
                <a:latin typeface="Archivo"/>
                <a:ea typeface="Archivo"/>
                <a:cs typeface="Archivo"/>
                <a:sym typeface="Archivo"/>
              </a:defRPr>
            </a:lvl3pPr>
            <a:lvl4pPr lvl="3">
              <a:spcBef>
                <a:spcPts val="0"/>
              </a:spcBef>
              <a:spcAft>
                <a:spcPts val="0"/>
              </a:spcAft>
              <a:buSzPts val="1400"/>
              <a:buFont typeface="Archivo"/>
              <a:buNone/>
              <a:defRPr>
                <a:latin typeface="Archivo"/>
                <a:ea typeface="Archivo"/>
                <a:cs typeface="Archivo"/>
                <a:sym typeface="Archivo"/>
              </a:defRPr>
            </a:lvl4pPr>
            <a:lvl5pPr lvl="4">
              <a:spcBef>
                <a:spcPts val="0"/>
              </a:spcBef>
              <a:spcAft>
                <a:spcPts val="0"/>
              </a:spcAft>
              <a:buSzPts val="1400"/>
              <a:buFont typeface="Archivo"/>
              <a:buNone/>
              <a:defRPr>
                <a:latin typeface="Archivo"/>
                <a:ea typeface="Archivo"/>
                <a:cs typeface="Archivo"/>
                <a:sym typeface="Archivo"/>
              </a:defRPr>
            </a:lvl5pPr>
            <a:lvl6pPr lvl="5">
              <a:spcBef>
                <a:spcPts val="0"/>
              </a:spcBef>
              <a:spcAft>
                <a:spcPts val="0"/>
              </a:spcAft>
              <a:buSzPts val="1400"/>
              <a:buFont typeface="Archivo"/>
              <a:buNone/>
              <a:defRPr>
                <a:latin typeface="Archivo"/>
                <a:ea typeface="Archivo"/>
                <a:cs typeface="Archivo"/>
                <a:sym typeface="Archivo"/>
              </a:defRPr>
            </a:lvl6pPr>
            <a:lvl7pPr lvl="6">
              <a:spcBef>
                <a:spcPts val="0"/>
              </a:spcBef>
              <a:spcAft>
                <a:spcPts val="0"/>
              </a:spcAft>
              <a:buSzPts val="1400"/>
              <a:buFont typeface="Archivo"/>
              <a:buNone/>
              <a:defRPr>
                <a:latin typeface="Archivo"/>
                <a:ea typeface="Archivo"/>
                <a:cs typeface="Archivo"/>
                <a:sym typeface="Archivo"/>
              </a:defRPr>
            </a:lvl7pPr>
            <a:lvl8pPr lvl="7">
              <a:spcBef>
                <a:spcPts val="0"/>
              </a:spcBef>
              <a:spcAft>
                <a:spcPts val="0"/>
              </a:spcAft>
              <a:buSzPts val="1400"/>
              <a:buFont typeface="Archivo"/>
              <a:buNone/>
              <a:defRPr>
                <a:latin typeface="Archivo"/>
                <a:ea typeface="Archivo"/>
                <a:cs typeface="Archivo"/>
                <a:sym typeface="Archivo"/>
              </a:defRPr>
            </a:lvl8pPr>
            <a:lvl9pPr lvl="8">
              <a:spcBef>
                <a:spcPts val="0"/>
              </a:spcBef>
              <a:spcAft>
                <a:spcPts val="0"/>
              </a:spcAft>
              <a:buSzPts val="1400"/>
              <a:buFont typeface="Archivo"/>
              <a:buNone/>
              <a:defRPr>
                <a:latin typeface="Archivo"/>
                <a:ea typeface="Archivo"/>
                <a:cs typeface="Archivo"/>
                <a:sym typeface="Archiv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USTOM_6">
    <p:bg>
      <p:bgPr>
        <a:solidFill>
          <a:schemeClr val="accent1"/>
        </a:solidFill>
      </p:bgPr>
    </p:bg>
    <p:spTree>
      <p:nvGrpSpPr>
        <p:cNvPr id="223" name="Shape 223"/>
        <p:cNvGrpSpPr/>
        <p:nvPr/>
      </p:nvGrpSpPr>
      <p:grpSpPr>
        <a:xfrm>
          <a:off x="0" y="0"/>
          <a:ext cx="0" cy="0"/>
          <a:chOff x="0" y="0"/>
          <a:chExt cx="0" cy="0"/>
        </a:xfrm>
      </p:grpSpPr>
      <p:sp>
        <p:nvSpPr>
          <p:cNvPr id="224" name="Google Shape;224;p21"/>
          <p:cNvSpPr txBox="1"/>
          <p:nvPr>
            <p:ph type="title"/>
          </p:nvPr>
        </p:nvSpPr>
        <p:spPr>
          <a:xfrm>
            <a:off x="342900" y="223625"/>
            <a:ext cx="8525100" cy="1835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0"/>
              <a:buNone/>
              <a:defRPr sz="15000">
                <a:solidFill>
                  <a:schemeClr val="lt1"/>
                </a:solidFill>
              </a:defRPr>
            </a:lvl1pPr>
            <a:lvl2pPr lvl="1">
              <a:spcBef>
                <a:spcPts val="0"/>
              </a:spcBef>
              <a:spcAft>
                <a:spcPts val="0"/>
              </a:spcAft>
              <a:buClr>
                <a:schemeClr val="lt1"/>
              </a:buClr>
              <a:buSzPts val="15000"/>
              <a:buNone/>
              <a:defRPr sz="15000">
                <a:solidFill>
                  <a:schemeClr val="lt1"/>
                </a:solidFill>
              </a:defRPr>
            </a:lvl2pPr>
            <a:lvl3pPr lvl="2">
              <a:spcBef>
                <a:spcPts val="0"/>
              </a:spcBef>
              <a:spcAft>
                <a:spcPts val="0"/>
              </a:spcAft>
              <a:buClr>
                <a:schemeClr val="lt1"/>
              </a:buClr>
              <a:buSzPts val="15000"/>
              <a:buNone/>
              <a:defRPr sz="15000">
                <a:solidFill>
                  <a:schemeClr val="lt1"/>
                </a:solidFill>
              </a:defRPr>
            </a:lvl3pPr>
            <a:lvl4pPr lvl="3">
              <a:spcBef>
                <a:spcPts val="0"/>
              </a:spcBef>
              <a:spcAft>
                <a:spcPts val="0"/>
              </a:spcAft>
              <a:buClr>
                <a:schemeClr val="lt1"/>
              </a:buClr>
              <a:buSzPts val="15000"/>
              <a:buNone/>
              <a:defRPr sz="15000">
                <a:solidFill>
                  <a:schemeClr val="lt1"/>
                </a:solidFill>
              </a:defRPr>
            </a:lvl4pPr>
            <a:lvl5pPr lvl="4">
              <a:spcBef>
                <a:spcPts val="0"/>
              </a:spcBef>
              <a:spcAft>
                <a:spcPts val="0"/>
              </a:spcAft>
              <a:buClr>
                <a:schemeClr val="lt1"/>
              </a:buClr>
              <a:buSzPts val="15000"/>
              <a:buNone/>
              <a:defRPr sz="15000">
                <a:solidFill>
                  <a:schemeClr val="lt1"/>
                </a:solidFill>
              </a:defRPr>
            </a:lvl5pPr>
            <a:lvl6pPr lvl="5">
              <a:spcBef>
                <a:spcPts val="0"/>
              </a:spcBef>
              <a:spcAft>
                <a:spcPts val="0"/>
              </a:spcAft>
              <a:buClr>
                <a:schemeClr val="lt1"/>
              </a:buClr>
              <a:buSzPts val="15000"/>
              <a:buNone/>
              <a:defRPr sz="15000">
                <a:solidFill>
                  <a:schemeClr val="lt1"/>
                </a:solidFill>
              </a:defRPr>
            </a:lvl6pPr>
            <a:lvl7pPr lvl="6">
              <a:spcBef>
                <a:spcPts val="0"/>
              </a:spcBef>
              <a:spcAft>
                <a:spcPts val="0"/>
              </a:spcAft>
              <a:buClr>
                <a:schemeClr val="lt1"/>
              </a:buClr>
              <a:buSzPts val="15000"/>
              <a:buNone/>
              <a:defRPr sz="15000">
                <a:solidFill>
                  <a:schemeClr val="lt1"/>
                </a:solidFill>
              </a:defRPr>
            </a:lvl7pPr>
            <a:lvl8pPr lvl="7">
              <a:spcBef>
                <a:spcPts val="0"/>
              </a:spcBef>
              <a:spcAft>
                <a:spcPts val="0"/>
              </a:spcAft>
              <a:buClr>
                <a:schemeClr val="lt1"/>
              </a:buClr>
              <a:buSzPts val="15000"/>
              <a:buNone/>
              <a:defRPr sz="15000">
                <a:solidFill>
                  <a:schemeClr val="lt1"/>
                </a:solidFill>
              </a:defRPr>
            </a:lvl8pPr>
            <a:lvl9pPr lvl="8">
              <a:spcBef>
                <a:spcPts val="0"/>
              </a:spcBef>
              <a:spcAft>
                <a:spcPts val="0"/>
              </a:spcAft>
              <a:buClr>
                <a:schemeClr val="lt1"/>
              </a:buClr>
              <a:buSzPts val="15000"/>
              <a:buNone/>
              <a:defRPr sz="15000">
                <a:solidFill>
                  <a:schemeClr val="lt1"/>
                </a:solidFill>
              </a:defRPr>
            </a:lvl9pPr>
          </a:lstStyle>
          <a:p/>
        </p:txBody>
      </p:sp>
      <p:sp>
        <p:nvSpPr>
          <p:cNvPr id="225" name="Google Shape;225;p21"/>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1">
  <p:cSld name="CUSTOM_7">
    <p:spTree>
      <p:nvGrpSpPr>
        <p:cNvPr id="226" name="Shape 226"/>
        <p:cNvGrpSpPr/>
        <p:nvPr/>
      </p:nvGrpSpPr>
      <p:grpSpPr>
        <a:xfrm>
          <a:off x="0" y="0"/>
          <a:ext cx="0" cy="0"/>
          <a:chOff x="0" y="0"/>
          <a:chExt cx="0" cy="0"/>
        </a:xfrm>
      </p:grpSpPr>
      <p:pic>
        <p:nvPicPr>
          <p:cNvPr descr="Design mock of a smartphone." id="227" name="Google Shape;227;p22"/>
          <p:cNvPicPr preferRelativeResize="0"/>
          <p:nvPr/>
        </p:nvPicPr>
        <p:blipFill>
          <a:blip r:embed="rId2">
            <a:alphaModFix/>
          </a:blip>
          <a:stretch>
            <a:fillRect/>
          </a:stretch>
        </p:blipFill>
        <p:spPr>
          <a:xfrm>
            <a:off x="776119" y="760213"/>
            <a:ext cx="2045398" cy="3618224"/>
          </a:xfrm>
          <a:prstGeom prst="rect">
            <a:avLst/>
          </a:prstGeom>
          <a:noFill/>
          <a:ln>
            <a:noFill/>
          </a:ln>
        </p:spPr>
      </p:pic>
      <p:pic>
        <p:nvPicPr>
          <p:cNvPr descr="Design mock of a tablet computer." id="228" name="Google Shape;228;p22"/>
          <p:cNvPicPr preferRelativeResize="0"/>
          <p:nvPr/>
        </p:nvPicPr>
        <p:blipFill rotWithShape="1">
          <a:blip r:embed="rId3">
            <a:alphaModFix/>
          </a:blip>
          <a:srcRect b="0" l="4471" r="4462" t="0"/>
          <a:stretch/>
        </p:blipFill>
        <p:spPr>
          <a:xfrm>
            <a:off x="3469416" y="760225"/>
            <a:ext cx="5023764" cy="3623074"/>
          </a:xfrm>
          <a:prstGeom prst="rect">
            <a:avLst/>
          </a:prstGeom>
          <a:noFill/>
          <a:ln>
            <a:noFill/>
          </a:ln>
        </p:spPr>
      </p:pic>
      <p:sp>
        <p:nvSpPr>
          <p:cNvPr id="229" name="Google Shape;229;p22"/>
          <p:cNvSpPr/>
          <p:nvPr>
            <p:ph idx="2" type="pic"/>
          </p:nvPr>
        </p:nvSpPr>
        <p:spPr>
          <a:xfrm>
            <a:off x="993900" y="844150"/>
            <a:ext cx="1614300" cy="3417000"/>
          </a:xfrm>
          <a:prstGeom prst="roundRect">
            <a:avLst>
              <a:gd fmla="val 12259" name="adj"/>
            </a:avLst>
          </a:prstGeom>
          <a:noFill/>
          <a:ln>
            <a:noFill/>
          </a:ln>
        </p:spPr>
      </p:sp>
      <p:sp>
        <p:nvSpPr>
          <p:cNvPr id="230" name="Google Shape;230;p22"/>
          <p:cNvSpPr/>
          <p:nvPr>
            <p:ph idx="3" type="pic"/>
          </p:nvPr>
        </p:nvSpPr>
        <p:spPr>
          <a:xfrm>
            <a:off x="3568350" y="844150"/>
            <a:ext cx="4812300" cy="3417000"/>
          </a:xfrm>
          <a:prstGeom prst="roundRect">
            <a:avLst>
              <a:gd fmla="val 4881" name="adj"/>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2">
  <p:cSld name="CUSTOM_8">
    <p:spTree>
      <p:nvGrpSpPr>
        <p:cNvPr id="231" name="Shape 231"/>
        <p:cNvGrpSpPr/>
        <p:nvPr/>
      </p:nvGrpSpPr>
      <p:grpSpPr>
        <a:xfrm>
          <a:off x="0" y="0"/>
          <a:ext cx="0" cy="0"/>
          <a:chOff x="0" y="0"/>
          <a:chExt cx="0" cy="0"/>
        </a:xfrm>
      </p:grpSpPr>
      <p:pic>
        <p:nvPicPr>
          <p:cNvPr descr="Design mock of a smartphone." id="232" name="Google Shape;232;p23"/>
          <p:cNvPicPr preferRelativeResize="0"/>
          <p:nvPr/>
        </p:nvPicPr>
        <p:blipFill>
          <a:blip r:embed="rId2">
            <a:alphaModFix/>
          </a:blip>
          <a:stretch>
            <a:fillRect/>
          </a:stretch>
        </p:blipFill>
        <p:spPr>
          <a:xfrm>
            <a:off x="595000" y="414700"/>
            <a:ext cx="2438799" cy="4314097"/>
          </a:xfrm>
          <a:prstGeom prst="rect">
            <a:avLst/>
          </a:prstGeom>
          <a:noFill/>
          <a:ln>
            <a:noFill/>
          </a:ln>
        </p:spPr>
      </p:pic>
      <p:sp>
        <p:nvSpPr>
          <p:cNvPr id="233" name="Google Shape;233;p23"/>
          <p:cNvSpPr/>
          <p:nvPr>
            <p:ph idx="2" type="pic"/>
          </p:nvPr>
        </p:nvSpPr>
        <p:spPr>
          <a:xfrm>
            <a:off x="868900" y="515475"/>
            <a:ext cx="1911000" cy="4078200"/>
          </a:xfrm>
          <a:prstGeom prst="roundRect">
            <a:avLst>
              <a:gd fmla="val 10964" name="adj"/>
            </a:avLst>
          </a:prstGeom>
          <a:noFill/>
          <a:ln>
            <a:noFill/>
          </a:ln>
        </p:spPr>
      </p:sp>
      <p:pic>
        <p:nvPicPr>
          <p:cNvPr descr="Design mock of a smartphone." id="234" name="Google Shape;234;p23"/>
          <p:cNvPicPr preferRelativeResize="0"/>
          <p:nvPr/>
        </p:nvPicPr>
        <p:blipFill>
          <a:blip r:embed="rId2">
            <a:alphaModFix/>
          </a:blip>
          <a:stretch>
            <a:fillRect/>
          </a:stretch>
        </p:blipFill>
        <p:spPr>
          <a:xfrm>
            <a:off x="3352600" y="414700"/>
            <a:ext cx="2438799" cy="4314097"/>
          </a:xfrm>
          <a:prstGeom prst="rect">
            <a:avLst/>
          </a:prstGeom>
          <a:noFill/>
          <a:ln>
            <a:noFill/>
          </a:ln>
        </p:spPr>
      </p:pic>
      <p:sp>
        <p:nvSpPr>
          <p:cNvPr id="235" name="Google Shape;235;p23"/>
          <p:cNvSpPr/>
          <p:nvPr>
            <p:ph idx="3" type="pic"/>
          </p:nvPr>
        </p:nvSpPr>
        <p:spPr>
          <a:xfrm>
            <a:off x="3626500" y="515475"/>
            <a:ext cx="1911000" cy="4078200"/>
          </a:xfrm>
          <a:prstGeom prst="roundRect">
            <a:avLst>
              <a:gd fmla="val 10964" name="adj"/>
            </a:avLst>
          </a:prstGeom>
          <a:noFill/>
          <a:ln>
            <a:noFill/>
          </a:ln>
        </p:spPr>
      </p:sp>
      <p:pic>
        <p:nvPicPr>
          <p:cNvPr descr="Design mock of a smartphone." id="236" name="Google Shape;236;p23"/>
          <p:cNvPicPr preferRelativeResize="0"/>
          <p:nvPr/>
        </p:nvPicPr>
        <p:blipFill>
          <a:blip r:embed="rId2">
            <a:alphaModFix/>
          </a:blip>
          <a:stretch>
            <a:fillRect/>
          </a:stretch>
        </p:blipFill>
        <p:spPr>
          <a:xfrm>
            <a:off x="6110200" y="414700"/>
            <a:ext cx="2438799" cy="4314097"/>
          </a:xfrm>
          <a:prstGeom prst="rect">
            <a:avLst/>
          </a:prstGeom>
          <a:noFill/>
          <a:ln>
            <a:noFill/>
          </a:ln>
        </p:spPr>
      </p:pic>
      <p:sp>
        <p:nvSpPr>
          <p:cNvPr id="237" name="Google Shape;237;p23"/>
          <p:cNvSpPr/>
          <p:nvPr>
            <p:ph idx="4" type="pic"/>
          </p:nvPr>
        </p:nvSpPr>
        <p:spPr>
          <a:xfrm>
            <a:off x="6384100" y="515475"/>
            <a:ext cx="1911000" cy="4078200"/>
          </a:xfrm>
          <a:prstGeom prst="roundRect">
            <a:avLst>
              <a:gd fmla="val 10964" name="adj"/>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3">
  <p:cSld name="CUSTOM_9">
    <p:spTree>
      <p:nvGrpSpPr>
        <p:cNvPr id="238" name="Shape 238"/>
        <p:cNvGrpSpPr/>
        <p:nvPr/>
      </p:nvGrpSpPr>
      <p:grpSpPr>
        <a:xfrm>
          <a:off x="0" y="0"/>
          <a:ext cx="0" cy="0"/>
          <a:chOff x="0" y="0"/>
          <a:chExt cx="0" cy="0"/>
        </a:xfrm>
      </p:grpSpPr>
      <p:pic>
        <p:nvPicPr>
          <p:cNvPr descr="Design mock of a desktop computer." id="239" name="Google Shape;239;p24"/>
          <p:cNvPicPr preferRelativeResize="0"/>
          <p:nvPr/>
        </p:nvPicPr>
        <p:blipFill>
          <a:blip r:embed="rId2">
            <a:alphaModFix/>
          </a:blip>
          <a:stretch>
            <a:fillRect/>
          </a:stretch>
        </p:blipFill>
        <p:spPr>
          <a:xfrm>
            <a:off x="1874249" y="304725"/>
            <a:ext cx="5395502" cy="4534052"/>
          </a:xfrm>
          <a:prstGeom prst="rect">
            <a:avLst/>
          </a:prstGeom>
          <a:noFill/>
          <a:ln>
            <a:noFill/>
          </a:ln>
        </p:spPr>
      </p:pic>
      <p:sp>
        <p:nvSpPr>
          <p:cNvPr id="240" name="Google Shape;240;p24"/>
          <p:cNvSpPr/>
          <p:nvPr>
            <p:ph idx="2" type="pic"/>
          </p:nvPr>
        </p:nvSpPr>
        <p:spPr>
          <a:xfrm>
            <a:off x="1956925" y="389550"/>
            <a:ext cx="5231400" cy="29565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41" name="Shape 241"/>
        <p:cNvGrpSpPr/>
        <p:nvPr/>
      </p:nvGrpSpPr>
      <p:grpSpPr>
        <a:xfrm>
          <a:off x="0" y="0"/>
          <a:ext cx="0" cy="0"/>
          <a:chOff x="0" y="0"/>
          <a:chExt cx="0" cy="0"/>
        </a:xfrm>
      </p:grpSpPr>
      <p:sp>
        <p:nvSpPr>
          <p:cNvPr id="242" name="Google Shape;242;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43" name="Google Shape;243;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44" name="Google Shape;24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45" name="Shape 245"/>
        <p:cNvGrpSpPr/>
        <p:nvPr/>
      </p:nvGrpSpPr>
      <p:grpSpPr>
        <a:xfrm>
          <a:off x="0" y="0"/>
          <a:ext cx="0" cy="0"/>
          <a:chOff x="0" y="0"/>
          <a:chExt cx="0" cy="0"/>
        </a:xfrm>
      </p:grpSpPr>
      <p:sp>
        <p:nvSpPr>
          <p:cNvPr id="246" name="Google Shape;246;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7" name="Google Shape;24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48" name="Shape 248"/>
        <p:cNvGrpSpPr/>
        <p:nvPr/>
      </p:nvGrpSpPr>
      <p:grpSpPr>
        <a:xfrm>
          <a:off x="0" y="0"/>
          <a:ext cx="0" cy="0"/>
          <a:chOff x="0" y="0"/>
          <a:chExt cx="0" cy="0"/>
        </a:xfrm>
      </p:grpSpPr>
      <p:sp>
        <p:nvSpPr>
          <p:cNvPr id="249" name="Google Shape;2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0" name="Google Shape;2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51" name="Google Shape;25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52" name="Shape 252"/>
        <p:cNvGrpSpPr/>
        <p:nvPr/>
      </p:nvGrpSpPr>
      <p:grpSpPr>
        <a:xfrm>
          <a:off x="0" y="0"/>
          <a:ext cx="0" cy="0"/>
          <a:chOff x="0" y="0"/>
          <a:chExt cx="0" cy="0"/>
        </a:xfrm>
      </p:grpSpPr>
      <p:sp>
        <p:nvSpPr>
          <p:cNvPr id="253" name="Google Shape;2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5" name="Google Shape;255;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6" name="Google Shape;25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7" name="Shape 257"/>
        <p:cNvGrpSpPr/>
        <p:nvPr/>
      </p:nvGrpSpPr>
      <p:grpSpPr>
        <a:xfrm>
          <a:off x="0" y="0"/>
          <a:ext cx="0" cy="0"/>
          <a:chOff x="0" y="0"/>
          <a:chExt cx="0" cy="0"/>
        </a:xfrm>
      </p:grpSpPr>
      <p:sp>
        <p:nvSpPr>
          <p:cNvPr id="258" name="Google Shape;2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60" name="Shape 260"/>
        <p:cNvGrpSpPr/>
        <p:nvPr/>
      </p:nvGrpSpPr>
      <p:grpSpPr>
        <a:xfrm>
          <a:off x="0" y="0"/>
          <a:ext cx="0" cy="0"/>
          <a:chOff x="0" y="0"/>
          <a:chExt cx="0" cy="0"/>
        </a:xfrm>
      </p:grpSpPr>
      <p:sp>
        <p:nvSpPr>
          <p:cNvPr id="261" name="Google Shape;261;p3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2" name="Google Shape;262;p3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3" name="Google Shape;26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Objective" type="tx">
  <p:cSld name="TITLE_AND_BODY">
    <p:bg>
      <p:bgPr>
        <a:solidFill>
          <a:schemeClr val="lt1"/>
        </a:solidFill>
      </p:bgPr>
    </p:bg>
    <p:spTree>
      <p:nvGrpSpPr>
        <p:cNvPr id="18" name="Shape 18"/>
        <p:cNvGrpSpPr/>
        <p:nvPr/>
      </p:nvGrpSpPr>
      <p:grpSpPr>
        <a:xfrm>
          <a:off x="0" y="0"/>
          <a:ext cx="0" cy="0"/>
          <a:chOff x="0" y="0"/>
          <a:chExt cx="0" cy="0"/>
        </a:xfrm>
      </p:grpSpPr>
      <p:sp>
        <p:nvSpPr>
          <p:cNvPr id="19" name="Google Shape;19;p4"/>
          <p:cNvSpPr/>
          <p:nvPr/>
        </p:nvSpPr>
        <p:spPr>
          <a:xfrm>
            <a:off x="228600" y="223625"/>
            <a:ext cx="28575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 name="Google Shape;20;p4"/>
          <p:cNvSpPr/>
          <p:nvPr/>
        </p:nvSpPr>
        <p:spPr>
          <a:xfrm>
            <a:off x="228600" y="2604950"/>
            <a:ext cx="4286100" cy="20457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 name="Google Shape;21;p4"/>
          <p:cNvSpPr/>
          <p:nvPr>
            <p:ph idx="2" type="pic"/>
          </p:nvPr>
        </p:nvSpPr>
        <p:spPr>
          <a:xfrm>
            <a:off x="4629150" y="2604950"/>
            <a:ext cx="4286100" cy="2042100"/>
          </a:xfrm>
          <a:prstGeom prst="roundRect">
            <a:avLst>
              <a:gd fmla="val 10953" name="adj"/>
            </a:avLst>
          </a:prstGeom>
          <a:noFill/>
          <a:ln>
            <a:noFill/>
          </a:ln>
        </p:spPr>
      </p:sp>
      <p:sp>
        <p:nvSpPr>
          <p:cNvPr id="22" name="Google Shape;22;p4"/>
          <p:cNvSpPr txBox="1"/>
          <p:nvPr>
            <p:ph idx="1" type="subTitle"/>
          </p:nvPr>
        </p:nvSpPr>
        <p:spPr>
          <a:xfrm>
            <a:off x="291900" y="1260225"/>
            <a:ext cx="25500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3" type="body"/>
          </p:nvPr>
        </p:nvSpPr>
        <p:spPr>
          <a:xfrm>
            <a:off x="291900" y="1663200"/>
            <a:ext cx="27378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4" name="Google Shape;24;p4"/>
          <p:cNvSpPr txBox="1"/>
          <p:nvPr>
            <p:ph idx="4" type="subTitle"/>
          </p:nvPr>
        </p:nvSpPr>
        <p:spPr>
          <a:xfrm>
            <a:off x="291900" y="267300"/>
            <a:ext cx="24198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25" name="Google Shape;25;p4"/>
          <p:cNvSpPr/>
          <p:nvPr/>
        </p:nvSpPr>
        <p:spPr>
          <a:xfrm>
            <a:off x="3205900" y="223625"/>
            <a:ext cx="27378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 name="Google Shape;26;p4"/>
          <p:cNvSpPr txBox="1"/>
          <p:nvPr>
            <p:ph idx="5" type="subTitle"/>
          </p:nvPr>
        </p:nvSpPr>
        <p:spPr>
          <a:xfrm>
            <a:off x="3266546" y="1260225"/>
            <a:ext cx="24432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6" type="body"/>
          </p:nvPr>
        </p:nvSpPr>
        <p:spPr>
          <a:xfrm>
            <a:off x="3266550" y="1663200"/>
            <a:ext cx="26187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8" name="Google Shape;28;p4"/>
          <p:cNvSpPr txBox="1"/>
          <p:nvPr>
            <p:ph idx="7" type="subTitle"/>
          </p:nvPr>
        </p:nvSpPr>
        <p:spPr>
          <a:xfrm>
            <a:off x="3266546" y="267300"/>
            <a:ext cx="23184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29" name="Google Shape;29;p4"/>
          <p:cNvSpPr/>
          <p:nvPr/>
        </p:nvSpPr>
        <p:spPr>
          <a:xfrm>
            <a:off x="6063950" y="223625"/>
            <a:ext cx="28575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 name="Google Shape;30;p4"/>
          <p:cNvSpPr txBox="1"/>
          <p:nvPr>
            <p:ph idx="8" type="subTitle"/>
          </p:nvPr>
        </p:nvSpPr>
        <p:spPr>
          <a:xfrm>
            <a:off x="6127250" y="1260225"/>
            <a:ext cx="25500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9" type="body"/>
          </p:nvPr>
        </p:nvSpPr>
        <p:spPr>
          <a:xfrm>
            <a:off x="6127250" y="1663200"/>
            <a:ext cx="27378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2" name="Google Shape;32;p4"/>
          <p:cNvSpPr txBox="1"/>
          <p:nvPr>
            <p:ph idx="13" type="subTitle"/>
          </p:nvPr>
        </p:nvSpPr>
        <p:spPr>
          <a:xfrm>
            <a:off x="6127250" y="267300"/>
            <a:ext cx="24198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33" name="Google Shape;33;p4"/>
          <p:cNvSpPr txBox="1"/>
          <p:nvPr>
            <p:ph idx="14" type="subTitle"/>
          </p:nvPr>
        </p:nvSpPr>
        <p:spPr>
          <a:xfrm>
            <a:off x="291900" y="3371375"/>
            <a:ext cx="40677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4" name="Google Shape;34;p4"/>
          <p:cNvSpPr txBox="1"/>
          <p:nvPr>
            <p:ph idx="15" type="body"/>
          </p:nvPr>
        </p:nvSpPr>
        <p:spPr>
          <a:xfrm>
            <a:off x="291900" y="3837225"/>
            <a:ext cx="4143900" cy="74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5" name="Google Shape;35;p4"/>
          <p:cNvSpPr txBox="1"/>
          <p:nvPr>
            <p:ph idx="16" type="subTitle"/>
          </p:nvPr>
        </p:nvSpPr>
        <p:spPr>
          <a:xfrm>
            <a:off x="291900" y="2740300"/>
            <a:ext cx="24606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Clr>
                <a:schemeClr val="lt1"/>
              </a:buClr>
              <a:buSzPts val="2400"/>
              <a:buNone/>
              <a:defRPr>
                <a:solidFill>
                  <a:schemeClr val="lt1"/>
                </a:solidFill>
              </a:defRPr>
            </a:lvl1pPr>
            <a:lvl2pPr lvl="1">
              <a:lnSpc>
                <a:spcPct val="50000"/>
              </a:lnSpc>
              <a:spcBef>
                <a:spcPts val="0"/>
              </a:spcBef>
              <a:spcAft>
                <a:spcPts val="0"/>
              </a:spcAft>
              <a:buClr>
                <a:schemeClr val="lt1"/>
              </a:buClr>
              <a:buSzPts val="1400"/>
              <a:buNone/>
              <a:defRPr>
                <a:solidFill>
                  <a:schemeClr val="lt1"/>
                </a:solidFill>
              </a:defRPr>
            </a:lvl2pPr>
            <a:lvl3pPr lvl="2">
              <a:lnSpc>
                <a:spcPct val="50000"/>
              </a:lnSpc>
              <a:spcBef>
                <a:spcPts val="0"/>
              </a:spcBef>
              <a:spcAft>
                <a:spcPts val="0"/>
              </a:spcAft>
              <a:buClr>
                <a:schemeClr val="lt1"/>
              </a:buClr>
              <a:buSzPts val="1400"/>
              <a:buNone/>
              <a:defRPr>
                <a:solidFill>
                  <a:schemeClr val="lt1"/>
                </a:solidFill>
              </a:defRPr>
            </a:lvl3pPr>
            <a:lvl4pPr lvl="3">
              <a:lnSpc>
                <a:spcPct val="50000"/>
              </a:lnSpc>
              <a:spcBef>
                <a:spcPts val="0"/>
              </a:spcBef>
              <a:spcAft>
                <a:spcPts val="0"/>
              </a:spcAft>
              <a:buClr>
                <a:schemeClr val="lt1"/>
              </a:buClr>
              <a:buSzPts val="1400"/>
              <a:buNone/>
              <a:defRPr>
                <a:solidFill>
                  <a:schemeClr val="lt1"/>
                </a:solidFill>
              </a:defRPr>
            </a:lvl4pPr>
            <a:lvl5pPr lvl="4">
              <a:lnSpc>
                <a:spcPct val="50000"/>
              </a:lnSpc>
              <a:spcBef>
                <a:spcPts val="0"/>
              </a:spcBef>
              <a:spcAft>
                <a:spcPts val="0"/>
              </a:spcAft>
              <a:buClr>
                <a:schemeClr val="lt1"/>
              </a:buClr>
              <a:buSzPts val="1400"/>
              <a:buNone/>
              <a:defRPr>
                <a:solidFill>
                  <a:schemeClr val="lt1"/>
                </a:solidFill>
              </a:defRPr>
            </a:lvl5pPr>
            <a:lvl6pPr lvl="5">
              <a:lnSpc>
                <a:spcPct val="50000"/>
              </a:lnSpc>
              <a:spcBef>
                <a:spcPts val="0"/>
              </a:spcBef>
              <a:spcAft>
                <a:spcPts val="0"/>
              </a:spcAft>
              <a:buClr>
                <a:schemeClr val="lt1"/>
              </a:buClr>
              <a:buSzPts val="1400"/>
              <a:buNone/>
              <a:defRPr>
                <a:solidFill>
                  <a:schemeClr val="lt1"/>
                </a:solidFill>
              </a:defRPr>
            </a:lvl6pPr>
            <a:lvl7pPr lvl="6">
              <a:lnSpc>
                <a:spcPct val="50000"/>
              </a:lnSpc>
              <a:spcBef>
                <a:spcPts val="0"/>
              </a:spcBef>
              <a:spcAft>
                <a:spcPts val="0"/>
              </a:spcAft>
              <a:buClr>
                <a:schemeClr val="lt1"/>
              </a:buClr>
              <a:buSzPts val="1400"/>
              <a:buNone/>
              <a:defRPr>
                <a:solidFill>
                  <a:schemeClr val="lt1"/>
                </a:solidFill>
              </a:defRPr>
            </a:lvl7pPr>
            <a:lvl8pPr lvl="7">
              <a:lnSpc>
                <a:spcPct val="50000"/>
              </a:lnSpc>
              <a:spcBef>
                <a:spcPts val="0"/>
              </a:spcBef>
              <a:spcAft>
                <a:spcPts val="0"/>
              </a:spcAft>
              <a:buClr>
                <a:schemeClr val="lt1"/>
              </a:buClr>
              <a:buSzPts val="1400"/>
              <a:buNone/>
              <a:defRPr>
                <a:solidFill>
                  <a:schemeClr val="lt1"/>
                </a:solidFill>
              </a:defRPr>
            </a:lvl8pPr>
            <a:lvl9pPr lvl="8">
              <a:lnSpc>
                <a:spcPct val="50000"/>
              </a:lnSpc>
              <a:spcBef>
                <a:spcPts val="0"/>
              </a:spcBef>
              <a:spcAft>
                <a:spcPts val="0"/>
              </a:spcAft>
              <a:buClr>
                <a:schemeClr val="lt1"/>
              </a:buClr>
              <a:buSzPts val="1400"/>
              <a:buNone/>
              <a:defRPr>
                <a:solidFill>
                  <a:schemeClr val="lt1"/>
                </a:solidFill>
              </a:defRPr>
            </a:lvl9pPr>
          </a:lstStyle>
          <a:p/>
        </p:txBody>
      </p:sp>
      <p:sp>
        <p:nvSpPr>
          <p:cNvPr id="36" name="Google Shape;36;p4"/>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 name="Google Shape;37;p4"/>
          <p:cNvSpPr txBox="1"/>
          <p:nvPr>
            <p:ph idx="17"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38" name="Google Shape;38;p4"/>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64" name="Shape 264"/>
        <p:cNvGrpSpPr/>
        <p:nvPr/>
      </p:nvGrpSpPr>
      <p:grpSpPr>
        <a:xfrm>
          <a:off x="0" y="0"/>
          <a:ext cx="0" cy="0"/>
          <a:chOff x="0" y="0"/>
          <a:chExt cx="0" cy="0"/>
        </a:xfrm>
      </p:grpSpPr>
      <p:sp>
        <p:nvSpPr>
          <p:cNvPr id="265" name="Google Shape;265;p3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66" name="Google Shape;26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267" name="Shape 267"/>
        <p:cNvGrpSpPr/>
        <p:nvPr/>
      </p:nvGrpSpPr>
      <p:grpSpPr>
        <a:xfrm>
          <a:off x="0" y="0"/>
          <a:ext cx="0" cy="0"/>
          <a:chOff x="0" y="0"/>
          <a:chExt cx="0" cy="0"/>
        </a:xfrm>
      </p:grpSpPr>
      <p:sp>
        <p:nvSpPr>
          <p:cNvPr id="268" name="Google Shape;268;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70" name="Google Shape;270;p3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1" name="Google Shape;271;p3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72" name="Google Shape;27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Archivo"/>
                <a:ea typeface="Archivo"/>
                <a:cs typeface="Archivo"/>
                <a:sym typeface="Archivo"/>
              </a:defRPr>
            </a:lvl1pPr>
            <a:lvl2pPr lvl="1">
              <a:buNone/>
              <a:defRPr>
                <a:latin typeface="Archivo"/>
                <a:ea typeface="Archivo"/>
                <a:cs typeface="Archivo"/>
                <a:sym typeface="Archivo"/>
              </a:defRPr>
            </a:lvl2pPr>
            <a:lvl3pPr lvl="2">
              <a:buNone/>
              <a:defRPr>
                <a:latin typeface="Archivo"/>
                <a:ea typeface="Archivo"/>
                <a:cs typeface="Archivo"/>
                <a:sym typeface="Archivo"/>
              </a:defRPr>
            </a:lvl3pPr>
            <a:lvl4pPr lvl="3">
              <a:buNone/>
              <a:defRPr>
                <a:latin typeface="Archivo"/>
                <a:ea typeface="Archivo"/>
                <a:cs typeface="Archivo"/>
                <a:sym typeface="Archivo"/>
              </a:defRPr>
            </a:lvl4pPr>
            <a:lvl5pPr lvl="4">
              <a:buNone/>
              <a:defRPr>
                <a:latin typeface="Archivo"/>
                <a:ea typeface="Archivo"/>
                <a:cs typeface="Archivo"/>
                <a:sym typeface="Archivo"/>
              </a:defRPr>
            </a:lvl5pPr>
            <a:lvl6pPr lvl="5">
              <a:buNone/>
              <a:defRPr>
                <a:latin typeface="Archivo"/>
                <a:ea typeface="Archivo"/>
                <a:cs typeface="Archivo"/>
                <a:sym typeface="Archivo"/>
              </a:defRPr>
            </a:lvl6pPr>
            <a:lvl7pPr lvl="6">
              <a:buNone/>
              <a:defRPr>
                <a:latin typeface="Archivo"/>
                <a:ea typeface="Archivo"/>
                <a:cs typeface="Archivo"/>
                <a:sym typeface="Archivo"/>
              </a:defRPr>
            </a:lvl7pPr>
            <a:lvl8pPr lvl="7">
              <a:buNone/>
              <a:defRPr>
                <a:latin typeface="Archivo"/>
                <a:ea typeface="Archivo"/>
                <a:cs typeface="Archivo"/>
                <a:sym typeface="Archivo"/>
              </a:defRPr>
            </a:lvl8pPr>
            <a:lvl9pPr lvl="8">
              <a:buNone/>
              <a:defRPr>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73" name="Shape 273"/>
        <p:cNvGrpSpPr/>
        <p:nvPr/>
      </p:nvGrpSpPr>
      <p:grpSpPr>
        <a:xfrm>
          <a:off x="0" y="0"/>
          <a:ext cx="0" cy="0"/>
          <a:chOff x="0" y="0"/>
          <a:chExt cx="0" cy="0"/>
        </a:xfrm>
      </p:grpSpPr>
      <p:sp>
        <p:nvSpPr>
          <p:cNvPr id="274" name="Google Shape;274;p3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000"/>
              <a:buNone/>
              <a:defRPr/>
            </a:lvl1pPr>
          </a:lstStyle>
          <a:p/>
        </p:txBody>
      </p:sp>
      <p:sp>
        <p:nvSpPr>
          <p:cNvPr id="275" name="Google Shape;27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76" name="Shape 276"/>
        <p:cNvGrpSpPr/>
        <p:nvPr/>
      </p:nvGrpSpPr>
      <p:grpSpPr>
        <a:xfrm>
          <a:off x="0" y="0"/>
          <a:ext cx="0" cy="0"/>
          <a:chOff x="0" y="0"/>
          <a:chExt cx="0" cy="0"/>
        </a:xfrm>
      </p:grpSpPr>
      <p:sp>
        <p:nvSpPr>
          <p:cNvPr id="277" name="Google Shape;277;p3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78" name="Google Shape;278;p3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a:lvl1pPr>
            <a:lvl2pPr indent="-292100" lvl="1" marL="914400" algn="ctr">
              <a:spcBef>
                <a:spcPts val="0"/>
              </a:spcBef>
              <a:spcAft>
                <a:spcPts val="0"/>
              </a:spcAft>
              <a:buSzPts val="10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279" name="Google Shape;27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0" name="Shape 280"/>
        <p:cNvGrpSpPr/>
        <p:nvPr/>
      </p:nvGrpSpPr>
      <p:grpSpPr>
        <a:xfrm>
          <a:off x="0" y="0"/>
          <a:ext cx="0" cy="0"/>
          <a:chOff x="0" y="0"/>
          <a:chExt cx="0" cy="0"/>
        </a:xfrm>
      </p:grpSpPr>
      <p:sp>
        <p:nvSpPr>
          <p:cNvPr id="281" name="Google Shape;28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82" name="Shape 282"/>
        <p:cNvGrpSpPr/>
        <p:nvPr/>
      </p:nvGrpSpPr>
      <p:grpSpPr>
        <a:xfrm>
          <a:off x="0" y="0"/>
          <a:ext cx="0" cy="0"/>
          <a:chOff x="0" y="0"/>
          <a:chExt cx="0" cy="0"/>
        </a:xfrm>
      </p:grpSpPr>
      <p:sp>
        <p:nvSpPr>
          <p:cNvPr id="283" name="Google Shape;283;p36"/>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4" name="Google Shape;28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6"/>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86" name="Google Shape;286;p36"/>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87" name="Google Shape;287;p36"/>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88" name="Google Shape;288;p36"/>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89" name="Google Shape;289;p36"/>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90" name="Google Shape;290;p36"/>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91" name="Shape 291"/>
        <p:cNvGrpSpPr/>
        <p:nvPr/>
      </p:nvGrpSpPr>
      <p:grpSpPr>
        <a:xfrm>
          <a:off x="0" y="0"/>
          <a:ext cx="0" cy="0"/>
          <a:chOff x="0" y="0"/>
          <a:chExt cx="0" cy="0"/>
        </a:xfrm>
      </p:grpSpPr>
      <p:sp>
        <p:nvSpPr>
          <p:cNvPr id="292" name="Google Shape;29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3" name="Google Shape;293;p37"/>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94" name="Google Shape;294;p37"/>
          <p:cNvSpPr/>
          <p:nvPr>
            <p:ph idx="2" type="pic"/>
          </p:nvPr>
        </p:nvSpPr>
        <p:spPr>
          <a:xfrm>
            <a:off x="4992024" y="1152775"/>
            <a:ext cx="3840300" cy="3416400"/>
          </a:xfrm>
          <a:prstGeom prst="rect">
            <a:avLst/>
          </a:prstGeom>
          <a:noFill/>
          <a:ln>
            <a:noFill/>
          </a:ln>
        </p:spPr>
      </p:sp>
      <p:sp>
        <p:nvSpPr>
          <p:cNvPr id="295" name="Google Shape;29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296" name="Shape 296"/>
        <p:cNvGrpSpPr/>
        <p:nvPr/>
      </p:nvGrpSpPr>
      <p:grpSpPr>
        <a:xfrm>
          <a:off x="0" y="0"/>
          <a:ext cx="0" cy="0"/>
          <a:chOff x="0" y="0"/>
          <a:chExt cx="0" cy="0"/>
        </a:xfrm>
      </p:grpSpPr>
      <p:sp>
        <p:nvSpPr>
          <p:cNvPr id="297" name="Google Shape;29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98" name="Google Shape;298;p3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99" name="Google Shape;299;p38"/>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0" name="Google Shape;300;p38"/>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1" name="Google Shape;301;p38"/>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02" name="Google Shape;302;p38"/>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03" name="Shape 303"/>
        <p:cNvGrpSpPr/>
        <p:nvPr/>
      </p:nvGrpSpPr>
      <p:grpSpPr>
        <a:xfrm>
          <a:off x="0" y="0"/>
          <a:ext cx="0" cy="0"/>
          <a:chOff x="0" y="0"/>
          <a:chExt cx="0" cy="0"/>
        </a:xfrm>
      </p:grpSpPr>
      <p:sp>
        <p:nvSpPr>
          <p:cNvPr id="304" name="Google Shape;30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05" name="Google Shape;305;p39"/>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6" name="Google Shape;306;p39"/>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7" name="Google Shape;307;p39"/>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8" name="Google Shape;308;p39"/>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9" name="Google Shape;309;p39"/>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10" name="Google Shape;310;p39"/>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11" name="Google Shape;311;p39"/>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12" name="Shape 312"/>
        <p:cNvGrpSpPr/>
        <p:nvPr/>
      </p:nvGrpSpPr>
      <p:grpSpPr>
        <a:xfrm>
          <a:off x="0" y="0"/>
          <a:ext cx="0" cy="0"/>
          <a:chOff x="0" y="0"/>
          <a:chExt cx="0" cy="0"/>
        </a:xfrm>
      </p:grpSpPr>
      <p:sp>
        <p:nvSpPr>
          <p:cNvPr id="313" name="Google Shape;313;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14" name="Google Shape;314;p40"/>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5" name="Google Shape;315;p40"/>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6" name="Google Shape;316;p40"/>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7" name="Google Shape;317;p40"/>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8" name="Google Shape;318;p40"/>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9" name="Google Shape;319;p40"/>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20" name="Google Shape;320;p40"/>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21" name="Google Shape;321;p40"/>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22" name="Google Shape;322;p40"/>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type="twoColTx">
  <p:cSld name="TITLE_AND_TWO_COLUMNS">
    <p:spTree>
      <p:nvGrpSpPr>
        <p:cNvPr id="39" name="Shape 39"/>
        <p:cNvGrpSpPr/>
        <p:nvPr/>
      </p:nvGrpSpPr>
      <p:grpSpPr>
        <a:xfrm>
          <a:off x="0" y="0"/>
          <a:ext cx="0" cy="0"/>
          <a:chOff x="0" y="0"/>
          <a:chExt cx="0" cy="0"/>
        </a:xfrm>
      </p:grpSpPr>
      <p:sp>
        <p:nvSpPr>
          <p:cNvPr id="40" name="Google Shape;40;p5"/>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 name="Google Shape;41;p5"/>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42" name="Google Shape;42;p5"/>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23" name="Shape 323"/>
        <p:cNvGrpSpPr/>
        <p:nvPr/>
      </p:nvGrpSpPr>
      <p:grpSpPr>
        <a:xfrm>
          <a:off x="0" y="0"/>
          <a:ext cx="0" cy="0"/>
          <a:chOff x="0" y="0"/>
          <a:chExt cx="0" cy="0"/>
        </a:xfrm>
      </p:grpSpPr>
      <p:sp>
        <p:nvSpPr>
          <p:cNvPr id="324" name="Google Shape;32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5" name="Google Shape;32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26" name="Google Shape;326;p41"/>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27" name="Shape 327"/>
        <p:cNvGrpSpPr/>
        <p:nvPr/>
      </p:nvGrpSpPr>
      <p:grpSpPr>
        <a:xfrm>
          <a:off x="0" y="0"/>
          <a:ext cx="0" cy="0"/>
          <a:chOff x="0" y="0"/>
          <a:chExt cx="0" cy="0"/>
        </a:xfrm>
      </p:grpSpPr>
      <p:sp>
        <p:nvSpPr>
          <p:cNvPr id="328" name="Google Shape;328;p42"/>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9" name="Google Shape;329;p42"/>
          <p:cNvSpPr/>
          <p:nvPr>
            <p:ph idx="2" type="pic"/>
          </p:nvPr>
        </p:nvSpPr>
        <p:spPr>
          <a:xfrm>
            <a:off x="4804825" y="1133300"/>
            <a:ext cx="4027500" cy="2392800"/>
          </a:xfrm>
          <a:prstGeom prst="rect">
            <a:avLst/>
          </a:prstGeom>
          <a:noFill/>
          <a:ln>
            <a:noFill/>
          </a:ln>
        </p:spPr>
      </p:sp>
      <p:sp>
        <p:nvSpPr>
          <p:cNvPr id="330" name="Google Shape;330;p42"/>
          <p:cNvSpPr/>
          <p:nvPr>
            <p:ph idx="3" type="pic"/>
          </p:nvPr>
        </p:nvSpPr>
        <p:spPr>
          <a:xfrm>
            <a:off x="311725" y="1133300"/>
            <a:ext cx="4027500" cy="2392800"/>
          </a:xfrm>
          <a:prstGeom prst="rect">
            <a:avLst/>
          </a:prstGeom>
          <a:noFill/>
          <a:ln>
            <a:noFill/>
          </a:ln>
        </p:spPr>
      </p:sp>
      <p:sp>
        <p:nvSpPr>
          <p:cNvPr id="331" name="Google Shape;331;p42"/>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2" name="Google Shape;33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33" name="Google Shape;33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4" name="Google Shape;334;p42"/>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335" name="Google Shape;335;p42"/>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36" name="Shape 336"/>
        <p:cNvGrpSpPr/>
        <p:nvPr/>
      </p:nvGrpSpPr>
      <p:grpSpPr>
        <a:xfrm>
          <a:off x="0" y="0"/>
          <a:ext cx="0" cy="0"/>
          <a:chOff x="0" y="0"/>
          <a:chExt cx="0" cy="0"/>
        </a:xfrm>
      </p:grpSpPr>
      <p:sp>
        <p:nvSpPr>
          <p:cNvPr id="337" name="Google Shape;337;p43"/>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8" name="Google Shape;338;p43"/>
          <p:cNvSpPr/>
          <p:nvPr>
            <p:ph idx="2" type="pic"/>
          </p:nvPr>
        </p:nvSpPr>
        <p:spPr>
          <a:xfrm>
            <a:off x="6205225" y="1128325"/>
            <a:ext cx="2627100" cy="2273100"/>
          </a:xfrm>
          <a:prstGeom prst="rect">
            <a:avLst/>
          </a:prstGeom>
          <a:noFill/>
          <a:ln>
            <a:noFill/>
          </a:ln>
        </p:spPr>
      </p:sp>
      <p:sp>
        <p:nvSpPr>
          <p:cNvPr id="339" name="Google Shape;339;p43"/>
          <p:cNvSpPr/>
          <p:nvPr>
            <p:ph idx="3" type="pic"/>
          </p:nvPr>
        </p:nvSpPr>
        <p:spPr>
          <a:xfrm>
            <a:off x="311725" y="1128325"/>
            <a:ext cx="2627100" cy="2273100"/>
          </a:xfrm>
          <a:prstGeom prst="rect">
            <a:avLst/>
          </a:prstGeom>
          <a:noFill/>
          <a:ln>
            <a:noFill/>
          </a:ln>
        </p:spPr>
      </p:sp>
      <p:sp>
        <p:nvSpPr>
          <p:cNvPr id="340" name="Google Shape;340;p43"/>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1" name="Google Shape;341;p43"/>
          <p:cNvSpPr/>
          <p:nvPr>
            <p:ph idx="5" type="pic"/>
          </p:nvPr>
        </p:nvSpPr>
        <p:spPr>
          <a:xfrm>
            <a:off x="3255250" y="1128325"/>
            <a:ext cx="2627100" cy="2273100"/>
          </a:xfrm>
          <a:prstGeom prst="rect">
            <a:avLst/>
          </a:prstGeom>
          <a:noFill/>
          <a:ln>
            <a:noFill/>
          </a:ln>
        </p:spPr>
      </p:sp>
      <p:sp>
        <p:nvSpPr>
          <p:cNvPr id="342" name="Google Shape;342;p43"/>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3" name="Google Shape;343;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44" name="Google Shape;34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5" name="Google Shape;345;p43"/>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346" name="Google Shape;346;p43"/>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347" name="Google Shape;347;p43"/>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48" name="Shape 348"/>
        <p:cNvGrpSpPr/>
        <p:nvPr/>
      </p:nvGrpSpPr>
      <p:grpSpPr>
        <a:xfrm>
          <a:off x="0" y="0"/>
          <a:ext cx="0" cy="0"/>
          <a:chOff x="0" y="0"/>
          <a:chExt cx="0" cy="0"/>
        </a:xfrm>
      </p:grpSpPr>
      <p:sp>
        <p:nvSpPr>
          <p:cNvPr id="349" name="Google Shape;349;p44"/>
          <p:cNvSpPr/>
          <p:nvPr>
            <p:ph idx="2" type="pic"/>
          </p:nvPr>
        </p:nvSpPr>
        <p:spPr>
          <a:xfrm>
            <a:off x="311700" y="445025"/>
            <a:ext cx="8520600" cy="4218300"/>
          </a:xfrm>
          <a:prstGeom prst="rect">
            <a:avLst/>
          </a:prstGeom>
          <a:noFill/>
          <a:ln>
            <a:noFill/>
          </a:ln>
        </p:spPr>
      </p:sp>
      <p:sp>
        <p:nvSpPr>
          <p:cNvPr id="350" name="Google Shape;35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51" name="Shape 351"/>
        <p:cNvGrpSpPr/>
        <p:nvPr/>
      </p:nvGrpSpPr>
      <p:grpSpPr>
        <a:xfrm>
          <a:off x="0" y="0"/>
          <a:ext cx="0" cy="0"/>
          <a:chOff x="0" y="0"/>
          <a:chExt cx="0" cy="0"/>
        </a:xfrm>
      </p:grpSpPr>
      <p:sp>
        <p:nvSpPr>
          <p:cNvPr id="352" name="Google Shape;352;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53" name="Google Shape;353;p45"/>
          <p:cNvSpPr/>
          <p:nvPr>
            <p:ph idx="2" type="pic"/>
          </p:nvPr>
        </p:nvSpPr>
        <p:spPr>
          <a:xfrm>
            <a:off x="3389600" y="118913"/>
            <a:ext cx="1643700" cy="1535100"/>
          </a:xfrm>
          <a:prstGeom prst="rect">
            <a:avLst/>
          </a:prstGeom>
          <a:noFill/>
          <a:ln>
            <a:noFill/>
          </a:ln>
        </p:spPr>
      </p:sp>
      <p:sp>
        <p:nvSpPr>
          <p:cNvPr id="354" name="Google Shape;354;p45"/>
          <p:cNvSpPr/>
          <p:nvPr>
            <p:ph idx="3" type="pic"/>
          </p:nvPr>
        </p:nvSpPr>
        <p:spPr>
          <a:xfrm>
            <a:off x="5195935" y="118913"/>
            <a:ext cx="1643700" cy="1535100"/>
          </a:xfrm>
          <a:prstGeom prst="rect">
            <a:avLst/>
          </a:prstGeom>
          <a:noFill/>
          <a:ln>
            <a:noFill/>
          </a:ln>
        </p:spPr>
      </p:sp>
      <p:sp>
        <p:nvSpPr>
          <p:cNvPr id="355" name="Google Shape;355;p45"/>
          <p:cNvSpPr/>
          <p:nvPr>
            <p:ph idx="4" type="pic"/>
          </p:nvPr>
        </p:nvSpPr>
        <p:spPr>
          <a:xfrm>
            <a:off x="7002270" y="118913"/>
            <a:ext cx="1643700" cy="1535100"/>
          </a:xfrm>
          <a:prstGeom prst="rect">
            <a:avLst/>
          </a:prstGeom>
          <a:noFill/>
          <a:ln>
            <a:noFill/>
          </a:ln>
        </p:spPr>
      </p:sp>
      <p:sp>
        <p:nvSpPr>
          <p:cNvPr id="356" name="Google Shape;356;p45"/>
          <p:cNvSpPr/>
          <p:nvPr>
            <p:ph idx="5" type="pic"/>
          </p:nvPr>
        </p:nvSpPr>
        <p:spPr>
          <a:xfrm>
            <a:off x="3389588" y="1804212"/>
            <a:ext cx="1643700" cy="1535100"/>
          </a:xfrm>
          <a:prstGeom prst="rect">
            <a:avLst/>
          </a:prstGeom>
          <a:noFill/>
          <a:ln>
            <a:noFill/>
          </a:ln>
        </p:spPr>
      </p:sp>
      <p:sp>
        <p:nvSpPr>
          <p:cNvPr id="357" name="Google Shape;357;p45"/>
          <p:cNvSpPr/>
          <p:nvPr>
            <p:ph idx="6" type="pic"/>
          </p:nvPr>
        </p:nvSpPr>
        <p:spPr>
          <a:xfrm>
            <a:off x="5195922" y="1804212"/>
            <a:ext cx="1643700" cy="1535100"/>
          </a:xfrm>
          <a:prstGeom prst="rect">
            <a:avLst/>
          </a:prstGeom>
          <a:noFill/>
          <a:ln>
            <a:noFill/>
          </a:ln>
        </p:spPr>
      </p:sp>
      <p:sp>
        <p:nvSpPr>
          <p:cNvPr id="358" name="Google Shape;358;p45"/>
          <p:cNvSpPr/>
          <p:nvPr>
            <p:ph idx="7" type="pic"/>
          </p:nvPr>
        </p:nvSpPr>
        <p:spPr>
          <a:xfrm>
            <a:off x="7002257" y="1804212"/>
            <a:ext cx="1643700" cy="1535100"/>
          </a:xfrm>
          <a:prstGeom prst="rect">
            <a:avLst/>
          </a:prstGeom>
          <a:noFill/>
          <a:ln>
            <a:noFill/>
          </a:ln>
        </p:spPr>
      </p:sp>
      <p:sp>
        <p:nvSpPr>
          <p:cNvPr id="359" name="Google Shape;359;p45"/>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0" name="Google Shape;360;p45"/>
          <p:cNvSpPr/>
          <p:nvPr>
            <p:ph idx="8" type="pic"/>
          </p:nvPr>
        </p:nvSpPr>
        <p:spPr>
          <a:xfrm>
            <a:off x="3389588" y="3489487"/>
            <a:ext cx="1643700" cy="1535100"/>
          </a:xfrm>
          <a:prstGeom prst="rect">
            <a:avLst/>
          </a:prstGeom>
          <a:noFill/>
          <a:ln>
            <a:noFill/>
          </a:ln>
        </p:spPr>
      </p:sp>
      <p:sp>
        <p:nvSpPr>
          <p:cNvPr id="361" name="Google Shape;361;p45"/>
          <p:cNvSpPr/>
          <p:nvPr>
            <p:ph idx="9" type="pic"/>
          </p:nvPr>
        </p:nvSpPr>
        <p:spPr>
          <a:xfrm>
            <a:off x="5195922" y="3489487"/>
            <a:ext cx="1643700" cy="1535100"/>
          </a:xfrm>
          <a:prstGeom prst="rect">
            <a:avLst/>
          </a:prstGeom>
          <a:noFill/>
          <a:ln>
            <a:noFill/>
          </a:ln>
        </p:spPr>
      </p:sp>
      <p:sp>
        <p:nvSpPr>
          <p:cNvPr id="362" name="Google Shape;362;p45"/>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s &amp; Cons" type="titleOnly">
  <p:cSld name="TITLE_ONLY">
    <p:bg>
      <p:bgPr>
        <a:solidFill>
          <a:schemeClr val="lt1"/>
        </a:solidFill>
      </p:bgPr>
    </p:bg>
    <p:spTree>
      <p:nvGrpSpPr>
        <p:cNvPr id="43" name="Shape 43"/>
        <p:cNvGrpSpPr/>
        <p:nvPr/>
      </p:nvGrpSpPr>
      <p:grpSpPr>
        <a:xfrm>
          <a:off x="0" y="0"/>
          <a:ext cx="0" cy="0"/>
          <a:chOff x="0" y="0"/>
          <a:chExt cx="0" cy="0"/>
        </a:xfrm>
      </p:grpSpPr>
      <p:sp>
        <p:nvSpPr>
          <p:cNvPr id="44" name="Google Shape;44;p6"/>
          <p:cNvSpPr/>
          <p:nvPr/>
        </p:nvSpPr>
        <p:spPr>
          <a:xfrm>
            <a:off x="228600" y="223625"/>
            <a:ext cx="4825200" cy="44379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 name="Google Shape;45;p6"/>
          <p:cNvSpPr/>
          <p:nvPr/>
        </p:nvSpPr>
        <p:spPr>
          <a:xfrm>
            <a:off x="5188325" y="223625"/>
            <a:ext cx="3727200" cy="4437900"/>
          </a:xfrm>
          <a:prstGeom prst="roundRect">
            <a:avLst>
              <a:gd fmla="val 945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 name="Google Shape;46;p6"/>
          <p:cNvSpPr txBox="1"/>
          <p:nvPr>
            <p:ph type="title"/>
          </p:nvPr>
        </p:nvSpPr>
        <p:spPr>
          <a:xfrm>
            <a:off x="476409" y="3845757"/>
            <a:ext cx="2638500" cy="80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7" name="Google Shape;47;p6"/>
          <p:cNvSpPr txBox="1"/>
          <p:nvPr>
            <p:ph idx="2" type="title"/>
          </p:nvPr>
        </p:nvSpPr>
        <p:spPr>
          <a:xfrm>
            <a:off x="5382375" y="3845757"/>
            <a:ext cx="2110200" cy="665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8" name="Google Shape;48;p6"/>
          <p:cNvSpPr txBox="1"/>
          <p:nvPr>
            <p:ph idx="1" type="body"/>
          </p:nvPr>
        </p:nvSpPr>
        <p:spPr>
          <a:xfrm>
            <a:off x="476409" y="392594"/>
            <a:ext cx="4164300" cy="2608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49" name="Google Shape;49;p6"/>
          <p:cNvSpPr txBox="1"/>
          <p:nvPr>
            <p:ph idx="3" type="body"/>
          </p:nvPr>
        </p:nvSpPr>
        <p:spPr>
          <a:xfrm>
            <a:off x="5382375" y="392594"/>
            <a:ext cx="3419400" cy="2608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50" name="Google Shape;50;p6"/>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 name="Google Shape;51;p6"/>
          <p:cNvSpPr txBox="1"/>
          <p:nvPr>
            <p:ph idx="4"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52" name="Google Shape;52;p6"/>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ing Strategy">
  <p:cSld name="ONE_COLUMN_TEXT">
    <p:bg>
      <p:bgPr>
        <a:solidFill>
          <a:schemeClr val="lt1"/>
        </a:solidFill>
      </p:bgPr>
    </p:bg>
    <p:spTree>
      <p:nvGrpSpPr>
        <p:cNvPr id="53" name="Shape 53"/>
        <p:cNvGrpSpPr/>
        <p:nvPr/>
      </p:nvGrpSpPr>
      <p:grpSpPr>
        <a:xfrm>
          <a:off x="0" y="0"/>
          <a:ext cx="0" cy="0"/>
          <a:chOff x="0" y="0"/>
          <a:chExt cx="0" cy="0"/>
        </a:xfrm>
      </p:grpSpPr>
      <p:sp>
        <p:nvSpPr>
          <p:cNvPr id="54" name="Google Shape;54;p7"/>
          <p:cNvSpPr/>
          <p:nvPr/>
        </p:nvSpPr>
        <p:spPr>
          <a:xfrm>
            <a:off x="228600" y="223625"/>
            <a:ext cx="4238100" cy="4423500"/>
          </a:xfrm>
          <a:prstGeom prst="roundRect">
            <a:avLst>
              <a:gd fmla="val 597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7"/>
          <p:cNvSpPr/>
          <p:nvPr/>
        </p:nvSpPr>
        <p:spPr>
          <a:xfrm>
            <a:off x="4636327" y="223652"/>
            <a:ext cx="4279200" cy="9159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7"/>
          <p:cNvSpPr/>
          <p:nvPr/>
        </p:nvSpPr>
        <p:spPr>
          <a:xfrm>
            <a:off x="4636325" y="1307410"/>
            <a:ext cx="4279200" cy="2371800"/>
          </a:xfrm>
          <a:prstGeom prst="roundRect">
            <a:avLst>
              <a:gd fmla="val 1198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7"/>
          <p:cNvSpPr/>
          <p:nvPr/>
        </p:nvSpPr>
        <p:spPr>
          <a:xfrm>
            <a:off x="4636327" y="3846769"/>
            <a:ext cx="4279200" cy="8004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7"/>
          <p:cNvSpPr txBox="1"/>
          <p:nvPr>
            <p:ph type="title"/>
          </p:nvPr>
        </p:nvSpPr>
        <p:spPr>
          <a:xfrm>
            <a:off x="299276" y="3595975"/>
            <a:ext cx="3630000" cy="915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7"/>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7"/>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61" name="Google Shape;61;p7"/>
          <p:cNvSpPr txBox="1"/>
          <p:nvPr>
            <p:ph idx="2" type="subTitle"/>
          </p:nvPr>
        </p:nvSpPr>
        <p:spPr>
          <a:xfrm>
            <a:off x="4762500" y="210875"/>
            <a:ext cx="586800" cy="915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62" name="Google Shape;62;p7"/>
          <p:cNvSpPr txBox="1"/>
          <p:nvPr>
            <p:ph idx="3" type="subTitle"/>
          </p:nvPr>
        </p:nvSpPr>
        <p:spPr>
          <a:xfrm>
            <a:off x="4762500" y="1307425"/>
            <a:ext cx="586800" cy="237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63" name="Google Shape;63;p7"/>
          <p:cNvSpPr txBox="1"/>
          <p:nvPr>
            <p:ph idx="4" type="subTitle"/>
          </p:nvPr>
        </p:nvSpPr>
        <p:spPr>
          <a:xfrm>
            <a:off x="4762500" y="3846775"/>
            <a:ext cx="586800" cy="80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64" name="Google Shape;64;p7"/>
          <p:cNvSpPr txBox="1"/>
          <p:nvPr>
            <p:ph idx="5" type="body"/>
          </p:nvPr>
        </p:nvSpPr>
        <p:spPr>
          <a:xfrm>
            <a:off x="5922019" y="223650"/>
            <a:ext cx="2922300" cy="9159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65" name="Google Shape;65;p7"/>
          <p:cNvSpPr txBox="1"/>
          <p:nvPr>
            <p:ph idx="6" type="body"/>
          </p:nvPr>
        </p:nvSpPr>
        <p:spPr>
          <a:xfrm>
            <a:off x="5922019" y="1307400"/>
            <a:ext cx="2922300" cy="23718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66" name="Google Shape;66;p7"/>
          <p:cNvSpPr txBox="1"/>
          <p:nvPr>
            <p:ph idx="7" type="body"/>
          </p:nvPr>
        </p:nvSpPr>
        <p:spPr>
          <a:xfrm>
            <a:off x="5922019" y="3846775"/>
            <a:ext cx="2922300" cy="8004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67" name="Google Shape;67;p7"/>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s">
  <p:cSld name="CUSTOM">
    <p:spTree>
      <p:nvGrpSpPr>
        <p:cNvPr id="68" name="Shape 68"/>
        <p:cNvGrpSpPr/>
        <p:nvPr/>
      </p:nvGrpSpPr>
      <p:grpSpPr>
        <a:xfrm>
          <a:off x="0" y="0"/>
          <a:ext cx="0" cy="0"/>
          <a:chOff x="0" y="0"/>
          <a:chExt cx="0" cy="0"/>
        </a:xfrm>
      </p:grpSpPr>
      <p:sp>
        <p:nvSpPr>
          <p:cNvPr id="69" name="Google Shape;69;p8"/>
          <p:cNvSpPr/>
          <p:nvPr/>
        </p:nvSpPr>
        <p:spPr>
          <a:xfrm>
            <a:off x="228625" y="223625"/>
            <a:ext cx="8686800" cy="1180200"/>
          </a:xfrm>
          <a:prstGeom prst="roundRect">
            <a:avLst>
              <a:gd fmla="val 1821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8"/>
          <p:cNvSpPr/>
          <p:nvPr>
            <p:ph idx="2" type="pic"/>
          </p:nvPr>
        </p:nvSpPr>
        <p:spPr>
          <a:xfrm>
            <a:off x="228375" y="1508150"/>
            <a:ext cx="2082900" cy="3138900"/>
          </a:xfrm>
          <a:prstGeom prst="roundRect">
            <a:avLst>
              <a:gd fmla="val 16667" name="adj"/>
            </a:avLst>
          </a:prstGeom>
          <a:noFill/>
          <a:ln>
            <a:noFill/>
          </a:ln>
        </p:spPr>
      </p:sp>
      <p:sp>
        <p:nvSpPr>
          <p:cNvPr id="71" name="Google Shape;71;p8"/>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8"/>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73" name="Google Shape;73;p8"/>
          <p:cNvSpPr txBox="1"/>
          <p:nvPr>
            <p:ph type="title"/>
          </p:nvPr>
        </p:nvSpPr>
        <p:spPr>
          <a:xfrm>
            <a:off x="342900" y="269025"/>
            <a:ext cx="34572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8"/>
          <p:cNvSpPr txBox="1"/>
          <p:nvPr>
            <p:ph idx="3" type="body"/>
          </p:nvPr>
        </p:nvSpPr>
        <p:spPr>
          <a:xfrm>
            <a:off x="3920125" y="269025"/>
            <a:ext cx="41673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8"/>
          <p:cNvSpPr/>
          <p:nvPr>
            <p:ph idx="4" type="pic"/>
          </p:nvPr>
        </p:nvSpPr>
        <p:spPr>
          <a:xfrm>
            <a:off x="2431158" y="1508150"/>
            <a:ext cx="2082900" cy="3138900"/>
          </a:xfrm>
          <a:prstGeom prst="roundRect">
            <a:avLst>
              <a:gd fmla="val 16667" name="adj"/>
            </a:avLst>
          </a:prstGeom>
          <a:noFill/>
          <a:ln>
            <a:noFill/>
          </a:ln>
        </p:spPr>
      </p:sp>
      <p:sp>
        <p:nvSpPr>
          <p:cNvPr id="76" name="Google Shape;76;p8"/>
          <p:cNvSpPr/>
          <p:nvPr>
            <p:ph idx="5" type="pic"/>
          </p:nvPr>
        </p:nvSpPr>
        <p:spPr>
          <a:xfrm>
            <a:off x="4633942" y="1508150"/>
            <a:ext cx="2082900" cy="3138900"/>
          </a:xfrm>
          <a:prstGeom prst="roundRect">
            <a:avLst>
              <a:gd fmla="val 16667" name="adj"/>
            </a:avLst>
          </a:prstGeom>
          <a:noFill/>
          <a:ln>
            <a:noFill/>
          </a:ln>
        </p:spPr>
      </p:sp>
      <p:sp>
        <p:nvSpPr>
          <p:cNvPr id="77" name="Google Shape;77;p8"/>
          <p:cNvSpPr/>
          <p:nvPr>
            <p:ph idx="6" type="pic"/>
          </p:nvPr>
        </p:nvSpPr>
        <p:spPr>
          <a:xfrm>
            <a:off x="6836725" y="1508150"/>
            <a:ext cx="2082900" cy="3138900"/>
          </a:xfrm>
          <a:prstGeom prst="roundRect">
            <a:avLst>
              <a:gd fmla="val 16667" name="adj"/>
            </a:avLst>
          </a:prstGeom>
          <a:noFill/>
          <a:ln>
            <a:noFill/>
          </a:ln>
        </p:spPr>
      </p:sp>
      <p:sp>
        <p:nvSpPr>
          <p:cNvPr id="78" name="Google Shape;78;p8"/>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Info">
  <p:cSld name="CUSTOM_1_1">
    <p:spTree>
      <p:nvGrpSpPr>
        <p:cNvPr id="79" name="Shape 79"/>
        <p:cNvGrpSpPr/>
        <p:nvPr/>
      </p:nvGrpSpPr>
      <p:grpSpPr>
        <a:xfrm>
          <a:off x="0" y="0"/>
          <a:ext cx="0" cy="0"/>
          <a:chOff x="0" y="0"/>
          <a:chExt cx="0" cy="0"/>
        </a:xfrm>
      </p:grpSpPr>
      <p:sp>
        <p:nvSpPr>
          <p:cNvPr id="80" name="Google Shape;80;p9"/>
          <p:cNvSpPr/>
          <p:nvPr/>
        </p:nvSpPr>
        <p:spPr>
          <a:xfrm>
            <a:off x="228600" y="223675"/>
            <a:ext cx="28629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1" name="Google Shape;81;p9"/>
          <p:cNvSpPr/>
          <p:nvPr/>
        </p:nvSpPr>
        <p:spPr>
          <a:xfrm>
            <a:off x="228625" y="3466850"/>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9"/>
          <p:cNvSpPr txBox="1"/>
          <p:nvPr>
            <p:ph type="title"/>
          </p:nvPr>
        </p:nvSpPr>
        <p:spPr>
          <a:xfrm>
            <a:off x="342900" y="3512250"/>
            <a:ext cx="34572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9"/>
          <p:cNvSpPr txBox="1"/>
          <p:nvPr>
            <p:ph idx="1" type="body"/>
          </p:nvPr>
        </p:nvSpPr>
        <p:spPr>
          <a:xfrm>
            <a:off x="3920125" y="3512250"/>
            <a:ext cx="41673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9"/>
          <p:cNvSpPr/>
          <p:nvPr/>
        </p:nvSpPr>
        <p:spPr>
          <a:xfrm>
            <a:off x="3203200" y="223675"/>
            <a:ext cx="27405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5" name="Google Shape;85;p9"/>
          <p:cNvSpPr/>
          <p:nvPr/>
        </p:nvSpPr>
        <p:spPr>
          <a:xfrm>
            <a:off x="6057900" y="223675"/>
            <a:ext cx="28662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6" name="Google Shape;86;p9"/>
          <p:cNvSpPr txBox="1"/>
          <p:nvPr>
            <p:ph idx="2" type="body"/>
          </p:nvPr>
        </p:nvSpPr>
        <p:spPr>
          <a:xfrm>
            <a:off x="228550" y="1647025"/>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87" name="Google Shape;87;p9"/>
          <p:cNvSpPr txBox="1"/>
          <p:nvPr>
            <p:ph idx="3" type="body"/>
          </p:nvPr>
        </p:nvSpPr>
        <p:spPr>
          <a:xfrm>
            <a:off x="3205675" y="1647025"/>
            <a:ext cx="27405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88" name="Google Shape;88;p9"/>
          <p:cNvSpPr txBox="1"/>
          <p:nvPr>
            <p:ph idx="4" type="body"/>
          </p:nvPr>
        </p:nvSpPr>
        <p:spPr>
          <a:xfrm>
            <a:off x="6052500" y="1647025"/>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89" name="Google Shape;89;p9"/>
          <p:cNvSpPr txBox="1"/>
          <p:nvPr>
            <p:ph idx="5" type="subTitle"/>
          </p:nvPr>
        </p:nvSpPr>
        <p:spPr>
          <a:xfrm>
            <a:off x="291900" y="267300"/>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0" name="Google Shape;90;p9"/>
          <p:cNvSpPr txBox="1"/>
          <p:nvPr>
            <p:ph idx="6" type="subTitle"/>
          </p:nvPr>
        </p:nvSpPr>
        <p:spPr>
          <a:xfrm>
            <a:off x="3266546" y="267300"/>
            <a:ext cx="23184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1" name="Google Shape;91;p9"/>
          <p:cNvSpPr txBox="1"/>
          <p:nvPr>
            <p:ph idx="7" type="subTitle"/>
          </p:nvPr>
        </p:nvSpPr>
        <p:spPr>
          <a:xfrm>
            <a:off x="6127250" y="267300"/>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2" name="Google Shape;92;p9"/>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9"/>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94" name="Google Shape;94;p9"/>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ortunities">
  <p:cSld name="CUSTOM_11">
    <p:spTree>
      <p:nvGrpSpPr>
        <p:cNvPr id="95" name="Shape 95"/>
        <p:cNvGrpSpPr/>
        <p:nvPr/>
      </p:nvGrpSpPr>
      <p:grpSpPr>
        <a:xfrm>
          <a:off x="0" y="0"/>
          <a:ext cx="0" cy="0"/>
          <a:chOff x="0" y="0"/>
          <a:chExt cx="0" cy="0"/>
        </a:xfrm>
      </p:grpSpPr>
      <p:sp>
        <p:nvSpPr>
          <p:cNvPr id="96" name="Google Shape;96;p10"/>
          <p:cNvSpPr/>
          <p:nvPr/>
        </p:nvSpPr>
        <p:spPr>
          <a:xfrm>
            <a:off x="219700" y="1502438"/>
            <a:ext cx="28629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7" name="Google Shape;97;p10"/>
          <p:cNvSpPr/>
          <p:nvPr/>
        </p:nvSpPr>
        <p:spPr>
          <a:xfrm>
            <a:off x="228625" y="223625"/>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0"/>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0"/>
          <p:cNvSpPr txBox="1"/>
          <p:nvPr>
            <p:ph idx="1" type="body"/>
          </p:nvPr>
        </p:nvSpPr>
        <p:spPr>
          <a:xfrm>
            <a:off x="5349150" y="269025"/>
            <a:ext cx="34575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00" name="Google Shape;100;p10"/>
          <p:cNvSpPr/>
          <p:nvPr/>
        </p:nvSpPr>
        <p:spPr>
          <a:xfrm>
            <a:off x="3194300" y="1502438"/>
            <a:ext cx="27405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01" name="Google Shape;101;p10"/>
          <p:cNvSpPr/>
          <p:nvPr/>
        </p:nvSpPr>
        <p:spPr>
          <a:xfrm>
            <a:off x="6049000" y="1502438"/>
            <a:ext cx="28662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02" name="Google Shape;102;p10"/>
          <p:cNvSpPr txBox="1"/>
          <p:nvPr>
            <p:ph idx="2" type="body"/>
          </p:nvPr>
        </p:nvSpPr>
        <p:spPr>
          <a:xfrm>
            <a:off x="219650" y="2925788"/>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03" name="Google Shape;103;p10"/>
          <p:cNvSpPr txBox="1"/>
          <p:nvPr>
            <p:ph idx="3" type="body"/>
          </p:nvPr>
        </p:nvSpPr>
        <p:spPr>
          <a:xfrm>
            <a:off x="3196775" y="2925788"/>
            <a:ext cx="27405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04" name="Google Shape;104;p10"/>
          <p:cNvSpPr txBox="1"/>
          <p:nvPr>
            <p:ph idx="4" type="body"/>
          </p:nvPr>
        </p:nvSpPr>
        <p:spPr>
          <a:xfrm>
            <a:off x="6043600" y="2925788"/>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05" name="Google Shape;105;p10"/>
          <p:cNvSpPr txBox="1"/>
          <p:nvPr>
            <p:ph idx="5" type="subTitle"/>
          </p:nvPr>
        </p:nvSpPr>
        <p:spPr>
          <a:xfrm>
            <a:off x="283000" y="1546063"/>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06" name="Google Shape;106;p10"/>
          <p:cNvSpPr txBox="1"/>
          <p:nvPr>
            <p:ph idx="6" type="subTitle"/>
          </p:nvPr>
        </p:nvSpPr>
        <p:spPr>
          <a:xfrm>
            <a:off x="3257646" y="1546063"/>
            <a:ext cx="23184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07" name="Google Shape;107;p10"/>
          <p:cNvSpPr txBox="1"/>
          <p:nvPr>
            <p:ph idx="7" type="subTitle"/>
          </p:nvPr>
        </p:nvSpPr>
        <p:spPr>
          <a:xfrm>
            <a:off x="6118350" y="1546063"/>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08" name="Google Shape;108;p10"/>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0"/>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10" name="Google Shape;110;p10"/>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45"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900" y="223625"/>
            <a:ext cx="5715000" cy="1835400"/>
          </a:xfrm>
          <a:prstGeom prst="rect">
            <a:avLst/>
          </a:prstGeom>
          <a:noFill/>
          <a:ln>
            <a:noFill/>
          </a:ln>
        </p:spPr>
        <p:txBody>
          <a:bodyPr anchorCtr="0" anchor="t" bIns="91425" lIns="91425" spcFirstLastPara="1" rIns="91425" wrap="square" tIns="91425">
            <a:noAutofit/>
          </a:bodyPr>
          <a:lstStyle>
            <a:lvl1pPr lvl="0">
              <a:lnSpc>
                <a:spcPct val="60000"/>
              </a:lnSpc>
              <a:spcBef>
                <a:spcPts val="0"/>
              </a:spcBef>
              <a:spcAft>
                <a:spcPts val="0"/>
              </a:spcAft>
              <a:buClr>
                <a:schemeClr val="dk1"/>
              </a:buClr>
              <a:buSzPts val="4800"/>
              <a:buFont typeface="Darker Grotesque"/>
              <a:buNone/>
              <a:defRPr b="1" sz="4800">
                <a:solidFill>
                  <a:schemeClr val="dk1"/>
                </a:solidFill>
                <a:latin typeface="Darker Grotesque"/>
                <a:ea typeface="Darker Grotesque"/>
                <a:cs typeface="Darker Grotesque"/>
                <a:sym typeface="Darker Grotesque"/>
              </a:defRPr>
            </a:lvl1pPr>
            <a:lvl2pPr lvl="1">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2pPr>
            <a:lvl3pPr lvl="2">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3pPr>
            <a:lvl4pPr lvl="3">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4pPr>
            <a:lvl5pPr lvl="4">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5pPr>
            <a:lvl6pPr lvl="5">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6pPr>
            <a:lvl7pPr lvl="6">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7pPr>
            <a:lvl8pPr lvl="7">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8pPr>
            <a:lvl9pPr lvl="8">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9pPr>
          </a:lstStyle>
          <a:p/>
        </p:txBody>
      </p:sp>
      <p:sp>
        <p:nvSpPr>
          <p:cNvPr id="7" name="Google Shape;7;p1"/>
          <p:cNvSpPr txBox="1"/>
          <p:nvPr>
            <p:ph idx="1" type="body"/>
          </p:nvPr>
        </p:nvSpPr>
        <p:spPr>
          <a:xfrm>
            <a:off x="230900" y="3328825"/>
            <a:ext cx="6547200" cy="1591200"/>
          </a:xfrm>
          <a:prstGeom prst="rect">
            <a:avLst/>
          </a:prstGeom>
          <a:noFill/>
          <a:ln>
            <a:noFill/>
          </a:ln>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1pPr>
            <a:lvl2pPr indent="-292100" lvl="1" marL="9144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2pPr>
            <a:lvl3pPr indent="-292100" lvl="2" marL="13716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3pPr>
            <a:lvl4pPr indent="-292100" lvl="3" marL="18288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4pPr>
            <a:lvl5pPr indent="-292100" lvl="4" marL="22860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5pPr>
            <a:lvl6pPr indent="-292100" lvl="5" marL="27432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6pPr>
            <a:lvl7pPr indent="-292100" lvl="6" marL="32004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7pPr>
            <a:lvl8pPr indent="-292100" lvl="7" marL="36576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8pPr>
            <a:lvl9pPr indent="-292100" lvl="8" marL="41148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orient="horz" pos="141">
          <p15:clr>
            <a:srgbClr val="E46962"/>
          </p15:clr>
        </p15:guide>
        <p15:guide id="3" orient="horz" pos="3099">
          <p15:clr>
            <a:srgbClr val="E46962"/>
          </p15:clr>
        </p15:guide>
        <p15:guide id="4" pos="216">
          <p15:clr>
            <a:srgbClr val="E46962"/>
          </p15:clr>
        </p15:guide>
        <p15:guide id="5" pos="593">
          <p15:clr>
            <a:srgbClr val="E46962"/>
          </p15:clr>
        </p15:guide>
        <p15:guide id="6" pos="669">
          <p15:clr>
            <a:srgbClr val="E46962"/>
          </p15:clr>
        </p15:guide>
        <p15:guide id="7" pos="1044">
          <p15:clr>
            <a:srgbClr val="E46962"/>
          </p15:clr>
        </p15:guide>
        <p15:guide id="8" pos="1119">
          <p15:clr>
            <a:srgbClr val="E46962"/>
          </p15:clr>
        </p15:guide>
        <p15:guide id="9" pos="1494">
          <p15:clr>
            <a:srgbClr val="E46962"/>
          </p15:clr>
        </p15:guide>
        <p15:guide id="10" pos="1569">
          <p15:clr>
            <a:srgbClr val="E46962"/>
          </p15:clr>
        </p15:guide>
        <p15:guide id="11" pos="1944">
          <p15:clr>
            <a:srgbClr val="E46962"/>
          </p15:clr>
        </p15:guide>
        <p15:guide id="12" pos="2019">
          <p15:clr>
            <a:srgbClr val="E46962"/>
          </p15:clr>
        </p15:guide>
        <p15:guide id="13" pos="2394">
          <p15:clr>
            <a:srgbClr val="E46962"/>
          </p15:clr>
        </p15:guide>
        <p15:guide id="14" pos="2469">
          <p15:clr>
            <a:srgbClr val="E46962"/>
          </p15:clr>
        </p15:guide>
        <p15:guide id="15" pos="2844">
          <p15:clr>
            <a:srgbClr val="E46962"/>
          </p15:clr>
        </p15:guide>
        <p15:guide id="16" pos="2919">
          <p15:clr>
            <a:srgbClr val="E46962"/>
          </p15:clr>
        </p15:guide>
        <p15:guide id="17" pos="3294">
          <p15:clr>
            <a:srgbClr val="E46962"/>
          </p15:clr>
        </p15:guide>
        <p15:guide id="18" pos="3370">
          <p15:clr>
            <a:srgbClr val="E46962"/>
          </p15:clr>
        </p15:guide>
        <p15:guide id="19" pos="3744">
          <p15:clr>
            <a:srgbClr val="E46962"/>
          </p15:clr>
        </p15:guide>
        <p15:guide id="20" pos="3816">
          <p15:clr>
            <a:srgbClr val="E46962"/>
          </p15:clr>
        </p15:guide>
        <p15:guide id="21" pos="4194">
          <p15:clr>
            <a:srgbClr val="E46962"/>
          </p15:clr>
        </p15:guide>
        <p15:guide id="22" pos="4270">
          <p15:clr>
            <a:srgbClr val="E46962"/>
          </p15:clr>
        </p15:guide>
        <p15:guide id="23" pos="4644">
          <p15:clr>
            <a:srgbClr val="E46962"/>
          </p15:clr>
        </p15:guide>
        <p15:guide id="24" pos="4720">
          <p15:clr>
            <a:srgbClr val="E46962"/>
          </p15:clr>
        </p15:guide>
        <p15:guide id="25" pos="5094">
          <p15:clr>
            <a:srgbClr val="E46962"/>
          </p15:clr>
        </p15:guide>
        <p15:guide id="26" pos="5170">
          <p15:clr>
            <a:srgbClr val="E46962"/>
          </p15:clr>
        </p15:guide>
        <p15:guide id="27" pos="5544">
          <p15:clr>
            <a:srgbClr val="E46962"/>
          </p15:clr>
        </p15:guide>
        <p15:guide id="28" pos="5616">
          <p15:clr>
            <a:srgbClr val="E46962"/>
          </p15:clr>
        </p15:guide>
        <p15:guide id="29" orient="horz" pos="2927">
          <p15:clr>
            <a:srgbClr val="E46962"/>
          </p15:clr>
        </p15:guide>
        <p15:guide id="30" orient="horz" pos="28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ph type="title"/>
          </p:nvPr>
        </p:nvSpPr>
        <p:spPr>
          <a:xfrm>
            <a:off x="114300" y="92175"/>
            <a:ext cx="8915400" cy="23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600"/>
              <a:t>Culture of Competition: Coke vs Pepsi</a:t>
            </a:r>
            <a:endParaRPr sz="11600"/>
          </a:p>
        </p:txBody>
      </p:sp>
      <p:sp>
        <p:nvSpPr>
          <p:cNvPr id="368" name="Google Shape;368;p46"/>
          <p:cNvSpPr txBox="1"/>
          <p:nvPr>
            <p:ph idx="2" type="title"/>
          </p:nvPr>
        </p:nvSpPr>
        <p:spPr>
          <a:xfrm>
            <a:off x="4637775" y="3665450"/>
            <a:ext cx="4041000" cy="1254600"/>
          </a:xfrm>
          <a:prstGeom prst="rect">
            <a:avLst/>
          </a:prstGeom>
        </p:spPr>
        <p:txBody>
          <a:bodyPr anchorCtr="0" anchor="b" bIns="91425" lIns="91425" spcFirstLastPara="1" rIns="91425" wrap="square" tIns="91425">
            <a:normAutofit/>
          </a:bodyPr>
          <a:lstStyle/>
          <a:p>
            <a:pPr indent="0" lvl="0" marL="0" rtl="0" algn="l">
              <a:lnSpc>
                <a:spcPct val="50000"/>
              </a:lnSpc>
              <a:spcBef>
                <a:spcPts val="0"/>
              </a:spcBef>
              <a:spcAft>
                <a:spcPts val="0"/>
              </a:spcAft>
              <a:buClr>
                <a:schemeClr val="lt1"/>
              </a:buClr>
              <a:buSzPts val="1100"/>
              <a:buFont typeface="Arial"/>
              <a:buNone/>
            </a:pPr>
            <a:r>
              <a:rPr lang="en" sz="5900"/>
              <a:t>Data 400</a:t>
            </a:r>
            <a:endParaRPr sz="5900"/>
          </a:p>
        </p:txBody>
      </p:sp>
      <p:sp>
        <p:nvSpPr>
          <p:cNvPr id="369" name="Google Shape;369;p46"/>
          <p:cNvSpPr txBox="1"/>
          <p:nvPr>
            <p:ph type="title"/>
          </p:nvPr>
        </p:nvSpPr>
        <p:spPr>
          <a:xfrm>
            <a:off x="213356" y="4592400"/>
            <a:ext cx="3658800" cy="3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Jenna and Malena</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descr="Warehouse workers dwarfed by large shelves with boxes." id="456" name="Google Shape;456;p55"/>
          <p:cNvPicPr preferRelativeResize="0"/>
          <p:nvPr>
            <p:ph idx="2" type="pic"/>
          </p:nvPr>
        </p:nvPicPr>
        <p:blipFill rotWithShape="1">
          <a:blip r:embed="rId3">
            <a:alphaModFix/>
          </a:blip>
          <a:srcRect b="0" l="19766" r="19766" t="0"/>
          <a:stretch/>
        </p:blipFill>
        <p:spPr>
          <a:xfrm>
            <a:off x="5349150" y="223625"/>
            <a:ext cx="3566400" cy="4423500"/>
          </a:xfrm>
          <a:prstGeom prst="roundRect">
            <a:avLst>
              <a:gd fmla="val 9016" name="adj"/>
            </a:avLst>
          </a:prstGeom>
        </p:spPr>
      </p:pic>
      <p:sp>
        <p:nvSpPr>
          <p:cNvPr id="457" name="Google Shape;457;p55"/>
          <p:cNvSpPr txBox="1"/>
          <p:nvPr>
            <p:ph idx="3" type="subTitle"/>
          </p:nvPr>
        </p:nvSpPr>
        <p:spPr>
          <a:xfrm>
            <a:off x="342900" y="223625"/>
            <a:ext cx="20283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Coca-Cola</a:t>
            </a:r>
            <a:endParaRPr/>
          </a:p>
        </p:txBody>
      </p:sp>
      <p:sp>
        <p:nvSpPr>
          <p:cNvPr id="458" name="Google Shape;458;p55"/>
          <p:cNvSpPr txBox="1"/>
          <p:nvPr>
            <p:ph idx="4" type="body"/>
          </p:nvPr>
        </p:nvSpPr>
        <p:spPr>
          <a:xfrm>
            <a:off x="2491100" y="223625"/>
            <a:ext cx="27381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Coca-Cola would like to learn how well their marketing campaigns are translating to sales - if it worth it? etc.</a:t>
            </a:r>
            <a:endParaRPr/>
          </a:p>
        </p:txBody>
      </p:sp>
      <p:sp>
        <p:nvSpPr>
          <p:cNvPr id="459" name="Google Shape;459;p55"/>
          <p:cNvSpPr txBox="1"/>
          <p:nvPr>
            <p:ph idx="5" type="subTitle"/>
          </p:nvPr>
        </p:nvSpPr>
        <p:spPr>
          <a:xfrm>
            <a:off x="342947" y="1275188"/>
            <a:ext cx="20283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Pepsi</a:t>
            </a:r>
            <a:endParaRPr/>
          </a:p>
        </p:txBody>
      </p:sp>
      <p:sp>
        <p:nvSpPr>
          <p:cNvPr id="460" name="Google Shape;460;p55"/>
          <p:cNvSpPr txBox="1"/>
          <p:nvPr>
            <p:ph idx="6" type="body"/>
          </p:nvPr>
        </p:nvSpPr>
        <p:spPr>
          <a:xfrm>
            <a:off x="2491150" y="1275175"/>
            <a:ext cx="27381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sz="800"/>
              <a:t>Pepsi could gain insights to see if they should bring back another major marketing opportunity like the Super Bowl.  (Have not held the Super Bowl halftime show since 2022 once it was sold to Apple Music).  Should they look into a similar situation or was it proven to not be worth their resources?</a:t>
            </a:r>
            <a:endParaRPr sz="800"/>
          </a:p>
        </p:txBody>
      </p:sp>
      <p:sp>
        <p:nvSpPr>
          <p:cNvPr id="461" name="Google Shape;461;p55"/>
          <p:cNvSpPr txBox="1"/>
          <p:nvPr>
            <p:ph idx="7" type="subTitle"/>
          </p:nvPr>
        </p:nvSpPr>
        <p:spPr>
          <a:xfrm>
            <a:off x="342947" y="2326750"/>
            <a:ext cx="20283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Everyday Consumers</a:t>
            </a:r>
            <a:endParaRPr/>
          </a:p>
        </p:txBody>
      </p:sp>
      <p:sp>
        <p:nvSpPr>
          <p:cNvPr id="462" name="Google Shape;462;p55"/>
          <p:cNvSpPr txBox="1"/>
          <p:nvPr>
            <p:ph idx="8" type="body"/>
          </p:nvPr>
        </p:nvSpPr>
        <p:spPr>
          <a:xfrm>
            <a:off x="2491150" y="2326750"/>
            <a:ext cx="27381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sz="900"/>
              <a:t>American consumers have a keen interest in rivalries - Coke vs Pepsi, McDonald’s vs Burger King, Del Taco vs Taco Bell, etc.  This is a fun and insightful way to learn how different companies benefit off certain marketing strategies.</a:t>
            </a:r>
            <a:endParaRPr sz="900"/>
          </a:p>
        </p:txBody>
      </p:sp>
      <p:sp>
        <p:nvSpPr>
          <p:cNvPr id="463" name="Google Shape;463;p55"/>
          <p:cNvSpPr txBox="1"/>
          <p:nvPr>
            <p:ph type="title"/>
          </p:nvPr>
        </p:nvSpPr>
        <p:spPr>
          <a:xfrm>
            <a:off x="342900" y="3423725"/>
            <a:ext cx="3457200" cy="9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None/>
            </a:pPr>
            <a:r>
              <a:rPr lang="en"/>
              <a:t>Stakeholders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6"/>
          <p:cNvSpPr txBox="1"/>
          <p:nvPr>
            <p:ph type="title"/>
          </p:nvPr>
        </p:nvSpPr>
        <p:spPr>
          <a:xfrm>
            <a:off x="409800" y="2743200"/>
            <a:ext cx="5648100" cy="240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5</a:t>
            </a:r>
            <a:endParaRPr/>
          </a:p>
        </p:txBody>
      </p:sp>
      <p:sp>
        <p:nvSpPr>
          <p:cNvPr id="469" name="Google Shape;469;p56"/>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Ethical, Legal, Societal Implications</a:t>
            </a:r>
            <a:endParaRPr/>
          </a:p>
        </p:txBody>
      </p:sp>
      <p:pic>
        <p:nvPicPr>
          <p:cNvPr descr="Warehouse workers inspecting a document." id="470" name="Google Shape;470;p56"/>
          <p:cNvPicPr preferRelativeResize="0"/>
          <p:nvPr>
            <p:ph idx="2" type="pic"/>
          </p:nvPr>
        </p:nvPicPr>
        <p:blipFill rotWithShape="1">
          <a:blip r:embed="rId3">
            <a:alphaModFix/>
          </a:blip>
          <a:srcRect b="0" l="27917" r="27917" t="0"/>
          <a:stretch/>
        </p:blipFill>
        <p:spPr>
          <a:xfrm>
            <a:off x="6702550" y="228300"/>
            <a:ext cx="1501500" cy="4691700"/>
          </a:xfrm>
          <a:prstGeom prst="roundRect">
            <a:avLst>
              <a:gd fmla="val 16667" name="adj"/>
            </a:avLst>
          </a:prstGeo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7"/>
          <p:cNvSpPr txBox="1"/>
          <p:nvPr>
            <p:ph type="title"/>
          </p:nvPr>
        </p:nvSpPr>
        <p:spPr>
          <a:xfrm>
            <a:off x="297725" y="339825"/>
            <a:ext cx="21756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Ethical</a:t>
            </a:r>
            <a:endParaRPr/>
          </a:p>
        </p:txBody>
      </p:sp>
      <p:sp>
        <p:nvSpPr>
          <p:cNvPr id="476" name="Google Shape;476;p57"/>
          <p:cNvSpPr txBox="1"/>
          <p:nvPr>
            <p:ph idx="2" type="body"/>
          </p:nvPr>
        </p:nvSpPr>
        <p:spPr>
          <a:xfrm>
            <a:off x="297725" y="874575"/>
            <a:ext cx="2647200" cy="232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Consumers should be aware of how marketing influences their perception and consumption of a product.</a:t>
            </a:r>
            <a:endParaRPr sz="1300"/>
          </a:p>
        </p:txBody>
      </p:sp>
      <p:sp>
        <p:nvSpPr>
          <p:cNvPr id="477" name="Google Shape;477;p57"/>
          <p:cNvSpPr txBox="1"/>
          <p:nvPr>
            <p:ph idx="6" type="title"/>
          </p:nvPr>
        </p:nvSpPr>
        <p:spPr>
          <a:xfrm>
            <a:off x="6167650" y="339825"/>
            <a:ext cx="21756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None/>
            </a:pPr>
            <a:r>
              <a:rPr lang="en"/>
              <a:t>Legal</a:t>
            </a:r>
            <a:endParaRPr/>
          </a:p>
        </p:txBody>
      </p:sp>
      <p:sp>
        <p:nvSpPr>
          <p:cNvPr id="478" name="Google Shape;478;p57"/>
          <p:cNvSpPr txBox="1"/>
          <p:nvPr>
            <p:ph idx="8" type="body"/>
          </p:nvPr>
        </p:nvSpPr>
        <p:spPr>
          <a:xfrm>
            <a:off x="6167650" y="874575"/>
            <a:ext cx="2647200" cy="232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No major legal implications given that all the data is legal and readily available online.</a:t>
            </a:r>
            <a:endParaRPr sz="1300"/>
          </a:p>
          <a:p>
            <a:pPr indent="0" lvl="0" marL="0" rtl="0" algn="l">
              <a:spcBef>
                <a:spcPts val="0"/>
              </a:spcBef>
              <a:spcAft>
                <a:spcPts val="0"/>
              </a:spcAft>
              <a:buNone/>
            </a:pPr>
            <a:r>
              <a:t/>
            </a:r>
            <a:endParaRPr/>
          </a:p>
        </p:txBody>
      </p:sp>
      <p:sp>
        <p:nvSpPr>
          <p:cNvPr id="479" name="Google Shape;479;p57"/>
          <p:cNvSpPr txBox="1"/>
          <p:nvPr>
            <p:ph idx="3" type="title"/>
          </p:nvPr>
        </p:nvSpPr>
        <p:spPr>
          <a:xfrm>
            <a:off x="3232700" y="1526050"/>
            <a:ext cx="2175600" cy="6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None/>
            </a:pPr>
            <a:r>
              <a:rPr lang="en"/>
              <a:t>Societal</a:t>
            </a:r>
            <a:endParaRPr/>
          </a:p>
        </p:txBody>
      </p:sp>
      <p:sp>
        <p:nvSpPr>
          <p:cNvPr id="480" name="Google Shape;480;p57"/>
          <p:cNvSpPr txBox="1"/>
          <p:nvPr>
            <p:ph idx="5" type="body"/>
          </p:nvPr>
        </p:nvSpPr>
        <p:spPr>
          <a:xfrm>
            <a:off x="3232675" y="1923050"/>
            <a:ext cx="2647200" cy="246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Information is power!!!!</a:t>
            </a:r>
            <a:endParaRPr sz="1300"/>
          </a:p>
          <a:p>
            <a:pPr indent="-311150" lvl="0" marL="457200" rtl="0" algn="l">
              <a:spcBef>
                <a:spcPts val="0"/>
              </a:spcBef>
              <a:spcAft>
                <a:spcPts val="0"/>
              </a:spcAft>
              <a:buSzPts val="1300"/>
              <a:buChar char="-"/>
            </a:pPr>
            <a:r>
              <a:rPr lang="en" sz="1300"/>
              <a:t>Granting the everyday American information about how their purchases have real effects on different companies.</a:t>
            </a:r>
            <a:endParaRPr sz="1300"/>
          </a:p>
          <a:p>
            <a:pPr indent="-311150" lvl="0" marL="457200" rtl="0" algn="l">
              <a:spcBef>
                <a:spcPts val="0"/>
              </a:spcBef>
              <a:spcAft>
                <a:spcPts val="0"/>
              </a:spcAft>
              <a:buSzPts val="1300"/>
              <a:buChar char="-"/>
            </a:pPr>
            <a:r>
              <a:rPr lang="en" sz="1300"/>
              <a:t>Potential investors can use this knowledge to adapt new strategies when buying and selling Coca-Cola and PepsiCo stocks.</a:t>
            </a:r>
            <a:endParaRPr sz="1300"/>
          </a:p>
        </p:txBody>
      </p:sp>
      <p:sp>
        <p:nvSpPr>
          <p:cNvPr id="481" name="Google Shape;481;p57"/>
          <p:cNvSpPr txBox="1"/>
          <p:nvPr>
            <p:ph idx="13" type="title"/>
          </p:nvPr>
        </p:nvSpPr>
        <p:spPr>
          <a:xfrm>
            <a:off x="336850" y="3751925"/>
            <a:ext cx="2485800" cy="89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6700"/>
              <a:t>Ethical</a:t>
            </a:r>
            <a:endParaRPr sz="6700"/>
          </a:p>
        </p:txBody>
      </p:sp>
      <p:sp>
        <p:nvSpPr>
          <p:cNvPr id="482" name="Google Shape;482;p57"/>
          <p:cNvSpPr txBox="1"/>
          <p:nvPr>
            <p:ph idx="14" type="title"/>
          </p:nvPr>
        </p:nvSpPr>
        <p:spPr>
          <a:xfrm>
            <a:off x="3363725" y="339825"/>
            <a:ext cx="2485800" cy="89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700"/>
              <a:t>Societal</a:t>
            </a:r>
            <a:endParaRPr sz="4700"/>
          </a:p>
        </p:txBody>
      </p:sp>
      <p:sp>
        <p:nvSpPr>
          <p:cNvPr id="483" name="Google Shape;483;p57"/>
          <p:cNvSpPr txBox="1"/>
          <p:nvPr>
            <p:ph idx="15" type="title"/>
          </p:nvPr>
        </p:nvSpPr>
        <p:spPr>
          <a:xfrm>
            <a:off x="6098100" y="3751925"/>
            <a:ext cx="2817000" cy="895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Legal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8"/>
          <p:cNvSpPr txBox="1"/>
          <p:nvPr>
            <p:ph type="title"/>
          </p:nvPr>
        </p:nvSpPr>
        <p:spPr>
          <a:xfrm>
            <a:off x="409800" y="2743200"/>
            <a:ext cx="5648100" cy="240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6</a:t>
            </a:r>
            <a:endParaRPr/>
          </a:p>
        </p:txBody>
      </p:sp>
      <p:sp>
        <p:nvSpPr>
          <p:cNvPr id="489" name="Google Shape;489;p58"/>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pic>
        <p:nvPicPr>
          <p:cNvPr descr="Warehouse worker in shirt and glasses." id="490" name="Google Shape;490;p58"/>
          <p:cNvPicPr preferRelativeResize="0"/>
          <p:nvPr>
            <p:ph idx="2" type="pic"/>
          </p:nvPr>
        </p:nvPicPr>
        <p:blipFill rotWithShape="1">
          <a:blip r:embed="rId3">
            <a:alphaModFix/>
          </a:blip>
          <a:srcRect b="0" l="29419" r="49219" t="0"/>
          <a:stretch/>
        </p:blipFill>
        <p:spPr>
          <a:xfrm>
            <a:off x="6702550" y="228300"/>
            <a:ext cx="1501500" cy="4691700"/>
          </a:xfrm>
          <a:prstGeom prst="roundRect">
            <a:avLst>
              <a:gd fmla="val 16667" name="adj"/>
            </a:avLst>
          </a:prstGeom>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9"/>
          <p:cNvSpPr txBox="1"/>
          <p:nvPr>
            <p:ph type="title"/>
          </p:nvPr>
        </p:nvSpPr>
        <p:spPr>
          <a:xfrm>
            <a:off x="345750" y="3423713"/>
            <a:ext cx="4168800" cy="9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496" name="Google Shape;496;p59"/>
          <p:cNvSpPr txBox="1"/>
          <p:nvPr>
            <p:ph idx="1" type="subTitle"/>
          </p:nvPr>
        </p:nvSpPr>
        <p:spPr>
          <a:xfrm>
            <a:off x="342900" y="223625"/>
            <a:ext cx="20283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PROCESS 1</a:t>
            </a:r>
            <a:endParaRPr/>
          </a:p>
        </p:txBody>
      </p:sp>
      <p:sp>
        <p:nvSpPr>
          <p:cNvPr id="497" name="Google Shape;497;p59"/>
          <p:cNvSpPr txBox="1"/>
          <p:nvPr>
            <p:ph idx="2" type="body"/>
          </p:nvPr>
        </p:nvSpPr>
        <p:spPr>
          <a:xfrm>
            <a:off x="2167777" y="223625"/>
            <a:ext cx="23469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Cleaning the data, converting to tables, merging when necessary.</a:t>
            </a:r>
            <a:endParaRPr/>
          </a:p>
        </p:txBody>
      </p:sp>
      <p:sp>
        <p:nvSpPr>
          <p:cNvPr id="498" name="Google Shape;498;p59"/>
          <p:cNvSpPr txBox="1"/>
          <p:nvPr>
            <p:ph idx="3" type="subTitle"/>
          </p:nvPr>
        </p:nvSpPr>
        <p:spPr>
          <a:xfrm>
            <a:off x="342947" y="1275188"/>
            <a:ext cx="20283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PROCESS 3</a:t>
            </a:r>
            <a:endParaRPr/>
          </a:p>
        </p:txBody>
      </p:sp>
      <p:sp>
        <p:nvSpPr>
          <p:cNvPr id="499" name="Google Shape;499;p59"/>
          <p:cNvSpPr txBox="1"/>
          <p:nvPr>
            <p:ph idx="4" type="body"/>
          </p:nvPr>
        </p:nvSpPr>
        <p:spPr>
          <a:xfrm>
            <a:off x="2167820" y="1275188"/>
            <a:ext cx="23469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Implementing necessary and helpful data models.</a:t>
            </a:r>
            <a:endParaRPr/>
          </a:p>
        </p:txBody>
      </p:sp>
      <p:sp>
        <p:nvSpPr>
          <p:cNvPr id="500" name="Google Shape;500;p59"/>
          <p:cNvSpPr txBox="1"/>
          <p:nvPr>
            <p:ph idx="5" type="subTitle"/>
          </p:nvPr>
        </p:nvSpPr>
        <p:spPr>
          <a:xfrm>
            <a:off x="342947" y="2326750"/>
            <a:ext cx="20283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PROCESS 5</a:t>
            </a:r>
            <a:endParaRPr/>
          </a:p>
        </p:txBody>
      </p:sp>
      <p:sp>
        <p:nvSpPr>
          <p:cNvPr id="501" name="Google Shape;501;p59"/>
          <p:cNvSpPr txBox="1"/>
          <p:nvPr>
            <p:ph idx="6" type="body"/>
          </p:nvPr>
        </p:nvSpPr>
        <p:spPr>
          <a:xfrm>
            <a:off x="2167820" y="2326750"/>
            <a:ext cx="23469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Make adjustments, different models, etc.</a:t>
            </a:r>
            <a:endParaRPr/>
          </a:p>
        </p:txBody>
      </p:sp>
      <p:sp>
        <p:nvSpPr>
          <p:cNvPr id="502" name="Google Shape;502;p59"/>
          <p:cNvSpPr txBox="1"/>
          <p:nvPr>
            <p:ph idx="8" type="subTitle"/>
          </p:nvPr>
        </p:nvSpPr>
        <p:spPr>
          <a:xfrm>
            <a:off x="4749850" y="223650"/>
            <a:ext cx="19083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PROCESS 2</a:t>
            </a:r>
            <a:endParaRPr/>
          </a:p>
        </p:txBody>
      </p:sp>
      <p:sp>
        <p:nvSpPr>
          <p:cNvPr id="503" name="Google Shape;503;p59"/>
          <p:cNvSpPr txBox="1"/>
          <p:nvPr>
            <p:ph idx="9" type="body"/>
          </p:nvPr>
        </p:nvSpPr>
        <p:spPr>
          <a:xfrm>
            <a:off x="6574314" y="223638"/>
            <a:ext cx="23469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Seeing overall trends.</a:t>
            </a:r>
            <a:endParaRPr/>
          </a:p>
        </p:txBody>
      </p:sp>
      <p:sp>
        <p:nvSpPr>
          <p:cNvPr id="504" name="Google Shape;504;p59"/>
          <p:cNvSpPr txBox="1"/>
          <p:nvPr>
            <p:ph idx="13" type="subTitle"/>
          </p:nvPr>
        </p:nvSpPr>
        <p:spPr>
          <a:xfrm>
            <a:off x="4749894" y="1275213"/>
            <a:ext cx="19083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PROCESS 4</a:t>
            </a:r>
            <a:endParaRPr/>
          </a:p>
        </p:txBody>
      </p:sp>
      <p:sp>
        <p:nvSpPr>
          <p:cNvPr id="505" name="Google Shape;505;p59"/>
          <p:cNvSpPr txBox="1"/>
          <p:nvPr>
            <p:ph idx="14" type="body"/>
          </p:nvPr>
        </p:nvSpPr>
        <p:spPr>
          <a:xfrm>
            <a:off x="6574357" y="1275200"/>
            <a:ext cx="23469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Analyze what it reveals.</a:t>
            </a:r>
            <a:endParaRPr/>
          </a:p>
        </p:txBody>
      </p:sp>
      <p:sp>
        <p:nvSpPr>
          <p:cNvPr id="506" name="Google Shape;506;p59"/>
          <p:cNvSpPr txBox="1"/>
          <p:nvPr>
            <p:ph idx="15" type="subTitle"/>
          </p:nvPr>
        </p:nvSpPr>
        <p:spPr>
          <a:xfrm>
            <a:off x="4749894" y="2326775"/>
            <a:ext cx="19083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PROCESS 6</a:t>
            </a:r>
            <a:endParaRPr/>
          </a:p>
        </p:txBody>
      </p:sp>
      <p:sp>
        <p:nvSpPr>
          <p:cNvPr id="507" name="Google Shape;507;p59"/>
          <p:cNvSpPr txBox="1"/>
          <p:nvPr>
            <p:ph idx="16" type="body"/>
          </p:nvPr>
        </p:nvSpPr>
        <p:spPr>
          <a:xfrm>
            <a:off x="6574357" y="2326763"/>
            <a:ext cx="23469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Put everything together to bring a deliverable/result next presentation.</a:t>
            </a:r>
            <a:endParaRPr/>
          </a:p>
        </p:txBody>
      </p:sp>
      <p:sp>
        <p:nvSpPr>
          <p:cNvPr id="508" name="Google Shape;508;p59"/>
          <p:cNvSpPr txBox="1"/>
          <p:nvPr>
            <p:ph idx="17" type="body"/>
          </p:nvPr>
        </p:nvSpPr>
        <p:spPr>
          <a:xfrm>
            <a:off x="4634650" y="3423725"/>
            <a:ext cx="3452100" cy="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None/>
            </a:pPr>
            <a:r>
              <a:rPr lang="en"/>
              <a:t>I believe data analysis is a constant back and forth of progress, analysis, then trying a different and potentially better approach.  This will allow for the best possible </a:t>
            </a:r>
            <a:r>
              <a:rPr lang="en"/>
              <a:t>concrete result.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pic>
        <p:nvPicPr>
          <p:cNvPr id="513" name="Google Shape;513;p60"/>
          <p:cNvPicPr preferRelativeResize="0"/>
          <p:nvPr>
            <p:ph idx="2" type="pic"/>
          </p:nvPr>
        </p:nvPicPr>
        <p:blipFill rotWithShape="1">
          <a:blip r:embed="rId3">
            <a:alphaModFix/>
          </a:blip>
          <a:srcRect b="34976" l="0" r="0" t="34973"/>
          <a:stretch/>
        </p:blipFill>
        <p:spPr>
          <a:xfrm>
            <a:off x="228600" y="223625"/>
            <a:ext cx="8686800" cy="1736700"/>
          </a:xfrm>
          <a:prstGeom prst="roundRect">
            <a:avLst>
              <a:gd fmla="val 16667" name="adj"/>
            </a:avLst>
          </a:prstGeom>
        </p:spPr>
      </p:pic>
      <p:sp>
        <p:nvSpPr>
          <p:cNvPr id="514" name="Google Shape;514;p60"/>
          <p:cNvSpPr txBox="1"/>
          <p:nvPr>
            <p:ph type="title"/>
          </p:nvPr>
        </p:nvSpPr>
        <p:spPr>
          <a:xfrm>
            <a:off x="3086100" y="2527425"/>
            <a:ext cx="5769300" cy="239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1400"/>
              <a:t>THANK YOU</a:t>
            </a:r>
            <a:endParaRPr sz="11400"/>
          </a:p>
        </p:txBody>
      </p:sp>
      <p:sp>
        <p:nvSpPr>
          <p:cNvPr id="515" name="Google Shape;515;p60"/>
          <p:cNvSpPr txBox="1"/>
          <p:nvPr>
            <p:ph idx="1" type="body"/>
          </p:nvPr>
        </p:nvSpPr>
        <p:spPr>
          <a:xfrm>
            <a:off x="228600" y="1960325"/>
            <a:ext cx="2262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 and Malena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p:nvPr/>
        </p:nvSpPr>
        <p:spPr>
          <a:xfrm>
            <a:off x="228588" y="223625"/>
            <a:ext cx="1572000" cy="516600"/>
          </a:xfrm>
          <a:prstGeom prst="roundRect">
            <a:avLst>
              <a:gd fmla="val 33319" name="adj"/>
            </a:avLst>
          </a:prstGeom>
          <a:solidFill>
            <a:schemeClr val="dk2"/>
          </a:solid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lt1"/>
              </a:buClr>
              <a:buSzPts val="1100"/>
              <a:buNone/>
            </a:pPr>
            <a:r>
              <a:rPr b="1" lang="en" sz="2400">
                <a:solidFill>
                  <a:schemeClr val="lt1"/>
                </a:solidFill>
                <a:latin typeface="Darker Grotesque"/>
                <a:ea typeface="Darker Grotesque"/>
                <a:cs typeface="Darker Grotesque"/>
                <a:sym typeface="Darker Grotesque"/>
              </a:rPr>
              <a:t>AGENDA</a:t>
            </a:r>
            <a:endParaRPr sz="2400">
              <a:solidFill>
                <a:schemeClr val="lt1"/>
              </a:solidFill>
              <a:latin typeface="Darker Grotesque"/>
              <a:ea typeface="Darker Grotesque"/>
              <a:cs typeface="Darker Grotesque"/>
              <a:sym typeface="Darker Grotesque"/>
            </a:endParaRPr>
          </a:p>
        </p:txBody>
      </p:sp>
      <p:sp>
        <p:nvSpPr>
          <p:cNvPr id="375" name="Google Shape;375;p47"/>
          <p:cNvSpPr/>
          <p:nvPr/>
        </p:nvSpPr>
        <p:spPr>
          <a:xfrm>
            <a:off x="228600" y="898969"/>
            <a:ext cx="1572000" cy="516600"/>
          </a:xfrm>
          <a:prstGeom prst="roundRect">
            <a:avLst>
              <a:gd fmla="val 3331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lt1"/>
              </a:buClr>
              <a:buSzPts val="1100"/>
              <a:buNone/>
            </a:pPr>
            <a:r>
              <a:rPr b="1" lang="en" sz="2400">
                <a:solidFill>
                  <a:schemeClr val="dk1"/>
                </a:solidFill>
                <a:latin typeface="Darker Grotesque"/>
                <a:ea typeface="Darker Grotesque"/>
                <a:cs typeface="Darker Grotesque"/>
                <a:sym typeface="Darker Grotesque"/>
              </a:rPr>
              <a:t>01</a:t>
            </a:r>
            <a:endParaRPr sz="2400">
              <a:solidFill>
                <a:schemeClr val="dk1"/>
              </a:solidFill>
              <a:latin typeface="Darker Grotesque"/>
              <a:ea typeface="Darker Grotesque"/>
              <a:cs typeface="Darker Grotesque"/>
              <a:sym typeface="Darker Grotesque"/>
            </a:endParaRPr>
          </a:p>
        </p:txBody>
      </p:sp>
      <p:sp>
        <p:nvSpPr>
          <p:cNvPr id="376" name="Google Shape;376;p47"/>
          <p:cNvSpPr/>
          <p:nvPr/>
        </p:nvSpPr>
        <p:spPr>
          <a:xfrm>
            <a:off x="1929750" y="898975"/>
            <a:ext cx="5116500" cy="516600"/>
          </a:xfrm>
          <a:prstGeom prst="roundRect">
            <a:avLst>
              <a:gd fmla="val 33319" name="adj"/>
            </a:avLst>
          </a:prstGeom>
          <a:solidFill>
            <a:schemeClr val="dk1"/>
          </a:solidFill>
          <a:ln>
            <a:noFill/>
          </a:ln>
        </p:spPr>
        <p:txBody>
          <a:bodyPr anchorCtr="0" anchor="ctr" bIns="91425" lIns="91425" spcFirstLastPara="1" rIns="91425" wrap="square" tIns="91425">
            <a:noAutofit/>
          </a:bodyPr>
          <a:lstStyle/>
          <a:p>
            <a:pPr indent="0" lvl="0" marL="85725" rtl="0" algn="l">
              <a:lnSpc>
                <a:spcPct val="80000"/>
              </a:lnSpc>
              <a:spcBef>
                <a:spcPts val="0"/>
              </a:spcBef>
              <a:spcAft>
                <a:spcPts val="0"/>
              </a:spcAft>
              <a:buClr>
                <a:schemeClr val="lt1"/>
              </a:buClr>
              <a:buSzPts val="1100"/>
              <a:buNone/>
            </a:pPr>
            <a:r>
              <a:rPr b="1" lang="en" sz="2400">
                <a:solidFill>
                  <a:schemeClr val="lt1"/>
                </a:solidFill>
                <a:latin typeface="Darker Grotesque"/>
                <a:ea typeface="Darker Grotesque"/>
                <a:cs typeface="Darker Grotesque"/>
                <a:sym typeface="Darker Grotesque"/>
              </a:rPr>
              <a:t>Tractable Data</a:t>
            </a:r>
            <a:endParaRPr sz="2400">
              <a:solidFill>
                <a:schemeClr val="lt1"/>
              </a:solidFill>
              <a:latin typeface="Darker Grotesque"/>
              <a:ea typeface="Darker Grotesque"/>
              <a:cs typeface="Darker Grotesque"/>
              <a:sym typeface="Darker Grotesque"/>
            </a:endParaRPr>
          </a:p>
        </p:txBody>
      </p:sp>
      <p:sp>
        <p:nvSpPr>
          <p:cNvPr id="377" name="Google Shape;377;p47"/>
          <p:cNvSpPr/>
          <p:nvPr/>
        </p:nvSpPr>
        <p:spPr>
          <a:xfrm>
            <a:off x="228588" y="1601344"/>
            <a:ext cx="1572000" cy="516600"/>
          </a:xfrm>
          <a:prstGeom prst="roundRect">
            <a:avLst>
              <a:gd fmla="val 3331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lt1"/>
              </a:buClr>
              <a:buSzPts val="1100"/>
              <a:buNone/>
            </a:pPr>
            <a:r>
              <a:rPr b="1" lang="en" sz="2400">
                <a:solidFill>
                  <a:schemeClr val="dk1"/>
                </a:solidFill>
                <a:latin typeface="Darker Grotesque"/>
                <a:ea typeface="Darker Grotesque"/>
                <a:cs typeface="Darker Grotesque"/>
                <a:sym typeface="Darker Grotesque"/>
              </a:rPr>
              <a:t>02</a:t>
            </a:r>
            <a:endParaRPr sz="2400">
              <a:solidFill>
                <a:schemeClr val="dk1"/>
              </a:solidFill>
              <a:latin typeface="Darker Grotesque"/>
              <a:ea typeface="Darker Grotesque"/>
              <a:cs typeface="Darker Grotesque"/>
              <a:sym typeface="Darker Grotesque"/>
            </a:endParaRPr>
          </a:p>
        </p:txBody>
      </p:sp>
      <p:sp>
        <p:nvSpPr>
          <p:cNvPr id="378" name="Google Shape;378;p47"/>
          <p:cNvSpPr/>
          <p:nvPr/>
        </p:nvSpPr>
        <p:spPr>
          <a:xfrm>
            <a:off x="228588" y="2267344"/>
            <a:ext cx="1572000" cy="516600"/>
          </a:xfrm>
          <a:prstGeom prst="roundRect">
            <a:avLst>
              <a:gd fmla="val 3331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lt1"/>
              </a:buClr>
              <a:buSzPts val="1100"/>
              <a:buNone/>
            </a:pPr>
            <a:r>
              <a:rPr b="1" lang="en" sz="2400">
                <a:solidFill>
                  <a:schemeClr val="dk1"/>
                </a:solidFill>
                <a:latin typeface="Darker Grotesque"/>
                <a:ea typeface="Darker Grotesque"/>
                <a:cs typeface="Darker Grotesque"/>
                <a:sym typeface="Darker Grotesque"/>
              </a:rPr>
              <a:t>03</a:t>
            </a:r>
            <a:endParaRPr sz="2400">
              <a:solidFill>
                <a:schemeClr val="dk1"/>
              </a:solidFill>
              <a:latin typeface="Darker Grotesque"/>
              <a:ea typeface="Darker Grotesque"/>
              <a:cs typeface="Darker Grotesque"/>
              <a:sym typeface="Darker Grotesque"/>
            </a:endParaRPr>
          </a:p>
        </p:txBody>
      </p:sp>
      <p:sp>
        <p:nvSpPr>
          <p:cNvPr id="379" name="Google Shape;379;p47"/>
          <p:cNvSpPr/>
          <p:nvPr/>
        </p:nvSpPr>
        <p:spPr>
          <a:xfrm>
            <a:off x="228588" y="2938494"/>
            <a:ext cx="1572000" cy="516600"/>
          </a:xfrm>
          <a:prstGeom prst="roundRect">
            <a:avLst>
              <a:gd fmla="val 3331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lt1"/>
              </a:buClr>
              <a:buSzPts val="1100"/>
              <a:buNone/>
            </a:pPr>
            <a:r>
              <a:rPr b="1" lang="en" sz="2400">
                <a:solidFill>
                  <a:schemeClr val="dk1"/>
                </a:solidFill>
                <a:latin typeface="Darker Grotesque"/>
                <a:ea typeface="Darker Grotesque"/>
                <a:cs typeface="Darker Grotesque"/>
                <a:sym typeface="Darker Grotesque"/>
              </a:rPr>
              <a:t>04</a:t>
            </a:r>
            <a:endParaRPr sz="2400">
              <a:solidFill>
                <a:schemeClr val="dk1"/>
              </a:solidFill>
              <a:latin typeface="Darker Grotesque"/>
              <a:ea typeface="Darker Grotesque"/>
              <a:cs typeface="Darker Grotesque"/>
              <a:sym typeface="Darker Grotesque"/>
            </a:endParaRPr>
          </a:p>
        </p:txBody>
      </p:sp>
      <p:sp>
        <p:nvSpPr>
          <p:cNvPr id="380" name="Google Shape;380;p47"/>
          <p:cNvSpPr/>
          <p:nvPr/>
        </p:nvSpPr>
        <p:spPr>
          <a:xfrm>
            <a:off x="228588" y="3607057"/>
            <a:ext cx="1572000" cy="516600"/>
          </a:xfrm>
          <a:prstGeom prst="roundRect">
            <a:avLst>
              <a:gd fmla="val 3331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lt1"/>
              </a:buClr>
              <a:buSzPts val="1100"/>
              <a:buNone/>
            </a:pPr>
            <a:r>
              <a:rPr b="1" lang="en" sz="2400">
                <a:solidFill>
                  <a:schemeClr val="dk1"/>
                </a:solidFill>
                <a:latin typeface="Darker Grotesque"/>
                <a:ea typeface="Darker Grotesque"/>
                <a:cs typeface="Darker Grotesque"/>
                <a:sym typeface="Darker Grotesque"/>
              </a:rPr>
              <a:t>05</a:t>
            </a:r>
            <a:endParaRPr sz="2400">
              <a:solidFill>
                <a:schemeClr val="dk1"/>
              </a:solidFill>
              <a:latin typeface="Darker Grotesque"/>
              <a:ea typeface="Darker Grotesque"/>
              <a:cs typeface="Darker Grotesque"/>
              <a:sym typeface="Darker Grotesque"/>
            </a:endParaRPr>
          </a:p>
        </p:txBody>
      </p:sp>
      <p:sp>
        <p:nvSpPr>
          <p:cNvPr id="381" name="Google Shape;381;p47"/>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Culture of Competition: Coke vs Pepsi</a:t>
            </a:r>
            <a:endParaRPr/>
          </a:p>
        </p:txBody>
      </p:sp>
      <p:sp>
        <p:nvSpPr>
          <p:cNvPr id="382" name="Google Shape;382;p47"/>
          <p:cNvSpPr/>
          <p:nvPr/>
        </p:nvSpPr>
        <p:spPr>
          <a:xfrm>
            <a:off x="1929750" y="1583175"/>
            <a:ext cx="5116500" cy="516600"/>
          </a:xfrm>
          <a:prstGeom prst="roundRect">
            <a:avLst>
              <a:gd fmla="val 33319" name="adj"/>
            </a:avLst>
          </a:prstGeom>
          <a:solidFill>
            <a:schemeClr val="dk1"/>
          </a:solidFill>
          <a:ln>
            <a:noFill/>
          </a:ln>
        </p:spPr>
        <p:txBody>
          <a:bodyPr anchorCtr="0" anchor="ctr" bIns="91425" lIns="200025" spcFirstLastPara="1" rIns="91425" wrap="square" tIns="91425">
            <a:noAutofit/>
          </a:bodyPr>
          <a:lstStyle/>
          <a:p>
            <a:pPr indent="0" lvl="0" marL="0" rtl="0" algn="l">
              <a:lnSpc>
                <a:spcPct val="80000"/>
              </a:lnSpc>
              <a:spcBef>
                <a:spcPts val="0"/>
              </a:spcBef>
              <a:spcAft>
                <a:spcPts val="0"/>
              </a:spcAft>
              <a:buClr>
                <a:schemeClr val="lt1"/>
              </a:buClr>
              <a:buSzPts val="1100"/>
              <a:buNone/>
            </a:pPr>
            <a:r>
              <a:rPr b="1" lang="en" sz="2400">
                <a:solidFill>
                  <a:schemeClr val="lt1"/>
                </a:solidFill>
                <a:latin typeface="Darker Grotesque"/>
                <a:ea typeface="Darker Grotesque"/>
                <a:cs typeface="Darker Grotesque"/>
                <a:sym typeface="Darker Grotesque"/>
              </a:rPr>
              <a:t>Data Retrieval</a:t>
            </a:r>
            <a:endParaRPr sz="2400">
              <a:solidFill>
                <a:schemeClr val="lt1"/>
              </a:solidFill>
              <a:latin typeface="Darker Grotesque"/>
              <a:ea typeface="Darker Grotesque"/>
              <a:cs typeface="Darker Grotesque"/>
              <a:sym typeface="Darker Grotesque"/>
            </a:endParaRPr>
          </a:p>
        </p:txBody>
      </p:sp>
      <p:sp>
        <p:nvSpPr>
          <p:cNvPr id="383" name="Google Shape;383;p47"/>
          <p:cNvSpPr/>
          <p:nvPr/>
        </p:nvSpPr>
        <p:spPr>
          <a:xfrm>
            <a:off x="1929750" y="2258275"/>
            <a:ext cx="5116500" cy="516600"/>
          </a:xfrm>
          <a:prstGeom prst="roundRect">
            <a:avLst>
              <a:gd fmla="val 33319" name="adj"/>
            </a:avLst>
          </a:prstGeom>
          <a:solidFill>
            <a:schemeClr val="dk1"/>
          </a:solidFill>
          <a:ln>
            <a:noFill/>
          </a:ln>
        </p:spPr>
        <p:txBody>
          <a:bodyPr anchorCtr="0" anchor="ctr" bIns="91425" lIns="91425" spcFirstLastPara="1" rIns="91425" wrap="square" tIns="91425">
            <a:noAutofit/>
          </a:bodyPr>
          <a:lstStyle/>
          <a:p>
            <a:pPr indent="0" lvl="0" marL="85725" rtl="0" algn="l">
              <a:lnSpc>
                <a:spcPct val="80000"/>
              </a:lnSpc>
              <a:spcBef>
                <a:spcPts val="0"/>
              </a:spcBef>
              <a:spcAft>
                <a:spcPts val="0"/>
              </a:spcAft>
              <a:buClr>
                <a:schemeClr val="lt1"/>
              </a:buClr>
              <a:buSzPts val="1100"/>
              <a:buNone/>
            </a:pPr>
            <a:r>
              <a:rPr b="1" lang="en" sz="2400">
                <a:solidFill>
                  <a:schemeClr val="lt1"/>
                </a:solidFill>
                <a:latin typeface="Darker Grotesque"/>
                <a:ea typeface="Darker Grotesque"/>
                <a:cs typeface="Darker Grotesque"/>
                <a:sym typeface="Darker Grotesque"/>
              </a:rPr>
              <a:t>Model</a:t>
            </a:r>
            <a:endParaRPr sz="2400">
              <a:solidFill>
                <a:schemeClr val="lt1"/>
              </a:solidFill>
              <a:latin typeface="Darker Grotesque"/>
              <a:ea typeface="Darker Grotesque"/>
              <a:cs typeface="Darker Grotesque"/>
              <a:sym typeface="Darker Grotesque"/>
            </a:endParaRPr>
          </a:p>
        </p:txBody>
      </p:sp>
      <p:sp>
        <p:nvSpPr>
          <p:cNvPr id="384" name="Google Shape;384;p47"/>
          <p:cNvSpPr/>
          <p:nvPr/>
        </p:nvSpPr>
        <p:spPr>
          <a:xfrm>
            <a:off x="1983325" y="3608475"/>
            <a:ext cx="5062800" cy="516600"/>
          </a:xfrm>
          <a:prstGeom prst="roundRect">
            <a:avLst>
              <a:gd fmla="val 33319" name="adj"/>
            </a:avLst>
          </a:prstGeom>
          <a:solidFill>
            <a:schemeClr val="dk1"/>
          </a:solidFill>
          <a:ln>
            <a:noFill/>
          </a:ln>
        </p:spPr>
        <p:txBody>
          <a:bodyPr anchorCtr="0" anchor="ctr" bIns="91425" lIns="91425" spcFirstLastPara="1" rIns="91425" wrap="square" tIns="91425">
            <a:noAutofit/>
          </a:bodyPr>
          <a:lstStyle/>
          <a:p>
            <a:pPr indent="0" lvl="0" marL="85725" rtl="0" algn="l">
              <a:lnSpc>
                <a:spcPct val="80000"/>
              </a:lnSpc>
              <a:spcBef>
                <a:spcPts val="0"/>
              </a:spcBef>
              <a:spcAft>
                <a:spcPts val="0"/>
              </a:spcAft>
              <a:buClr>
                <a:schemeClr val="lt1"/>
              </a:buClr>
              <a:buSzPts val="1100"/>
              <a:buNone/>
            </a:pPr>
            <a:r>
              <a:rPr b="1" lang="en" sz="2400">
                <a:solidFill>
                  <a:schemeClr val="lt1"/>
                </a:solidFill>
                <a:latin typeface="Darker Grotesque"/>
                <a:ea typeface="Darker Grotesque"/>
                <a:cs typeface="Darker Grotesque"/>
                <a:sym typeface="Darker Grotesque"/>
              </a:rPr>
              <a:t>Ethical, legal, societal implications</a:t>
            </a:r>
            <a:endParaRPr sz="2400">
              <a:solidFill>
                <a:schemeClr val="lt1"/>
              </a:solidFill>
              <a:latin typeface="Darker Grotesque"/>
              <a:ea typeface="Darker Grotesque"/>
              <a:cs typeface="Darker Grotesque"/>
              <a:sym typeface="Darker Grotesque"/>
            </a:endParaRPr>
          </a:p>
        </p:txBody>
      </p:sp>
      <p:sp>
        <p:nvSpPr>
          <p:cNvPr id="385" name="Google Shape;385;p47"/>
          <p:cNvSpPr/>
          <p:nvPr/>
        </p:nvSpPr>
        <p:spPr>
          <a:xfrm>
            <a:off x="1957950" y="2933375"/>
            <a:ext cx="5062800" cy="516600"/>
          </a:xfrm>
          <a:prstGeom prst="roundRect">
            <a:avLst>
              <a:gd fmla="val 33319" name="adj"/>
            </a:avLst>
          </a:prstGeom>
          <a:solidFill>
            <a:schemeClr val="dk1"/>
          </a:solidFill>
          <a:ln>
            <a:noFill/>
          </a:ln>
        </p:spPr>
        <p:txBody>
          <a:bodyPr anchorCtr="0" anchor="ctr" bIns="91425" lIns="91425" spcFirstLastPara="1" rIns="91425" wrap="square" tIns="91425">
            <a:noAutofit/>
          </a:bodyPr>
          <a:lstStyle/>
          <a:p>
            <a:pPr indent="0" lvl="0" marL="85725" rtl="0" algn="l">
              <a:lnSpc>
                <a:spcPct val="80000"/>
              </a:lnSpc>
              <a:spcBef>
                <a:spcPts val="0"/>
              </a:spcBef>
              <a:spcAft>
                <a:spcPts val="0"/>
              </a:spcAft>
              <a:buClr>
                <a:schemeClr val="lt1"/>
              </a:buClr>
              <a:buSzPts val="1100"/>
              <a:buNone/>
            </a:pPr>
            <a:r>
              <a:rPr b="1" lang="en" sz="2400">
                <a:solidFill>
                  <a:schemeClr val="lt1"/>
                </a:solidFill>
                <a:latin typeface="Darker Grotesque"/>
                <a:ea typeface="Darker Grotesque"/>
                <a:cs typeface="Darker Grotesque"/>
                <a:sym typeface="Darker Grotesque"/>
              </a:rPr>
              <a:t>Implications for Stakeholders</a:t>
            </a:r>
            <a:endParaRPr sz="2400">
              <a:solidFill>
                <a:schemeClr val="lt1"/>
              </a:solidFill>
              <a:latin typeface="Darker Grotesque"/>
              <a:ea typeface="Darker Grotesque"/>
              <a:cs typeface="Darker Grotesque"/>
              <a:sym typeface="Darker Grotesque"/>
            </a:endParaRPr>
          </a:p>
        </p:txBody>
      </p:sp>
      <p:sp>
        <p:nvSpPr>
          <p:cNvPr id="386" name="Google Shape;386;p47"/>
          <p:cNvSpPr/>
          <p:nvPr/>
        </p:nvSpPr>
        <p:spPr>
          <a:xfrm>
            <a:off x="228588" y="4275607"/>
            <a:ext cx="1572000" cy="516600"/>
          </a:xfrm>
          <a:prstGeom prst="roundRect">
            <a:avLst>
              <a:gd fmla="val 3331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lt1"/>
              </a:buClr>
              <a:buSzPts val="1100"/>
              <a:buNone/>
            </a:pPr>
            <a:r>
              <a:rPr b="1" lang="en" sz="2400">
                <a:solidFill>
                  <a:schemeClr val="dk1"/>
                </a:solidFill>
                <a:latin typeface="Darker Grotesque"/>
                <a:ea typeface="Darker Grotesque"/>
                <a:cs typeface="Darker Grotesque"/>
                <a:sym typeface="Darker Grotesque"/>
              </a:rPr>
              <a:t>06</a:t>
            </a:r>
            <a:endParaRPr sz="2400">
              <a:solidFill>
                <a:schemeClr val="dk1"/>
              </a:solidFill>
              <a:latin typeface="Darker Grotesque"/>
              <a:ea typeface="Darker Grotesque"/>
              <a:cs typeface="Darker Grotesque"/>
              <a:sym typeface="Darker Grotesque"/>
            </a:endParaRPr>
          </a:p>
        </p:txBody>
      </p:sp>
      <p:sp>
        <p:nvSpPr>
          <p:cNvPr id="387" name="Google Shape;387;p47"/>
          <p:cNvSpPr/>
          <p:nvPr/>
        </p:nvSpPr>
        <p:spPr>
          <a:xfrm>
            <a:off x="1983325" y="4283575"/>
            <a:ext cx="5116500" cy="516600"/>
          </a:xfrm>
          <a:prstGeom prst="roundRect">
            <a:avLst>
              <a:gd fmla="val 33319" name="adj"/>
            </a:avLst>
          </a:prstGeom>
          <a:solidFill>
            <a:schemeClr val="dk1"/>
          </a:solidFill>
          <a:ln>
            <a:noFill/>
          </a:ln>
        </p:spPr>
        <p:txBody>
          <a:bodyPr anchorCtr="0" anchor="ctr" bIns="91425" lIns="91425" spcFirstLastPara="1" rIns="91425" wrap="square" tIns="91425">
            <a:noAutofit/>
          </a:bodyPr>
          <a:lstStyle/>
          <a:p>
            <a:pPr indent="0" lvl="0" marL="85725" rtl="0" algn="l">
              <a:lnSpc>
                <a:spcPct val="80000"/>
              </a:lnSpc>
              <a:spcBef>
                <a:spcPts val="0"/>
              </a:spcBef>
              <a:spcAft>
                <a:spcPts val="0"/>
              </a:spcAft>
              <a:buClr>
                <a:schemeClr val="lt1"/>
              </a:buClr>
              <a:buSzPts val="1100"/>
              <a:buNone/>
            </a:pPr>
            <a:r>
              <a:rPr b="1" lang="en" sz="2400">
                <a:solidFill>
                  <a:schemeClr val="lt1"/>
                </a:solidFill>
                <a:latin typeface="Darker Grotesque"/>
                <a:ea typeface="Darker Grotesque"/>
                <a:cs typeface="Darker Grotesque"/>
                <a:sym typeface="Darker Grotesque"/>
              </a:rPr>
              <a:t>Next Steps..</a:t>
            </a:r>
            <a:endParaRPr sz="2400">
              <a:solidFill>
                <a:schemeClr val="lt1"/>
              </a:solidFill>
              <a:latin typeface="Darker Grotesque"/>
              <a:ea typeface="Darker Grotesque"/>
              <a:cs typeface="Darker Grotesque"/>
              <a:sym typeface="Darker Grotesq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8"/>
          <p:cNvSpPr txBox="1"/>
          <p:nvPr>
            <p:ph type="title"/>
          </p:nvPr>
        </p:nvSpPr>
        <p:spPr>
          <a:xfrm>
            <a:off x="409800" y="2743200"/>
            <a:ext cx="5648100" cy="240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1</a:t>
            </a:r>
            <a:endParaRPr/>
          </a:p>
        </p:txBody>
      </p:sp>
      <p:sp>
        <p:nvSpPr>
          <p:cNvPr id="393" name="Google Shape;393;p48"/>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Tractable Data</a:t>
            </a:r>
            <a:endParaRPr/>
          </a:p>
        </p:txBody>
      </p:sp>
      <p:pic>
        <p:nvPicPr>
          <p:cNvPr id="394" name="Google Shape;394;p48"/>
          <p:cNvPicPr preferRelativeResize="0"/>
          <p:nvPr>
            <p:ph idx="2" type="pic"/>
          </p:nvPr>
        </p:nvPicPr>
        <p:blipFill rotWithShape="1">
          <a:blip r:embed="rId3">
            <a:alphaModFix/>
          </a:blip>
          <a:srcRect b="-7197" l="528" r="73070" t="-16472"/>
          <a:stretch/>
        </p:blipFill>
        <p:spPr>
          <a:xfrm>
            <a:off x="6702550" y="228300"/>
            <a:ext cx="2212800" cy="4691700"/>
          </a:xfrm>
          <a:prstGeom prst="roundRect">
            <a:avLst>
              <a:gd fmla="val 16667" name="adj"/>
            </a:avLst>
          </a:prstGeo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9"/>
          <p:cNvSpPr txBox="1"/>
          <p:nvPr>
            <p:ph type="title"/>
          </p:nvPr>
        </p:nvSpPr>
        <p:spPr>
          <a:xfrm>
            <a:off x="299275" y="563975"/>
            <a:ext cx="3630000" cy="39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Coke vs Pepsi:</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t>Looking into the effects of stocks and sales: Pepsi Superbowl Halftime Show 2012-2022 vs Coca-Cola’s annual Santa Campaign (November-January).</a:t>
            </a:r>
            <a:endParaRPr sz="3000"/>
          </a:p>
        </p:txBody>
      </p:sp>
      <p:sp>
        <p:nvSpPr>
          <p:cNvPr id="400" name="Google Shape;400;p49"/>
          <p:cNvSpPr txBox="1"/>
          <p:nvPr>
            <p:ph idx="2" type="subTitle"/>
          </p:nvPr>
        </p:nvSpPr>
        <p:spPr>
          <a:xfrm>
            <a:off x="4762500" y="210875"/>
            <a:ext cx="926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Pepsi</a:t>
            </a:r>
            <a:endParaRPr/>
          </a:p>
        </p:txBody>
      </p:sp>
      <p:sp>
        <p:nvSpPr>
          <p:cNvPr id="401" name="Google Shape;401;p49"/>
          <p:cNvSpPr txBox="1"/>
          <p:nvPr>
            <p:ph idx="3" type="subTitle"/>
          </p:nvPr>
        </p:nvSpPr>
        <p:spPr>
          <a:xfrm>
            <a:off x="4762500" y="1307425"/>
            <a:ext cx="1181100" cy="23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Coca-Cola</a:t>
            </a:r>
            <a:endParaRPr/>
          </a:p>
        </p:txBody>
      </p:sp>
      <p:sp>
        <p:nvSpPr>
          <p:cNvPr id="402" name="Google Shape;402;p49"/>
          <p:cNvSpPr txBox="1"/>
          <p:nvPr>
            <p:ph idx="4" type="subTitle"/>
          </p:nvPr>
        </p:nvSpPr>
        <p:spPr>
          <a:xfrm>
            <a:off x="4672500" y="3846775"/>
            <a:ext cx="11811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Rivalry/Why?</a:t>
            </a:r>
            <a:endParaRPr sz="1500"/>
          </a:p>
        </p:txBody>
      </p:sp>
      <p:sp>
        <p:nvSpPr>
          <p:cNvPr id="403" name="Google Shape;403;p49"/>
          <p:cNvSpPr txBox="1"/>
          <p:nvPr>
            <p:ph idx="5" type="body"/>
          </p:nvPr>
        </p:nvSpPr>
        <p:spPr>
          <a:xfrm>
            <a:off x="5922019" y="223650"/>
            <a:ext cx="29223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Pepsi sponsored the SuperBowl halftime show until 2022, allowing them positive advertisement.  Looking into the most recent ten years (2012-2022), how does this affect their sales and stocks.</a:t>
            </a:r>
            <a:endParaRPr/>
          </a:p>
        </p:txBody>
      </p:sp>
      <p:sp>
        <p:nvSpPr>
          <p:cNvPr id="404" name="Google Shape;404;p49"/>
          <p:cNvSpPr txBox="1"/>
          <p:nvPr>
            <p:ph idx="6" type="body"/>
          </p:nvPr>
        </p:nvSpPr>
        <p:spPr>
          <a:xfrm>
            <a:off x="5922019" y="1307400"/>
            <a:ext cx="2922300" cy="23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Similarly, Coca-Cola has a well-known and established Christmas-themed and Santa Campaign annually.  This increase in marketing during the months of November-January 1st could lead to an effect in sales and stocks.</a:t>
            </a:r>
            <a:endParaRPr/>
          </a:p>
        </p:txBody>
      </p:sp>
      <p:sp>
        <p:nvSpPr>
          <p:cNvPr id="405" name="Google Shape;405;p49"/>
          <p:cNvSpPr txBox="1"/>
          <p:nvPr>
            <p:ph idx="7" type="body"/>
          </p:nvPr>
        </p:nvSpPr>
        <p:spPr>
          <a:xfrm>
            <a:off x="5922019" y="3846775"/>
            <a:ext cx="29223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How do these two compare? Who is more successful? Are there seasonal trends? </a:t>
            </a:r>
            <a:endParaRPr/>
          </a:p>
        </p:txBody>
      </p:sp>
      <p:sp>
        <p:nvSpPr>
          <p:cNvPr id="406" name="Google Shape;406;p49"/>
          <p:cNvSpPr txBox="1"/>
          <p:nvPr/>
        </p:nvSpPr>
        <p:spPr>
          <a:xfrm>
            <a:off x="228600" y="4726450"/>
            <a:ext cx="79785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highlight>
                  <a:schemeClr val="dk1"/>
                </a:highlight>
                <a:latin typeface="Archivo"/>
                <a:ea typeface="Archivo"/>
                <a:cs typeface="Archivo"/>
                <a:sym typeface="Archivo"/>
              </a:rPr>
              <a:t>Testing to see if these months contribute to higher sales and stock prices?</a:t>
            </a:r>
            <a:endParaRPr sz="1000">
              <a:solidFill>
                <a:schemeClr val="lt1"/>
              </a:solidFill>
              <a:highlight>
                <a:schemeClr val="dk1"/>
              </a:highlight>
              <a:latin typeface="Archivo"/>
              <a:ea typeface="Archivo"/>
              <a:cs typeface="Archivo"/>
              <a:sym typeface="Archiv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50"/>
          <p:cNvPicPr preferRelativeResize="0"/>
          <p:nvPr>
            <p:ph idx="2" type="pic"/>
          </p:nvPr>
        </p:nvPicPr>
        <p:blipFill rotWithShape="1">
          <a:blip r:embed="rId3">
            <a:alphaModFix/>
          </a:blip>
          <a:srcRect b="-919" l="13747" r="69062" t="920"/>
          <a:stretch/>
        </p:blipFill>
        <p:spPr>
          <a:xfrm>
            <a:off x="6702550" y="228300"/>
            <a:ext cx="2212800" cy="4691700"/>
          </a:xfrm>
          <a:prstGeom prst="roundRect">
            <a:avLst>
              <a:gd fmla="val 16667" name="adj"/>
            </a:avLst>
          </a:prstGeom>
        </p:spPr>
      </p:pic>
      <p:sp>
        <p:nvSpPr>
          <p:cNvPr id="412" name="Google Shape;412;p50"/>
          <p:cNvSpPr txBox="1"/>
          <p:nvPr>
            <p:ph type="title"/>
          </p:nvPr>
        </p:nvSpPr>
        <p:spPr>
          <a:xfrm>
            <a:off x="409800" y="2226200"/>
            <a:ext cx="5648100" cy="2693700"/>
          </a:xfrm>
          <a:prstGeom prst="rect">
            <a:avLst/>
          </a:prstGeom>
        </p:spPr>
        <p:txBody>
          <a:bodyPr anchorCtr="0" anchor="b" bIns="91425" lIns="91425" spcFirstLastPara="1" rIns="91425" wrap="square" tIns="91425">
            <a:normAutofit fontScale="90000"/>
          </a:bodyPr>
          <a:lstStyle/>
          <a:p>
            <a:pPr indent="0" lvl="0" marL="0" rtl="0" algn="l">
              <a:lnSpc>
                <a:spcPct val="50000"/>
              </a:lnSpc>
              <a:spcBef>
                <a:spcPts val="0"/>
              </a:spcBef>
              <a:spcAft>
                <a:spcPts val="0"/>
              </a:spcAft>
              <a:buNone/>
            </a:pPr>
            <a:r>
              <a:rPr lang="en"/>
              <a:t>2</a:t>
            </a:r>
            <a:endParaRPr/>
          </a:p>
        </p:txBody>
      </p:sp>
      <p:sp>
        <p:nvSpPr>
          <p:cNvPr id="413" name="Google Shape;413;p50"/>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Retrieval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1"/>
          <p:cNvSpPr txBox="1"/>
          <p:nvPr>
            <p:ph idx="1" type="body"/>
          </p:nvPr>
        </p:nvSpPr>
        <p:spPr>
          <a:xfrm>
            <a:off x="3920125" y="3512250"/>
            <a:ext cx="4167300" cy="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These three data sources allows us to gain an understanding to how the marketing of Coca-Cola and Pepsi </a:t>
            </a:r>
            <a:r>
              <a:rPr lang="en"/>
              <a:t>translates</a:t>
            </a:r>
            <a:r>
              <a:rPr lang="en"/>
              <a:t> to positive growth for each </a:t>
            </a:r>
            <a:r>
              <a:rPr lang="en"/>
              <a:t>company</a:t>
            </a:r>
            <a:r>
              <a:rPr lang="en"/>
              <a:t>.  Also, allowing us to see trends and more over time.</a:t>
            </a:r>
            <a:endParaRPr/>
          </a:p>
          <a:p>
            <a:pPr indent="0" lvl="0" marL="0" rtl="0" algn="l">
              <a:spcBef>
                <a:spcPts val="0"/>
              </a:spcBef>
              <a:spcAft>
                <a:spcPts val="0"/>
              </a:spcAft>
              <a:buNone/>
            </a:pPr>
            <a:r>
              <a:t/>
            </a:r>
            <a:endParaRPr/>
          </a:p>
        </p:txBody>
      </p:sp>
      <p:sp>
        <p:nvSpPr>
          <p:cNvPr id="419" name="Google Shape;419;p51"/>
          <p:cNvSpPr txBox="1"/>
          <p:nvPr>
            <p:ph idx="2" type="body"/>
          </p:nvPr>
        </p:nvSpPr>
        <p:spPr>
          <a:xfrm>
            <a:off x="138025" y="831275"/>
            <a:ext cx="2953500" cy="2440200"/>
          </a:xfrm>
          <a:prstGeom prst="rect">
            <a:avLst/>
          </a:prstGeom>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SzPts val="1150"/>
              <a:buFont typeface="Archivo Medium"/>
              <a:buChar char="-"/>
            </a:pPr>
            <a:r>
              <a:rPr lang="en" sz="1150">
                <a:latin typeface="Archivo Medium"/>
                <a:ea typeface="Archivo Medium"/>
                <a:cs typeface="Archivo Medium"/>
                <a:sym typeface="Archivo Medium"/>
              </a:rPr>
              <a:t>Looking into the difference in google searches can allow us some insight into how many people are interested in Coke or Pepsi.</a:t>
            </a:r>
            <a:endParaRPr sz="1150">
              <a:latin typeface="Archivo Medium"/>
              <a:ea typeface="Archivo Medium"/>
              <a:cs typeface="Archivo Medium"/>
              <a:sym typeface="Archivo Medium"/>
            </a:endParaRPr>
          </a:p>
          <a:p>
            <a:pPr indent="-301625" lvl="0" marL="457200" rtl="0" algn="l">
              <a:lnSpc>
                <a:spcPct val="115000"/>
              </a:lnSpc>
              <a:spcBef>
                <a:spcPts val="0"/>
              </a:spcBef>
              <a:spcAft>
                <a:spcPts val="0"/>
              </a:spcAft>
              <a:buSzPts val="1150"/>
              <a:buFont typeface="Archivo Medium"/>
              <a:buChar char="-"/>
            </a:pPr>
            <a:r>
              <a:rPr lang="en" sz="1150">
                <a:latin typeface="Archivo Medium"/>
                <a:ea typeface="Archivo Medium"/>
                <a:cs typeface="Archivo Medium"/>
                <a:sym typeface="Archivo Medium"/>
              </a:rPr>
              <a:t>Google Trends grants us data internationally from a range of dates and times.</a:t>
            </a:r>
            <a:endParaRPr sz="1150">
              <a:latin typeface="Archivo Medium"/>
              <a:ea typeface="Archivo Medium"/>
              <a:cs typeface="Archivo Medium"/>
              <a:sym typeface="Archivo Medium"/>
            </a:endParaRPr>
          </a:p>
          <a:p>
            <a:pPr indent="-301625" lvl="0" marL="457200" rtl="0" algn="l">
              <a:lnSpc>
                <a:spcPct val="115000"/>
              </a:lnSpc>
              <a:spcBef>
                <a:spcPts val="0"/>
              </a:spcBef>
              <a:spcAft>
                <a:spcPts val="0"/>
              </a:spcAft>
              <a:buSzPts val="1150"/>
              <a:buFont typeface="Archivo Medium"/>
              <a:buChar char="-"/>
            </a:pPr>
            <a:r>
              <a:rPr lang="en" sz="1150">
                <a:latin typeface="Archivo Medium"/>
                <a:ea typeface="Archivo Medium"/>
                <a:cs typeface="Archivo Medium"/>
                <a:sym typeface="Archivo Medium"/>
              </a:rPr>
              <a:t>We will be limiting it to Pepsi in February (when Super Bowl occurs 2012-2022); and Coke Nov-Jan 1st 2012-2022.  </a:t>
            </a:r>
            <a:endParaRPr sz="1150">
              <a:latin typeface="Archivo Medium"/>
              <a:ea typeface="Archivo Medium"/>
              <a:cs typeface="Archivo Medium"/>
              <a:sym typeface="Archivo Medium"/>
            </a:endParaRPr>
          </a:p>
        </p:txBody>
      </p:sp>
      <p:sp>
        <p:nvSpPr>
          <p:cNvPr id="420" name="Google Shape;420;p51"/>
          <p:cNvSpPr txBox="1"/>
          <p:nvPr>
            <p:ph idx="5" type="subTitle"/>
          </p:nvPr>
        </p:nvSpPr>
        <p:spPr>
          <a:xfrm>
            <a:off x="291900" y="267300"/>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Searches</a:t>
            </a:r>
            <a:endParaRPr/>
          </a:p>
        </p:txBody>
      </p:sp>
      <p:sp>
        <p:nvSpPr>
          <p:cNvPr id="421" name="Google Shape;421;p51"/>
          <p:cNvSpPr txBox="1"/>
          <p:nvPr>
            <p:ph idx="6" type="subTitle"/>
          </p:nvPr>
        </p:nvSpPr>
        <p:spPr>
          <a:xfrm>
            <a:off x="3266546" y="267300"/>
            <a:ext cx="23184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Stock Prices</a:t>
            </a:r>
            <a:endParaRPr/>
          </a:p>
        </p:txBody>
      </p:sp>
      <p:sp>
        <p:nvSpPr>
          <p:cNvPr id="422" name="Google Shape;422;p51"/>
          <p:cNvSpPr txBox="1"/>
          <p:nvPr>
            <p:ph idx="7" type="subTitle"/>
          </p:nvPr>
        </p:nvSpPr>
        <p:spPr>
          <a:xfrm>
            <a:off x="6127250" y="267300"/>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a:t>
            </a:r>
            <a:endParaRPr/>
          </a:p>
        </p:txBody>
      </p:sp>
      <p:sp>
        <p:nvSpPr>
          <p:cNvPr id="423" name="Google Shape;423;p51"/>
          <p:cNvSpPr txBox="1"/>
          <p:nvPr>
            <p:ph idx="3" type="body"/>
          </p:nvPr>
        </p:nvSpPr>
        <p:spPr>
          <a:xfrm>
            <a:off x="3205675" y="753350"/>
            <a:ext cx="2740500" cy="2518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rchivo Medium"/>
              <a:buChar char="-"/>
            </a:pPr>
            <a:r>
              <a:rPr lang="en" sz="1400">
                <a:latin typeface="Archivo Medium"/>
                <a:ea typeface="Archivo Medium"/>
                <a:cs typeface="Archivo Medium"/>
                <a:sym typeface="Archivo Medium"/>
              </a:rPr>
              <a:t>Looking into the difference of stock prices of Coke vs Pepsi.</a:t>
            </a:r>
            <a:endParaRPr sz="1400">
              <a:latin typeface="Archivo Medium"/>
              <a:ea typeface="Archivo Medium"/>
              <a:cs typeface="Archivo Medium"/>
              <a:sym typeface="Archivo Medium"/>
            </a:endParaRPr>
          </a:p>
          <a:p>
            <a:pPr indent="-317500" lvl="0" marL="457200" rtl="0" algn="l">
              <a:lnSpc>
                <a:spcPct val="115000"/>
              </a:lnSpc>
              <a:spcBef>
                <a:spcPts val="0"/>
              </a:spcBef>
              <a:spcAft>
                <a:spcPts val="0"/>
              </a:spcAft>
              <a:buSzPts val="1400"/>
              <a:buFont typeface="Archivo Medium"/>
              <a:buChar char="-"/>
            </a:pPr>
            <a:r>
              <a:rPr lang="en" sz="1400">
                <a:latin typeface="Archivo Medium"/>
                <a:ea typeface="Archivo Medium"/>
                <a:cs typeface="Archivo Medium"/>
                <a:sym typeface="Archivo Medium"/>
              </a:rPr>
              <a:t>Especially, an incline vs decline around these timeframes.</a:t>
            </a:r>
            <a:endParaRPr sz="1400">
              <a:latin typeface="Archivo Medium"/>
              <a:ea typeface="Archivo Medium"/>
              <a:cs typeface="Archivo Medium"/>
              <a:sym typeface="Archivo Medium"/>
            </a:endParaRPr>
          </a:p>
          <a:p>
            <a:pPr indent="-317500" lvl="0" marL="457200" rtl="0" algn="l">
              <a:lnSpc>
                <a:spcPct val="115000"/>
              </a:lnSpc>
              <a:spcBef>
                <a:spcPts val="0"/>
              </a:spcBef>
              <a:spcAft>
                <a:spcPts val="0"/>
              </a:spcAft>
              <a:buSzPts val="1400"/>
              <a:buFont typeface="Archivo Medium"/>
              <a:buChar char="-"/>
            </a:pPr>
            <a:r>
              <a:rPr lang="en" sz="1400">
                <a:latin typeface="Archivo Medium"/>
                <a:ea typeface="Archivo Medium"/>
                <a:cs typeface="Archivo Medium"/>
                <a:sym typeface="Archivo Medium"/>
              </a:rPr>
              <a:t>Sources: utilizing yahoo </a:t>
            </a:r>
            <a:r>
              <a:rPr lang="en" sz="1400">
                <a:latin typeface="Archivo Medium"/>
                <a:ea typeface="Archivo Medium"/>
                <a:cs typeface="Archivo Medium"/>
                <a:sym typeface="Archivo Medium"/>
              </a:rPr>
              <a:t>finance</a:t>
            </a:r>
            <a:r>
              <a:rPr lang="en" sz="1400">
                <a:latin typeface="Archivo Medium"/>
                <a:ea typeface="Archivo Medium"/>
                <a:cs typeface="Archivo Medium"/>
                <a:sym typeface="Archivo Medium"/>
              </a:rPr>
              <a:t> package for latest stock prices</a:t>
            </a:r>
            <a:endParaRPr sz="1400">
              <a:latin typeface="Archivo Medium"/>
              <a:ea typeface="Archivo Medium"/>
              <a:cs typeface="Archivo Medium"/>
              <a:sym typeface="Archivo Medium"/>
            </a:endParaRPr>
          </a:p>
        </p:txBody>
      </p:sp>
      <p:sp>
        <p:nvSpPr>
          <p:cNvPr id="424" name="Google Shape;424;p51"/>
          <p:cNvSpPr txBox="1"/>
          <p:nvPr>
            <p:ph type="title"/>
          </p:nvPr>
        </p:nvSpPr>
        <p:spPr>
          <a:xfrm>
            <a:off x="342900" y="3512250"/>
            <a:ext cx="34572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the Rivalry</a:t>
            </a:r>
            <a:endParaRPr/>
          </a:p>
        </p:txBody>
      </p:sp>
      <p:sp>
        <p:nvSpPr>
          <p:cNvPr id="425" name="Google Shape;425;p51"/>
          <p:cNvSpPr txBox="1"/>
          <p:nvPr>
            <p:ph idx="4" type="body"/>
          </p:nvPr>
        </p:nvSpPr>
        <p:spPr>
          <a:xfrm>
            <a:off x="6060400" y="539475"/>
            <a:ext cx="2862900" cy="2557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Archivo Medium"/>
              <a:buChar char="-"/>
            </a:pPr>
            <a:r>
              <a:rPr lang="en" sz="1300">
                <a:latin typeface="Archivo Medium"/>
                <a:ea typeface="Archivo Medium"/>
                <a:cs typeface="Archivo Medium"/>
                <a:sym typeface="Archivo Medium"/>
              </a:rPr>
              <a:t>Seeing how this marketing (in specified time frame) translates to an increase, decrease, or plateau in sales in both Coke and Pepsi.</a:t>
            </a:r>
            <a:endParaRPr sz="1300">
              <a:latin typeface="Archivo Medium"/>
              <a:ea typeface="Archivo Medium"/>
              <a:cs typeface="Archivo Medium"/>
              <a:sym typeface="Archivo Medium"/>
            </a:endParaRPr>
          </a:p>
          <a:p>
            <a:pPr indent="-311150" lvl="0" marL="457200" rtl="0" algn="l">
              <a:lnSpc>
                <a:spcPct val="115000"/>
              </a:lnSpc>
              <a:spcBef>
                <a:spcPts val="0"/>
              </a:spcBef>
              <a:spcAft>
                <a:spcPts val="0"/>
              </a:spcAft>
              <a:buSzPts val="1300"/>
              <a:buFont typeface="Archivo Medium"/>
              <a:buChar char="-"/>
            </a:pPr>
            <a:r>
              <a:rPr lang="en" sz="1300">
                <a:latin typeface="Archivo Medium"/>
                <a:ea typeface="Archivo Medium"/>
                <a:cs typeface="Archivo Medium"/>
                <a:sym typeface="Archivo Medium"/>
              </a:rPr>
              <a:t>Can find sales of Coke on their website.</a:t>
            </a:r>
            <a:endParaRPr sz="1300">
              <a:latin typeface="Archivo Medium"/>
              <a:ea typeface="Archivo Medium"/>
              <a:cs typeface="Archivo Medium"/>
              <a:sym typeface="Archivo Medium"/>
            </a:endParaRPr>
          </a:p>
          <a:p>
            <a:pPr indent="-311150" lvl="0" marL="457200" rtl="0" algn="l">
              <a:lnSpc>
                <a:spcPct val="115000"/>
              </a:lnSpc>
              <a:spcBef>
                <a:spcPts val="0"/>
              </a:spcBef>
              <a:spcAft>
                <a:spcPts val="0"/>
              </a:spcAft>
              <a:buSzPts val="1300"/>
              <a:buFont typeface="Archivo Medium"/>
              <a:buChar char="-"/>
            </a:pPr>
            <a:r>
              <a:rPr lang="en" sz="1300">
                <a:latin typeface="Archivo Medium"/>
                <a:ea typeface="Archivo Medium"/>
                <a:cs typeface="Archivo Medium"/>
                <a:sym typeface="Archivo Medium"/>
              </a:rPr>
              <a:t>Pepsi… TBD, still working on it.</a:t>
            </a:r>
            <a:endParaRPr sz="1300">
              <a:latin typeface="Archivo Medium"/>
              <a:ea typeface="Archivo Medium"/>
              <a:cs typeface="Archivo Medium"/>
              <a:sym typeface="Archivo Medium"/>
            </a:endParaRPr>
          </a:p>
          <a:p>
            <a:pPr indent="-311150" lvl="0" marL="457200" rtl="0" algn="l">
              <a:lnSpc>
                <a:spcPct val="115000"/>
              </a:lnSpc>
              <a:spcBef>
                <a:spcPts val="0"/>
              </a:spcBef>
              <a:spcAft>
                <a:spcPts val="0"/>
              </a:spcAft>
              <a:buSzPts val="1300"/>
              <a:buFont typeface="Archivo Medium"/>
              <a:buChar char="-"/>
            </a:pPr>
            <a:r>
              <a:rPr lang="en" sz="1300">
                <a:latin typeface="Archivo Medium"/>
                <a:ea typeface="Archivo Medium"/>
                <a:cs typeface="Archivo Medium"/>
                <a:sym typeface="Archivo Medium"/>
              </a:rPr>
              <a:t>Sorting through Kaggle as backup.</a:t>
            </a:r>
            <a:endParaRPr sz="1300">
              <a:latin typeface="Archivo Medium"/>
              <a:ea typeface="Archivo Medium"/>
              <a:cs typeface="Archivo Medium"/>
              <a:sym typeface="Archiv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2"/>
          <p:cNvSpPr txBox="1"/>
          <p:nvPr>
            <p:ph type="title"/>
          </p:nvPr>
        </p:nvSpPr>
        <p:spPr>
          <a:xfrm>
            <a:off x="409800" y="2743200"/>
            <a:ext cx="5648100" cy="240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3</a:t>
            </a:r>
            <a:endParaRPr/>
          </a:p>
        </p:txBody>
      </p:sp>
      <p:sp>
        <p:nvSpPr>
          <p:cNvPr id="431" name="Google Shape;431;p52"/>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(subject to change)</a:t>
            </a:r>
            <a:endParaRPr/>
          </a:p>
        </p:txBody>
      </p:sp>
      <p:pic>
        <p:nvPicPr>
          <p:cNvPr id="432" name="Google Shape;432;p52"/>
          <p:cNvPicPr preferRelativeResize="0"/>
          <p:nvPr>
            <p:ph idx="2" type="pic"/>
          </p:nvPr>
        </p:nvPicPr>
        <p:blipFill rotWithShape="1">
          <a:blip r:embed="rId3">
            <a:alphaModFix/>
          </a:blip>
          <a:srcRect b="0" l="28275" r="28275" t="0"/>
          <a:stretch/>
        </p:blipFill>
        <p:spPr>
          <a:xfrm>
            <a:off x="6702550" y="228300"/>
            <a:ext cx="1688100" cy="4691700"/>
          </a:xfrm>
          <a:prstGeom prst="roundRect">
            <a:avLst>
              <a:gd fmla="val 16667" name="adj"/>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3"/>
          <p:cNvSpPr txBox="1"/>
          <p:nvPr>
            <p:ph idx="1" type="body"/>
          </p:nvPr>
        </p:nvSpPr>
        <p:spPr>
          <a:xfrm>
            <a:off x="5349150" y="269025"/>
            <a:ext cx="3457500" cy="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None/>
            </a:pPr>
            <a:r>
              <a:rPr lang="en"/>
              <a:t>When analyzing trends, sales, and stock prices over time, there are many potential approaches.  We also may change some of these models once we discover new things.  </a:t>
            </a:r>
            <a:endParaRPr/>
          </a:p>
        </p:txBody>
      </p:sp>
      <p:sp>
        <p:nvSpPr>
          <p:cNvPr id="438" name="Google Shape;438;p53"/>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439" name="Google Shape;439;p53"/>
          <p:cNvSpPr txBox="1"/>
          <p:nvPr>
            <p:ph idx="2" type="body"/>
          </p:nvPr>
        </p:nvSpPr>
        <p:spPr>
          <a:xfrm>
            <a:off x="219650" y="1993107"/>
            <a:ext cx="2862900" cy="2557200"/>
          </a:xfrm>
          <a:prstGeom prst="rect">
            <a:avLst/>
          </a:prstGeom>
        </p:spPr>
        <p:txBody>
          <a:bodyPr anchorCtr="0" anchor="b" bIns="91425" lIns="91425" spcFirstLastPara="1" rIns="91425" wrap="square" tIns="91425">
            <a:noAutofit/>
          </a:bodyPr>
          <a:lstStyle/>
          <a:p>
            <a:pPr indent="-342900" lvl="0" marL="457200" rtl="0" algn="l">
              <a:lnSpc>
                <a:spcPct val="115000"/>
              </a:lnSpc>
              <a:spcBef>
                <a:spcPts val="0"/>
              </a:spcBef>
              <a:spcAft>
                <a:spcPts val="0"/>
              </a:spcAft>
              <a:buSzPts val="1800"/>
              <a:buFont typeface="Archivo Medium"/>
              <a:buChar char="➔"/>
            </a:pPr>
            <a:r>
              <a:rPr lang="en" sz="1600">
                <a:latin typeface="Archivo Medium"/>
                <a:ea typeface="Archivo Medium"/>
                <a:cs typeface="Archivo Medium"/>
                <a:sym typeface="Archivo Medium"/>
              </a:rPr>
              <a:t>Linear Regression and Logistic Regression</a:t>
            </a:r>
            <a:endParaRPr sz="1600">
              <a:latin typeface="Archivo Medium"/>
              <a:ea typeface="Archivo Medium"/>
              <a:cs typeface="Archivo Medium"/>
              <a:sym typeface="Archivo Medium"/>
            </a:endParaRPr>
          </a:p>
          <a:p>
            <a:pPr indent="-330200" lvl="0" marL="457200" rtl="0" algn="l">
              <a:lnSpc>
                <a:spcPct val="115000"/>
              </a:lnSpc>
              <a:spcBef>
                <a:spcPts val="0"/>
              </a:spcBef>
              <a:spcAft>
                <a:spcPts val="0"/>
              </a:spcAft>
              <a:buSzPts val="1600"/>
              <a:buFont typeface="Archivo Medium"/>
              <a:buChar char="➔"/>
            </a:pPr>
            <a:r>
              <a:rPr lang="en" sz="1600">
                <a:latin typeface="Archivo Medium"/>
                <a:ea typeface="Archivo Medium"/>
                <a:cs typeface="Archivo Medium"/>
                <a:sym typeface="Archivo Medium"/>
              </a:rPr>
              <a:t>Seeing how sales, stocks, and google trends is affected during these time frames and seeing the comparison of the two companies.</a:t>
            </a:r>
            <a:endParaRPr sz="1600">
              <a:latin typeface="Archivo Medium"/>
              <a:ea typeface="Archivo Medium"/>
              <a:cs typeface="Archivo Medium"/>
              <a:sym typeface="Archivo Medium"/>
            </a:endParaRPr>
          </a:p>
        </p:txBody>
      </p:sp>
      <p:sp>
        <p:nvSpPr>
          <p:cNvPr id="440" name="Google Shape;440;p53"/>
          <p:cNvSpPr txBox="1"/>
          <p:nvPr>
            <p:ph idx="3" type="body"/>
          </p:nvPr>
        </p:nvSpPr>
        <p:spPr>
          <a:xfrm>
            <a:off x="3196775" y="1993082"/>
            <a:ext cx="2740500" cy="2557200"/>
          </a:xfrm>
          <a:prstGeom prst="rect">
            <a:avLst/>
          </a:prstGeom>
        </p:spPr>
        <p:txBody>
          <a:bodyPr anchorCtr="0" anchor="b" bIns="91425" lIns="91425" spcFirstLastPara="1" rIns="91425" wrap="square" tIns="91425">
            <a:noAutofit/>
          </a:bodyPr>
          <a:lstStyle/>
          <a:p>
            <a:pPr indent="-317500" lvl="0" marL="457200" rtl="0" algn="l">
              <a:lnSpc>
                <a:spcPct val="115000"/>
              </a:lnSpc>
              <a:spcBef>
                <a:spcPts val="0"/>
              </a:spcBef>
              <a:spcAft>
                <a:spcPts val="0"/>
              </a:spcAft>
              <a:buSzPts val="1400"/>
              <a:buFont typeface="Archivo Medium"/>
              <a:buChar char="➔"/>
            </a:pPr>
            <a:r>
              <a:rPr lang="en" sz="1400">
                <a:latin typeface="Archivo Medium"/>
                <a:ea typeface="Archivo Medium"/>
                <a:cs typeface="Archivo Medium"/>
                <a:sym typeface="Archivo Medium"/>
              </a:rPr>
              <a:t>Looking into how the google searches are positive vs negative.</a:t>
            </a:r>
            <a:endParaRPr sz="1400">
              <a:latin typeface="Archivo Medium"/>
              <a:ea typeface="Archivo Medium"/>
              <a:cs typeface="Archivo Medium"/>
              <a:sym typeface="Archivo Medium"/>
            </a:endParaRPr>
          </a:p>
          <a:p>
            <a:pPr indent="-317500" lvl="0" marL="457200" rtl="0" algn="l">
              <a:lnSpc>
                <a:spcPct val="115000"/>
              </a:lnSpc>
              <a:spcBef>
                <a:spcPts val="0"/>
              </a:spcBef>
              <a:spcAft>
                <a:spcPts val="0"/>
              </a:spcAft>
              <a:buSzPts val="1400"/>
              <a:buFont typeface="Archivo Medium"/>
              <a:buChar char="➔"/>
            </a:pPr>
            <a:r>
              <a:rPr lang="en" sz="1400">
                <a:latin typeface="Archivo Medium"/>
                <a:ea typeface="Archivo Medium"/>
                <a:cs typeface="Archivo Medium"/>
                <a:sym typeface="Archivo Medium"/>
              </a:rPr>
              <a:t>Are people associating Coke and Pepsi with negative or positive words?</a:t>
            </a:r>
            <a:endParaRPr sz="1400">
              <a:latin typeface="Archivo Medium"/>
              <a:ea typeface="Archivo Medium"/>
              <a:cs typeface="Archivo Medium"/>
              <a:sym typeface="Archivo Medium"/>
            </a:endParaRPr>
          </a:p>
          <a:p>
            <a:pPr indent="-317500" lvl="0" marL="457200" rtl="0" algn="l">
              <a:lnSpc>
                <a:spcPct val="115000"/>
              </a:lnSpc>
              <a:spcBef>
                <a:spcPts val="0"/>
              </a:spcBef>
              <a:spcAft>
                <a:spcPts val="0"/>
              </a:spcAft>
              <a:buSzPts val="1400"/>
              <a:buFont typeface="Archivo Medium"/>
              <a:buChar char="➔"/>
            </a:pPr>
            <a:r>
              <a:rPr lang="en" sz="1400">
                <a:latin typeface="Archivo Medium"/>
                <a:ea typeface="Archivo Medium"/>
                <a:cs typeface="Archivo Medium"/>
                <a:sym typeface="Archivo Medium"/>
              </a:rPr>
              <a:t>Example: “How long until Coke goes flat?”</a:t>
            </a:r>
            <a:endParaRPr sz="1400">
              <a:latin typeface="Archivo Medium"/>
              <a:ea typeface="Archivo Medium"/>
              <a:cs typeface="Archivo Medium"/>
              <a:sym typeface="Archivo Medium"/>
            </a:endParaRPr>
          </a:p>
        </p:txBody>
      </p:sp>
      <p:sp>
        <p:nvSpPr>
          <p:cNvPr id="441" name="Google Shape;441;p53"/>
          <p:cNvSpPr txBox="1"/>
          <p:nvPr>
            <p:ph idx="5" type="subTitle"/>
          </p:nvPr>
        </p:nvSpPr>
        <p:spPr>
          <a:xfrm>
            <a:off x="28300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Models</a:t>
            </a:r>
            <a:endParaRPr/>
          </a:p>
        </p:txBody>
      </p:sp>
      <p:sp>
        <p:nvSpPr>
          <p:cNvPr id="442" name="Google Shape;442;p53"/>
          <p:cNvSpPr txBox="1"/>
          <p:nvPr>
            <p:ph idx="6" type="subTitle"/>
          </p:nvPr>
        </p:nvSpPr>
        <p:spPr>
          <a:xfrm>
            <a:off x="3257650" y="1546075"/>
            <a:ext cx="25440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endParaRPr/>
          </a:p>
        </p:txBody>
      </p:sp>
      <p:sp>
        <p:nvSpPr>
          <p:cNvPr id="443" name="Google Shape;443;p53"/>
          <p:cNvSpPr txBox="1"/>
          <p:nvPr>
            <p:ph idx="7" type="subTitle"/>
          </p:nvPr>
        </p:nvSpPr>
        <p:spPr>
          <a:xfrm>
            <a:off x="611835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Line/Time Series Analysis</a:t>
            </a:r>
            <a:endParaRPr/>
          </a:p>
        </p:txBody>
      </p:sp>
      <p:sp>
        <p:nvSpPr>
          <p:cNvPr id="444" name="Google Shape;444;p53"/>
          <p:cNvSpPr txBox="1"/>
          <p:nvPr>
            <p:ph idx="2" type="body"/>
          </p:nvPr>
        </p:nvSpPr>
        <p:spPr>
          <a:xfrm>
            <a:off x="5870400" y="2035600"/>
            <a:ext cx="3045000" cy="2408100"/>
          </a:xfrm>
          <a:prstGeom prst="rect">
            <a:avLst/>
          </a:prstGeom>
        </p:spPr>
        <p:txBody>
          <a:bodyPr anchorCtr="0" anchor="b" bIns="91425" lIns="91425" spcFirstLastPara="1" rIns="91425" wrap="square" tIns="91425">
            <a:noAutofit/>
          </a:bodyPr>
          <a:lstStyle/>
          <a:p>
            <a:pPr indent="-304800" lvl="0" marL="457200" rtl="0" algn="l">
              <a:lnSpc>
                <a:spcPct val="115000"/>
              </a:lnSpc>
              <a:spcBef>
                <a:spcPts val="0"/>
              </a:spcBef>
              <a:spcAft>
                <a:spcPts val="0"/>
              </a:spcAft>
              <a:buSzPts val="1200"/>
              <a:buFont typeface="Archivo Medium"/>
              <a:buChar char="➔"/>
            </a:pPr>
            <a:r>
              <a:rPr lang="en" sz="1200">
                <a:latin typeface="Archivo Medium"/>
                <a:ea typeface="Archivo Medium"/>
                <a:cs typeface="Archivo Medium"/>
                <a:sym typeface="Archivo Medium"/>
              </a:rPr>
              <a:t>If there appear to be seasonal trends, how do they carry out over the years?</a:t>
            </a:r>
            <a:endParaRPr sz="1200">
              <a:latin typeface="Archivo Medium"/>
              <a:ea typeface="Archivo Medium"/>
              <a:cs typeface="Archivo Medium"/>
              <a:sym typeface="Archivo Medium"/>
            </a:endParaRPr>
          </a:p>
          <a:p>
            <a:pPr indent="-304800" lvl="0" marL="457200" rtl="0" algn="l">
              <a:lnSpc>
                <a:spcPct val="115000"/>
              </a:lnSpc>
              <a:spcBef>
                <a:spcPts val="0"/>
              </a:spcBef>
              <a:spcAft>
                <a:spcPts val="0"/>
              </a:spcAft>
              <a:buSzPts val="1200"/>
              <a:buFont typeface="Archivo Medium"/>
              <a:buChar char="➔"/>
            </a:pPr>
            <a:r>
              <a:rPr lang="en" sz="1200">
                <a:latin typeface="Archivo Medium"/>
                <a:ea typeface="Archivo Medium"/>
                <a:cs typeface="Archivo Medium"/>
                <a:sym typeface="Archivo Medium"/>
              </a:rPr>
              <a:t>Are there years where Pepsi’s SuperBowl </a:t>
            </a:r>
            <a:r>
              <a:rPr lang="en" sz="1200">
                <a:latin typeface="Archivo Medium"/>
                <a:ea typeface="Archivo Medium"/>
                <a:cs typeface="Archivo Medium"/>
                <a:sym typeface="Archivo Medium"/>
              </a:rPr>
              <a:t>presence</a:t>
            </a:r>
            <a:r>
              <a:rPr lang="en" sz="1200">
                <a:latin typeface="Archivo Medium"/>
                <a:ea typeface="Archivo Medium"/>
                <a:cs typeface="Archivo Medium"/>
                <a:sym typeface="Archivo Medium"/>
              </a:rPr>
              <a:t> really stood out? </a:t>
            </a:r>
            <a:endParaRPr sz="1200">
              <a:latin typeface="Archivo Medium"/>
              <a:ea typeface="Archivo Medium"/>
              <a:cs typeface="Archivo Medium"/>
              <a:sym typeface="Archivo Medium"/>
            </a:endParaRPr>
          </a:p>
          <a:p>
            <a:pPr indent="-304800" lvl="0" marL="457200" rtl="0" algn="l">
              <a:lnSpc>
                <a:spcPct val="115000"/>
              </a:lnSpc>
              <a:spcBef>
                <a:spcPts val="0"/>
              </a:spcBef>
              <a:spcAft>
                <a:spcPts val="0"/>
              </a:spcAft>
              <a:buSzPts val="1200"/>
              <a:buFont typeface="Archivo Medium"/>
              <a:buChar char="➔"/>
            </a:pPr>
            <a:r>
              <a:rPr lang="en" sz="1200">
                <a:latin typeface="Archivo Medium"/>
                <a:ea typeface="Archivo Medium"/>
                <a:cs typeface="Archivo Medium"/>
                <a:sym typeface="Archivo Medium"/>
              </a:rPr>
              <a:t>Have these sodas seen consistent increases in sales over the years?</a:t>
            </a:r>
            <a:endParaRPr sz="1200">
              <a:latin typeface="Archivo Medium"/>
              <a:ea typeface="Archivo Medium"/>
              <a:cs typeface="Archivo Medium"/>
              <a:sym typeface="Archivo Medium"/>
            </a:endParaRPr>
          </a:p>
          <a:p>
            <a:pPr indent="-304800" lvl="0" marL="457200" rtl="0" algn="l">
              <a:lnSpc>
                <a:spcPct val="115000"/>
              </a:lnSpc>
              <a:spcBef>
                <a:spcPts val="0"/>
              </a:spcBef>
              <a:spcAft>
                <a:spcPts val="0"/>
              </a:spcAft>
              <a:buSzPts val="1200"/>
              <a:buFont typeface="Archivo Medium"/>
              <a:buChar char="➔"/>
            </a:pPr>
            <a:r>
              <a:rPr lang="en" sz="1200">
                <a:latin typeface="Archivo Medium"/>
                <a:ea typeface="Archivo Medium"/>
                <a:cs typeface="Archivo Medium"/>
                <a:sym typeface="Archivo Medium"/>
              </a:rPr>
              <a:t>Seeing trends over time.</a:t>
            </a:r>
            <a:endParaRPr sz="1200">
              <a:latin typeface="Archivo Medium"/>
              <a:ea typeface="Archivo Medium"/>
              <a:cs typeface="Archivo Medium"/>
              <a:sym typeface="Archiv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4"/>
          <p:cNvSpPr txBox="1"/>
          <p:nvPr>
            <p:ph type="title"/>
          </p:nvPr>
        </p:nvSpPr>
        <p:spPr>
          <a:xfrm>
            <a:off x="409800" y="2743200"/>
            <a:ext cx="5648100" cy="240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4</a:t>
            </a:r>
            <a:endParaRPr/>
          </a:p>
        </p:txBody>
      </p:sp>
      <p:sp>
        <p:nvSpPr>
          <p:cNvPr id="450" name="Google Shape;450;p54"/>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 to Stakeholders</a:t>
            </a:r>
            <a:endParaRPr/>
          </a:p>
        </p:txBody>
      </p:sp>
      <p:pic>
        <p:nvPicPr>
          <p:cNvPr descr="Warehouse worker using a tablet computer." id="451" name="Google Shape;451;p54"/>
          <p:cNvPicPr preferRelativeResize="0"/>
          <p:nvPr>
            <p:ph idx="2" type="pic"/>
          </p:nvPr>
        </p:nvPicPr>
        <p:blipFill rotWithShape="1">
          <a:blip r:embed="rId3">
            <a:alphaModFix/>
          </a:blip>
          <a:srcRect b="0" l="34469" r="44200" t="0"/>
          <a:stretch/>
        </p:blipFill>
        <p:spPr>
          <a:xfrm>
            <a:off x="6702550" y="228300"/>
            <a:ext cx="1501500" cy="4691700"/>
          </a:xfrm>
          <a:prstGeom prst="roundRect">
            <a:avLst>
              <a:gd fmla="val 16667" name="adj"/>
            </a:avLst>
          </a:prstGeom>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Plan">
  <a:themeElements>
    <a:clrScheme name="Simple Light">
      <a:dk1>
        <a:srgbClr val="FFFFFF"/>
      </a:dk1>
      <a:lt1>
        <a:srgbClr val="000000"/>
      </a:lt1>
      <a:dk2>
        <a:srgbClr val="FFFFFF"/>
      </a:dk2>
      <a:lt2>
        <a:srgbClr val="ADC2AC"/>
      </a:lt2>
      <a:accent1>
        <a:srgbClr val="83AFA8"/>
      </a:accent1>
      <a:accent2>
        <a:srgbClr val="346B66"/>
      </a:accent2>
      <a:accent3>
        <a:srgbClr val="78909C"/>
      </a:accent3>
      <a:accent4>
        <a:srgbClr val="3E618F"/>
      </a:accent4>
      <a:accent5>
        <a:srgbClr val="465F59"/>
      </a:accent5>
      <a:accent6>
        <a:srgbClr val="5B7973"/>
      </a:accent6>
      <a:hlink>
        <a:srgbClr val="ADC2A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