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8" r:id="rId4"/>
    <p:sldId id="259" r:id="rId5"/>
    <p:sldId id="265" r:id="rId6"/>
    <p:sldId id="260" r:id="rId7"/>
    <p:sldId id="268" r:id="rId8"/>
    <p:sldId id="264" r:id="rId9"/>
    <p:sldId id="267" r:id="rId10"/>
    <p:sldId id="266" r:id="rId11"/>
    <p:sldId id="261"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CE1D93-CA25-4F33-9716-F23D71BD0181}" v="863" dt="2025-03-25T12:26:31.7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orp, George" userId="ad26dd4c-91a4-4a98-b363-c7b430390039" providerId="ADAL" clId="{FCCE1D93-CA25-4F33-9716-F23D71BD0181}"/>
    <pc:docChg chg="undo redo custSel addSld delSld modSld sldOrd addMainMaster delMainMaster">
      <pc:chgData name="Thorp, George" userId="ad26dd4c-91a4-4a98-b363-c7b430390039" providerId="ADAL" clId="{FCCE1D93-CA25-4F33-9716-F23D71BD0181}" dt="2025-03-25T12:26:31.779" v="2496" actId="14100"/>
      <pc:docMkLst>
        <pc:docMk/>
      </pc:docMkLst>
      <pc:sldChg chg="addSp delSp modSp new del mod setBg modClrScheme chgLayout">
        <pc:chgData name="Thorp, George" userId="ad26dd4c-91a4-4a98-b363-c7b430390039" providerId="ADAL" clId="{FCCE1D93-CA25-4F33-9716-F23D71BD0181}" dt="2025-03-25T01:44:08.610" v="267" actId="680"/>
        <pc:sldMkLst>
          <pc:docMk/>
          <pc:sldMk cId="1540442606" sldId="256"/>
        </pc:sldMkLst>
        <pc:spChg chg="mod">
          <ac:chgData name="Thorp, George" userId="ad26dd4c-91a4-4a98-b363-c7b430390039" providerId="ADAL" clId="{FCCE1D93-CA25-4F33-9716-F23D71BD0181}" dt="2025-03-25T01:44:08.291" v="266" actId="26606"/>
          <ac:spMkLst>
            <pc:docMk/>
            <pc:sldMk cId="1540442606" sldId="256"/>
            <ac:spMk id="2" creationId="{88FCA749-2C14-1A9F-DF26-FB20D08EDC83}"/>
          </ac:spMkLst>
        </pc:spChg>
        <pc:spChg chg="mod">
          <ac:chgData name="Thorp, George" userId="ad26dd4c-91a4-4a98-b363-c7b430390039" providerId="ADAL" clId="{FCCE1D93-CA25-4F33-9716-F23D71BD0181}" dt="2025-03-25T01:44:08.291" v="266" actId="26606"/>
          <ac:spMkLst>
            <pc:docMk/>
            <pc:sldMk cId="1540442606" sldId="256"/>
            <ac:spMk id="3" creationId="{62115701-D29A-2360-FC8D-CB749E2512A7}"/>
          </ac:spMkLst>
        </pc:spChg>
        <pc:spChg chg="add del">
          <ac:chgData name="Thorp, George" userId="ad26dd4c-91a4-4a98-b363-c7b430390039" providerId="ADAL" clId="{FCCE1D93-CA25-4F33-9716-F23D71BD0181}" dt="2025-03-25T01:44:08.291" v="266" actId="26606"/>
          <ac:spMkLst>
            <pc:docMk/>
            <pc:sldMk cId="1540442606" sldId="256"/>
            <ac:spMk id="9" creationId="{B9BBDDCC-0358-4EDD-9820-287B1D8FDEE8}"/>
          </ac:spMkLst>
        </pc:spChg>
        <pc:spChg chg="add del">
          <ac:chgData name="Thorp, George" userId="ad26dd4c-91a4-4a98-b363-c7b430390039" providerId="ADAL" clId="{FCCE1D93-CA25-4F33-9716-F23D71BD0181}" dt="2025-03-25T01:44:08.291" v="266" actId="26606"/>
          <ac:spMkLst>
            <pc:docMk/>
            <pc:sldMk cId="1540442606" sldId="256"/>
            <ac:spMk id="11" creationId="{B2B3B5E1-901E-49C0-9F76-B48432DE9129}"/>
          </ac:spMkLst>
        </pc:spChg>
        <pc:spChg chg="add del">
          <ac:chgData name="Thorp, George" userId="ad26dd4c-91a4-4a98-b363-c7b430390039" providerId="ADAL" clId="{FCCE1D93-CA25-4F33-9716-F23D71BD0181}" dt="2025-03-25T01:44:08.291" v="266" actId="26606"/>
          <ac:spMkLst>
            <pc:docMk/>
            <pc:sldMk cId="1540442606" sldId="256"/>
            <ac:spMk id="13" creationId="{FBE31AC6-E383-4D2B-9A24-69EEE084D547}"/>
          </ac:spMkLst>
        </pc:spChg>
        <pc:picChg chg="add del">
          <ac:chgData name="Thorp, George" userId="ad26dd4c-91a4-4a98-b363-c7b430390039" providerId="ADAL" clId="{FCCE1D93-CA25-4F33-9716-F23D71BD0181}" dt="2025-03-25T01:44:08.291" v="266" actId="26606"/>
          <ac:picMkLst>
            <pc:docMk/>
            <pc:sldMk cId="1540442606" sldId="256"/>
            <ac:picMk id="4" creationId="{08C108DB-BBE2-F3D6-E64B-9524C912537C}"/>
          </ac:picMkLst>
        </pc:picChg>
        <pc:cxnChg chg="add del">
          <ac:chgData name="Thorp, George" userId="ad26dd4c-91a4-4a98-b363-c7b430390039" providerId="ADAL" clId="{FCCE1D93-CA25-4F33-9716-F23D71BD0181}" dt="2025-03-25T01:44:08.291" v="266" actId="26606"/>
          <ac:cxnSpMkLst>
            <pc:docMk/>
            <pc:sldMk cId="1540442606" sldId="256"/>
            <ac:cxnSpMk id="15" creationId="{2DD089E2-CEA3-48C4-9094-610D00D9460C}"/>
          </ac:cxnSpMkLst>
        </pc:cxnChg>
        <pc:cxnChg chg="add del">
          <ac:chgData name="Thorp, George" userId="ad26dd4c-91a4-4a98-b363-c7b430390039" providerId="ADAL" clId="{FCCE1D93-CA25-4F33-9716-F23D71BD0181}" dt="2025-03-25T01:44:08.291" v="266" actId="26606"/>
          <ac:cxnSpMkLst>
            <pc:docMk/>
            <pc:sldMk cId="1540442606" sldId="256"/>
            <ac:cxnSpMk id="17" creationId="{2F49F475-10BF-4E7D-9BE8-5329BCAFE2C8}"/>
          </ac:cxnSpMkLst>
        </pc:cxnChg>
        <pc:cxnChg chg="add del">
          <ac:chgData name="Thorp, George" userId="ad26dd4c-91a4-4a98-b363-c7b430390039" providerId="ADAL" clId="{FCCE1D93-CA25-4F33-9716-F23D71BD0181}" dt="2025-03-25T01:44:08.291" v="266" actId="26606"/>
          <ac:cxnSpMkLst>
            <pc:docMk/>
            <pc:sldMk cId="1540442606" sldId="256"/>
            <ac:cxnSpMk id="19" creationId="{621E947D-525D-4D2A-B0C3-E1BFCA6060FD}"/>
          </ac:cxnSpMkLst>
        </pc:cxnChg>
      </pc:sldChg>
      <pc:sldChg chg="addSp delSp modSp add del mod setBg modClrScheme setClrOvrMap chgLayout">
        <pc:chgData name="Thorp, George" userId="ad26dd4c-91a4-4a98-b363-c7b430390039" providerId="ADAL" clId="{FCCE1D93-CA25-4F33-9716-F23D71BD0181}" dt="2025-03-25T01:44:18.657" v="269" actId="47"/>
        <pc:sldMkLst>
          <pc:docMk/>
          <pc:sldMk cId="2165843617" sldId="256"/>
        </pc:sldMkLst>
        <pc:spChg chg="mod">
          <ac:chgData name="Thorp, George" userId="ad26dd4c-91a4-4a98-b363-c7b430390039" providerId="ADAL" clId="{FCCE1D93-CA25-4F33-9716-F23D71BD0181}" dt="2025-03-25T00:52:25.197" v="259" actId="27636"/>
          <ac:spMkLst>
            <pc:docMk/>
            <pc:sldMk cId="2165843617" sldId="256"/>
            <ac:spMk id="2" creationId="{744A3DE3-B269-A2A9-C43E-14B3C89E15B7}"/>
          </ac:spMkLst>
        </pc:spChg>
        <pc:spChg chg="mod">
          <ac:chgData name="Thorp, George" userId="ad26dd4c-91a4-4a98-b363-c7b430390039" providerId="ADAL" clId="{FCCE1D93-CA25-4F33-9716-F23D71BD0181}" dt="2025-03-25T00:01:56.997" v="118" actId="20577"/>
          <ac:spMkLst>
            <pc:docMk/>
            <pc:sldMk cId="2165843617" sldId="256"/>
            <ac:spMk id="3" creationId="{59426E95-0371-F31D-A0BE-D1C4243F243B}"/>
          </ac:spMkLst>
        </pc:spChg>
        <pc:spChg chg="add">
          <ac:chgData name="Thorp, George" userId="ad26dd4c-91a4-4a98-b363-c7b430390039" providerId="ADAL" clId="{FCCE1D93-CA25-4F33-9716-F23D71BD0181}" dt="2025-03-24T23:57:48.231" v="0" actId="26606"/>
          <ac:spMkLst>
            <pc:docMk/>
            <pc:sldMk cId="2165843617" sldId="256"/>
            <ac:spMk id="9" creationId="{6E448DB1-4196-18A6-15DA-C72635C1B11E}"/>
          </ac:spMkLst>
        </pc:spChg>
        <pc:spChg chg="add">
          <ac:chgData name="Thorp, George" userId="ad26dd4c-91a4-4a98-b363-c7b430390039" providerId="ADAL" clId="{FCCE1D93-CA25-4F33-9716-F23D71BD0181}" dt="2025-03-24T23:57:48.231" v="0" actId="26606"/>
          <ac:spMkLst>
            <pc:docMk/>
            <pc:sldMk cId="2165843617" sldId="256"/>
            <ac:spMk id="11" creationId="{0E686577-9456-77F3-95A7-7970B6132C6B}"/>
          </ac:spMkLst>
        </pc:spChg>
        <pc:spChg chg="add">
          <ac:chgData name="Thorp, George" userId="ad26dd4c-91a4-4a98-b363-c7b430390039" providerId="ADAL" clId="{FCCE1D93-CA25-4F33-9716-F23D71BD0181}" dt="2025-03-24T23:57:48.231" v="0" actId="26606"/>
          <ac:spMkLst>
            <pc:docMk/>
            <pc:sldMk cId="2165843617" sldId="256"/>
            <ac:spMk id="13" creationId="{B7D064F0-6D2A-219C-C000-14ABD99ECEE9}"/>
          </ac:spMkLst>
        </pc:spChg>
        <pc:picChg chg="add mod">
          <ac:chgData name="Thorp, George" userId="ad26dd4c-91a4-4a98-b363-c7b430390039" providerId="ADAL" clId="{FCCE1D93-CA25-4F33-9716-F23D71BD0181}" dt="2025-03-25T00:06:37.893" v="128" actId="1076"/>
          <ac:picMkLst>
            <pc:docMk/>
            <pc:sldMk cId="2165843617" sldId="256"/>
            <ac:picMk id="4" creationId="{03780729-5067-9D60-EF70-6B719C413A27}"/>
          </ac:picMkLst>
        </pc:picChg>
        <pc:picChg chg="add del mod">
          <ac:chgData name="Thorp, George" userId="ad26dd4c-91a4-4a98-b363-c7b430390039" providerId="ADAL" clId="{FCCE1D93-CA25-4F33-9716-F23D71BD0181}" dt="2025-03-25T00:51:27.024" v="155" actId="478"/>
          <ac:picMkLst>
            <pc:docMk/>
            <pc:sldMk cId="2165843617" sldId="256"/>
            <ac:picMk id="1026" creationId="{69F7503A-8602-7546-A5AF-F48945286F76}"/>
          </ac:picMkLst>
        </pc:picChg>
        <pc:picChg chg="add del mod">
          <ac:chgData name="Thorp, George" userId="ad26dd4c-91a4-4a98-b363-c7b430390039" providerId="ADAL" clId="{FCCE1D93-CA25-4F33-9716-F23D71BD0181}" dt="2025-03-25T00:51:29.967" v="156" actId="478"/>
          <ac:picMkLst>
            <pc:docMk/>
            <pc:sldMk cId="2165843617" sldId="256"/>
            <ac:picMk id="1028" creationId="{0DD9BFE3-A658-A120-75B8-BA146C82DDF6}"/>
          </ac:picMkLst>
        </pc:picChg>
      </pc:sldChg>
      <pc:sldChg chg="addSp delSp modSp new mod setBg setClrOvrMap">
        <pc:chgData name="Thorp, George" userId="ad26dd4c-91a4-4a98-b363-c7b430390039" providerId="ADAL" clId="{FCCE1D93-CA25-4F33-9716-F23D71BD0181}" dt="2025-03-25T03:25:57.257" v="980" actId="1076"/>
        <pc:sldMkLst>
          <pc:docMk/>
          <pc:sldMk cId="3527220288" sldId="256"/>
        </pc:sldMkLst>
        <pc:spChg chg="mod">
          <ac:chgData name="Thorp, George" userId="ad26dd4c-91a4-4a98-b363-c7b430390039" providerId="ADAL" clId="{FCCE1D93-CA25-4F33-9716-F23D71BD0181}" dt="2025-03-25T01:47:51.241" v="338" actId="27636"/>
          <ac:spMkLst>
            <pc:docMk/>
            <pc:sldMk cId="3527220288" sldId="256"/>
            <ac:spMk id="2" creationId="{4145A070-7CDB-B77E-2646-C52AE37D7545}"/>
          </ac:spMkLst>
        </pc:spChg>
        <pc:spChg chg="mod">
          <ac:chgData name="Thorp, George" userId="ad26dd4c-91a4-4a98-b363-c7b430390039" providerId="ADAL" clId="{FCCE1D93-CA25-4F33-9716-F23D71BD0181}" dt="2025-03-25T01:48:08.532" v="387" actId="20577"/>
          <ac:spMkLst>
            <pc:docMk/>
            <pc:sldMk cId="3527220288" sldId="256"/>
            <ac:spMk id="3" creationId="{4657DEFD-2DF8-E1FD-3D65-63271A0313B4}"/>
          </ac:spMkLst>
        </pc:spChg>
        <pc:spChg chg="add mod">
          <ac:chgData name="Thorp, George" userId="ad26dd4c-91a4-4a98-b363-c7b430390039" providerId="ADAL" clId="{FCCE1D93-CA25-4F33-9716-F23D71BD0181}" dt="2025-03-25T03:24:16.878" v="965" actId="14100"/>
          <ac:spMkLst>
            <pc:docMk/>
            <pc:sldMk cId="3527220288" sldId="256"/>
            <ac:spMk id="5" creationId="{7952CB6C-5509-900C-6446-E3156879F13D}"/>
          </ac:spMkLst>
        </pc:spChg>
        <pc:spChg chg="add del">
          <ac:chgData name="Thorp, George" userId="ad26dd4c-91a4-4a98-b363-c7b430390039" providerId="ADAL" clId="{FCCE1D93-CA25-4F33-9716-F23D71BD0181}" dt="2025-03-25T03:25:31.497" v="972" actId="478"/>
          <ac:spMkLst>
            <pc:docMk/>
            <pc:sldMk cId="3527220288" sldId="256"/>
            <ac:spMk id="6" creationId="{168E16A7-E2F9-E3D8-0061-472BC700C22D}"/>
          </ac:spMkLst>
        </pc:spChg>
        <pc:spChg chg="add del mod">
          <ac:chgData name="Thorp, George" userId="ad26dd4c-91a4-4a98-b363-c7b430390039" providerId="ADAL" clId="{FCCE1D93-CA25-4F33-9716-F23D71BD0181}" dt="2025-03-25T03:25:41.381" v="974" actId="478"/>
          <ac:spMkLst>
            <pc:docMk/>
            <pc:sldMk cId="3527220288" sldId="256"/>
            <ac:spMk id="7" creationId="{D8AE6469-D6A6-BA4D-3879-37D6F356BD68}"/>
          </ac:spMkLst>
        </pc:spChg>
        <pc:spChg chg="add">
          <ac:chgData name="Thorp, George" userId="ad26dd4c-91a4-4a98-b363-c7b430390039" providerId="ADAL" clId="{FCCE1D93-CA25-4F33-9716-F23D71BD0181}" dt="2025-03-25T01:44:37.865" v="271" actId="26606"/>
          <ac:spMkLst>
            <pc:docMk/>
            <pc:sldMk cId="3527220288" sldId="256"/>
            <ac:spMk id="9" creationId="{6E448DB1-4196-18A6-15DA-C72635C1B11E}"/>
          </ac:spMkLst>
        </pc:spChg>
        <pc:spChg chg="add">
          <ac:chgData name="Thorp, George" userId="ad26dd4c-91a4-4a98-b363-c7b430390039" providerId="ADAL" clId="{FCCE1D93-CA25-4F33-9716-F23D71BD0181}" dt="2025-03-25T01:44:37.865" v="271" actId="26606"/>
          <ac:spMkLst>
            <pc:docMk/>
            <pc:sldMk cId="3527220288" sldId="256"/>
            <ac:spMk id="11" creationId="{76A10D8F-D463-70E5-239B-17AD65EF433D}"/>
          </ac:spMkLst>
        </pc:spChg>
        <pc:spChg chg="add">
          <ac:chgData name="Thorp, George" userId="ad26dd4c-91a4-4a98-b363-c7b430390039" providerId="ADAL" clId="{FCCE1D93-CA25-4F33-9716-F23D71BD0181}" dt="2025-03-25T01:44:37.865" v="271" actId="26606"/>
          <ac:spMkLst>
            <pc:docMk/>
            <pc:sldMk cId="3527220288" sldId="256"/>
            <ac:spMk id="13" creationId="{060123A9-B0F8-BA4B-9C41-F1FCAB03E855}"/>
          </ac:spMkLst>
        </pc:spChg>
        <pc:picChg chg="add del mod">
          <ac:chgData name="Thorp, George" userId="ad26dd4c-91a4-4a98-b363-c7b430390039" providerId="ADAL" clId="{FCCE1D93-CA25-4F33-9716-F23D71BD0181}" dt="2025-03-25T03:25:31.497" v="972" actId="478"/>
          <ac:picMkLst>
            <pc:docMk/>
            <pc:sldMk cId="3527220288" sldId="256"/>
            <ac:picMk id="4" creationId="{4923BF67-2AD3-5772-470D-0B6079C89E15}"/>
          </ac:picMkLst>
        </pc:picChg>
        <pc:picChg chg="add mod">
          <ac:chgData name="Thorp, George" userId="ad26dd4c-91a4-4a98-b363-c7b430390039" providerId="ADAL" clId="{FCCE1D93-CA25-4F33-9716-F23D71BD0181}" dt="2025-03-25T03:25:57.257" v="980" actId="1076"/>
          <ac:picMkLst>
            <pc:docMk/>
            <pc:sldMk cId="3527220288" sldId="256"/>
            <ac:picMk id="8" creationId="{9FCC4058-3D49-D5D1-3ADD-C78539D68852}"/>
          </ac:picMkLst>
        </pc:picChg>
      </pc:sldChg>
      <pc:sldChg chg="addSp modSp new del">
        <pc:chgData name="Thorp, George" userId="ad26dd4c-91a4-4a98-b363-c7b430390039" providerId="ADAL" clId="{FCCE1D93-CA25-4F33-9716-F23D71BD0181}" dt="2025-03-25T01:42:52.264" v="261" actId="47"/>
        <pc:sldMkLst>
          <pc:docMk/>
          <pc:sldMk cId="3644585986" sldId="257"/>
        </pc:sldMkLst>
        <pc:picChg chg="add mod">
          <ac:chgData name="Thorp, George" userId="ad26dd4c-91a4-4a98-b363-c7b430390039" providerId="ADAL" clId="{FCCE1D93-CA25-4F33-9716-F23D71BD0181}" dt="2025-03-25T00:09:02.575" v="154"/>
          <ac:picMkLst>
            <pc:docMk/>
            <pc:sldMk cId="3644585986" sldId="257"/>
            <ac:picMk id="4" creationId="{711E59CD-25C1-1F45-4B55-B2D7D07DA10D}"/>
          </ac:picMkLst>
        </pc:picChg>
      </pc:sldChg>
      <pc:sldChg chg="new del">
        <pc:chgData name="Thorp, George" userId="ad26dd4c-91a4-4a98-b363-c7b430390039" providerId="ADAL" clId="{FCCE1D93-CA25-4F33-9716-F23D71BD0181}" dt="2025-03-25T00:08:48.033" v="152" actId="47"/>
        <pc:sldMkLst>
          <pc:docMk/>
          <pc:sldMk cId="3724444955" sldId="257"/>
        </pc:sldMkLst>
      </pc:sldChg>
      <pc:sldChg chg="addSp modSp new mod">
        <pc:chgData name="Thorp, George" userId="ad26dd4c-91a4-4a98-b363-c7b430390039" providerId="ADAL" clId="{FCCE1D93-CA25-4F33-9716-F23D71BD0181}" dt="2025-03-25T12:26:18.953" v="2493" actId="14100"/>
        <pc:sldMkLst>
          <pc:docMk/>
          <pc:sldMk cId="3789900602" sldId="257"/>
        </pc:sldMkLst>
        <pc:spChg chg="mod">
          <ac:chgData name="Thorp, George" userId="ad26dd4c-91a4-4a98-b363-c7b430390039" providerId="ADAL" clId="{FCCE1D93-CA25-4F33-9716-F23D71BD0181}" dt="2025-03-25T04:13:17.549" v="1414" actId="1076"/>
          <ac:spMkLst>
            <pc:docMk/>
            <pc:sldMk cId="3789900602" sldId="257"/>
            <ac:spMk id="2" creationId="{9E85C919-386F-8054-5506-629D5A455B68}"/>
          </ac:spMkLst>
        </pc:spChg>
        <pc:spChg chg="mod">
          <ac:chgData name="Thorp, George" userId="ad26dd4c-91a4-4a98-b363-c7b430390039" providerId="ADAL" clId="{FCCE1D93-CA25-4F33-9716-F23D71BD0181}" dt="2025-03-25T12:26:18.953" v="2493" actId="14100"/>
          <ac:spMkLst>
            <pc:docMk/>
            <pc:sldMk cId="3789900602" sldId="257"/>
            <ac:spMk id="3" creationId="{8048C293-11C8-34F0-855F-EE37E0E17EEE}"/>
          </ac:spMkLst>
        </pc:spChg>
        <pc:picChg chg="add mod">
          <ac:chgData name="Thorp, George" userId="ad26dd4c-91a4-4a98-b363-c7b430390039" providerId="ADAL" clId="{FCCE1D93-CA25-4F33-9716-F23D71BD0181}" dt="2025-03-25T03:23:20.958" v="962" actId="1582"/>
          <ac:picMkLst>
            <pc:docMk/>
            <pc:sldMk cId="3789900602" sldId="257"/>
            <ac:picMk id="3074" creationId="{61D9A9B4-8D8D-0DDA-C074-F5E63467FC38}"/>
          </ac:picMkLst>
        </pc:picChg>
      </pc:sldChg>
      <pc:sldChg chg="addSp modSp new mod ord">
        <pc:chgData name="Thorp, George" userId="ad26dd4c-91a4-4a98-b363-c7b430390039" providerId="ADAL" clId="{FCCE1D93-CA25-4F33-9716-F23D71BD0181}" dt="2025-03-25T12:26:07.771" v="2489" actId="27636"/>
        <pc:sldMkLst>
          <pc:docMk/>
          <pc:sldMk cId="1222073007" sldId="258"/>
        </pc:sldMkLst>
        <pc:spChg chg="mod">
          <ac:chgData name="Thorp, George" userId="ad26dd4c-91a4-4a98-b363-c7b430390039" providerId="ADAL" clId="{FCCE1D93-CA25-4F33-9716-F23D71BD0181}" dt="2025-03-25T01:49:09.668" v="481" actId="20577"/>
          <ac:spMkLst>
            <pc:docMk/>
            <pc:sldMk cId="1222073007" sldId="258"/>
            <ac:spMk id="2" creationId="{3D919B8E-E01A-5F9E-C460-F13223DB3F0F}"/>
          </ac:spMkLst>
        </pc:spChg>
        <pc:spChg chg="mod">
          <ac:chgData name="Thorp, George" userId="ad26dd4c-91a4-4a98-b363-c7b430390039" providerId="ADAL" clId="{FCCE1D93-CA25-4F33-9716-F23D71BD0181}" dt="2025-03-25T12:26:07.771" v="2489" actId="27636"/>
          <ac:spMkLst>
            <pc:docMk/>
            <pc:sldMk cId="1222073007" sldId="258"/>
            <ac:spMk id="3" creationId="{9A6EB5F1-2978-3085-315E-F1EA211921B8}"/>
          </ac:spMkLst>
        </pc:spChg>
        <pc:picChg chg="add mod modCrop">
          <ac:chgData name="Thorp, George" userId="ad26dd4c-91a4-4a98-b363-c7b430390039" providerId="ADAL" clId="{FCCE1D93-CA25-4F33-9716-F23D71BD0181}" dt="2025-03-25T04:12:46.067" v="1406" actId="1076"/>
          <ac:picMkLst>
            <pc:docMk/>
            <pc:sldMk cId="1222073007" sldId="258"/>
            <ac:picMk id="5" creationId="{D5076C3C-93C1-7D86-62EE-3640EFB34635}"/>
          </ac:picMkLst>
        </pc:picChg>
      </pc:sldChg>
      <pc:sldChg chg="new del">
        <pc:chgData name="Thorp, George" userId="ad26dd4c-91a4-4a98-b363-c7b430390039" providerId="ADAL" clId="{FCCE1D93-CA25-4F33-9716-F23D71BD0181}" dt="2025-03-25T01:43:25.392" v="262" actId="47"/>
        <pc:sldMkLst>
          <pc:docMk/>
          <pc:sldMk cId="1743790506" sldId="258"/>
        </pc:sldMkLst>
      </pc:sldChg>
      <pc:sldChg chg="addSp modSp new mod">
        <pc:chgData name="Thorp, George" userId="ad26dd4c-91a4-4a98-b363-c7b430390039" providerId="ADAL" clId="{FCCE1D93-CA25-4F33-9716-F23D71BD0181}" dt="2025-03-25T04:12:35.675" v="1404" actId="20577"/>
        <pc:sldMkLst>
          <pc:docMk/>
          <pc:sldMk cId="1747317957" sldId="259"/>
        </pc:sldMkLst>
        <pc:spChg chg="mod">
          <ac:chgData name="Thorp, George" userId="ad26dd4c-91a4-4a98-b363-c7b430390039" providerId="ADAL" clId="{FCCE1D93-CA25-4F33-9716-F23D71BD0181}" dt="2025-03-25T04:12:35.675" v="1404" actId="20577"/>
          <ac:spMkLst>
            <pc:docMk/>
            <pc:sldMk cId="1747317957" sldId="259"/>
            <ac:spMk id="2" creationId="{85B592A1-21C5-712C-5AAE-00A2EAEA3191}"/>
          </ac:spMkLst>
        </pc:spChg>
        <pc:spChg chg="mod">
          <ac:chgData name="Thorp, George" userId="ad26dd4c-91a4-4a98-b363-c7b430390039" providerId="ADAL" clId="{FCCE1D93-CA25-4F33-9716-F23D71BD0181}" dt="2025-03-25T04:12:23.585" v="1392" actId="1582"/>
          <ac:spMkLst>
            <pc:docMk/>
            <pc:sldMk cId="1747317957" sldId="259"/>
            <ac:spMk id="3" creationId="{C7EE38E9-9D26-D3DF-E530-E5FAB69D4D73}"/>
          </ac:spMkLst>
        </pc:spChg>
        <pc:picChg chg="add mod">
          <ac:chgData name="Thorp, George" userId="ad26dd4c-91a4-4a98-b363-c7b430390039" providerId="ADAL" clId="{FCCE1D93-CA25-4F33-9716-F23D71BD0181}" dt="2025-03-25T03:27:30.656" v="990" actId="1076"/>
          <ac:picMkLst>
            <pc:docMk/>
            <pc:sldMk cId="1747317957" sldId="259"/>
            <ac:picMk id="5122" creationId="{01E443C8-FB96-1FEC-A973-B0472A7FE082}"/>
          </ac:picMkLst>
        </pc:picChg>
      </pc:sldChg>
      <pc:sldChg chg="addSp delSp modSp new mod">
        <pc:chgData name="Thorp, George" userId="ad26dd4c-91a4-4a98-b363-c7b430390039" providerId="ADAL" clId="{FCCE1D93-CA25-4F33-9716-F23D71BD0181}" dt="2025-03-25T04:12:01.511" v="1389" actId="1582"/>
        <pc:sldMkLst>
          <pc:docMk/>
          <pc:sldMk cId="3489241183" sldId="260"/>
        </pc:sldMkLst>
        <pc:spChg chg="mod">
          <ac:chgData name="Thorp, George" userId="ad26dd4c-91a4-4a98-b363-c7b430390039" providerId="ADAL" clId="{FCCE1D93-CA25-4F33-9716-F23D71BD0181}" dt="2025-03-25T01:49:19.659" v="494" actId="20577"/>
          <ac:spMkLst>
            <pc:docMk/>
            <pc:sldMk cId="3489241183" sldId="260"/>
            <ac:spMk id="2" creationId="{2219B0FE-2BDA-EE52-8196-F68E50C76339}"/>
          </ac:spMkLst>
        </pc:spChg>
        <pc:spChg chg="del">
          <ac:chgData name="Thorp, George" userId="ad26dd4c-91a4-4a98-b363-c7b430390039" providerId="ADAL" clId="{FCCE1D93-CA25-4F33-9716-F23D71BD0181}" dt="2025-03-25T03:44:37.731" v="995" actId="22"/>
          <ac:spMkLst>
            <pc:docMk/>
            <pc:sldMk cId="3489241183" sldId="260"/>
            <ac:spMk id="3" creationId="{65CB6431-6E65-DD08-B122-519D13AA9DF9}"/>
          </ac:spMkLst>
        </pc:spChg>
        <pc:spChg chg="add del mod">
          <ac:chgData name="Thorp, George" userId="ad26dd4c-91a4-4a98-b363-c7b430390039" providerId="ADAL" clId="{FCCE1D93-CA25-4F33-9716-F23D71BD0181}" dt="2025-03-25T03:46:13.346" v="1016"/>
          <ac:spMkLst>
            <pc:docMk/>
            <pc:sldMk cId="3489241183" sldId="260"/>
            <ac:spMk id="6" creationId="{D0D4E84B-0E2C-D9BA-8AC5-14862469D6CD}"/>
          </ac:spMkLst>
        </pc:spChg>
        <pc:spChg chg="add">
          <ac:chgData name="Thorp, George" userId="ad26dd4c-91a4-4a98-b363-c7b430390039" providerId="ADAL" clId="{FCCE1D93-CA25-4F33-9716-F23D71BD0181}" dt="2025-03-25T03:46:09.397" v="1014"/>
          <ac:spMkLst>
            <pc:docMk/>
            <pc:sldMk cId="3489241183" sldId="260"/>
            <ac:spMk id="7" creationId="{859FF586-86CD-C079-DA96-F92B0D4E78E7}"/>
          </ac:spMkLst>
        </pc:spChg>
        <pc:spChg chg="add del mod">
          <ac:chgData name="Thorp, George" userId="ad26dd4c-91a4-4a98-b363-c7b430390039" providerId="ADAL" clId="{FCCE1D93-CA25-4F33-9716-F23D71BD0181}" dt="2025-03-25T03:47:16.411" v="1036"/>
          <ac:spMkLst>
            <pc:docMk/>
            <pc:sldMk cId="3489241183" sldId="260"/>
            <ac:spMk id="8" creationId="{5377C2F7-CB70-B3F9-EC0F-71A30612FD94}"/>
          </ac:spMkLst>
        </pc:spChg>
        <pc:spChg chg="add mod">
          <ac:chgData name="Thorp, George" userId="ad26dd4c-91a4-4a98-b363-c7b430390039" providerId="ADAL" clId="{FCCE1D93-CA25-4F33-9716-F23D71BD0181}" dt="2025-03-25T04:11:46.847" v="1385" actId="1582"/>
          <ac:spMkLst>
            <pc:docMk/>
            <pc:sldMk cId="3489241183" sldId="260"/>
            <ac:spMk id="9" creationId="{0ED6D2FF-7B84-6BDA-C4DB-D11821C53917}"/>
          </ac:spMkLst>
        </pc:spChg>
        <pc:spChg chg="add mod">
          <ac:chgData name="Thorp, George" userId="ad26dd4c-91a4-4a98-b363-c7b430390039" providerId="ADAL" clId="{FCCE1D93-CA25-4F33-9716-F23D71BD0181}" dt="2025-03-25T04:11:52.688" v="1387" actId="1582"/>
          <ac:spMkLst>
            <pc:docMk/>
            <pc:sldMk cId="3489241183" sldId="260"/>
            <ac:spMk id="12" creationId="{9867E457-AC59-8119-7E83-B9E9DB0445E7}"/>
          </ac:spMkLst>
        </pc:spChg>
        <pc:spChg chg="add">
          <ac:chgData name="Thorp, George" userId="ad26dd4c-91a4-4a98-b363-c7b430390039" providerId="ADAL" clId="{FCCE1D93-CA25-4F33-9716-F23D71BD0181}" dt="2025-03-25T03:51:49.885" v="1074"/>
          <ac:spMkLst>
            <pc:docMk/>
            <pc:sldMk cId="3489241183" sldId="260"/>
            <ac:spMk id="15" creationId="{5C5C56F3-40F7-A6D5-9441-43741FC32260}"/>
          </ac:spMkLst>
        </pc:spChg>
        <pc:spChg chg="add del mod">
          <ac:chgData name="Thorp, George" userId="ad26dd4c-91a4-4a98-b363-c7b430390039" providerId="ADAL" clId="{FCCE1D93-CA25-4F33-9716-F23D71BD0181}" dt="2025-03-25T03:52:28.978" v="1082" actId="478"/>
          <ac:spMkLst>
            <pc:docMk/>
            <pc:sldMk cId="3489241183" sldId="260"/>
            <ac:spMk id="16" creationId="{DDE59F6D-1A89-AF1D-7C9C-FC9867F4976D}"/>
          </ac:spMkLst>
        </pc:spChg>
        <pc:spChg chg="add mod">
          <ac:chgData name="Thorp, George" userId="ad26dd4c-91a4-4a98-b363-c7b430390039" providerId="ADAL" clId="{FCCE1D93-CA25-4F33-9716-F23D71BD0181}" dt="2025-03-25T04:12:01.511" v="1389" actId="1582"/>
          <ac:spMkLst>
            <pc:docMk/>
            <pc:sldMk cId="3489241183" sldId="260"/>
            <ac:spMk id="17" creationId="{55A96900-9E76-28BA-213E-A6161A9120EE}"/>
          </ac:spMkLst>
        </pc:spChg>
        <pc:picChg chg="add mod ord">
          <ac:chgData name="Thorp, George" userId="ad26dd4c-91a4-4a98-b363-c7b430390039" providerId="ADAL" clId="{FCCE1D93-CA25-4F33-9716-F23D71BD0181}" dt="2025-03-25T03:49:02.842" v="1069" actId="1076"/>
          <ac:picMkLst>
            <pc:docMk/>
            <pc:sldMk cId="3489241183" sldId="260"/>
            <ac:picMk id="5" creationId="{1BC002D9-BD72-DEA8-7713-992DF3ED4C73}"/>
          </ac:picMkLst>
        </pc:picChg>
        <pc:picChg chg="add mod">
          <ac:chgData name="Thorp, George" userId="ad26dd4c-91a4-4a98-b363-c7b430390039" providerId="ADAL" clId="{FCCE1D93-CA25-4F33-9716-F23D71BD0181}" dt="2025-03-25T03:48:57.047" v="1067" actId="1076"/>
          <ac:picMkLst>
            <pc:docMk/>
            <pc:sldMk cId="3489241183" sldId="260"/>
            <ac:picMk id="11" creationId="{A02A39CF-9E8A-50B9-4F60-43AF85A4A573}"/>
          </ac:picMkLst>
        </pc:picChg>
        <pc:picChg chg="add mod">
          <ac:chgData name="Thorp, George" userId="ad26dd4c-91a4-4a98-b363-c7b430390039" providerId="ADAL" clId="{FCCE1D93-CA25-4F33-9716-F23D71BD0181}" dt="2025-03-25T03:49:46.548" v="1073" actId="1582"/>
          <ac:picMkLst>
            <pc:docMk/>
            <pc:sldMk cId="3489241183" sldId="260"/>
            <ac:picMk id="14" creationId="{065F5875-A2BF-9510-3A7B-32886AB4CABE}"/>
          </ac:picMkLst>
        </pc:picChg>
      </pc:sldChg>
      <pc:sldChg chg="modSp new mod">
        <pc:chgData name="Thorp, George" userId="ad26dd4c-91a4-4a98-b363-c7b430390039" providerId="ADAL" clId="{FCCE1D93-CA25-4F33-9716-F23D71BD0181}" dt="2025-03-25T12:26:31.779" v="2496" actId="14100"/>
        <pc:sldMkLst>
          <pc:docMk/>
          <pc:sldMk cId="3154945645" sldId="261"/>
        </pc:sldMkLst>
        <pc:spChg chg="mod">
          <ac:chgData name="Thorp, George" userId="ad26dd4c-91a4-4a98-b363-c7b430390039" providerId="ADAL" clId="{FCCE1D93-CA25-4F33-9716-F23D71BD0181}" dt="2025-03-25T02:26:19.156" v="547" actId="20577"/>
          <ac:spMkLst>
            <pc:docMk/>
            <pc:sldMk cId="3154945645" sldId="261"/>
            <ac:spMk id="2" creationId="{EB7D3339-6FF7-A489-35A2-418EBCFCE684}"/>
          </ac:spMkLst>
        </pc:spChg>
        <pc:spChg chg="mod">
          <ac:chgData name="Thorp, George" userId="ad26dd4c-91a4-4a98-b363-c7b430390039" providerId="ADAL" clId="{FCCE1D93-CA25-4F33-9716-F23D71BD0181}" dt="2025-03-25T12:26:31.779" v="2496" actId="14100"/>
          <ac:spMkLst>
            <pc:docMk/>
            <pc:sldMk cId="3154945645" sldId="261"/>
            <ac:spMk id="3" creationId="{59B679B6-C53A-F4CA-3461-ACADC9F779E9}"/>
          </ac:spMkLst>
        </pc:spChg>
      </pc:sldChg>
      <pc:sldChg chg="delSp modSp new del mod">
        <pc:chgData name="Thorp, George" userId="ad26dd4c-91a4-4a98-b363-c7b430390039" providerId="ADAL" clId="{FCCE1D93-CA25-4F33-9716-F23D71BD0181}" dt="2025-03-25T03:56:27.933" v="1131" actId="47"/>
        <pc:sldMkLst>
          <pc:docMk/>
          <pc:sldMk cId="30172411" sldId="262"/>
        </pc:sldMkLst>
        <pc:spChg chg="del">
          <ac:chgData name="Thorp, George" userId="ad26dd4c-91a4-4a98-b363-c7b430390039" providerId="ADAL" clId="{FCCE1D93-CA25-4F33-9716-F23D71BD0181}" dt="2025-03-25T03:28:01.653" v="991" actId="478"/>
          <ac:spMkLst>
            <pc:docMk/>
            <pc:sldMk cId="30172411" sldId="262"/>
            <ac:spMk id="2" creationId="{85C1CFAB-45EA-5AB5-17D8-8D1CB7B8DC31}"/>
          </ac:spMkLst>
        </pc:spChg>
        <pc:spChg chg="mod">
          <ac:chgData name="Thorp, George" userId="ad26dd4c-91a4-4a98-b363-c7b430390039" providerId="ADAL" clId="{FCCE1D93-CA25-4F33-9716-F23D71BD0181}" dt="2025-03-25T02:28:58.537" v="555"/>
          <ac:spMkLst>
            <pc:docMk/>
            <pc:sldMk cId="30172411" sldId="262"/>
            <ac:spMk id="3" creationId="{1893F1B7-365A-C293-CE8F-F75A605B8090}"/>
          </ac:spMkLst>
        </pc:spChg>
      </pc:sldChg>
      <pc:sldChg chg="addSp delSp modSp new mod">
        <pc:chgData name="Thorp, George" userId="ad26dd4c-91a4-4a98-b363-c7b430390039" providerId="ADAL" clId="{FCCE1D93-CA25-4F33-9716-F23D71BD0181}" dt="2025-03-25T04:17:01.836" v="1476" actId="14100"/>
        <pc:sldMkLst>
          <pc:docMk/>
          <pc:sldMk cId="4094764023" sldId="263"/>
        </pc:sldMkLst>
        <pc:spChg chg="add del mod">
          <ac:chgData name="Thorp, George" userId="ad26dd4c-91a4-4a98-b363-c7b430390039" providerId="ADAL" clId="{FCCE1D93-CA25-4F33-9716-F23D71BD0181}" dt="2025-03-25T02:38:09.382" v="617" actId="20577"/>
          <ac:spMkLst>
            <pc:docMk/>
            <pc:sldMk cId="4094764023" sldId="263"/>
            <ac:spMk id="2" creationId="{07C35AA2-4116-6DE5-918E-BABB44003EB7}"/>
          </ac:spMkLst>
        </pc:spChg>
        <pc:spChg chg="add del">
          <ac:chgData name="Thorp, George" userId="ad26dd4c-91a4-4a98-b363-c7b430390039" providerId="ADAL" clId="{FCCE1D93-CA25-4F33-9716-F23D71BD0181}" dt="2025-03-25T03:28:04.230" v="992" actId="478"/>
          <ac:spMkLst>
            <pc:docMk/>
            <pc:sldMk cId="4094764023" sldId="263"/>
            <ac:spMk id="3" creationId="{0A814155-F22D-0E08-54B4-0466D50D2438}"/>
          </ac:spMkLst>
        </pc:spChg>
        <pc:spChg chg="add mod">
          <ac:chgData name="Thorp, George" userId="ad26dd4c-91a4-4a98-b363-c7b430390039" providerId="ADAL" clId="{FCCE1D93-CA25-4F33-9716-F23D71BD0181}" dt="2025-03-25T02:37:46.834" v="558"/>
          <ac:spMkLst>
            <pc:docMk/>
            <pc:sldMk cId="4094764023" sldId="263"/>
            <ac:spMk id="5" creationId="{0C23AC63-C39E-5C24-11BB-03366CE161C0}"/>
          </ac:spMkLst>
        </pc:spChg>
        <pc:spChg chg="add mod">
          <ac:chgData name="Thorp, George" userId="ad26dd4c-91a4-4a98-b363-c7b430390039" providerId="ADAL" clId="{FCCE1D93-CA25-4F33-9716-F23D71BD0181}" dt="2025-03-25T02:37:50.495" v="560"/>
          <ac:spMkLst>
            <pc:docMk/>
            <pc:sldMk cId="4094764023" sldId="263"/>
            <ac:spMk id="7" creationId="{D90414F9-76F3-F19E-5479-B29022AAD9B8}"/>
          </ac:spMkLst>
        </pc:spChg>
        <pc:spChg chg="add mod">
          <ac:chgData name="Thorp, George" userId="ad26dd4c-91a4-4a98-b363-c7b430390039" providerId="ADAL" clId="{FCCE1D93-CA25-4F33-9716-F23D71BD0181}" dt="2025-03-25T04:17:01.836" v="1476" actId="14100"/>
          <ac:spMkLst>
            <pc:docMk/>
            <pc:sldMk cId="4094764023" sldId="263"/>
            <ac:spMk id="8" creationId="{C61494B1-66FB-5C49-472F-A1A285574B8C}"/>
          </ac:spMkLst>
        </pc:spChg>
        <pc:graphicFrameChg chg="add mod">
          <ac:chgData name="Thorp, George" userId="ad26dd4c-91a4-4a98-b363-c7b430390039" providerId="ADAL" clId="{FCCE1D93-CA25-4F33-9716-F23D71BD0181}" dt="2025-03-25T02:37:46.834" v="558"/>
          <ac:graphicFrameMkLst>
            <pc:docMk/>
            <pc:sldMk cId="4094764023" sldId="263"/>
            <ac:graphicFrameMk id="4" creationId="{3DBEB51E-9B3C-9754-E3E1-801952E53059}"/>
          </ac:graphicFrameMkLst>
        </pc:graphicFrameChg>
        <pc:graphicFrameChg chg="add mod">
          <ac:chgData name="Thorp, George" userId="ad26dd4c-91a4-4a98-b363-c7b430390039" providerId="ADAL" clId="{FCCE1D93-CA25-4F33-9716-F23D71BD0181}" dt="2025-03-25T02:37:50.495" v="560"/>
          <ac:graphicFrameMkLst>
            <pc:docMk/>
            <pc:sldMk cId="4094764023" sldId="263"/>
            <ac:graphicFrameMk id="6" creationId="{64CA67CD-6675-30BD-962F-EC64D0939849}"/>
          </ac:graphicFrameMkLst>
        </pc:graphicFrameChg>
      </pc:sldChg>
      <pc:sldChg chg="addSp delSp modSp new mod">
        <pc:chgData name="Thorp, George" userId="ad26dd4c-91a4-4a98-b363-c7b430390039" providerId="ADAL" clId="{FCCE1D93-CA25-4F33-9716-F23D71BD0181}" dt="2025-03-25T04:11:38.161" v="1383" actId="1076"/>
        <pc:sldMkLst>
          <pc:docMk/>
          <pc:sldMk cId="2959106843" sldId="264"/>
        </pc:sldMkLst>
        <pc:spChg chg="mod">
          <ac:chgData name="Thorp, George" userId="ad26dd4c-91a4-4a98-b363-c7b430390039" providerId="ADAL" clId="{FCCE1D93-CA25-4F33-9716-F23D71BD0181}" dt="2025-03-25T04:06:45.904" v="1300" actId="14100"/>
          <ac:spMkLst>
            <pc:docMk/>
            <pc:sldMk cId="2959106843" sldId="264"/>
            <ac:spMk id="2" creationId="{3DD1F443-D8D4-8BD0-60BD-A47267AFDD7F}"/>
          </ac:spMkLst>
        </pc:spChg>
        <pc:spChg chg="del mod">
          <ac:chgData name="Thorp, George" userId="ad26dd4c-91a4-4a98-b363-c7b430390039" providerId="ADAL" clId="{FCCE1D93-CA25-4F33-9716-F23D71BD0181}" dt="2025-03-25T03:58:15.438" v="1136" actId="22"/>
          <ac:spMkLst>
            <pc:docMk/>
            <pc:sldMk cId="2959106843" sldId="264"/>
            <ac:spMk id="3" creationId="{4A2C7462-08DD-30F3-1B17-175E67C4B421}"/>
          </ac:spMkLst>
        </pc:spChg>
        <pc:spChg chg="add mod">
          <ac:chgData name="Thorp, George" userId="ad26dd4c-91a4-4a98-b363-c7b430390039" providerId="ADAL" clId="{FCCE1D93-CA25-4F33-9716-F23D71BD0181}" dt="2025-03-25T04:11:38.161" v="1383" actId="1076"/>
          <ac:spMkLst>
            <pc:docMk/>
            <pc:sldMk cId="2959106843" sldId="264"/>
            <ac:spMk id="7" creationId="{10729EEF-8FA9-C5FD-44E4-E4DCFA640D35}"/>
          </ac:spMkLst>
        </pc:spChg>
        <pc:picChg chg="add del mod ord">
          <ac:chgData name="Thorp, George" userId="ad26dd4c-91a4-4a98-b363-c7b430390039" providerId="ADAL" clId="{FCCE1D93-CA25-4F33-9716-F23D71BD0181}" dt="2025-03-25T04:00:52.482" v="1265" actId="478"/>
          <ac:picMkLst>
            <pc:docMk/>
            <pc:sldMk cId="2959106843" sldId="264"/>
            <ac:picMk id="5" creationId="{76033BEF-2913-9584-31E4-37491A382B73}"/>
          </ac:picMkLst>
        </pc:picChg>
        <pc:picChg chg="add mod">
          <ac:chgData name="Thorp, George" userId="ad26dd4c-91a4-4a98-b363-c7b430390039" providerId="ADAL" clId="{FCCE1D93-CA25-4F33-9716-F23D71BD0181}" dt="2025-03-25T04:07:55.310" v="1331" actId="14100"/>
          <ac:picMkLst>
            <pc:docMk/>
            <pc:sldMk cId="2959106843" sldId="264"/>
            <ac:picMk id="9" creationId="{E2634AC4-5D4A-3CCC-7E23-9041A8F90FB7}"/>
          </ac:picMkLst>
        </pc:picChg>
      </pc:sldChg>
      <pc:sldChg chg="addSp delSp modSp new mod ord">
        <pc:chgData name="Thorp, George" userId="ad26dd4c-91a4-4a98-b363-c7b430390039" providerId="ADAL" clId="{FCCE1D93-CA25-4F33-9716-F23D71BD0181}" dt="2025-03-25T12:24:12.840" v="2414" actId="1582"/>
        <pc:sldMkLst>
          <pc:docMk/>
          <pc:sldMk cId="1744990942" sldId="265"/>
        </pc:sldMkLst>
        <pc:spChg chg="mod">
          <ac:chgData name="Thorp, George" userId="ad26dd4c-91a4-4a98-b363-c7b430390039" providerId="ADAL" clId="{FCCE1D93-CA25-4F33-9716-F23D71BD0181}" dt="2025-03-25T12:23:58.036" v="2411" actId="14100"/>
          <ac:spMkLst>
            <pc:docMk/>
            <pc:sldMk cId="1744990942" sldId="265"/>
            <ac:spMk id="2" creationId="{083FBC32-A82D-7F3C-F11F-F962DA4C4651}"/>
          </ac:spMkLst>
        </pc:spChg>
        <pc:spChg chg="mod">
          <ac:chgData name="Thorp, George" userId="ad26dd4c-91a4-4a98-b363-c7b430390039" providerId="ADAL" clId="{FCCE1D93-CA25-4F33-9716-F23D71BD0181}" dt="2025-03-25T12:23:46.310" v="2407" actId="1076"/>
          <ac:spMkLst>
            <pc:docMk/>
            <pc:sldMk cId="1744990942" sldId="265"/>
            <ac:spMk id="3" creationId="{0A18C07D-593B-C536-920F-8352378D6623}"/>
          </ac:spMkLst>
        </pc:spChg>
        <pc:spChg chg="add del mod">
          <ac:chgData name="Thorp, George" userId="ad26dd4c-91a4-4a98-b363-c7b430390039" providerId="ADAL" clId="{FCCE1D93-CA25-4F33-9716-F23D71BD0181}" dt="2025-03-25T12:15:00.870" v="2128"/>
          <ac:spMkLst>
            <pc:docMk/>
            <pc:sldMk cId="1744990942" sldId="265"/>
            <ac:spMk id="4" creationId="{53EDE898-7C85-D64B-3546-D55FD95E2FC3}"/>
          </ac:spMkLst>
        </pc:spChg>
        <pc:picChg chg="add mod">
          <ac:chgData name="Thorp, George" userId="ad26dd4c-91a4-4a98-b363-c7b430390039" providerId="ADAL" clId="{FCCE1D93-CA25-4F33-9716-F23D71BD0181}" dt="2025-03-25T12:24:12.840" v="2414" actId="1582"/>
          <ac:picMkLst>
            <pc:docMk/>
            <pc:sldMk cId="1744990942" sldId="265"/>
            <ac:picMk id="1026" creationId="{171F7D3E-ECAF-1CE1-4D42-C848E62D5906}"/>
          </ac:picMkLst>
        </pc:picChg>
      </pc:sldChg>
      <pc:sldChg chg="addSp delSp modSp new mod">
        <pc:chgData name="Thorp, George" userId="ad26dd4c-91a4-4a98-b363-c7b430390039" providerId="ADAL" clId="{FCCE1D93-CA25-4F33-9716-F23D71BD0181}" dt="2025-03-25T12:24:32.356" v="2420" actId="27636"/>
        <pc:sldMkLst>
          <pc:docMk/>
          <pc:sldMk cId="1633019663" sldId="266"/>
        </pc:sldMkLst>
        <pc:spChg chg="mod">
          <ac:chgData name="Thorp, George" userId="ad26dd4c-91a4-4a98-b363-c7b430390039" providerId="ADAL" clId="{FCCE1D93-CA25-4F33-9716-F23D71BD0181}" dt="2025-03-25T04:13:48.234" v="1420" actId="27636"/>
          <ac:spMkLst>
            <pc:docMk/>
            <pc:sldMk cId="1633019663" sldId="266"/>
            <ac:spMk id="2" creationId="{14964ADE-2147-1C2B-CD39-7ECB653222C9}"/>
          </ac:spMkLst>
        </pc:spChg>
        <pc:spChg chg="del">
          <ac:chgData name="Thorp, George" userId="ad26dd4c-91a4-4a98-b363-c7b430390039" providerId="ADAL" clId="{FCCE1D93-CA25-4F33-9716-F23D71BD0181}" dt="2025-03-25T04:03:25.497" v="1291" actId="478"/>
          <ac:spMkLst>
            <pc:docMk/>
            <pc:sldMk cId="1633019663" sldId="266"/>
            <ac:spMk id="3" creationId="{065C3495-3E18-6516-9532-45928F3B9377}"/>
          </ac:spMkLst>
        </pc:spChg>
        <pc:spChg chg="add mod">
          <ac:chgData name="Thorp, George" userId="ad26dd4c-91a4-4a98-b363-c7b430390039" providerId="ADAL" clId="{FCCE1D93-CA25-4F33-9716-F23D71BD0181}" dt="2025-03-25T12:24:32.356" v="2420" actId="27636"/>
          <ac:spMkLst>
            <pc:docMk/>
            <pc:sldMk cId="1633019663" sldId="266"/>
            <ac:spMk id="6" creationId="{A2DEDC72-BC94-8307-76E6-225933A84B44}"/>
          </ac:spMkLst>
        </pc:spChg>
        <pc:picChg chg="add mod modCrop">
          <ac:chgData name="Thorp, George" userId="ad26dd4c-91a4-4a98-b363-c7b430390039" providerId="ADAL" clId="{FCCE1D93-CA25-4F33-9716-F23D71BD0181}" dt="2025-03-25T04:03:44.858" v="1298" actId="1076"/>
          <ac:picMkLst>
            <pc:docMk/>
            <pc:sldMk cId="1633019663" sldId="266"/>
            <ac:picMk id="5" creationId="{1D33F40A-57C9-0521-95B3-27D887C19607}"/>
          </ac:picMkLst>
        </pc:picChg>
      </pc:sldChg>
      <pc:sldChg chg="addSp delSp modSp new mod ord">
        <pc:chgData name="Thorp, George" userId="ad26dd4c-91a4-4a98-b363-c7b430390039" providerId="ADAL" clId="{FCCE1D93-CA25-4F33-9716-F23D71BD0181}" dt="2025-03-25T12:24:59.827" v="2428" actId="14100"/>
        <pc:sldMkLst>
          <pc:docMk/>
          <pc:sldMk cId="2990067749" sldId="267"/>
        </pc:sldMkLst>
        <pc:spChg chg="mod">
          <ac:chgData name="Thorp, George" userId="ad26dd4c-91a4-4a98-b363-c7b430390039" providerId="ADAL" clId="{FCCE1D93-CA25-4F33-9716-F23D71BD0181}" dt="2025-03-25T04:08:17.475" v="1335" actId="1076"/>
          <ac:spMkLst>
            <pc:docMk/>
            <pc:sldMk cId="2990067749" sldId="267"/>
            <ac:spMk id="2" creationId="{E4306BA6-E59E-D832-4AAD-4410198959D9}"/>
          </ac:spMkLst>
        </pc:spChg>
        <pc:spChg chg="add del mod">
          <ac:chgData name="Thorp, George" userId="ad26dd4c-91a4-4a98-b363-c7b430390039" providerId="ADAL" clId="{FCCE1D93-CA25-4F33-9716-F23D71BD0181}" dt="2025-03-25T04:01:59.190" v="1279" actId="478"/>
          <ac:spMkLst>
            <pc:docMk/>
            <pc:sldMk cId="2990067749" sldId="267"/>
            <ac:spMk id="3" creationId="{C8C327E7-C87B-E04E-A814-7078606F5A19}"/>
          </ac:spMkLst>
        </pc:spChg>
        <pc:spChg chg="add mod">
          <ac:chgData name="Thorp, George" userId="ad26dd4c-91a4-4a98-b363-c7b430390039" providerId="ADAL" clId="{FCCE1D93-CA25-4F33-9716-F23D71BD0181}" dt="2025-03-25T12:24:59.827" v="2428" actId="14100"/>
          <ac:spMkLst>
            <pc:docMk/>
            <pc:sldMk cId="2990067749" sldId="267"/>
            <ac:spMk id="6" creationId="{153050EC-E70C-FC44-A74A-524C471D0C85}"/>
          </ac:spMkLst>
        </pc:spChg>
        <pc:picChg chg="add del mod">
          <ac:chgData name="Thorp, George" userId="ad26dd4c-91a4-4a98-b363-c7b430390039" providerId="ADAL" clId="{FCCE1D93-CA25-4F33-9716-F23D71BD0181}" dt="2025-03-25T12:24:56.384" v="2427" actId="1076"/>
          <ac:picMkLst>
            <pc:docMk/>
            <pc:sldMk cId="2990067749" sldId="267"/>
            <ac:picMk id="5" creationId="{73BCBE1F-402C-3883-1BDB-B1C5AC231D52}"/>
          </ac:picMkLst>
        </pc:picChg>
      </pc:sldChg>
      <pc:sldChg chg="addSp modSp new mod">
        <pc:chgData name="Thorp, George" userId="ad26dd4c-91a4-4a98-b363-c7b430390039" providerId="ADAL" clId="{FCCE1D93-CA25-4F33-9716-F23D71BD0181}" dt="2025-03-25T12:25:44.576" v="2486" actId="20577"/>
        <pc:sldMkLst>
          <pc:docMk/>
          <pc:sldMk cId="1723026155" sldId="268"/>
        </pc:sldMkLst>
        <pc:spChg chg="mod">
          <ac:chgData name="Thorp, George" userId="ad26dd4c-91a4-4a98-b363-c7b430390039" providerId="ADAL" clId="{FCCE1D93-CA25-4F33-9716-F23D71BD0181}" dt="2025-03-25T04:22:24.283" v="1730" actId="20577"/>
          <ac:spMkLst>
            <pc:docMk/>
            <pc:sldMk cId="1723026155" sldId="268"/>
            <ac:spMk id="2" creationId="{560C18B0-277A-02AD-8AE6-6936DFFD17E0}"/>
          </ac:spMkLst>
        </pc:spChg>
        <pc:spChg chg="mod">
          <ac:chgData name="Thorp, George" userId="ad26dd4c-91a4-4a98-b363-c7b430390039" providerId="ADAL" clId="{FCCE1D93-CA25-4F33-9716-F23D71BD0181}" dt="2025-03-25T12:25:44.576" v="2486" actId="20577"/>
          <ac:spMkLst>
            <pc:docMk/>
            <pc:sldMk cId="1723026155" sldId="268"/>
            <ac:spMk id="3" creationId="{A01C4DF2-0BA7-C1B7-895F-EB34D6AE07C1}"/>
          </ac:spMkLst>
        </pc:spChg>
        <pc:spChg chg="add mod">
          <ac:chgData name="Thorp, George" userId="ad26dd4c-91a4-4a98-b363-c7b430390039" providerId="ADAL" clId="{FCCE1D93-CA25-4F33-9716-F23D71BD0181}" dt="2025-03-25T12:25:18.537" v="2430" actId="14100"/>
          <ac:spMkLst>
            <pc:docMk/>
            <pc:sldMk cId="1723026155" sldId="268"/>
            <ac:spMk id="6" creationId="{36D92393-A289-D94B-907C-CC3C1A35E562}"/>
          </ac:spMkLst>
        </pc:spChg>
        <pc:spChg chg="add mod">
          <ac:chgData name="Thorp, George" userId="ad26dd4c-91a4-4a98-b363-c7b430390039" providerId="ADAL" clId="{FCCE1D93-CA25-4F33-9716-F23D71BD0181}" dt="2025-03-25T12:25:13.359" v="2429" actId="1076"/>
          <ac:spMkLst>
            <pc:docMk/>
            <pc:sldMk cId="1723026155" sldId="268"/>
            <ac:spMk id="7" creationId="{08ACAA85-76F8-2D5E-18B0-95ECF1DEC587}"/>
          </ac:spMkLst>
        </pc:spChg>
        <pc:picChg chg="add mod">
          <ac:chgData name="Thorp, George" userId="ad26dd4c-91a4-4a98-b363-c7b430390039" providerId="ADAL" clId="{FCCE1D93-CA25-4F33-9716-F23D71BD0181}" dt="2025-03-25T11:53:04.691" v="1848" actId="1076"/>
          <ac:picMkLst>
            <pc:docMk/>
            <pc:sldMk cId="1723026155" sldId="268"/>
            <ac:picMk id="5" creationId="{AC39AA7C-9C67-42B0-CDAB-53E6AA355F4A}"/>
          </ac:picMkLst>
        </pc:picChg>
      </pc:sldChg>
      <pc:sldMasterChg chg="del delSldLayout">
        <pc:chgData name="Thorp, George" userId="ad26dd4c-91a4-4a98-b363-c7b430390039" providerId="ADAL" clId="{FCCE1D93-CA25-4F33-9716-F23D71BD0181}" dt="2025-03-24T23:57:48.231" v="0" actId="26606"/>
        <pc:sldMasterMkLst>
          <pc:docMk/>
          <pc:sldMasterMk cId="4140176616" sldId="2147483648"/>
        </pc:sldMasterMkLst>
        <pc:sldLayoutChg chg="del">
          <pc:chgData name="Thorp, George" userId="ad26dd4c-91a4-4a98-b363-c7b430390039" providerId="ADAL" clId="{FCCE1D93-CA25-4F33-9716-F23D71BD0181}" dt="2025-03-24T23:57:48.231" v="0" actId="26606"/>
          <pc:sldLayoutMkLst>
            <pc:docMk/>
            <pc:sldMasterMk cId="4140176616" sldId="2147483648"/>
            <pc:sldLayoutMk cId="2055976261" sldId="2147483649"/>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910752125" sldId="2147483650"/>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1776489220" sldId="2147483651"/>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1595491934" sldId="2147483652"/>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2207980685" sldId="2147483653"/>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3484909028" sldId="2147483654"/>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416777497" sldId="2147483655"/>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2325155279" sldId="2147483656"/>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1641614723" sldId="2147483657"/>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3093493641" sldId="2147483658"/>
          </pc:sldLayoutMkLst>
        </pc:sldLayoutChg>
        <pc:sldLayoutChg chg="del">
          <pc:chgData name="Thorp, George" userId="ad26dd4c-91a4-4a98-b363-c7b430390039" providerId="ADAL" clId="{FCCE1D93-CA25-4F33-9716-F23D71BD0181}" dt="2025-03-24T23:57:48.231" v="0" actId="26606"/>
          <pc:sldLayoutMkLst>
            <pc:docMk/>
            <pc:sldMasterMk cId="4140176616" sldId="2147483648"/>
            <pc:sldLayoutMk cId="485933224" sldId="2147483659"/>
          </pc:sldLayoutMkLst>
        </pc:sldLayoutChg>
      </pc:sldMasterChg>
      <pc:sldMasterChg chg="add del replId addSldLayout delSldLayout">
        <pc:chgData name="Thorp, George" userId="ad26dd4c-91a4-4a98-b363-c7b430390039" providerId="ADAL" clId="{FCCE1D93-CA25-4F33-9716-F23D71BD0181}" dt="2025-03-25T01:44:08.291" v="266" actId="26606"/>
        <pc:sldMasterMkLst>
          <pc:docMk/>
          <pc:sldMasterMk cId="1168087884" sldId="2147483660"/>
        </pc:sldMasterMkLst>
        <pc:sldLayoutChg chg="add del">
          <pc:chgData name="Thorp, George" userId="ad26dd4c-91a4-4a98-b363-c7b430390039" providerId="ADAL" clId="{FCCE1D93-CA25-4F33-9716-F23D71BD0181}" dt="2025-03-25T01:44:08.291" v="266" actId="26606"/>
          <pc:sldLayoutMkLst>
            <pc:docMk/>
            <pc:sldMasterMk cId="1168087884" sldId="2147483660"/>
            <pc:sldLayoutMk cId="1089055008" sldId="2147483661"/>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4057652093" sldId="2147483662"/>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2282876811" sldId="2147483663"/>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3303581891" sldId="2147483664"/>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1480971849" sldId="2147483665"/>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2167966731" sldId="2147483666"/>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3044579327" sldId="2147483667"/>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2440053915" sldId="2147483668"/>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1391938646" sldId="2147483669"/>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4035581100" sldId="2147483670"/>
          </pc:sldLayoutMkLst>
        </pc:sldLayoutChg>
        <pc:sldLayoutChg chg="add del replId">
          <pc:chgData name="Thorp, George" userId="ad26dd4c-91a4-4a98-b363-c7b430390039" providerId="ADAL" clId="{FCCE1D93-CA25-4F33-9716-F23D71BD0181}" dt="2025-03-25T01:44:08.291" v="266" actId="26606"/>
          <pc:sldLayoutMkLst>
            <pc:docMk/>
            <pc:sldMasterMk cId="1168087884" sldId="2147483660"/>
            <pc:sldLayoutMk cId="438406270" sldId="2147483671"/>
          </pc:sldLayoutMkLst>
        </pc:sldLayoutChg>
      </pc:sldMasterChg>
      <pc:sldMasterChg chg="add del addSldLayout delSldLayout">
        <pc:chgData name="Thorp, George" userId="ad26dd4c-91a4-4a98-b363-c7b430390039" providerId="ADAL" clId="{FCCE1D93-CA25-4F33-9716-F23D71BD0181}" dt="2025-03-25T01:44:08.291" v="266" actId="26606"/>
        <pc:sldMasterMkLst>
          <pc:docMk/>
          <pc:sldMasterMk cId="1005014058" sldId="2147483763"/>
        </pc:sldMasterMkLst>
        <pc:sldLayoutChg chg="add del">
          <pc:chgData name="Thorp, George" userId="ad26dd4c-91a4-4a98-b363-c7b430390039" providerId="ADAL" clId="{FCCE1D93-CA25-4F33-9716-F23D71BD0181}" dt="2025-03-25T01:44:08.291" v="266" actId="26606"/>
          <pc:sldLayoutMkLst>
            <pc:docMk/>
            <pc:sldMasterMk cId="1005014058" sldId="2147483763"/>
            <pc:sldLayoutMk cId="3755485651" sldId="2147483752"/>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1352064953" sldId="2147483753"/>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1561481141" sldId="2147483754"/>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4035511270" sldId="2147483755"/>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2012226436" sldId="2147483756"/>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3839101308" sldId="2147483757"/>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3566977387" sldId="2147483758"/>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163317159" sldId="2147483759"/>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1830104114" sldId="2147483760"/>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3855533372" sldId="2147483761"/>
          </pc:sldLayoutMkLst>
        </pc:sldLayoutChg>
        <pc:sldLayoutChg chg="add del">
          <pc:chgData name="Thorp, George" userId="ad26dd4c-91a4-4a98-b363-c7b430390039" providerId="ADAL" clId="{FCCE1D93-CA25-4F33-9716-F23D71BD0181}" dt="2025-03-25T01:44:08.291" v="266" actId="26606"/>
          <pc:sldLayoutMkLst>
            <pc:docMk/>
            <pc:sldMasterMk cId="1005014058" sldId="2147483763"/>
            <pc:sldLayoutMk cId="20133461" sldId="214748376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724A-B700-4266-9637-5A2BEFA90C39}" type="datetimeFigureOut">
              <a:rPr lang="en-US" smtClean="0"/>
              <a:t>3/25/2025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A05AEE-1171-4E33-ADED-B7054BCFEA93}" type="slidenum">
              <a:rPr lang="en-US" smtClean="0"/>
              <a:t>‹#›</a:t>
            </a:fld>
            <a:endParaRPr lang="en-US"/>
          </a:p>
        </p:txBody>
      </p:sp>
    </p:spTree>
    <p:extLst>
      <p:ext uri="{BB962C8B-B14F-4D97-AF65-F5344CB8AC3E}">
        <p14:creationId xmlns:p14="http://schemas.microsoft.com/office/powerpoint/2010/main" val="3507220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BA05AEE-1171-4E33-ADED-B7054BCFEA93}" type="slidenum">
              <a:rPr lang="en-US" smtClean="0"/>
              <a:t>8</a:t>
            </a:fld>
            <a:endParaRPr lang="en-US"/>
          </a:p>
        </p:txBody>
      </p:sp>
    </p:spTree>
    <p:extLst>
      <p:ext uri="{BB962C8B-B14F-4D97-AF65-F5344CB8AC3E}">
        <p14:creationId xmlns:p14="http://schemas.microsoft.com/office/powerpoint/2010/main" val="38723664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3/25/2025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8406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3/25/2025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57652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3/25/2025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8905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3/25/2025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355811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3/25/2025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1938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3/25/2025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40053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3/25/2025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44579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3/25/2025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79667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3/25/2025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80971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3/25/2025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035818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3/25/2025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28768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3/25/2025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168087884"/>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E448DB1-4196-18A6-15DA-C72635C1B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pic>
        <p:nvPicPr>
          <p:cNvPr id="4" name="Picture 3" descr="Colorful liquid art">
            <a:extLst>
              <a:ext uri="{FF2B5EF4-FFF2-40B4-BE49-F238E27FC236}">
                <a16:creationId xmlns:a16="http://schemas.microsoft.com/office/drawing/2014/main" id="{4923BF67-2AD3-5772-470D-0B6079C89E15}"/>
              </a:ext>
            </a:extLst>
          </p:cNvPr>
          <p:cNvPicPr>
            <a:picLocks noChangeAspect="1"/>
          </p:cNvPicPr>
          <p:nvPr/>
        </p:nvPicPr>
        <p:blipFill>
          <a:blip r:embed="rId2"/>
          <a:srcRect t="10153" b="9490"/>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6A10D8F-D463-70E5-239B-17AD65EF4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30000"/>
                </a:schemeClr>
              </a:gs>
              <a:gs pos="26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4145A070-7CDB-B77E-2646-C52AE37D7545}"/>
              </a:ext>
            </a:extLst>
          </p:cNvPr>
          <p:cNvSpPr>
            <a:spLocks noGrp="1"/>
          </p:cNvSpPr>
          <p:nvPr>
            <p:ph type="ctrTitle"/>
          </p:nvPr>
        </p:nvSpPr>
        <p:spPr>
          <a:xfrm>
            <a:off x="286506" y="603315"/>
            <a:ext cx="5649211" cy="3685731"/>
          </a:xfrm>
        </p:spPr>
        <p:txBody>
          <a:bodyPr anchor="t">
            <a:normAutofit/>
          </a:bodyPr>
          <a:lstStyle/>
          <a:p>
            <a:pPr algn="l"/>
            <a:r>
              <a:rPr lang="en-US" sz="6600"/>
              <a:t>Forecasting in Shipping &amp; Distribution</a:t>
            </a:r>
          </a:p>
        </p:txBody>
      </p:sp>
      <p:sp>
        <p:nvSpPr>
          <p:cNvPr id="3" name="Subtitle 2">
            <a:extLst>
              <a:ext uri="{FF2B5EF4-FFF2-40B4-BE49-F238E27FC236}">
                <a16:creationId xmlns:a16="http://schemas.microsoft.com/office/drawing/2014/main" id="{4657DEFD-2DF8-E1FD-3D65-63271A0313B4}"/>
              </a:ext>
            </a:extLst>
          </p:cNvPr>
          <p:cNvSpPr>
            <a:spLocks noGrp="1"/>
          </p:cNvSpPr>
          <p:nvPr>
            <p:ph type="subTitle" idx="1"/>
          </p:nvPr>
        </p:nvSpPr>
        <p:spPr>
          <a:xfrm>
            <a:off x="286507" y="4437176"/>
            <a:ext cx="4007587" cy="1290807"/>
          </a:xfrm>
        </p:spPr>
        <p:txBody>
          <a:bodyPr anchor="ctr">
            <a:normAutofit/>
          </a:bodyPr>
          <a:lstStyle/>
          <a:p>
            <a:pPr algn="l"/>
            <a:r>
              <a:rPr lang="en-US" sz="2200"/>
              <a:t>Paul Florio &amp; George Thorp </a:t>
            </a:r>
          </a:p>
        </p:txBody>
      </p:sp>
      <p:sp>
        <p:nvSpPr>
          <p:cNvPr id="13" name="Frame 12">
            <a:extLst>
              <a:ext uri="{FF2B5EF4-FFF2-40B4-BE49-F238E27FC236}">
                <a16:creationId xmlns:a16="http://schemas.microsoft.com/office/drawing/2014/main" id="{060123A9-B0F8-BA4B-9C41-F1FCAB03E8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22224" y="188537"/>
            <a:ext cx="5683270" cy="6264464"/>
          </a:xfrm>
          <a:prstGeom prst="frame">
            <a:avLst>
              <a:gd name="adj1" fmla="val 8000"/>
            </a:avLst>
          </a:prstGeom>
          <a:solidFill>
            <a:schemeClr val="accent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utoShape 2" descr="How to Forecast the Volumes: A Guide for Logistics Professionals - Linbis  Logistics Software">
            <a:extLst>
              <a:ext uri="{FF2B5EF4-FFF2-40B4-BE49-F238E27FC236}">
                <a16:creationId xmlns:a16="http://schemas.microsoft.com/office/drawing/2014/main" id="{7952CB6C-5509-900C-6446-E3156879F13D}"/>
              </a:ext>
            </a:extLst>
          </p:cNvPr>
          <p:cNvSpPr>
            <a:spLocks noChangeAspect="1" noChangeArrowheads="1"/>
          </p:cNvSpPr>
          <p:nvPr/>
        </p:nvSpPr>
        <p:spPr bwMode="auto">
          <a:xfrm>
            <a:off x="5943599" y="3276599"/>
            <a:ext cx="2846439" cy="284643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How to Forecast the Volumes: A Guide for Logistics Professionals - Linbis  Logistics Software">
            <a:extLst>
              <a:ext uri="{FF2B5EF4-FFF2-40B4-BE49-F238E27FC236}">
                <a16:creationId xmlns:a16="http://schemas.microsoft.com/office/drawing/2014/main" id="{168E16A7-E2F9-E3D8-0061-472BC700C2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9FCC4058-3D49-D5D1-3ADD-C78539D68852}"/>
              </a:ext>
            </a:extLst>
          </p:cNvPr>
          <p:cNvPicPr>
            <a:picLocks noChangeAspect="1"/>
          </p:cNvPicPr>
          <p:nvPr/>
        </p:nvPicPr>
        <p:blipFill>
          <a:blip r:embed="rId3"/>
          <a:stretch>
            <a:fillRect/>
          </a:stretch>
        </p:blipFill>
        <p:spPr>
          <a:xfrm>
            <a:off x="6637749" y="612945"/>
            <a:ext cx="4852220" cy="5415648"/>
          </a:xfrm>
          <a:prstGeom prst="rect">
            <a:avLst/>
          </a:prstGeom>
        </p:spPr>
      </p:pic>
    </p:spTree>
    <p:extLst>
      <p:ext uri="{BB962C8B-B14F-4D97-AF65-F5344CB8AC3E}">
        <p14:creationId xmlns:p14="http://schemas.microsoft.com/office/powerpoint/2010/main" val="35272202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64ADE-2147-1C2B-CD39-7ECB653222C9}"/>
              </a:ext>
            </a:extLst>
          </p:cNvPr>
          <p:cNvSpPr>
            <a:spLocks noGrp="1"/>
          </p:cNvSpPr>
          <p:nvPr>
            <p:ph type="title"/>
          </p:nvPr>
        </p:nvSpPr>
        <p:spPr>
          <a:xfrm>
            <a:off x="347177" y="125853"/>
            <a:ext cx="10653578" cy="572237"/>
          </a:xfrm>
        </p:spPr>
        <p:txBody>
          <a:bodyPr>
            <a:normAutofit fontScale="90000"/>
          </a:bodyPr>
          <a:lstStyle/>
          <a:p>
            <a:r>
              <a:rPr lang="en-US"/>
              <a:t>Residual Plot (Prediction Errors)</a:t>
            </a:r>
            <a:br>
              <a:rPr lang="en-US"/>
            </a:br>
            <a:endParaRPr lang="en-US"/>
          </a:p>
        </p:txBody>
      </p:sp>
      <p:pic>
        <p:nvPicPr>
          <p:cNvPr id="5" name="Picture 4">
            <a:extLst>
              <a:ext uri="{FF2B5EF4-FFF2-40B4-BE49-F238E27FC236}">
                <a16:creationId xmlns:a16="http://schemas.microsoft.com/office/drawing/2014/main" id="{1D33F40A-57C9-0521-95B3-27D887C19607}"/>
              </a:ext>
            </a:extLst>
          </p:cNvPr>
          <p:cNvPicPr>
            <a:picLocks noChangeAspect="1"/>
          </p:cNvPicPr>
          <p:nvPr/>
        </p:nvPicPr>
        <p:blipFill>
          <a:blip r:embed="rId2"/>
          <a:srcRect t="1439"/>
          <a:stretch/>
        </p:blipFill>
        <p:spPr>
          <a:xfrm>
            <a:off x="1870524" y="1680898"/>
            <a:ext cx="7440063" cy="4938765"/>
          </a:xfrm>
          <a:prstGeom prst="rect">
            <a:avLst/>
          </a:prstGeom>
          <a:ln w="76200">
            <a:solidFill>
              <a:schemeClr val="accent3"/>
            </a:solidFill>
          </a:ln>
        </p:spPr>
      </p:pic>
      <p:sp>
        <p:nvSpPr>
          <p:cNvPr id="6" name="Content Placeholder 6">
            <a:extLst>
              <a:ext uri="{FF2B5EF4-FFF2-40B4-BE49-F238E27FC236}">
                <a16:creationId xmlns:a16="http://schemas.microsoft.com/office/drawing/2014/main" id="{A2DEDC72-BC94-8307-76E6-225933A84B44}"/>
              </a:ext>
            </a:extLst>
          </p:cNvPr>
          <p:cNvSpPr>
            <a:spLocks noGrp="1"/>
          </p:cNvSpPr>
          <p:nvPr>
            <p:ph idx="1"/>
          </p:nvPr>
        </p:nvSpPr>
        <p:spPr>
          <a:xfrm>
            <a:off x="560331" y="698090"/>
            <a:ext cx="11071337" cy="747252"/>
          </a:xfrm>
          <a:ln w="28575">
            <a:solidFill>
              <a:schemeClr val="accent1"/>
            </a:solidFill>
          </a:ln>
        </p:spPr>
        <p:txBody>
          <a:bodyPr>
            <a:normAutofit fontScale="32500" lnSpcReduction="20000"/>
          </a:bodyPr>
          <a:lstStyle/>
          <a:p>
            <a:pPr marL="0" indent="0" eaLnBrk="0" fontAlgn="base" hangingPunct="0">
              <a:spcBef>
                <a:spcPct val="0"/>
              </a:spcBef>
              <a:spcAft>
                <a:spcPct val="0"/>
              </a:spcAft>
              <a:buNone/>
            </a:pPr>
            <a:r>
              <a:rPr lang="en-US" sz="6000"/>
              <a:t>Checks if errors are randomly distributed (a good sign) or show patterns (a bad sign), If the plot was right-skewed the Model underpredicts or left-skewed the Model overpredicts.</a:t>
            </a:r>
            <a:endParaRPr lang="en-US"/>
          </a:p>
        </p:txBody>
      </p:sp>
    </p:spTree>
    <p:extLst>
      <p:ext uri="{BB962C8B-B14F-4D97-AF65-F5344CB8AC3E}">
        <p14:creationId xmlns:p14="http://schemas.microsoft.com/office/powerpoint/2010/main" val="16330196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D3339-6FF7-A489-35A2-418EBCFCE684}"/>
              </a:ext>
            </a:extLst>
          </p:cNvPr>
          <p:cNvSpPr>
            <a:spLocks noGrp="1"/>
          </p:cNvSpPr>
          <p:nvPr>
            <p:ph type="title"/>
          </p:nvPr>
        </p:nvSpPr>
        <p:spPr/>
        <p:txBody>
          <a:bodyPr/>
          <a:lstStyle/>
          <a:p>
            <a:r>
              <a:rPr lang="en-US"/>
              <a:t>Stakeholder’s Implications</a:t>
            </a:r>
          </a:p>
        </p:txBody>
      </p:sp>
      <p:sp>
        <p:nvSpPr>
          <p:cNvPr id="3" name="Content Placeholder 2">
            <a:extLst>
              <a:ext uri="{FF2B5EF4-FFF2-40B4-BE49-F238E27FC236}">
                <a16:creationId xmlns:a16="http://schemas.microsoft.com/office/drawing/2014/main" id="{59B679B6-C53A-F4CA-3461-ACADC9F779E9}"/>
              </a:ext>
            </a:extLst>
          </p:cNvPr>
          <p:cNvSpPr>
            <a:spLocks noGrp="1"/>
          </p:cNvSpPr>
          <p:nvPr>
            <p:ph idx="1"/>
          </p:nvPr>
        </p:nvSpPr>
        <p:spPr>
          <a:xfrm>
            <a:off x="612648" y="1784358"/>
            <a:ext cx="10653579" cy="3436571"/>
          </a:xfrm>
          <a:ln w="28575">
            <a:solidFill>
              <a:schemeClr val="accent1"/>
            </a:solidFill>
          </a:ln>
        </p:spPr>
        <p:txBody>
          <a:bodyPr/>
          <a:lstStyle/>
          <a:p>
            <a:pPr algn="l" fontAlgn="auto">
              <a:buFont typeface="+mj-lt"/>
              <a:buAutoNum type="arabicPeriod"/>
            </a:pPr>
            <a:r>
              <a:rPr lang="en-US" b="1" i="0">
                <a:effectLst/>
                <a:latin typeface="var(--artdeco-reset-typography-font-family-sans)"/>
              </a:rPr>
              <a:t>Risk Management</a:t>
            </a:r>
            <a:r>
              <a:rPr lang="en-US" i="0">
                <a:effectLst/>
                <a:latin typeface="var(--artdeco-reset-typography-font-family-sans)"/>
              </a:rPr>
              <a:t>: </a:t>
            </a:r>
            <a:r>
              <a:rPr lang="en-US" b="0" i="0">
                <a:effectLst/>
                <a:latin typeface="var(--artdeco-reset-typography-font-family-sans)"/>
              </a:rPr>
              <a:t>Accurate forecasts help mitigate risks associated with fluctuating shipping rates. By anticipating rate changes, companies can better manage their exposure to market volatility.</a:t>
            </a:r>
          </a:p>
          <a:p>
            <a:pPr algn="l" fontAlgn="auto">
              <a:buFont typeface="+mj-lt"/>
              <a:buAutoNum type="arabicPeriod"/>
            </a:pPr>
            <a:r>
              <a:rPr lang="en-US" b="1" i="0">
                <a:effectLst/>
                <a:latin typeface="var(--artdeco-reset-typography-font-family-sans)"/>
              </a:rPr>
              <a:t>Operational Efficiency</a:t>
            </a:r>
            <a:r>
              <a:rPr lang="en-US" i="0">
                <a:effectLst/>
                <a:latin typeface="var(--artdeco-reset-typography-font-family-sans)"/>
              </a:rPr>
              <a:t>: </a:t>
            </a:r>
            <a:r>
              <a:rPr lang="en-US" b="0" i="0">
                <a:effectLst/>
                <a:latin typeface="var(--artdeco-reset-typography-font-family-sans)"/>
              </a:rPr>
              <a:t>Forecasting enables more efficient planning of shipping routes, vessel utilization, and maintenance schedules, leading to cost savings and improved operational performance.</a:t>
            </a:r>
          </a:p>
          <a:p>
            <a:pPr algn="l" fontAlgn="auto">
              <a:buFont typeface="+mj-lt"/>
              <a:buAutoNum type="arabicPeriod"/>
            </a:pPr>
            <a:r>
              <a:rPr lang="en-US" b="1" i="0">
                <a:effectLst/>
                <a:latin typeface="var(--artdeco-reset-typography-font-family-sans)"/>
              </a:rPr>
              <a:t>Strategic Planning:</a:t>
            </a:r>
            <a:r>
              <a:rPr lang="en-US" b="0" i="0">
                <a:effectLst/>
                <a:latin typeface="var(--artdeco-reset-typography-font-family-sans)"/>
              </a:rPr>
              <a:t> Long-term forecasts support strategic planning and investment decisions, helping companies allocate resources effectively and pursue growth opportunities.</a:t>
            </a:r>
          </a:p>
          <a:p>
            <a:endParaRPr lang="en-US"/>
          </a:p>
        </p:txBody>
      </p:sp>
    </p:spTree>
    <p:extLst>
      <p:ext uri="{BB962C8B-B14F-4D97-AF65-F5344CB8AC3E}">
        <p14:creationId xmlns:p14="http://schemas.microsoft.com/office/powerpoint/2010/main" val="31549456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35AA2-4116-6DE5-918E-BABB44003EB7}"/>
              </a:ext>
            </a:extLst>
          </p:cNvPr>
          <p:cNvSpPr>
            <a:spLocks noGrp="1"/>
          </p:cNvSpPr>
          <p:nvPr>
            <p:ph type="title"/>
          </p:nvPr>
        </p:nvSpPr>
        <p:spPr/>
        <p:txBody>
          <a:bodyPr/>
          <a:lstStyle/>
          <a:p>
            <a:r>
              <a:rPr lang="en-US"/>
              <a:t>Ethical, Legal, Social Implications</a:t>
            </a:r>
          </a:p>
        </p:txBody>
      </p:sp>
      <p:sp>
        <p:nvSpPr>
          <p:cNvPr id="8" name="Content Placeholder 2">
            <a:extLst>
              <a:ext uri="{FF2B5EF4-FFF2-40B4-BE49-F238E27FC236}">
                <a16:creationId xmlns:a16="http://schemas.microsoft.com/office/drawing/2014/main" id="{C61494B1-66FB-5C49-472F-A1A285574B8C}"/>
              </a:ext>
            </a:extLst>
          </p:cNvPr>
          <p:cNvSpPr>
            <a:spLocks noGrp="1"/>
          </p:cNvSpPr>
          <p:nvPr>
            <p:ph idx="1"/>
          </p:nvPr>
        </p:nvSpPr>
        <p:spPr>
          <a:xfrm>
            <a:off x="612647" y="1420565"/>
            <a:ext cx="10653579" cy="3800364"/>
          </a:xfrm>
          <a:ln w="28575">
            <a:solidFill>
              <a:schemeClr val="accent1"/>
            </a:solidFill>
          </a:ln>
        </p:spPr>
        <p:txBody>
          <a:bodyPr/>
          <a:lstStyle/>
          <a:p>
            <a:pPr algn="l" fontAlgn="auto">
              <a:buFont typeface="+mj-lt"/>
              <a:buAutoNum type="arabicPeriod"/>
            </a:pPr>
            <a:r>
              <a:rPr lang="en-US" b="1" i="0">
                <a:effectLst/>
                <a:latin typeface="var(--artdeco-reset-typography-font-family-sans)"/>
              </a:rPr>
              <a:t>Supply and Demand:</a:t>
            </a:r>
            <a:r>
              <a:rPr lang="en-US" b="0" i="0">
                <a:effectLst/>
                <a:latin typeface="var(--artdeco-reset-typography-font-family-sans)"/>
              </a:rPr>
              <a:t> The balance between the supply of shipping capacity and the demand for shipping services is a primary driver of shipping rates. Factors such as global trade volumes, economic growth, and seasonal variations impact this balance.</a:t>
            </a:r>
          </a:p>
          <a:p>
            <a:pPr algn="l" fontAlgn="auto">
              <a:buFont typeface="+mj-lt"/>
              <a:buAutoNum type="arabicPeriod"/>
            </a:pPr>
            <a:r>
              <a:rPr lang="en-US" b="1" i="0">
                <a:effectLst/>
                <a:latin typeface="var(--artdeco-reset-typography-font-family-sans)"/>
              </a:rPr>
              <a:t>Fuel Prices:</a:t>
            </a:r>
            <a:r>
              <a:rPr lang="en-US" b="0" i="0">
                <a:effectLst/>
                <a:latin typeface="var(--artdeco-reset-typography-font-family-sans)"/>
              </a:rPr>
              <a:t> Fuel costs are a significant component of shipping expenses. Changes in fuel prices directly affect shipping rates, with higher fuel costs typically leading to higher rates.</a:t>
            </a:r>
          </a:p>
          <a:p>
            <a:pPr algn="l" fontAlgn="auto">
              <a:buFont typeface="+mj-lt"/>
              <a:buAutoNum type="arabicPeriod"/>
            </a:pPr>
            <a:r>
              <a:rPr lang="en-US" b="1" i="0">
                <a:effectLst/>
                <a:latin typeface="var(--artdeco-reset-typography-font-family-sans)"/>
              </a:rPr>
              <a:t>Regulatory Changes:</a:t>
            </a:r>
            <a:r>
              <a:rPr lang="en-US" b="0" i="0">
                <a:effectLst/>
                <a:latin typeface="var(--artdeco-reset-typography-font-family-sans)"/>
              </a:rPr>
              <a:t> Environmental regulations, such as those related to sulfur emissions, can influence shipping rates by increasing operational costs.</a:t>
            </a:r>
          </a:p>
          <a:p>
            <a:pPr algn="l" fontAlgn="auto">
              <a:buFont typeface="+mj-lt"/>
              <a:buAutoNum type="arabicPeriod"/>
            </a:pPr>
            <a:r>
              <a:rPr lang="en-US" b="1" i="0">
                <a:effectLst/>
                <a:latin typeface="var(--artdeco-reset-typography-font-family-sans)"/>
              </a:rPr>
              <a:t>Geopolitical Events:</a:t>
            </a:r>
            <a:r>
              <a:rPr lang="en-US" b="0" i="0">
                <a:effectLst/>
                <a:latin typeface="var(--artdeco-reset-typography-font-family-sans)"/>
              </a:rPr>
              <a:t> Political instability, trade disputes, and natural disasters can disrupt shipping routes and impact shipping rates.</a:t>
            </a:r>
          </a:p>
          <a:p>
            <a:endParaRPr lang="en-US"/>
          </a:p>
        </p:txBody>
      </p:sp>
    </p:spTree>
    <p:extLst>
      <p:ext uri="{BB962C8B-B14F-4D97-AF65-F5344CB8AC3E}">
        <p14:creationId xmlns:p14="http://schemas.microsoft.com/office/powerpoint/2010/main" val="4094764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5C919-386F-8054-5506-629D5A455B68}"/>
              </a:ext>
            </a:extLst>
          </p:cNvPr>
          <p:cNvSpPr>
            <a:spLocks noGrp="1"/>
          </p:cNvSpPr>
          <p:nvPr>
            <p:ph type="title"/>
          </p:nvPr>
        </p:nvSpPr>
        <p:spPr>
          <a:xfrm>
            <a:off x="311992" y="425958"/>
            <a:ext cx="11254887" cy="1132258"/>
          </a:xfrm>
        </p:spPr>
        <p:txBody>
          <a:bodyPr>
            <a:normAutofit fontScale="90000"/>
          </a:bodyPr>
          <a:lstStyle/>
          <a:p>
            <a:r>
              <a:rPr lang="en-US"/>
              <a:t>Importance of Forecasting in Shipping and Distribution</a:t>
            </a:r>
            <a:br>
              <a:rPr lang="en-US"/>
            </a:br>
            <a:endParaRPr lang="en-US"/>
          </a:p>
        </p:txBody>
      </p:sp>
      <p:sp>
        <p:nvSpPr>
          <p:cNvPr id="3" name="Content Placeholder 2">
            <a:extLst>
              <a:ext uri="{FF2B5EF4-FFF2-40B4-BE49-F238E27FC236}">
                <a16:creationId xmlns:a16="http://schemas.microsoft.com/office/drawing/2014/main" id="{8048C293-11C8-34F0-855F-EE37E0E17EEE}"/>
              </a:ext>
            </a:extLst>
          </p:cNvPr>
          <p:cNvSpPr>
            <a:spLocks noGrp="1"/>
          </p:cNvSpPr>
          <p:nvPr>
            <p:ph idx="1"/>
          </p:nvPr>
        </p:nvSpPr>
        <p:spPr>
          <a:xfrm>
            <a:off x="612645" y="1420564"/>
            <a:ext cx="10653579" cy="1755255"/>
          </a:xfrm>
          <a:ln w="28575">
            <a:solidFill>
              <a:schemeClr val="accent1"/>
            </a:solidFill>
          </a:ln>
        </p:spPr>
        <p:txBody>
          <a:bodyPr/>
          <a:lstStyle/>
          <a:p>
            <a:pPr marL="0" indent="0">
              <a:buNone/>
            </a:pPr>
            <a:r>
              <a:rPr lang="en-US" b="0" i="0">
                <a:effectLst/>
                <a:latin typeface="-apple-system"/>
              </a:rPr>
              <a:t>Shipping rate forecasting involves predicting future shipping rates based on historical data, market trends, and various economic indicators. These forecasts are essential for planning and decision-making, helping companies anticipate market changes and make informed decisions about fleet management, chartering, and pricing strategies.</a:t>
            </a:r>
            <a:endParaRPr lang="en-US"/>
          </a:p>
        </p:txBody>
      </p:sp>
      <p:pic>
        <p:nvPicPr>
          <p:cNvPr id="3074" name="Picture 2" descr="Logistics Forecasting in 2025 - The Know-how Guide">
            <a:extLst>
              <a:ext uri="{FF2B5EF4-FFF2-40B4-BE49-F238E27FC236}">
                <a16:creationId xmlns:a16="http://schemas.microsoft.com/office/drawing/2014/main" id="{61D9A9B4-8D8D-0DDA-C074-F5E63467FC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0935" y="3348534"/>
            <a:ext cx="6997002" cy="3278023"/>
          </a:xfrm>
          <a:prstGeom prst="rect">
            <a:avLst/>
          </a:prstGeom>
          <a:solidFill>
            <a:schemeClr val="accent2"/>
          </a:solidFill>
          <a:ln w="76200">
            <a:solidFill>
              <a:schemeClr val="accent3"/>
            </a:solidFill>
          </a:ln>
        </p:spPr>
      </p:pic>
    </p:spTree>
    <p:extLst>
      <p:ext uri="{BB962C8B-B14F-4D97-AF65-F5344CB8AC3E}">
        <p14:creationId xmlns:p14="http://schemas.microsoft.com/office/powerpoint/2010/main" val="37899006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9B8E-E01A-5F9E-C460-F13223DB3F0F}"/>
              </a:ext>
            </a:extLst>
          </p:cNvPr>
          <p:cNvSpPr>
            <a:spLocks noGrp="1"/>
          </p:cNvSpPr>
          <p:nvPr>
            <p:ph type="title"/>
          </p:nvPr>
        </p:nvSpPr>
        <p:spPr/>
        <p:txBody>
          <a:bodyPr/>
          <a:lstStyle/>
          <a:p>
            <a:r>
              <a:rPr lang="en-US"/>
              <a:t>Data</a:t>
            </a:r>
          </a:p>
        </p:txBody>
      </p:sp>
      <p:sp>
        <p:nvSpPr>
          <p:cNvPr id="3" name="Content Placeholder 2">
            <a:extLst>
              <a:ext uri="{FF2B5EF4-FFF2-40B4-BE49-F238E27FC236}">
                <a16:creationId xmlns:a16="http://schemas.microsoft.com/office/drawing/2014/main" id="{9A6EB5F1-2978-3085-315E-F1EA211921B8}"/>
              </a:ext>
            </a:extLst>
          </p:cNvPr>
          <p:cNvSpPr>
            <a:spLocks noGrp="1"/>
          </p:cNvSpPr>
          <p:nvPr>
            <p:ph idx="1"/>
          </p:nvPr>
        </p:nvSpPr>
        <p:spPr>
          <a:xfrm>
            <a:off x="612648" y="1071716"/>
            <a:ext cx="10653579" cy="1034525"/>
          </a:xfrm>
          <a:ln w="28575">
            <a:solidFill>
              <a:schemeClr val="accent1"/>
            </a:solidFill>
          </a:ln>
        </p:spPr>
        <p:txBody>
          <a:bodyPr>
            <a:normAutofit fontScale="92500" lnSpcReduction="10000"/>
          </a:bodyPr>
          <a:lstStyle/>
          <a:p>
            <a:pPr marL="0" indent="0">
              <a:buNone/>
            </a:pPr>
            <a:r>
              <a:rPr lang="en-US"/>
              <a:t>From Notions Marketing Database, 10,000 records were pulled containing their Shipping Distance in kilometers, Weight in kilograms, Time Processed in hours, Traffic Conditions Index, Delay Times in hours, and Total Time of Delivery in hours.</a:t>
            </a:r>
          </a:p>
        </p:txBody>
      </p:sp>
      <p:pic>
        <p:nvPicPr>
          <p:cNvPr id="5" name="Picture 4">
            <a:extLst>
              <a:ext uri="{FF2B5EF4-FFF2-40B4-BE49-F238E27FC236}">
                <a16:creationId xmlns:a16="http://schemas.microsoft.com/office/drawing/2014/main" id="{D5076C3C-93C1-7D86-62EE-3640EFB34635}"/>
              </a:ext>
            </a:extLst>
          </p:cNvPr>
          <p:cNvPicPr>
            <a:picLocks noChangeAspect="1"/>
          </p:cNvPicPr>
          <p:nvPr/>
        </p:nvPicPr>
        <p:blipFill>
          <a:blip r:embed="rId2"/>
          <a:srcRect t="1" b="8787"/>
          <a:stretch/>
        </p:blipFill>
        <p:spPr>
          <a:xfrm>
            <a:off x="1714980" y="2269824"/>
            <a:ext cx="8235266" cy="4247029"/>
          </a:xfrm>
          <a:prstGeom prst="rect">
            <a:avLst/>
          </a:prstGeom>
          <a:ln w="76200">
            <a:solidFill>
              <a:schemeClr val="accent3"/>
            </a:solidFill>
          </a:ln>
        </p:spPr>
      </p:pic>
    </p:spTree>
    <p:extLst>
      <p:ext uri="{BB962C8B-B14F-4D97-AF65-F5344CB8AC3E}">
        <p14:creationId xmlns:p14="http://schemas.microsoft.com/office/powerpoint/2010/main" val="12220730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592A1-21C5-712C-5AAE-00A2EAEA3191}"/>
              </a:ext>
            </a:extLst>
          </p:cNvPr>
          <p:cNvSpPr>
            <a:spLocks noGrp="1"/>
          </p:cNvSpPr>
          <p:nvPr>
            <p:ph type="title"/>
          </p:nvPr>
        </p:nvSpPr>
        <p:spPr/>
        <p:txBody>
          <a:bodyPr/>
          <a:lstStyle/>
          <a:p>
            <a:r>
              <a:rPr lang="en-US"/>
              <a:t>Model: Random Forest Regressor</a:t>
            </a:r>
          </a:p>
        </p:txBody>
      </p:sp>
      <p:sp>
        <p:nvSpPr>
          <p:cNvPr id="3" name="Content Placeholder 2">
            <a:extLst>
              <a:ext uri="{FF2B5EF4-FFF2-40B4-BE49-F238E27FC236}">
                <a16:creationId xmlns:a16="http://schemas.microsoft.com/office/drawing/2014/main" id="{C7EE38E9-9D26-D3DF-E530-E5FAB69D4D73}"/>
              </a:ext>
            </a:extLst>
          </p:cNvPr>
          <p:cNvSpPr>
            <a:spLocks noGrp="1"/>
          </p:cNvSpPr>
          <p:nvPr>
            <p:ph idx="1"/>
          </p:nvPr>
        </p:nvSpPr>
        <p:spPr>
          <a:xfrm>
            <a:off x="612647" y="1381236"/>
            <a:ext cx="10653579" cy="1204648"/>
          </a:xfrm>
          <a:ln w="28575">
            <a:solidFill>
              <a:schemeClr val="accent1"/>
            </a:solidFill>
          </a:ln>
        </p:spPr>
        <p:txBody>
          <a:bodyPr/>
          <a:lstStyle/>
          <a:p>
            <a:r>
              <a:rPr lang="en-US"/>
              <a:t>Random Forest is an ensemble learning technique that builds multiple decision trees and combines their outputs to make a prediction. In regression tasks, it averages the predictions of all trees to provide a more stable and accurate estimate.</a:t>
            </a:r>
          </a:p>
        </p:txBody>
      </p:sp>
      <p:pic>
        <p:nvPicPr>
          <p:cNvPr id="5122" name="Picture 2" descr="Random Forest Regression. Random Forest Regression is a… | by Chaya | Level  Up Coding">
            <a:extLst>
              <a:ext uri="{FF2B5EF4-FFF2-40B4-BE49-F238E27FC236}">
                <a16:creationId xmlns:a16="http://schemas.microsoft.com/office/drawing/2014/main" id="{01E443C8-FB96-1FEC-A973-B0472A7FE0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4251" y="2768722"/>
            <a:ext cx="5930370" cy="3763345"/>
          </a:xfrm>
          <a:prstGeom prst="rect">
            <a:avLst/>
          </a:prstGeom>
          <a:noFill/>
          <a:ln w="76200">
            <a:solidFill>
              <a:schemeClr val="accent3"/>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7317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BC32-A82D-7F3C-F11F-F962DA4C4651}"/>
              </a:ext>
            </a:extLst>
          </p:cNvPr>
          <p:cNvSpPr>
            <a:spLocks noGrp="1"/>
          </p:cNvSpPr>
          <p:nvPr>
            <p:ph type="title"/>
          </p:nvPr>
        </p:nvSpPr>
        <p:spPr>
          <a:xfrm>
            <a:off x="602853" y="171128"/>
            <a:ext cx="10653578" cy="668844"/>
          </a:xfrm>
        </p:spPr>
        <p:txBody>
          <a:bodyPr>
            <a:normAutofit fontScale="90000"/>
          </a:bodyPr>
          <a:lstStyle/>
          <a:p>
            <a:r>
              <a:rPr lang="en-US"/>
              <a:t>Purpose of Model and Forecasting </a:t>
            </a:r>
            <a:br>
              <a:rPr lang="en-US"/>
            </a:br>
            <a:endParaRPr lang="en-US"/>
          </a:p>
        </p:txBody>
      </p:sp>
      <p:sp>
        <p:nvSpPr>
          <p:cNvPr id="3" name="Content Placeholder 2">
            <a:extLst>
              <a:ext uri="{FF2B5EF4-FFF2-40B4-BE49-F238E27FC236}">
                <a16:creationId xmlns:a16="http://schemas.microsoft.com/office/drawing/2014/main" id="{0A18C07D-593B-C536-920F-8352378D6623}"/>
              </a:ext>
            </a:extLst>
          </p:cNvPr>
          <p:cNvSpPr>
            <a:spLocks noGrp="1"/>
          </p:cNvSpPr>
          <p:nvPr>
            <p:ph idx="1"/>
          </p:nvPr>
        </p:nvSpPr>
        <p:spPr>
          <a:xfrm>
            <a:off x="935569" y="989923"/>
            <a:ext cx="10330656" cy="2601824"/>
          </a:xfrm>
          <a:ln w="28575">
            <a:solidFill>
              <a:schemeClr val="accent1"/>
            </a:solidFill>
          </a:ln>
        </p:spPr>
        <p:txBody>
          <a:bodyPr>
            <a:normAutofit lnSpcReduction="10000"/>
          </a:bodyPr>
          <a:lstStyle/>
          <a:p>
            <a:pPr marL="0" indent="0">
              <a:buNone/>
            </a:pPr>
            <a:r>
              <a:rPr lang="en-US"/>
              <a:t> Looking to improve delivery estimates, optimize logistics, and reducing costs.</a:t>
            </a:r>
          </a:p>
          <a:p>
            <a:pPr marL="0" indent="0">
              <a:buNone/>
            </a:pPr>
            <a:endParaRPr lang="en-US"/>
          </a:p>
          <a:p>
            <a:pPr marL="0" indent="0">
              <a:buNone/>
            </a:pPr>
            <a:r>
              <a:rPr lang="en-US"/>
              <a:t>This model is used for how it handles the complex interactions such that it accounts for how features impact each other (high traffic + long distance = more delays).</a:t>
            </a:r>
          </a:p>
          <a:p>
            <a:pPr marL="0" indent="0">
              <a:buNone/>
            </a:pPr>
            <a:r>
              <a:rPr lang="en-US"/>
              <a:t>Works well with missing data, it can handle missing values better than other models.</a:t>
            </a:r>
          </a:p>
          <a:p>
            <a:pPr marL="0" indent="0">
              <a:buNone/>
            </a:pPr>
            <a:r>
              <a:rPr lang="en-US"/>
              <a:t>Avoids Overfitting, this generalizes well to new shipping data.</a:t>
            </a:r>
          </a:p>
        </p:txBody>
      </p:sp>
      <p:pic>
        <p:nvPicPr>
          <p:cNvPr id="1026" name="Picture 2" descr="Three golden rules for forecasting">
            <a:extLst>
              <a:ext uri="{FF2B5EF4-FFF2-40B4-BE49-F238E27FC236}">
                <a16:creationId xmlns:a16="http://schemas.microsoft.com/office/drawing/2014/main" id="{171F7D3E-ECAF-1CE1-4D42-C848E62D59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1031" y="3844413"/>
            <a:ext cx="5121349" cy="2880759"/>
          </a:xfrm>
          <a:prstGeom prst="rect">
            <a:avLst/>
          </a:prstGeom>
          <a:solidFill>
            <a:schemeClr val="accent2"/>
          </a:solidFill>
          <a:ln w="76200">
            <a:solidFill>
              <a:schemeClr val="accent3"/>
            </a:solidFill>
          </a:ln>
        </p:spPr>
      </p:pic>
    </p:spTree>
    <p:extLst>
      <p:ext uri="{BB962C8B-B14F-4D97-AF65-F5344CB8AC3E}">
        <p14:creationId xmlns:p14="http://schemas.microsoft.com/office/powerpoint/2010/main" val="1744990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9B0FE-2BDA-EE52-8196-F68E50C76339}"/>
              </a:ext>
            </a:extLst>
          </p:cNvPr>
          <p:cNvSpPr>
            <a:spLocks noGrp="1"/>
          </p:cNvSpPr>
          <p:nvPr>
            <p:ph type="title"/>
          </p:nvPr>
        </p:nvSpPr>
        <p:spPr/>
        <p:txBody>
          <a:bodyPr/>
          <a:lstStyle/>
          <a:p>
            <a:r>
              <a:rPr lang="en-US"/>
              <a:t>Code </a:t>
            </a:r>
          </a:p>
        </p:txBody>
      </p:sp>
      <p:pic>
        <p:nvPicPr>
          <p:cNvPr id="5" name="Content Placeholder 4">
            <a:extLst>
              <a:ext uri="{FF2B5EF4-FFF2-40B4-BE49-F238E27FC236}">
                <a16:creationId xmlns:a16="http://schemas.microsoft.com/office/drawing/2014/main" id="{1BC002D9-BD72-DEA8-7713-992DF3ED4C73}"/>
              </a:ext>
            </a:extLst>
          </p:cNvPr>
          <p:cNvPicPr>
            <a:picLocks noGrp="1" noChangeAspect="1"/>
          </p:cNvPicPr>
          <p:nvPr>
            <p:ph idx="1"/>
          </p:nvPr>
        </p:nvPicPr>
        <p:blipFill>
          <a:blip r:embed="rId2"/>
          <a:stretch>
            <a:fillRect/>
          </a:stretch>
        </p:blipFill>
        <p:spPr>
          <a:xfrm>
            <a:off x="925774" y="1440299"/>
            <a:ext cx="7020905" cy="581106"/>
          </a:xfrm>
          <a:ln w="76200">
            <a:solidFill>
              <a:schemeClr val="accent3"/>
            </a:solidFill>
          </a:ln>
        </p:spPr>
      </p:pic>
      <p:sp>
        <p:nvSpPr>
          <p:cNvPr id="9" name="Rectangle 2">
            <a:extLst>
              <a:ext uri="{FF2B5EF4-FFF2-40B4-BE49-F238E27FC236}">
                <a16:creationId xmlns:a16="http://schemas.microsoft.com/office/drawing/2014/main" id="{0ED6D2FF-7B84-6BDA-C4DB-D11821C53917}"/>
              </a:ext>
            </a:extLst>
          </p:cNvPr>
          <p:cNvSpPr>
            <a:spLocks noChangeArrowheads="1"/>
          </p:cNvSpPr>
          <p:nvPr/>
        </p:nvSpPr>
        <p:spPr bwMode="auto">
          <a:xfrm>
            <a:off x="1976284" y="2079738"/>
            <a:ext cx="6830716" cy="36933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ltLang="en-US">
                <a:latin typeface="Arial" panose="020B0604020202020204" pitchFamily="34" charset="0"/>
              </a:rPr>
              <a:t>80% of data is used for training &amp; 20% of data is used for testing.</a:t>
            </a:r>
          </a:p>
        </p:txBody>
      </p:sp>
      <p:pic>
        <p:nvPicPr>
          <p:cNvPr id="11" name="Picture 10">
            <a:extLst>
              <a:ext uri="{FF2B5EF4-FFF2-40B4-BE49-F238E27FC236}">
                <a16:creationId xmlns:a16="http://schemas.microsoft.com/office/drawing/2014/main" id="{A02A39CF-9E8A-50B9-4F60-43AF85A4A573}"/>
              </a:ext>
            </a:extLst>
          </p:cNvPr>
          <p:cNvPicPr>
            <a:picLocks noChangeAspect="1"/>
          </p:cNvPicPr>
          <p:nvPr/>
        </p:nvPicPr>
        <p:blipFill>
          <a:blip r:embed="rId3"/>
          <a:stretch>
            <a:fillRect/>
          </a:stretch>
        </p:blipFill>
        <p:spPr>
          <a:xfrm>
            <a:off x="925774" y="2798748"/>
            <a:ext cx="3267531" cy="933580"/>
          </a:xfrm>
          <a:prstGeom prst="rect">
            <a:avLst/>
          </a:prstGeom>
          <a:ln w="76200">
            <a:solidFill>
              <a:schemeClr val="accent3"/>
            </a:solidFill>
          </a:ln>
        </p:spPr>
      </p:pic>
      <p:sp>
        <p:nvSpPr>
          <p:cNvPr id="12" name="Rectangle 2">
            <a:extLst>
              <a:ext uri="{FF2B5EF4-FFF2-40B4-BE49-F238E27FC236}">
                <a16:creationId xmlns:a16="http://schemas.microsoft.com/office/drawing/2014/main" id="{9867E457-AC59-8119-7E83-B9E9DB0445E7}"/>
              </a:ext>
            </a:extLst>
          </p:cNvPr>
          <p:cNvSpPr>
            <a:spLocks noChangeArrowheads="1"/>
          </p:cNvSpPr>
          <p:nvPr/>
        </p:nvSpPr>
        <p:spPr bwMode="auto">
          <a:xfrm>
            <a:off x="1976284" y="3816690"/>
            <a:ext cx="9456435" cy="369332"/>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a:t>Scaling here ensures the model doesn’t give more importance to large-scale features</a:t>
            </a:r>
            <a:endParaRPr lang="en-US" altLang="en-US">
              <a:latin typeface="Arial" panose="020B0604020202020204" pitchFamily="34" charset="0"/>
            </a:endParaRPr>
          </a:p>
        </p:txBody>
      </p:sp>
      <p:pic>
        <p:nvPicPr>
          <p:cNvPr id="14" name="Picture 13">
            <a:extLst>
              <a:ext uri="{FF2B5EF4-FFF2-40B4-BE49-F238E27FC236}">
                <a16:creationId xmlns:a16="http://schemas.microsoft.com/office/drawing/2014/main" id="{065F5875-A2BF-9510-3A7B-32886AB4CABE}"/>
              </a:ext>
            </a:extLst>
          </p:cNvPr>
          <p:cNvPicPr>
            <a:picLocks noChangeAspect="1"/>
          </p:cNvPicPr>
          <p:nvPr/>
        </p:nvPicPr>
        <p:blipFill>
          <a:blip r:embed="rId4"/>
          <a:stretch>
            <a:fillRect/>
          </a:stretch>
        </p:blipFill>
        <p:spPr>
          <a:xfrm>
            <a:off x="925774" y="4509671"/>
            <a:ext cx="4963218" cy="685896"/>
          </a:xfrm>
          <a:prstGeom prst="rect">
            <a:avLst/>
          </a:prstGeom>
          <a:ln w="76200">
            <a:solidFill>
              <a:schemeClr val="accent3"/>
            </a:solidFill>
          </a:ln>
        </p:spPr>
      </p:pic>
      <p:sp>
        <p:nvSpPr>
          <p:cNvPr id="17" name="Rectangle 4">
            <a:extLst>
              <a:ext uri="{FF2B5EF4-FFF2-40B4-BE49-F238E27FC236}">
                <a16:creationId xmlns:a16="http://schemas.microsoft.com/office/drawing/2014/main" id="{55A96900-9E76-28BA-213E-A6161A9120EE}"/>
              </a:ext>
            </a:extLst>
          </p:cNvPr>
          <p:cNvSpPr>
            <a:spLocks noChangeArrowheads="1"/>
          </p:cNvSpPr>
          <p:nvPr/>
        </p:nvSpPr>
        <p:spPr bwMode="auto">
          <a:xfrm>
            <a:off x="1828799" y="5274225"/>
            <a:ext cx="9603920" cy="923330"/>
          </a:xfrm>
          <a:prstGeom prst="rect">
            <a:avLst/>
          </a:prstGeom>
          <a:noFill/>
          <a:ln w="28575">
            <a:solidFill>
              <a:schemeClr val="accent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a:t>Using </a:t>
            </a:r>
            <a:r>
              <a:rPr lang="en-US" altLang="en-US" err="1"/>
              <a:t>n_estimators</a:t>
            </a:r>
            <a:r>
              <a:rPr lang="en-US" altLang="en-US"/>
              <a:t>=100 makes the model create 100 decision trees. Each tree is trained on a random subset of data (boosting diversity). The model learns patterns from X_train to predict </a:t>
            </a:r>
            <a:r>
              <a:rPr lang="en-US" altLang="en-US" err="1"/>
              <a:t>delivery_time_hours</a:t>
            </a:r>
            <a:r>
              <a:rPr lang="en-US" altLang="en-US"/>
              <a:t>.</a:t>
            </a:r>
          </a:p>
        </p:txBody>
      </p:sp>
    </p:spTree>
    <p:extLst>
      <p:ext uri="{BB962C8B-B14F-4D97-AF65-F5344CB8AC3E}">
        <p14:creationId xmlns:p14="http://schemas.microsoft.com/office/powerpoint/2010/main" val="3489241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C18B0-277A-02AD-8AE6-6936DFFD17E0}"/>
              </a:ext>
            </a:extLst>
          </p:cNvPr>
          <p:cNvSpPr>
            <a:spLocks noGrp="1"/>
          </p:cNvSpPr>
          <p:nvPr>
            <p:ph type="title"/>
          </p:nvPr>
        </p:nvSpPr>
        <p:spPr/>
        <p:txBody>
          <a:bodyPr/>
          <a:lstStyle/>
          <a:p>
            <a:r>
              <a:rPr lang="en-US"/>
              <a:t>Predictions/Outputs</a:t>
            </a:r>
          </a:p>
        </p:txBody>
      </p:sp>
      <p:sp>
        <p:nvSpPr>
          <p:cNvPr id="3" name="Content Placeholder 2">
            <a:extLst>
              <a:ext uri="{FF2B5EF4-FFF2-40B4-BE49-F238E27FC236}">
                <a16:creationId xmlns:a16="http://schemas.microsoft.com/office/drawing/2014/main" id="{A01C4DF2-0BA7-C1B7-895F-EB34D6AE07C1}"/>
              </a:ext>
            </a:extLst>
          </p:cNvPr>
          <p:cNvSpPr>
            <a:spLocks noGrp="1"/>
          </p:cNvSpPr>
          <p:nvPr>
            <p:ph idx="1"/>
          </p:nvPr>
        </p:nvSpPr>
        <p:spPr>
          <a:xfrm>
            <a:off x="612647" y="1509054"/>
            <a:ext cx="10773108" cy="811359"/>
          </a:xfrm>
          <a:ln w="28575">
            <a:solidFill>
              <a:schemeClr val="accent1"/>
            </a:solidFill>
          </a:ln>
        </p:spPr>
        <p:txBody>
          <a:bodyPr/>
          <a:lstStyle/>
          <a:p>
            <a:pPr marL="0" indent="0">
              <a:buNone/>
            </a:pPr>
            <a:r>
              <a:rPr lang="en-US"/>
              <a:t>The model returns the Mean Absolute Error, Mean Squared Error, and Root Mean Squared Error for expected delivery time.</a:t>
            </a:r>
          </a:p>
        </p:txBody>
      </p:sp>
      <p:pic>
        <p:nvPicPr>
          <p:cNvPr id="5" name="Picture 4">
            <a:extLst>
              <a:ext uri="{FF2B5EF4-FFF2-40B4-BE49-F238E27FC236}">
                <a16:creationId xmlns:a16="http://schemas.microsoft.com/office/drawing/2014/main" id="{AC39AA7C-9C67-42B0-CDAB-53E6AA355F4A}"/>
              </a:ext>
            </a:extLst>
          </p:cNvPr>
          <p:cNvPicPr>
            <a:picLocks noChangeAspect="1"/>
          </p:cNvPicPr>
          <p:nvPr/>
        </p:nvPicPr>
        <p:blipFill>
          <a:blip r:embed="rId2"/>
          <a:stretch>
            <a:fillRect/>
          </a:stretch>
        </p:blipFill>
        <p:spPr>
          <a:xfrm>
            <a:off x="1719168" y="2512488"/>
            <a:ext cx="8149825" cy="257648"/>
          </a:xfrm>
          <a:prstGeom prst="rect">
            <a:avLst/>
          </a:prstGeom>
          <a:ln w="76200">
            <a:solidFill>
              <a:schemeClr val="accent3"/>
            </a:solidFill>
          </a:ln>
        </p:spPr>
      </p:pic>
      <p:sp>
        <p:nvSpPr>
          <p:cNvPr id="6" name="TextBox 5">
            <a:extLst>
              <a:ext uri="{FF2B5EF4-FFF2-40B4-BE49-F238E27FC236}">
                <a16:creationId xmlns:a16="http://schemas.microsoft.com/office/drawing/2014/main" id="{36D92393-A289-D94B-907C-CC3C1A35E562}"/>
              </a:ext>
            </a:extLst>
          </p:cNvPr>
          <p:cNvSpPr txBox="1"/>
          <p:nvPr/>
        </p:nvSpPr>
        <p:spPr>
          <a:xfrm>
            <a:off x="612647" y="3164535"/>
            <a:ext cx="10773108" cy="1200329"/>
          </a:xfrm>
          <a:prstGeom prst="rect">
            <a:avLst/>
          </a:prstGeom>
          <a:noFill/>
          <a:ln w="28575">
            <a:solidFill>
              <a:schemeClr val="accent1"/>
            </a:solidFill>
          </a:ln>
        </p:spPr>
        <p:txBody>
          <a:bodyPr wrap="square" rtlCol="0">
            <a:spAutoFit/>
          </a:bodyPr>
          <a:lstStyle/>
          <a:p>
            <a:pPr marL="285750" indent="-285750">
              <a:buFont typeface="Arial" panose="020B0604020202020204" pitchFamily="34" charset="0"/>
              <a:buChar char="•"/>
            </a:pPr>
            <a:r>
              <a:rPr lang="en-US"/>
              <a:t>On average, the model's predictions are off by 48.15 hours (~2 days) from the Mean Absolute Error.</a:t>
            </a:r>
          </a:p>
          <a:p>
            <a:pPr marL="285750" indent="-285750">
              <a:buFont typeface="Arial" panose="020B0604020202020204" pitchFamily="34" charset="0"/>
              <a:buChar char="•"/>
            </a:pPr>
            <a:r>
              <a:rPr lang="en-US"/>
              <a:t>A high Mean Squared Error suggests that a few extreme mispredictions are skewing the results.</a:t>
            </a:r>
          </a:p>
          <a:p>
            <a:pPr marL="285750" indent="-285750">
              <a:buFont typeface="Arial" panose="020B0604020202020204" pitchFamily="34" charset="0"/>
              <a:buChar char="•"/>
            </a:pPr>
            <a:r>
              <a:rPr lang="en-US"/>
              <a:t>For the Root Mean Squared Error the model's typical error is almost 56 hours (~2.3 days).</a:t>
            </a:r>
          </a:p>
        </p:txBody>
      </p:sp>
      <p:sp>
        <p:nvSpPr>
          <p:cNvPr id="7" name="TextBox 6">
            <a:extLst>
              <a:ext uri="{FF2B5EF4-FFF2-40B4-BE49-F238E27FC236}">
                <a16:creationId xmlns:a16="http://schemas.microsoft.com/office/drawing/2014/main" id="{08ACAA85-76F8-2D5E-18B0-95ECF1DEC587}"/>
              </a:ext>
            </a:extLst>
          </p:cNvPr>
          <p:cNvSpPr txBox="1"/>
          <p:nvPr/>
        </p:nvSpPr>
        <p:spPr>
          <a:xfrm>
            <a:off x="612647" y="4885820"/>
            <a:ext cx="10773108" cy="646331"/>
          </a:xfrm>
          <a:prstGeom prst="rect">
            <a:avLst/>
          </a:prstGeom>
          <a:noFill/>
          <a:ln w="28575">
            <a:solidFill>
              <a:schemeClr val="accent1"/>
            </a:solidFill>
          </a:ln>
        </p:spPr>
        <p:txBody>
          <a:bodyPr wrap="square" rtlCol="0">
            <a:spAutoFit/>
          </a:bodyPr>
          <a:lstStyle/>
          <a:p>
            <a:r>
              <a:rPr lang="en-US"/>
              <a:t>Overall, the model has errors are too large for practical use. If you were expecting delivery times in hours, an error of 48-56 hours is problematic</a:t>
            </a:r>
          </a:p>
        </p:txBody>
      </p:sp>
    </p:spTree>
    <p:extLst>
      <p:ext uri="{BB962C8B-B14F-4D97-AF65-F5344CB8AC3E}">
        <p14:creationId xmlns:p14="http://schemas.microsoft.com/office/powerpoint/2010/main" val="17230261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1F443-D8D4-8BD0-60BD-A47267AFDD7F}"/>
              </a:ext>
            </a:extLst>
          </p:cNvPr>
          <p:cNvSpPr>
            <a:spLocks noGrp="1"/>
          </p:cNvSpPr>
          <p:nvPr>
            <p:ph type="title"/>
          </p:nvPr>
        </p:nvSpPr>
        <p:spPr>
          <a:xfrm>
            <a:off x="612648" y="548640"/>
            <a:ext cx="10653578" cy="650895"/>
          </a:xfrm>
        </p:spPr>
        <p:txBody>
          <a:bodyPr/>
          <a:lstStyle/>
          <a:p>
            <a:r>
              <a:rPr lang="en-US"/>
              <a:t>Feature Importance (Bar Chart)</a:t>
            </a:r>
          </a:p>
        </p:txBody>
      </p:sp>
      <p:sp>
        <p:nvSpPr>
          <p:cNvPr id="7" name="Content Placeholder 6">
            <a:extLst>
              <a:ext uri="{FF2B5EF4-FFF2-40B4-BE49-F238E27FC236}">
                <a16:creationId xmlns:a16="http://schemas.microsoft.com/office/drawing/2014/main" id="{10729EEF-8FA9-C5FD-44E4-E4DCFA640D35}"/>
              </a:ext>
            </a:extLst>
          </p:cNvPr>
          <p:cNvSpPr>
            <a:spLocks noGrp="1"/>
          </p:cNvSpPr>
          <p:nvPr>
            <p:ph idx="1"/>
          </p:nvPr>
        </p:nvSpPr>
        <p:spPr>
          <a:xfrm>
            <a:off x="925774" y="1170038"/>
            <a:ext cx="11071337" cy="511278"/>
          </a:xfrm>
          <a:ln w="28575">
            <a:solidFill>
              <a:schemeClr val="accent1"/>
            </a:solidFill>
          </a:ln>
        </p:spPr>
        <p:txBody>
          <a:bodyPr>
            <a:normAutofit fontScale="25000" lnSpcReduction="20000"/>
          </a:bodyPr>
          <a:lstStyle/>
          <a:p>
            <a:pPr marL="0" indent="0" eaLnBrk="0" fontAlgn="base" hangingPunct="0">
              <a:spcBef>
                <a:spcPct val="0"/>
              </a:spcBef>
              <a:spcAft>
                <a:spcPct val="0"/>
              </a:spcAft>
              <a:buNone/>
            </a:pPr>
            <a:r>
              <a:rPr lang="en-US" sz="6400">
                <a:latin typeface="Arial" panose="020B0604020202020204" pitchFamily="34" charset="0"/>
              </a:rPr>
              <a:t>Shows which features impact delivery time (hours) the most, and the higher values indicate more influence on delivery time.</a:t>
            </a:r>
          </a:p>
          <a:p>
            <a:pPr marL="0" indent="0">
              <a:buNone/>
            </a:pPr>
            <a:endParaRPr lang="en-US"/>
          </a:p>
        </p:txBody>
      </p:sp>
      <p:pic>
        <p:nvPicPr>
          <p:cNvPr id="9" name="Picture 8">
            <a:extLst>
              <a:ext uri="{FF2B5EF4-FFF2-40B4-BE49-F238E27FC236}">
                <a16:creationId xmlns:a16="http://schemas.microsoft.com/office/drawing/2014/main" id="{E2634AC4-5D4A-3CCC-7E23-9041A8F90FB7}"/>
              </a:ext>
            </a:extLst>
          </p:cNvPr>
          <p:cNvPicPr>
            <a:picLocks noChangeAspect="1"/>
          </p:cNvPicPr>
          <p:nvPr/>
        </p:nvPicPr>
        <p:blipFill>
          <a:blip r:embed="rId3"/>
          <a:stretch>
            <a:fillRect/>
          </a:stretch>
        </p:blipFill>
        <p:spPr>
          <a:xfrm>
            <a:off x="1078075" y="1850430"/>
            <a:ext cx="10188151" cy="4634404"/>
          </a:xfrm>
          <a:prstGeom prst="rect">
            <a:avLst/>
          </a:prstGeom>
          <a:ln w="76200">
            <a:solidFill>
              <a:schemeClr val="accent3"/>
            </a:solidFill>
          </a:ln>
        </p:spPr>
      </p:pic>
    </p:spTree>
    <p:extLst>
      <p:ext uri="{BB962C8B-B14F-4D97-AF65-F5344CB8AC3E}">
        <p14:creationId xmlns:p14="http://schemas.microsoft.com/office/powerpoint/2010/main" val="2959106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06BA6-E59E-D832-4AAD-4410198959D9}"/>
              </a:ext>
            </a:extLst>
          </p:cNvPr>
          <p:cNvSpPr>
            <a:spLocks noGrp="1"/>
          </p:cNvSpPr>
          <p:nvPr>
            <p:ph type="title"/>
          </p:nvPr>
        </p:nvSpPr>
        <p:spPr>
          <a:xfrm>
            <a:off x="357008" y="322498"/>
            <a:ext cx="11087739" cy="670560"/>
          </a:xfrm>
        </p:spPr>
        <p:txBody>
          <a:bodyPr/>
          <a:lstStyle/>
          <a:p>
            <a:r>
              <a:rPr lang="en-US"/>
              <a:t>Actual vs. Predicted Delivery Time (Scatter Plot)</a:t>
            </a:r>
          </a:p>
        </p:txBody>
      </p:sp>
      <p:pic>
        <p:nvPicPr>
          <p:cNvPr id="5" name="Picture 4">
            <a:extLst>
              <a:ext uri="{FF2B5EF4-FFF2-40B4-BE49-F238E27FC236}">
                <a16:creationId xmlns:a16="http://schemas.microsoft.com/office/drawing/2014/main" id="{73BCBE1F-402C-3883-1BDB-B1C5AC231D52}"/>
              </a:ext>
            </a:extLst>
          </p:cNvPr>
          <p:cNvPicPr>
            <a:picLocks noChangeAspect="1"/>
          </p:cNvPicPr>
          <p:nvPr/>
        </p:nvPicPr>
        <p:blipFill>
          <a:blip r:embed="rId2"/>
          <a:stretch>
            <a:fillRect/>
          </a:stretch>
        </p:blipFill>
        <p:spPr>
          <a:xfrm>
            <a:off x="2912076" y="2280666"/>
            <a:ext cx="5681089" cy="4438804"/>
          </a:xfrm>
          <a:prstGeom prst="rect">
            <a:avLst/>
          </a:prstGeom>
          <a:ln w="76200">
            <a:solidFill>
              <a:schemeClr val="accent3"/>
            </a:solidFill>
          </a:ln>
        </p:spPr>
      </p:pic>
      <p:sp>
        <p:nvSpPr>
          <p:cNvPr id="6" name="Content Placeholder 6">
            <a:extLst>
              <a:ext uri="{FF2B5EF4-FFF2-40B4-BE49-F238E27FC236}">
                <a16:creationId xmlns:a16="http://schemas.microsoft.com/office/drawing/2014/main" id="{153050EC-E70C-FC44-A74A-524C471D0C85}"/>
              </a:ext>
            </a:extLst>
          </p:cNvPr>
          <p:cNvSpPr>
            <a:spLocks noGrp="1"/>
          </p:cNvSpPr>
          <p:nvPr>
            <p:ph idx="1"/>
          </p:nvPr>
        </p:nvSpPr>
        <p:spPr>
          <a:xfrm>
            <a:off x="791167" y="993058"/>
            <a:ext cx="10545427" cy="1052052"/>
          </a:xfrm>
          <a:ln w="28575">
            <a:solidFill>
              <a:schemeClr val="accent1"/>
            </a:solidFill>
          </a:ln>
        </p:spPr>
        <p:txBody>
          <a:bodyPr>
            <a:noAutofit/>
          </a:bodyPr>
          <a:lstStyle/>
          <a:p>
            <a:pPr marL="0" indent="0">
              <a:buNone/>
            </a:pPr>
            <a:r>
              <a:rPr lang="en-US" sz="1800"/>
              <a:t>Helps visualize model accuracy and detect over/under-prediction, If points are close to the red diagonal line, predictions are accurate &amp; Large deviations mean the model is over/under-predicting.</a:t>
            </a:r>
          </a:p>
        </p:txBody>
      </p:sp>
    </p:spTree>
    <p:extLst>
      <p:ext uri="{BB962C8B-B14F-4D97-AF65-F5344CB8AC3E}">
        <p14:creationId xmlns:p14="http://schemas.microsoft.com/office/powerpoint/2010/main" val="2990067749"/>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VanillaVTI</vt:lpstr>
      <vt:lpstr>Forecasting in Shipping &amp; Distribution</vt:lpstr>
      <vt:lpstr>Importance of Forecasting in Shipping and Distribution </vt:lpstr>
      <vt:lpstr>Data</vt:lpstr>
      <vt:lpstr>Model: Random Forest Regressor</vt:lpstr>
      <vt:lpstr>Purpose of Model and Forecasting  </vt:lpstr>
      <vt:lpstr>Code </vt:lpstr>
      <vt:lpstr>Predictions/Outputs</vt:lpstr>
      <vt:lpstr>Feature Importance (Bar Chart)</vt:lpstr>
      <vt:lpstr>Actual vs. Predicted Delivery Time (Scatter Plot)</vt:lpstr>
      <vt:lpstr>Residual Plot (Prediction Errors) </vt:lpstr>
      <vt:lpstr>Stakeholder’s Implications</vt:lpstr>
      <vt:lpstr>Ethical, Legal, Social Implications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Thorp, George</dc:creator>
  <cp:revision>1</cp:revision>
  <dcterms:created xsi:type="dcterms:W3CDTF">2025-03-24T23:56:44Z</dcterms:created>
  <dcterms:modified xsi:type="dcterms:W3CDTF">2025-03-25T12:26:34Z</dcterms:modified>
</cp:coreProperties>
</file>