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59" r:id="rId7"/>
    <p:sldId id="260" r:id="rId8"/>
    <p:sldId id="261" r:id="rId9"/>
    <p:sldId id="262"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3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0A32F-69B4-40F9-BBA6-6FA02A296F36}" v="629" dt="2025-02-19T02:22:29.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6" d="100"/>
          <a:sy n="76" d="100"/>
        </p:scale>
        <p:origin x="21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itz, Elsa" userId="6c72e762-5a35-4592-8529-b24b033225f6" providerId="ADAL" clId="{8E60A32F-69B4-40F9-BBA6-6FA02A296F36}"/>
    <pc:docChg chg="undo redo custSel addSld delSld modSld">
      <pc:chgData name="Hritz, Elsa" userId="6c72e762-5a35-4592-8529-b24b033225f6" providerId="ADAL" clId="{8E60A32F-69B4-40F9-BBA6-6FA02A296F36}" dt="2025-02-19T02:24:58.852" v="3915" actId="20577"/>
      <pc:docMkLst>
        <pc:docMk/>
      </pc:docMkLst>
      <pc:sldChg chg="addSp delSp modSp mod setBg addAnim delAnim setClrOvrMap">
        <pc:chgData name="Hritz, Elsa" userId="6c72e762-5a35-4592-8529-b24b033225f6" providerId="ADAL" clId="{8E60A32F-69B4-40F9-BBA6-6FA02A296F36}" dt="2025-02-18T23:44:26.403" v="2053" actId="207"/>
        <pc:sldMkLst>
          <pc:docMk/>
          <pc:sldMk cId="15715146" sldId="256"/>
        </pc:sldMkLst>
        <pc:spChg chg="mod ord">
          <ac:chgData name="Hritz, Elsa" userId="6c72e762-5a35-4592-8529-b24b033225f6" providerId="ADAL" clId="{8E60A32F-69B4-40F9-BBA6-6FA02A296F36}" dt="2025-02-18T23:11:50.926" v="1465" actId="26606"/>
          <ac:spMkLst>
            <pc:docMk/>
            <pc:sldMk cId="15715146" sldId="256"/>
            <ac:spMk id="3" creationId="{0C8AC3BB-1986-199E-BF1D-AB1273536FD5}"/>
          </ac:spMkLst>
        </pc:spChg>
        <pc:spChg chg="mod">
          <ac:chgData name="Hritz, Elsa" userId="6c72e762-5a35-4592-8529-b24b033225f6" providerId="ADAL" clId="{8E60A32F-69B4-40F9-BBA6-6FA02A296F36}" dt="2025-02-18T23:44:26.403" v="2053" actId="207"/>
          <ac:spMkLst>
            <pc:docMk/>
            <pc:sldMk cId="15715146" sldId="256"/>
            <ac:spMk id="4" creationId="{19A1A7BD-B5CA-4462-6D60-28EEA964E69C}"/>
          </ac:spMkLst>
        </pc:spChg>
        <pc:spChg chg="add del">
          <ac:chgData name="Hritz, Elsa" userId="6c72e762-5a35-4592-8529-b24b033225f6" providerId="ADAL" clId="{8E60A32F-69B4-40F9-BBA6-6FA02A296F36}" dt="2025-02-18T20:03:17.210" v="272" actId="26606"/>
          <ac:spMkLst>
            <pc:docMk/>
            <pc:sldMk cId="15715146" sldId="256"/>
            <ac:spMk id="10" creationId="{F609FF9A-4FCE-468E-A86A-C9AB525EAE71}"/>
          </ac:spMkLst>
        </pc:spChg>
        <pc:spChg chg="add del">
          <ac:chgData name="Hritz, Elsa" userId="6c72e762-5a35-4592-8529-b24b033225f6" providerId="ADAL" clId="{8E60A32F-69B4-40F9-BBA6-6FA02A296F36}" dt="2025-02-18T20:03:17.210" v="272" actId="26606"/>
          <ac:spMkLst>
            <pc:docMk/>
            <pc:sldMk cId="15715146" sldId="256"/>
            <ac:spMk id="12" creationId="{021E12D4-3A88-428D-8E5E-AF1AFD923D63}"/>
          </ac:spMkLst>
        </pc:spChg>
        <pc:spChg chg="add del">
          <ac:chgData name="Hritz, Elsa" userId="6c72e762-5a35-4592-8529-b24b033225f6" providerId="ADAL" clId="{8E60A32F-69B4-40F9-BBA6-6FA02A296F36}" dt="2025-02-18T20:03:22.308" v="275" actId="26606"/>
          <ac:spMkLst>
            <pc:docMk/>
            <pc:sldMk cId="15715146" sldId="256"/>
            <ac:spMk id="14" creationId="{C8320351-9FA2-4A26-885B-BB8F3E4902D2}"/>
          </ac:spMkLst>
        </pc:spChg>
        <pc:spChg chg="add del">
          <ac:chgData name="Hritz, Elsa" userId="6c72e762-5a35-4592-8529-b24b033225f6" providerId="ADAL" clId="{8E60A32F-69B4-40F9-BBA6-6FA02A296F36}" dt="2025-02-18T20:03:22.308" v="275" actId="26606"/>
          <ac:spMkLst>
            <pc:docMk/>
            <pc:sldMk cId="15715146" sldId="256"/>
            <ac:spMk id="15" creationId="{68CD2EFB-78C2-4C6E-A6B9-4ED12FAD5B99}"/>
          </ac:spMkLst>
        </pc:spChg>
        <pc:spChg chg="add del">
          <ac:chgData name="Hritz, Elsa" userId="6c72e762-5a35-4592-8529-b24b033225f6" providerId="ADAL" clId="{8E60A32F-69B4-40F9-BBA6-6FA02A296F36}" dt="2025-02-18T20:03:45.343" v="286" actId="26606"/>
          <ac:spMkLst>
            <pc:docMk/>
            <pc:sldMk cId="15715146" sldId="256"/>
            <ac:spMk id="18" creationId="{F609FF9A-4FCE-468E-A86A-C9AB525EAE71}"/>
          </ac:spMkLst>
        </pc:spChg>
        <pc:spChg chg="add del">
          <ac:chgData name="Hritz, Elsa" userId="6c72e762-5a35-4592-8529-b24b033225f6" providerId="ADAL" clId="{8E60A32F-69B4-40F9-BBA6-6FA02A296F36}" dt="2025-02-18T20:03:45.343" v="286" actId="26606"/>
          <ac:spMkLst>
            <pc:docMk/>
            <pc:sldMk cId="15715146" sldId="256"/>
            <ac:spMk id="19" creationId="{021E12D4-3A88-428D-8E5E-AF1AFD923D63}"/>
          </ac:spMkLst>
        </pc:spChg>
        <pc:spChg chg="add del">
          <ac:chgData name="Hritz, Elsa" userId="6c72e762-5a35-4592-8529-b24b033225f6" providerId="ADAL" clId="{8E60A32F-69B4-40F9-BBA6-6FA02A296F36}" dt="2025-02-18T20:03:45.314" v="285" actId="26606"/>
          <ac:spMkLst>
            <pc:docMk/>
            <pc:sldMk cId="15715146" sldId="256"/>
            <ac:spMk id="25" creationId="{C1DD1A8A-57D5-4A81-AD04-532B043C5611}"/>
          </ac:spMkLst>
        </pc:spChg>
        <pc:spChg chg="add del">
          <ac:chgData name="Hritz, Elsa" userId="6c72e762-5a35-4592-8529-b24b033225f6" providerId="ADAL" clId="{8E60A32F-69B4-40F9-BBA6-6FA02A296F36}" dt="2025-02-18T20:03:45.314" v="285" actId="26606"/>
          <ac:spMkLst>
            <pc:docMk/>
            <pc:sldMk cId="15715146" sldId="256"/>
            <ac:spMk id="27" creationId="{007891EC-4501-44ED-A8C8-B11B6DB767AB}"/>
          </ac:spMkLst>
        </pc:spChg>
        <pc:spChg chg="add del">
          <ac:chgData name="Hritz, Elsa" userId="6c72e762-5a35-4592-8529-b24b033225f6" providerId="ADAL" clId="{8E60A32F-69B4-40F9-BBA6-6FA02A296F36}" dt="2025-02-18T20:05:03.583" v="324" actId="26606"/>
          <ac:spMkLst>
            <pc:docMk/>
            <pc:sldMk cId="15715146" sldId="256"/>
            <ac:spMk id="29" creationId="{657F69E0-C4B0-4BEC-A689-4F8D877F05D4}"/>
          </ac:spMkLst>
        </pc:spChg>
        <pc:spChg chg="add del">
          <ac:chgData name="Hritz, Elsa" userId="6c72e762-5a35-4592-8529-b24b033225f6" providerId="ADAL" clId="{8E60A32F-69B4-40F9-BBA6-6FA02A296F36}" dt="2025-02-18T20:05:03.583" v="324" actId="26606"/>
          <ac:spMkLst>
            <pc:docMk/>
            <pc:sldMk cId="15715146" sldId="256"/>
            <ac:spMk id="30" creationId="{9F6380B4-6A1C-481E-8408-B4E6C75B9B81}"/>
          </ac:spMkLst>
        </pc:spChg>
        <pc:spChg chg="add del">
          <ac:chgData name="Hritz, Elsa" userId="6c72e762-5a35-4592-8529-b24b033225f6" providerId="ADAL" clId="{8E60A32F-69B4-40F9-BBA6-6FA02A296F36}" dt="2025-02-18T20:04:50.979" v="315" actId="26606"/>
          <ac:spMkLst>
            <pc:docMk/>
            <pc:sldMk cId="15715146" sldId="256"/>
            <ac:spMk id="35" creationId="{C1DD1A8A-57D5-4A81-AD04-532B043C5611}"/>
          </ac:spMkLst>
        </pc:spChg>
        <pc:spChg chg="add del">
          <ac:chgData name="Hritz, Elsa" userId="6c72e762-5a35-4592-8529-b24b033225f6" providerId="ADAL" clId="{8E60A32F-69B4-40F9-BBA6-6FA02A296F36}" dt="2025-02-18T20:04:50.979" v="315" actId="26606"/>
          <ac:spMkLst>
            <pc:docMk/>
            <pc:sldMk cId="15715146" sldId="256"/>
            <ac:spMk id="37" creationId="{007891EC-4501-44ED-A8C8-B11B6DB767AB}"/>
          </ac:spMkLst>
        </pc:spChg>
        <pc:spChg chg="add del">
          <ac:chgData name="Hritz, Elsa" userId="6c72e762-5a35-4592-8529-b24b033225f6" providerId="ADAL" clId="{8E60A32F-69B4-40F9-BBA6-6FA02A296F36}" dt="2025-02-18T20:04:53.971" v="317" actId="26606"/>
          <ac:spMkLst>
            <pc:docMk/>
            <pc:sldMk cId="15715146" sldId="256"/>
            <ac:spMk id="39" creationId="{657F69E0-C4B0-4BEC-A689-4F8D877F05D4}"/>
          </ac:spMkLst>
        </pc:spChg>
        <pc:spChg chg="add del">
          <ac:chgData name="Hritz, Elsa" userId="6c72e762-5a35-4592-8529-b24b033225f6" providerId="ADAL" clId="{8E60A32F-69B4-40F9-BBA6-6FA02A296F36}" dt="2025-02-18T20:04:53.971" v="317" actId="26606"/>
          <ac:spMkLst>
            <pc:docMk/>
            <pc:sldMk cId="15715146" sldId="256"/>
            <ac:spMk id="40" creationId="{9F6380B4-6A1C-481E-8408-B4E6C75B9B81}"/>
          </ac:spMkLst>
        </pc:spChg>
        <pc:spChg chg="add del">
          <ac:chgData name="Hritz, Elsa" userId="6c72e762-5a35-4592-8529-b24b033225f6" providerId="ADAL" clId="{8E60A32F-69B4-40F9-BBA6-6FA02A296F36}" dt="2025-02-18T20:04:55.715" v="319" actId="26606"/>
          <ac:spMkLst>
            <pc:docMk/>
            <pc:sldMk cId="15715146" sldId="256"/>
            <ac:spMk id="41" creationId="{08C9B587-E65E-4B52-B37C-ABEBB6E87928}"/>
          </ac:spMkLst>
        </pc:spChg>
        <pc:spChg chg="add del">
          <ac:chgData name="Hritz, Elsa" userId="6c72e762-5a35-4592-8529-b24b033225f6" providerId="ADAL" clId="{8E60A32F-69B4-40F9-BBA6-6FA02A296F36}" dt="2025-02-18T20:04:55.715" v="319" actId="26606"/>
          <ac:spMkLst>
            <pc:docMk/>
            <pc:sldMk cId="15715146" sldId="256"/>
            <ac:spMk id="42" creationId="{E91DC736-0EF8-4F87-9146-EBF1D2EE4D3D}"/>
          </ac:spMkLst>
        </pc:spChg>
        <pc:spChg chg="add del">
          <ac:chgData name="Hritz, Elsa" userId="6c72e762-5a35-4592-8529-b24b033225f6" providerId="ADAL" clId="{8E60A32F-69B4-40F9-BBA6-6FA02A296F36}" dt="2025-02-18T20:04:55.715" v="319" actId="26606"/>
          <ac:spMkLst>
            <pc:docMk/>
            <pc:sldMk cId="15715146" sldId="256"/>
            <ac:spMk id="43" creationId="{097CD68E-23E3-4007-8847-CD0944C4F7BE}"/>
          </ac:spMkLst>
        </pc:spChg>
        <pc:spChg chg="add del">
          <ac:chgData name="Hritz, Elsa" userId="6c72e762-5a35-4592-8529-b24b033225f6" providerId="ADAL" clId="{8E60A32F-69B4-40F9-BBA6-6FA02A296F36}" dt="2025-02-18T20:04:55.715" v="319" actId="26606"/>
          <ac:spMkLst>
            <pc:docMk/>
            <pc:sldMk cId="15715146" sldId="256"/>
            <ac:spMk id="44" creationId="{AF2F604E-43BE-4DC3-B983-E071523364F8}"/>
          </ac:spMkLst>
        </pc:spChg>
        <pc:spChg chg="add del">
          <ac:chgData name="Hritz, Elsa" userId="6c72e762-5a35-4592-8529-b24b033225f6" providerId="ADAL" clId="{8E60A32F-69B4-40F9-BBA6-6FA02A296F36}" dt="2025-02-18T20:05:01.152" v="321" actId="26606"/>
          <ac:spMkLst>
            <pc:docMk/>
            <pc:sldMk cId="15715146" sldId="256"/>
            <ac:spMk id="46" creationId="{C1DD1A8A-57D5-4A81-AD04-532B043C5611}"/>
          </ac:spMkLst>
        </pc:spChg>
        <pc:spChg chg="add del">
          <ac:chgData name="Hritz, Elsa" userId="6c72e762-5a35-4592-8529-b24b033225f6" providerId="ADAL" clId="{8E60A32F-69B4-40F9-BBA6-6FA02A296F36}" dt="2025-02-18T20:05:01.152" v="321" actId="26606"/>
          <ac:spMkLst>
            <pc:docMk/>
            <pc:sldMk cId="15715146" sldId="256"/>
            <ac:spMk id="47" creationId="{007891EC-4501-44ED-A8C8-B11B6DB767AB}"/>
          </ac:spMkLst>
        </pc:spChg>
        <pc:spChg chg="add del">
          <ac:chgData name="Hritz, Elsa" userId="6c72e762-5a35-4592-8529-b24b033225f6" providerId="ADAL" clId="{8E60A32F-69B4-40F9-BBA6-6FA02A296F36}" dt="2025-02-18T20:05:03.578" v="323" actId="26606"/>
          <ac:spMkLst>
            <pc:docMk/>
            <pc:sldMk cId="15715146" sldId="256"/>
            <ac:spMk id="49" creationId="{E91DC736-0EF8-4F87-9146-EBF1D2EE4D3D}"/>
          </ac:spMkLst>
        </pc:spChg>
        <pc:spChg chg="add del">
          <ac:chgData name="Hritz, Elsa" userId="6c72e762-5a35-4592-8529-b24b033225f6" providerId="ADAL" clId="{8E60A32F-69B4-40F9-BBA6-6FA02A296F36}" dt="2025-02-18T20:05:03.578" v="323" actId="26606"/>
          <ac:spMkLst>
            <pc:docMk/>
            <pc:sldMk cId="15715146" sldId="256"/>
            <ac:spMk id="50" creationId="{097CD68E-23E3-4007-8847-CD0944C4F7BE}"/>
          </ac:spMkLst>
        </pc:spChg>
        <pc:spChg chg="add del">
          <ac:chgData name="Hritz, Elsa" userId="6c72e762-5a35-4592-8529-b24b033225f6" providerId="ADAL" clId="{8E60A32F-69B4-40F9-BBA6-6FA02A296F36}" dt="2025-02-18T20:05:03.578" v="323" actId="26606"/>
          <ac:spMkLst>
            <pc:docMk/>
            <pc:sldMk cId="15715146" sldId="256"/>
            <ac:spMk id="51" creationId="{AF2F604E-43BE-4DC3-B983-E071523364F8}"/>
          </ac:spMkLst>
        </pc:spChg>
        <pc:spChg chg="add del">
          <ac:chgData name="Hritz, Elsa" userId="6c72e762-5a35-4592-8529-b24b033225f6" providerId="ADAL" clId="{8E60A32F-69B4-40F9-BBA6-6FA02A296F36}" dt="2025-02-18T20:05:03.578" v="323" actId="26606"/>
          <ac:spMkLst>
            <pc:docMk/>
            <pc:sldMk cId="15715146" sldId="256"/>
            <ac:spMk id="52" creationId="{08C9B587-E65E-4B52-B37C-ABEBB6E87928}"/>
          </ac:spMkLst>
        </pc:spChg>
        <pc:spChg chg="add del">
          <ac:chgData name="Hritz, Elsa" userId="6c72e762-5a35-4592-8529-b24b033225f6" providerId="ADAL" clId="{8E60A32F-69B4-40F9-BBA6-6FA02A296F36}" dt="2025-02-18T21:25:23.083" v="822" actId="26606"/>
          <ac:spMkLst>
            <pc:docMk/>
            <pc:sldMk cId="15715146" sldId="256"/>
            <ac:spMk id="54" creationId="{657F69E0-C4B0-4BEC-A689-4F8D877F05D4}"/>
          </ac:spMkLst>
        </pc:spChg>
        <pc:spChg chg="add del">
          <ac:chgData name="Hritz, Elsa" userId="6c72e762-5a35-4592-8529-b24b033225f6" providerId="ADAL" clId="{8E60A32F-69B4-40F9-BBA6-6FA02A296F36}" dt="2025-02-18T21:25:23.083" v="822" actId="26606"/>
          <ac:spMkLst>
            <pc:docMk/>
            <pc:sldMk cId="15715146" sldId="256"/>
            <ac:spMk id="55" creationId="{9F6380B4-6A1C-481E-8408-B4E6C75B9B81}"/>
          </ac:spMkLst>
        </pc:spChg>
        <pc:spChg chg="add del">
          <ac:chgData name="Hritz, Elsa" userId="6c72e762-5a35-4592-8529-b24b033225f6" providerId="ADAL" clId="{8E60A32F-69B4-40F9-BBA6-6FA02A296F36}" dt="2025-02-18T23:11:50.926" v="1465" actId="26606"/>
          <ac:spMkLst>
            <pc:docMk/>
            <pc:sldMk cId="15715146" sldId="256"/>
            <ac:spMk id="60" creationId="{0671A8AE-40A1-4631-A6B8-581AFF065482}"/>
          </ac:spMkLst>
        </pc:spChg>
        <pc:spChg chg="add del">
          <ac:chgData name="Hritz, Elsa" userId="6c72e762-5a35-4592-8529-b24b033225f6" providerId="ADAL" clId="{8E60A32F-69B4-40F9-BBA6-6FA02A296F36}" dt="2025-02-18T23:11:50.926" v="1465" actId="26606"/>
          <ac:spMkLst>
            <pc:docMk/>
            <pc:sldMk cId="15715146" sldId="256"/>
            <ac:spMk id="62" creationId="{AB58EF07-17C2-48CF-ABB0-EEF1F17CB8F0}"/>
          </ac:spMkLst>
        </pc:spChg>
        <pc:spChg chg="add del">
          <ac:chgData name="Hritz, Elsa" userId="6c72e762-5a35-4592-8529-b24b033225f6" providerId="ADAL" clId="{8E60A32F-69B4-40F9-BBA6-6FA02A296F36}" dt="2025-02-18T23:11:50.926" v="1465" actId="26606"/>
          <ac:spMkLst>
            <pc:docMk/>
            <pc:sldMk cId="15715146" sldId="256"/>
            <ac:spMk id="64" creationId="{AF2F604E-43BE-4DC3-B983-E071523364F8}"/>
          </ac:spMkLst>
        </pc:spChg>
        <pc:spChg chg="add del">
          <ac:chgData name="Hritz, Elsa" userId="6c72e762-5a35-4592-8529-b24b033225f6" providerId="ADAL" clId="{8E60A32F-69B4-40F9-BBA6-6FA02A296F36}" dt="2025-02-18T23:11:50.926" v="1465" actId="26606"/>
          <ac:spMkLst>
            <pc:docMk/>
            <pc:sldMk cId="15715146" sldId="256"/>
            <ac:spMk id="66" creationId="{08C9B587-E65E-4B52-B37C-ABEBB6E87928}"/>
          </ac:spMkLst>
        </pc:spChg>
        <pc:spChg chg="add del">
          <ac:chgData name="Hritz, Elsa" userId="6c72e762-5a35-4592-8529-b24b033225f6" providerId="ADAL" clId="{8E60A32F-69B4-40F9-BBA6-6FA02A296F36}" dt="2025-02-18T23:11:47.421" v="1460" actId="26606"/>
          <ac:spMkLst>
            <pc:docMk/>
            <pc:sldMk cId="15715146" sldId="256"/>
            <ac:spMk id="68" creationId="{657F69E0-C4B0-4BEC-A689-4F8D877F05D4}"/>
          </ac:spMkLst>
        </pc:spChg>
        <pc:spChg chg="add del">
          <ac:chgData name="Hritz, Elsa" userId="6c72e762-5a35-4592-8529-b24b033225f6" providerId="ADAL" clId="{8E60A32F-69B4-40F9-BBA6-6FA02A296F36}" dt="2025-02-18T23:11:47.421" v="1460" actId="26606"/>
          <ac:spMkLst>
            <pc:docMk/>
            <pc:sldMk cId="15715146" sldId="256"/>
            <ac:spMk id="69" creationId="{9F6380B4-6A1C-481E-8408-B4E6C75B9B81}"/>
          </ac:spMkLst>
        </pc:spChg>
        <pc:spChg chg="add del">
          <ac:chgData name="Hritz, Elsa" userId="6c72e762-5a35-4592-8529-b24b033225f6" providerId="ADAL" clId="{8E60A32F-69B4-40F9-BBA6-6FA02A296F36}" dt="2025-02-18T23:11:43.489" v="1456" actId="26606"/>
          <ac:spMkLst>
            <pc:docMk/>
            <pc:sldMk cId="15715146" sldId="256"/>
            <ac:spMk id="71" creationId="{657F69E0-C4B0-4BEC-A689-4F8D877F05D4}"/>
          </ac:spMkLst>
        </pc:spChg>
        <pc:spChg chg="add del">
          <ac:chgData name="Hritz, Elsa" userId="6c72e762-5a35-4592-8529-b24b033225f6" providerId="ADAL" clId="{8E60A32F-69B4-40F9-BBA6-6FA02A296F36}" dt="2025-02-18T23:11:48.784" v="1462" actId="26606"/>
          <ac:spMkLst>
            <pc:docMk/>
            <pc:sldMk cId="15715146" sldId="256"/>
            <ac:spMk id="72" creationId="{0671A8AE-40A1-4631-A6B8-581AFF065482}"/>
          </ac:spMkLst>
        </pc:spChg>
        <pc:spChg chg="add del">
          <ac:chgData name="Hritz, Elsa" userId="6c72e762-5a35-4592-8529-b24b033225f6" providerId="ADAL" clId="{8E60A32F-69B4-40F9-BBA6-6FA02A296F36}" dt="2025-02-18T23:11:43.489" v="1456" actId="26606"/>
          <ac:spMkLst>
            <pc:docMk/>
            <pc:sldMk cId="15715146" sldId="256"/>
            <ac:spMk id="73" creationId="{9F6380B4-6A1C-481E-8408-B4E6C75B9B81}"/>
          </ac:spMkLst>
        </pc:spChg>
        <pc:spChg chg="add del">
          <ac:chgData name="Hritz, Elsa" userId="6c72e762-5a35-4592-8529-b24b033225f6" providerId="ADAL" clId="{8E60A32F-69B4-40F9-BBA6-6FA02A296F36}" dt="2025-02-18T23:11:48.784" v="1462" actId="26606"/>
          <ac:spMkLst>
            <pc:docMk/>
            <pc:sldMk cId="15715146" sldId="256"/>
            <ac:spMk id="74" creationId="{AB58EF07-17C2-48CF-ABB0-EEF1F17CB8F0}"/>
          </ac:spMkLst>
        </pc:spChg>
        <pc:spChg chg="add del">
          <ac:chgData name="Hritz, Elsa" userId="6c72e762-5a35-4592-8529-b24b033225f6" providerId="ADAL" clId="{8E60A32F-69B4-40F9-BBA6-6FA02A296F36}" dt="2025-02-18T23:11:48.784" v="1462" actId="26606"/>
          <ac:spMkLst>
            <pc:docMk/>
            <pc:sldMk cId="15715146" sldId="256"/>
            <ac:spMk id="75" creationId="{AF2F604E-43BE-4DC3-B983-E071523364F8}"/>
          </ac:spMkLst>
        </pc:spChg>
        <pc:spChg chg="add del">
          <ac:chgData name="Hritz, Elsa" userId="6c72e762-5a35-4592-8529-b24b033225f6" providerId="ADAL" clId="{8E60A32F-69B4-40F9-BBA6-6FA02A296F36}" dt="2025-02-18T23:11:48.784" v="1462" actId="26606"/>
          <ac:spMkLst>
            <pc:docMk/>
            <pc:sldMk cId="15715146" sldId="256"/>
            <ac:spMk id="77" creationId="{08C9B587-E65E-4B52-B37C-ABEBB6E87928}"/>
          </ac:spMkLst>
        </pc:spChg>
        <pc:spChg chg="add del">
          <ac:chgData name="Hritz, Elsa" userId="6c72e762-5a35-4592-8529-b24b033225f6" providerId="ADAL" clId="{8E60A32F-69B4-40F9-BBA6-6FA02A296F36}" dt="2025-02-18T23:11:50.901" v="1464" actId="26606"/>
          <ac:spMkLst>
            <pc:docMk/>
            <pc:sldMk cId="15715146" sldId="256"/>
            <ac:spMk id="79" creationId="{657F69E0-C4B0-4BEC-A689-4F8D877F05D4}"/>
          </ac:spMkLst>
        </pc:spChg>
        <pc:spChg chg="add del">
          <ac:chgData name="Hritz, Elsa" userId="6c72e762-5a35-4592-8529-b24b033225f6" providerId="ADAL" clId="{8E60A32F-69B4-40F9-BBA6-6FA02A296F36}" dt="2025-02-18T23:11:50.901" v="1464" actId="26606"/>
          <ac:spMkLst>
            <pc:docMk/>
            <pc:sldMk cId="15715146" sldId="256"/>
            <ac:spMk id="80" creationId="{9F6380B4-6A1C-481E-8408-B4E6C75B9B81}"/>
          </ac:spMkLst>
        </pc:spChg>
        <pc:picChg chg="add del">
          <ac:chgData name="Hritz, Elsa" userId="6c72e762-5a35-4592-8529-b24b033225f6" providerId="ADAL" clId="{8E60A32F-69B4-40F9-BBA6-6FA02A296F36}" dt="2025-02-18T20:03:17.210" v="272" actId="26606"/>
          <ac:picMkLst>
            <pc:docMk/>
            <pc:sldMk cId="15715146" sldId="256"/>
            <ac:picMk id="6" creationId="{AA873A54-D35D-3EF1-89DF-FC44C661AEEB}"/>
          </ac:picMkLst>
        </pc:picChg>
        <pc:picChg chg="add del">
          <ac:chgData name="Hritz, Elsa" userId="6c72e762-5a35-4592-8529-b24b033225f6" providerId="ADAL" clId="{8E60A32F-69B4-40F9-BBA6-6FA02A296F36}" dt="2025-02-18T20:03:22.308" v="275" actId="26606"/>
          <ac:picMkLst>
            <pc:docMk/>
            <pc:sldMk cId="15715146" sldId="256"/>
            <ac:picMk id="16" creationId="{7FCCF283-760D-1806-7B38-AC30E1E3A05D}"/>
          </ac:picMkLst>
        </pc:picChg>
        <pc:picChg chg="add mod">
          <ac:chgData name="Hritz, Elsa" userId="6c72e762-5a35-4592-8529-b24b033225f6" providerId="ADAL" clId="{8E60A32F-69B4-40F9-BBA6-6FA02A296F36}" dt="2025-02-18T23:11:50.926" v="1465" actId="26606"/>
          <ac:picMkLst>
            <pc:docMk/>
            <pc:sldMk cId="15715146" sldId="256"/>
            <ac:picMk id="20" creationId="{AA873A54-D35D-3EF1-89DF-FC44C661AEEB}"/>
          </ac:picMkLst>
        </pc:picChg>
      </pc:sldChg>
      <pc:sldChg chg="addSp delSp modSp mod setBg">
        <pc:chgData name="Hritz, Elsa" userId="6c72e762-5a35-4592-8529-b24b033225f6" providerId="ADAL" clId="{8E60A32F-69B4-40F9-BBA6-6FA02A296F36}" dt="2025-02-18T23:55:13.642" v="2086" actId="1076"/>
        <pc:sldMkLst>
          <pc:docMk/>
          <pc:sldMk cId="55479304" sldId="257"/>
        </pc:sldMkLst>
        <pc:spChg chg="mod">
          <ac:chgData name="Hritz, Elsa" userId="6c72e762-5a35-4592-8529-b24b033225f6" providerId="ADAL" clId="{8E60A32F-69B4-40F9-BBA6-6FA02A296F36}" dt="2025-02-18T23:12:56.570" v="1468" actId="26606"/>
          <ac:spMkLst>
            <pc:docMk/>
            <pc:sldMk cId="55479304" sldId="257"/>
            <ac:spMk id="2" creationId="{005E14DE-4C97-FBDC-594D-965B283B31F4}"/>
          </ac:spMkLst>
        </pc:spChg>
        <pc:spChg chg="add mod">
          <ac:chgData name="Hritz, Elsa" userId="6c72e762-5a35-4592-8529-b24b033225f6" providerId="ADAL" clId="{8E60A32F-69B4-40F9-BBA6-6FA02A296F36}" dt="2025-02-18T23:55:13.642" v="2086" actId="1076"/>
          <ac:spMkLst>
            <pc:docMk/>
            <pc:sldMk cId="55479304" sldId="257"/>
            <ac:spMk id="8" creationId="{DDEFBD42-24BC-8043-BFBE-8584D1DF5352}"/>
          </ac:spMkLst>
        </pc:spChg>
        <pc:spChg chg="add del">
          <ac:chgData name="Hritz, Elsa" userId="6c72e762-5a35-4592-8529-b24b033225f6" providerId="ADAL" clId="{8E60A32F-69B4-40F9-BBA6-6FA02A296F36}" dt="2025-02-18T23:12:56.570" v="1468" actId="26606"/>
          <ac:spMkLst>
            <pc:docMk/>
            <pc:sldMk cId="55479304" sldId="257"/>
            <ac:spMk id="13" creationId="{E8A8EAB8-D2FF-444D-B34B-7D32F106AD0E}"/>
          </ac:spMkLst>
        </pc:spChg>
        <pc:spChg chg="add del">
          <ac:chgData name="Hritz, Elsa" userId="6c72e762-5a35-4592-8529-b24b033225f6" providerId="ADAL" clId="{8E60A32F-69B4-40F9-BBA6-6FA02A296F36}" dt="2025-02-18T23:12:56.553" v="1467" actId="26606"/>
          <ac:spMkLst>
            <pc:docMk/>
            <pc:sldMk cId="55479304" sldId="257"/>
            <ac:spMk id="23" creationId="{C0763A76-9F1C-4FC5-82B7-DD475DA461B2}"/>
          </ac:spMkLst>
        </pc:spChg>
        <pc:spChg chg="add del">
          <ac:chgData name="Hritz, Elsa" userId="6c72e762-5a35-4592-8529-b24b033225f6" providerId="ADAL" clId="{8E60A32F-69B4-40F9-BBA6-6FA02A296F36}" dt="2025-02-18T23:12:56.553" v="1467" actId="26606"/>
          <ac:spMkLst>
            <pc:docMk/>
            <pc:sldMk cId="55479304" sldId="257"/>
            <ac:spMk id="25" creationId="{E81BF4F6-F2CF-4984-9D14-D6966D92F99F}"/>
          </ac:spMkLst>
        </pc:spChg>
        <pc:spChg chg="add">
          <ac:chgData name="Hritz, Elsa" userId="6c72e762-5a35-4592-8529-b24b033225f6" providerId="ADAL" clId="{8E60A32F-69B4-40F9-BBA6-6FA02A296F36}" dt="2025-02-18T23:12:56.570" v="1468" actId="26606"/>
          <ac:spMkLst>
            <pc:docMk/>
            <pc:sldMk cId="55479304" sldId="257"/>
            <ac:spMk id="27" creationId="{D0300FD3-5AF1-6305-15FA-9078072672E2}"/>
          </ac:spMkLst>
        </pc:spChg>
        <pc:spChg chg="add">
          <ac:chgData name="Hritz, Elsa" userId="6c72e762-5a35-4592-8529-b24b033225f6" providerId="ADAL" clId="{8E60A32F-69B4-40F9-BBA6-6FA02A296F36}" dt="2025-02-18T23:12:56.570" v="1468" actId="26606"/>
          <ac:spMkLst>
            <pc:docMk/>
            <pc:sldMk cId="55479304" sldId="257"/>
            <ac:spMk id="28" creationId="{9F7D5CDA-D291-4307-BF55-1381FED29634}"/>
          </ac:spMkLst>
        </pc:spChg>
        <pc:spChg chg="add">
          <ac:chgData name="Hritz, Elsa" userId="6c72e762-5a35-4592-8529-b24b033225f6" providerId="ADAL" clId="{8E60A32F-69B4-40F9-BBA6-6FA02A296F36}" dt="2025-02-18T23:12:56.570" v="1468" actId="26606"/>
          <ac:spMkLst>
            <pc:docMk/>
            <pc:sldMk cId="55479304" sldId="257"/>
            <ac:spMk id="30" creationId="{59B296B9-C5A5-4E4F-9B60-C907B5F1466C}"/>
          </ac:spMkLst>
        </pc:spChg>
        <pc:picChg chg="add del">
          <ac:chgData name="Hritz, Elsa" userId="6c72e762-5a35-4592-8529-b24b033225f6" providerId="ADAL" clId="{8E60A32F-69B4-40F9-BBA6-6FA02A296F36}" dt="2025-02-18T23:12:56.553" v="1467" actId="26606"/>
          <ac:picMkLst>
            <pc:docMk/>
            <pc:sldMk cId="55479304" sldId="257"/>
            <ac:picMk id="19" creationId="{6C070AAF-ED2A-E689-2752-A88052A520F9}"/>
          </ac:picMkLst>
        </pc:picChg>
        <pc:picChg chg="add">
          <ac:chgData name="Hritz, Elsa" userId="6c72e762-5a35-4592-8529-b24b033225f6" providerId="ADAL" clId="{8E60A32F-69B4-40F9-BBA6-6FA02A296F36}" dt="2025-02-18T23:12:56.570" v="1468" actId="26606"/>
          <ac:picMkLst>
            <pc:docMk/>
            <pc:sldMk cId="55479304" sldId="257"/>
            <ac:picMk id="29" creationId="{5B4784B6-28E0-4EC7-EEC8-C12353D77E9E}"/>
          </ac:picMkLst>
        </pc:picChg>
        <pc:cxnChg chg="add del">
          <ac:chgData name="Hritz, Elsa" userId="6c72e762-5a35-4592-8529-b24b033225f6" providerId="ADAL" clId="{8E60A32F-69B4-40F9-BBA6-6FA02A296F36}" dt="2025-02-18T23:12:56.570" v="1468" actId="26606"/>
          <ac:cxnSpMkLst>
            <pc:docMk/>
            <pc:sldMk cId="55479304" sldId="257"/>
            <ac:cxnSpMk id="15" creationId="{067633D1-6EE6-4118-B9F0-B363477BEE7A}"/>
          </ac:cxnSpMkLst>
        </pc:cxnChg>
        <pc:cxnChg chg="add del">
          <ac:chgData name="Hritz, Elsa" userId="6c72e762-5a35-4592-8529-b24b033225f6" providerId="ADAL" clId="{8E60A32F-69B4-40F9-BBA6-6FA02A296F36}" dt="2025-02-18T23:12:56.570" v="1468" actId="26606"/>
          <ac:cxnSpMkLst>
            <pc:docMk/>
            <pc:sldMk cId="55479304" sldId="257"/>
            <ac:cxnSpMk id="17" creationId="{4AD7FFC6-42A9-49CB-B5E9-B3F6B038331B}"/>
          </ac:cxnSpMkLst>
        </pc:cxnChg>
      </pc:sldChg>
      <pc:sldChg chg="addSp delSp modSp mod setBg">
        <pc:chgData name="Hritz, Elsa" userId="6c72e762-5a35-4592-8529-b24b033225f6" providerId="ADAL" clId="{8E60A32F-69B4-40F9-BBA6-6FA02A296F36}" dt="2025-02-19T00:26:07" v="2689" actId="20577"/>
        <pc:sldMkLst>
          <pc:docMk/>
          <pc:sldMk cId="1896653794" sldId="258"/>
        </pc:sldMkLst>
        <pc:spChg chg="mod ord">
          <ac:chgData name="Hritz, Elsa" userId="6c72e762-5a35-4592-8529-b24b033225f6" providerId="ADAL" clId="{8E60A32F-69B4-40F9-BBA6-6FA02A296F36}" dt="2025-02-18T22:41:05.157" v="1452" actId="26606"/>
          <ac:spMkLst>
            <pc:docMk/>
            <pc:sldMk cId="1896653794" sldId="258"/>
            <ac:spMk id="2" creationId="{103ABCD1-CB89-C1DF-CABC-667E75D6E80E}"/>
          </ac:spMkLst>
        </pc:spChg>
        <pc:spChg chg="add del mod">
          <ac:chgData name="Hritz, Elsa" userId="6c72e762-5a35-4592-8529-b24b033225f6" providerId="ADAL" clId="{8E60A32F-69B4-40F9-BBA6-6FA02A296F36}" dt="2025-02-18T21:42:22.215" v="863" actId="21"/>
          <ac:spMkLst>
            <pc:docMk/>
            <pc:sldMk cId="1896653794" sldId="258"/>
            <ac:spMk id="12" creationId="{1B270FAB-E10C-519A-B3D5-52B3500FDC0C}"/>
          </ac:spMkLst>
        </pc:spChg>
        <pc:spChg chg="add mod ord">
          <ac:chgData name="Hritz, Elsa" userId="6c72e762-5a35-4592-8529-b24b033225f6" providerId="ADAL" clId="{8E60A32F-69B4-40F9-BBA6-6FA02A296F36}" dt="2025-02-19T00:26:07" v="2689" actId="20577"/>
          <ac:spMkLst>
            <pc:docMk/>
            <pc:sldMk cId="1896653794" sldId="258"/>
            <ac:spMk id="13" creationId="{6E754B0A-86D7-91E6-3C22-3542E3B646A2}"/>
          </ac:spMkLst>
        </pc:spChg>
        <pc:spChg chg="add del">
          <ac:chgData name="Hritz, Elsa" userId="6c72e762-5a35-4592-8529-b24b033225f6" providerId="ADAL" clId="{8E60A32F-69B4-40F9-BBA6-6FA02A296F36}" dt="2025-02-18T22:40:06.702" v="1420" actId="26606"/>
          <ac:spMkLst>
            <pc:docMk/>
            <pc:sldMk cId="1896653794" sldId="258"/>
            <ac:spMk id="19" creationId="{A7AE9375-4664-4DB2-922D-2782A6E439AC}"/>
          </ac:spMkLst>
        </pc:spChg>
        <pc:spChg chg="add del">
          <ac:chgData name="Hritz, Elsa" userId="6c72e762-5a35-4592-8529-b24b033225f6" providerId="ADAL" clId="{8E60A32F-69B4-40F9-BBA6-6FA02A296F36}" dt="2025-02-18T22:40:06.702" v="1420" actId="26606"/>
          <ac:spMkLst>
            <pc:docMk/>
            <pc:sldMk cId="1896653794" sldId="258"/>
            <ac:spMk id="23" creationId="{C87417AF-190E-4D6E-AFA6-7D3E84B0B430}"/>
          </ac:spMkLst>
        </pc:spChg>
        <pc:spChg chg="add del">
          <ac:chgData name="Hritz, Elsa" userId="6c72e762-5a35-4592-8529-b24b033225f6" providerId="ADAL" clId="{8E60A32F-69B4-40F9-BBA6-6FA02A296F36}" dt="2025-02-18T22:40:06.702" v="1420" actId="26606"/>
          <ac:spMkLst>
            <pc:docMk/>
            <pc:sldMk cId="1896653794" sldId="258"/>
            <ac:spMk id="25" creationId="{80B30ED8-273E-4C07-8568-2FE5CC5C483D}"/>
          </ac:spMkLst>
        </pc:spChg>
        <pc:spChg chg="add del">
          <ac:chgData name="Hritz, Elsa" userId="6c72e762-5a35-4592-8529-b24b033225f6" providerId="ADAL" clId="{8E60A32F-69B4-40F9-BBA6-6FA02A296F36}" dt="2025-02-18T22:40:08.034" v="1422" actId="26606"/>
          <ac:spMkLst>
            <pc:docMk/>
            <pc:sldMk cId="1896653794" sldId="258"/>
            <ac:spMk id="27" creationId="{E8A8EAB8-D2FF-444D-B34B-7D32F106AD0E}"/>
          </ac:spMkLst>
        </pc:spChg>
        <pc:spChg chg="add del">
          <ac:chgData name="Hritz, Elsa" userId="6c72e762-5a35-4592-8529-b24b033225f6" providerId="ADAL" clId="{8E60A32F-69B4-40F9-BBA6-6FA02A296F36}" dt="2025-02-18T22:40:08.575" v="1424" actId="26606"/>
          <ac:spMkLst>
            <pc:docMk/>
            <pc:sldMk cId="1896653794" sldId="258"/>
            <ac:spMk id="34" creationId="{5A0118C5-4F8D-4CF4-BADD-53FEACC6C42A}"/>
          </ac:spMkLst>
        </pc:spChg>
        <pc:spChg chg="add del">
          <ac:chgData name="Hritz, Elsa" userId="6c72e762-5a35-4592-8529-b24b033225f6" providerId="ADAL" clId="{8E60A32F-69B4-40F9-BBA6-6FA02A296F36}" dt="2025-02-18T22:40:08.575" v="1424" actId="26606"/>
          <ac:spMkLst>
            <pc:docMk/>
            <pc:sldMk cId="1896653794" sldId="258"/>
            <ac:spMk id="35" creationId="{FFFEB18F-F81F-4CED-BE64-EB888A77C3B8}"/>
          </ac:spMkLst>
        </pc:spChg>
        <pc:spChg chg="add del">
          <ac:chgData name="Hritz, Elsa" userId="6c72e762-5a35-4592-8529-b24b033225f6" providerId="ADAL" clId="{8E60A32F-69B4-40F9-BBA6-6FA02A296F36}" dt="2025-02-18T22:40:30.641" v="1442" actId="26606"/>
          <ac:spMkLst>
            <pc:docMk/>
            <pc:sldMk cId="1896653794" sldId="258"/>
            <ac:spMk id="38" creationId="{757ACA0C-8702-4043-8D4D-582EAEDF1CF8}"/>
          </ac:spMkLst>
        </pc:spChg>
        <pc:spChg chg="add del">
          <ac:chgData name="Hritz, Elsa" userId="6c72e762-5a35-4592-8529-b24b033225f6" providerId="ADAL" clId="{8E60A32F-69B4-40F9-BBA6-6FA02A296F36}" dt="2025-02-18T22:40:08.575" v="1424" actId="26606"/>
          <ac:spMkLst>
            <pc:docMk/>
            <pc:sldMk cId="1896653794" sldId="258"/>
            <ac:spMk id="210" creationId="{EAED1919-54A1-41C9-B30B-A3FF3F58E38B}"/>
          </ac:spMkLst>
        </pc:spChg>
        <pc:spChg chg="add del">
          <ac:chgData name="Hritz, Elsa" userId="6c72e762-5a35-4592-8529-b24b033225f6" providerId="ADAL" clId="{8E60A32F-69B4-40F9-BBA6-6FA02A296F36}" dt="2025-02-18T22:40:09.785" v="1426" actId="26606"/>
          <ac:spMkLst>
            <pc:docMk/>
            <pc:sldMk cId="1896653794" sldId="258"/>
            <ac:spMk id="212" creationId="{149FB5C3-7336-4FE0-A30C-CC0A3646D499}"/>
          </ac:spMkLst>
        </pc:spChg>
        <pc:spChg chg="add del">
          <ac:chgData name="Hritz, Elsa" userId="6c72e762-5a35-4592-8529-b24b033225f6" providerId="ADAL" clId="{8E60A32F-69B4-40F9-BBA6-6FA02A296F36}" dt="2025-02-18T22:40:09.785" v="1426" actId="26606"/>
          <ac:spMkLst>
            <pc:docMk/>
            <pc:sldMk cId="1896653794" sldId="258"/>
            <ac:spMk id="216" creationId="{0DA909B4-15FF-46A6-8A7F-7AEF977FE9ED}"/>
          </ac:spMkLst>
        </pc:spChg>
        <pc:spChg chg="add del">
          <ac:chgData name="Hritz, Elsa" userId="6c72e762-5a35-4592-8529-b24b033225f6" providerId="ADAL" clId="{8E60A32F-69B4-40F9-BBA6-6FA02A296F36}" dt="2025-02-18T22:40:09.785" v="1426" actId="26606"/>
          <ac:spMkLst>
            <pc:docMk/>
            <pc:sldMk cId="1896653794" sldId="258"/>
            <ac:spMk id="217" creationId="{1382A32C-5B0C-4B1C-A074-76C6DBCC9F87}"/>
          </ac:spMkLst>
        </pc:spChg>
        <pc:spChg chg="add del">
          <ac:chgData name="Hritz, Elsa" userId="6c72e762-5a35-4592-8529-b24b033225f6" providerId="ADAL" clId="{8E60A32F-69B4-40F9-BBA6-6FA02A296F36}" dt="2025-02-18T22:40:10.809" v="1428" actId="26606"/>
          <ac:spMkLst>
            <pc:docMk/>
            <pc:sldMk cId="1896653794" sldId="258"/>
            <ac:spMk id="219" creationId="{A2679492-7988-4050-9056-542444452411}"/>
          </ac:spMkLst>
        </pc:spChg>
        <pc:spChg chg="add del">
          <ac:chgData name="Hritz, Elsa" userId="6c72e762-5a35-4592-8529-b24b033225f6" providerId="ADAL" clId="{8E60A32F-69B4-40F9-BBA6-6FA02A296F36}" dt="2025-02-18T22:40:10.809" v="1428" actId="26606"/>
          <ac:spMkLst>
            <pc:docMk/>
            <pc:sldMk cId="1896653794" sldId="258"/>
            <ac:spMk id="220" creationId="{B091B163-7D61-4891-ABCF-5C13D9C418D0}"/>
          </ac:spMkLst>
        </pc:spChg>
        <pc:spChg chg="add del">
          <ac:chgData name="Hritz, Elsa" userId="6c72e762-5a35-4592-8529-b24b033225f6" providerId="ADAL" clId="{8E60A32F-69B4-40F9-BBA6-6FA02A296F36}" dt="2025-02-18T22:40:11.349" v="1430" actId="26606"/>
          <ac:spMkLst>
            <pc:docMk/>
            <pc:sldMk cId="1896653794" sldId="258"/>
            <ac:spMk id="223" creationId="{F35DB090-93B5-4581-8D71-BB3839684BFF}"/>
          </ac:spMkLst>
        </pc:spChg>
        <pc:spChg chg="add del">
          <ac:chgData name="Hritz, Elsa" userId="6c72e762-5a35-4592-8529-b24b033225f6" providerId="ADAL" clId="{8E60A32F-69B4-40F9-BBA6-6FA02A296F36}" dt="2025-02-18T22:40:11.349" v="1430" actId="26606"/>
          <ac:spMkLst>
            <pc:docMk/>
            <pc:sldMk cId="1896653794" sldId="258"/>
            <ac:spMk id="224" creationId="{A0DE92DF-4769-4DE9-93FD-EE31271850CA}"/>
          </ac:spMkLst>
        </pc:spChg>
        <pc:spChg chg="add del">
          <ac:chgData name="Hritz, Elsa" userId="6c72e762-5a35-4592-8529-b24b033225f6" providerId="ADAL" clId="{8E60A32F-69B4-40F9-BBA6-6FA02A296F36}" dt="2025-02-18T22:40:12.375" v="1432" actId="26606"/>
          <ac:spMkLst>
            <pc:docMk/>
            <pc:sldMk cId="1896653794" sldId="258"/>
            <ac:spMk id="226" creationId="{115719BB-48A7-4AF4-BB91-DC82E0DF727D}"/>
          </ac:spMkLst>
        </pc:spChg>
        <pc:spChg chg="add del">
          <ac:chgData name="Hritz, Elsa" userId="6c72e762-5a35-4592-8529-b24b033225f6" providerId="ADAL" clId="{8E60A32F-69B4-40F9-BBA6-6FA02A296F36}" dt="2025-02-18T22:40:12.375" v="1432" actId="26606"/>
          <ac:spMkLst>
            <pc:docMk/>
            <pc:sldMk cId="1896653794" sldId="258"/>
            <ac:spMk id="227" creationId="{10973A55-5440-4A99-B526-B5812E46271E}"/>
          </ac:spMkLst>
        </pc:spChg>
        <pc:spChg chg="add del">
          <ac:chgData name="Hritz, Elsa" userId="6c72e762-5a35-4592-8529-b24b033225f6" providerId="ADAL" clId="{8E60A32F-69B4-40F9-BBA6-6FA02A296F36}" dt="2025-02-18T22:40:12.375" v="1432" actId="26606"/>
          <ac:spMkLst>
            <pc:docMk/>
            <pc:sldMk cId="1896653794" sldId="258"/>
            <ac:spMk id="228" creationId="{A9682493-588A-4D52-98F6-FBBD80C07ECB}"/>
          </ac:spMkLst>
        </pc:spChg>
        <pc:spChg chg="add del">
          <ac:chgData name="Hritz, Elsa" userId="6c72e762-5a35-4592-8529-b24b033225f6" providerId="ADAL" clId="{8E60A32F-69B4-40F9-BBA6-6FA02A296F36}" dt="2025-02-18T22:40:12.375" v="1432" actId="26606"/>
          <ac:spMkLst>
            <pc:docMk/>
            <pc:sldMk cId="1896653794" sldId="258"/>
            <ac:spMk id="229" creationId="{FBEC5A7A-ADE4-48D9-B89C-2BA1C9110632}"/>
          </ac:spMkLst>
        </pc:spChg>
        <pc:spChg chg="add del">
          <ac:chgData name="Hritz, Elsa" userId="6c72e762-5a35-4592-8529-b24b033225f6" providerId="ADAL" clId="{8E60A32F-69B4-40F9-BBA6-6FA02A296F36}" dt="2025-02-18T22:40:12.375" v="1432" actId="26606"/>
          <ac:spMkLst>
            <pc:docMk/>
            <pc:sldMk cId="1896653794" sldId="258"/>
            <ac:spMk id="230" creationId="{82095FCE-EF05-4443-B97A-85DEE3A5CA17}"/>
          </ac:spMkLst>
        </pc:spChg>
        <pc:spChg chg="add del">
          <ac:chgData name="Hritz, Elsa" userId="6c72e762-5a35-4592-8529-b24b033225f6" providerId="ADAL" clId="{8E60A32F-69B4-40F9-BBA6-6FA02A296F36}" dt="2025-02-18T22:40:21.749" v="1434" actId="26606"/>
          <ac:spMkLst>
            <pc:docMk/>
            <pc:sldMk cId="1896653794" sldId="258"/>
            <ac:spMk id="232" creationId="{A7AE9375-4664-4DB2-922D-2782A6E439AC}"/>
          </ac:spMkLst>
        </pc:spChg>
        <pc:spChg chg="add del">
          <ac:chgData name="Hritz, Elsa" userId="6c72e762-5a35-4592-8529-b24b033225f6" providerId="ADAL" clId="{8E60A32F-69B4-40F9-BBA6-6FA02A296F36}" dt="2025-02-18T22:40:22.285" v="1436" actId="26606"/>
          <ac:spMkLst>
            <pc:docMk/>
            <pc:sldMk cId="1896653794" sldId="258"/>
            <ac:spMk id="236" creationId="{913AE63C-D5B4-45D1-ACFC-648CFFCF9805}"/>
          </ac:spMkLst>
        </pc:spChg>
        <pc:spChg chg="add del">
          <ac:chgData name="Hritz, Elsa" userId="6c72e762-5a35-4592-8529-b24b033225f6" providerId="ADAL" clId="{8E60A32F-69B4-40F9-BBA6-6FA02A296F36}" dt="2025-02-18T22:40:22.285" v="1436" actId="26606"/>
          <ac:spMkLst>
            <pc:docMk/>
            <pc:sldMk cId="1896653794" sldId="258"/>
            <ac:spMk id="237" creationId="{34DE9D20-D6C2-4834-9EE9-EC583F3FE571}"/>
          </ac:spMkLst>
        </pc:spChg>
        <pc:spChg chg="add del">
          <ac:chgData name="Hritz, Elsa" userId="6c72e762-5a35-4592-8529-b24b033225f6" providerId="ADAL" clId="{8E60A32F-69B4-40F9-BBA6-6FA02A296F36}" dt="2025-02-18T22:40:23.731" v="1438" actId="26606"/>
          <ac:spMkLst>
            <pc:docMk/>
            <pc:sldMk cId="1896653794" sldId="258"/>
            <ac:spMk id="247" creationId="{EFE6CFD5-509D-42EE-82A6-1E376C36505C}"/>
          </ac:spMkLst>
        </pc:spChg>
        <pc:spChg chg="add del">
          <ac:chgData name="Hritz, Elsa" userId="6c72e762-5a35-4592-8529-b24b033225f6" providerId="ADAL" clId="{8E60A32F-69B4-40F9-BBA6-6FA02A296F36}" dt="2025-02-18T22:40:23.731" v="1438" actId="26606"/>
          <ac:spMkLst>
            <pc:docMk/>
            <pc:sldMk cId="1896653794" sldId="258"/>
            <ac:spMk id="248" creationId="{70A48D59-8581-41F7-B529-F4617FE07A9A}"/>
          </ac:spMkLst>
        </pc:spChg>
        <pc:spChg chg="add del">
          <ac:chgData name="Hritz, Elsa" userId="6c72e762-5a35-4592-8529-b24b033225f6" providerId="ADAL" clId="{8E60A32F-69B4-40F9-BBA6-6FA02A296F36}" dt="2025-02-18T22:40:25.094" v="1440" actId="26606"/>
          <ac:spMkLst>
            <pc:docMk/>
            <pc:sldMk cId="1896653794" sldId="258"/>
            <ac:spMk id="251" creationId="{2C394A29-FB96-4573-9568-DADA00F59858}"/>
          </ac:spMkLst>
        </pc:spChg>
        <pc:spChg chg="add del">
          <ac:chgData name="Hritz, Elsa" userId="6c72e762-5a35-4592-8529-b24b033225f6" providerId="ADAL" clId="{8E60A32F-69B4-40F9-BBA6-6FA02A296F36}" dt="2025-02-18T22:40:30.641" v="1442" actId="26606"/>
          <ac:spMkLst>
            <pc:docMk/>
            <pc:sldMk cId="1896653794" sldId="258"/>
            <ac:spMk id="255" creationId="{5A0118C5-4F8D-4CF4-BADD-53FEACC6C42A}"/>
          </ac:spMkLst>
        </pc:spChg>
        <pc:spChg chg="add del">
          <ac:chgData name="Hritz, Elsa" userId="6c72e762-5a35-4592-8529-b24b033225f6" providerId="ADAL" clId="{8E60A32F-69B4-40F9-BBA6-6FA02A296F36}" dt="2025-02-18T22:40:30.641" v="1442" actId="26606"/>
          <ac:spMkLst>
            <pc:docMk/>
            <pc:sldMk cId="1896653794" sldId="258"/>
            <ac:spMk id="266" creationId="{C4C270DE-0BEB-4372-B440-7EADA6FAFA55}"/>
          </ac:spMkLst>
        </pc:spChg>
        <pc:spChg chg="add del">
          <ac:chgData name="Hritz, Elsa" userId="6c72e762-5a35-4592-8529-b24b033225f6" providerId="ADAL" clId="{8E60A32F-69B4-40F9-BBA6-6FA02A296F36}" dt="2025-02-18T22:41:05.157" v="1452" actId="26606"/>
          <ac:spMkLst>
            <pc:docMk/>
            <pc:sldMk cId="1896653794" sldId="258"/>
            <ac:spMk id="268" creationId="{B95B9BA8-1D69-4796-85F5-B6D0BD52354B}"/>
          </ac:spMkLst>
        </pc:spChg>
        <pc:spChg chg="add del">
          <ac:chgData name="Hritz, Elsa" userId="6c72e762-5a35-4592-8529-b24b033225f6" providerId="ADAL" clId="{8E60A32F-69B4-40F9-BBA6-6FA02A296F36}" dt="2025-02-18T22:40:56.482" v="1447" actId="26606"/>
          <ac:spMkLst>
            <pc:docMk/>
            <pc:sldMk cId="1896653794" sldId="258"/>
            <ac:spMk id="275" creationId="{A7AE9375-4664-4DB2-922D-2782A6E439AC}"/>
          </ac:spMkLst>
        </pc:spChg>
        <pc:spChg chg="add del">
          <ac:chgData name="Hritz, Elsa" userId="6c72e762-5a35-4592-8529-b24b033225f6" providerId="ADAL" clId="{8E60A32F-69B4-40F9-BBA6-6FA02A296F36}" dt="2025-02-18T22:40:56.482" v="1447" actId="26606"/>
          <ac:spMkLst>
            <pc:docMk/>
            <pc:sldMk cId="1896653794" sldId="258"/>
            <ac:spMk id="279" creationId="{C87417AF-190E-4D6E-AFA6-7D3E84B0B430}"/>
          </ac:spMkLst>
        </pc:spChg>
        <pc:spChg chg="add del">
          <ac:chgData name="Hritz, Elsa" userId="6c72e762-5a35-4592-8529-b24b033225f6" providerId="ADAL" clId="{8E60A32F-69B4-40F9-BBA6-6FA02A296F36}" dt="2025-02-18T22:40:56.482" v="1447" actId="26606"/>
          <ac:spMkLst>
            <pc:docMk/>
            <pc:sldMk cId="1896653794" sldId="258"/>
            <ac:spMk id="281" creationId="{80B30ED8-273E-4C07-8568-2FE5CC5C483D}"/>
          </ac:spMkLst>
        </pc:spChg>
        <pc:spChg chg="add del">
          <ac:chgData name="Hritz, Elsa" userId="6c72e762-5a35-4592-8529-b24b033225f6" providerId="ADAL" clId="{8E60A32F-69B4-40F9-BBA6-6FA02A296F36}" dt="2025-02-18T22:41:03.995" v="1449" actId="26606"/>
          <ac:spMkLst>
            <pc:docMk/>
            <pc:sldMk cId="1896653794" sldId="258"/>
            <ac:spMk id="283" creationId="{E8A8EAB8-D2FF-444D-B34B-7D32F106AD0E}"/>
          </ac:spMkLst>
        </pc:spChg>
        <pc:grpChg chg="add del">
          <ac:chgData name="Hritz, Elsa" userId="6c72e762-5a35-4592-8529-b24b033225f6" providerId="ADAL" clId="{8E60A32F-69B4-40F9-BBA6-6FA02A296F36}" dt="2025-02-18T22:40:08.575" v="1424" actId="26606"/>
          <ac:grpSpMkLst>
            <pc:docMk/>
            <pc:sldMk cId="1896653794" sldId="258"/>
            <ac:grpSpMk id="36" creationId="{00C7DD97-49DC-4BFD-951D-CFF51B976DE9}"/>
          </ac:grpSpMkLst>
        </pc:grpChg>
        <pc:grpChg chg="add del">
          <ac:chgData name="Hritz, Elsa" userId="6c72e762-5a35-4592-8529-b24b033225f6" providerId="ADAL" clId="{8E60A32F-69B4-40F9-BBA6-6FA02A296F36}" dt="2025-02-18T22:40:08.575" v="1424" actId="26606"/>
          <ac:grpSpMkLst>
            <pc:docMk/>
            <pc:sldMk cId="1896653794" sldId="258"/>
            <ac:grpSpMk id="37" creationId="{A04977CB-3825-471A-A590-C57F8C350306}"/>
          </ac:grpSpMkLst>
        </pc:grpChg>
        <pc:grpChg chg="add del">
          <ac:chgData name="Hritz, Elsa" userId="6c72e762-5a35-4592-8529-b24b033225f6" providerId="ADAL" clId="{8E60A32F-69B4-40F9-BBA6-6FA02A296F36}" dt="2025-02-18T22:40:08.575" v="1424" actId="26606"/>
          <ac:grpSpMkLst>
            <pc:docMk/>
            <pc:sldMk cId="1896653794" sldId="258"/>
            <ac:grpSpMk id="208" creationId="{176786CF-68E6-476D-909E-8522718B7BE0}"/>
          </ac:grpSpMkLst>
        </pc:grpChg>
        <pc:grpChg chg="add del">
          <ac:chgData name="Hritz, Elsa" userId="6c72e762-5a35-4592-8529-b24b033225f6" providerId="ADAL" clId="{8E60A32F-69B4-40F9-BBA6-6FA02A296F36}" dt="2025-02-18T22:40:09.785" v="1426" actId="26606"/>
          <ac:grpSpMkLst>
            <pc:docMk/>
            <pc:sldMk cId="1896653794" sldId="258"/>
            <ac:grpSpMk id="213" creationId="{19A6B5CE-CB1D-48EE-8B43-E952235C8371}"/>
          </ac:grpSpMkLst>
        </pc:grpChg>
        <pc:grpChg chg="add del">
          <ac:chgData name="Hritz, Elsa" userId="6c72e762-5a35-4592-8529-b24b033225f6" providerId="ADAL" clId="{8E60A32F-69B4-40F9-BBA6-6FA02A296F36}" dt="2025-02-18T22:40:22.285" v="1436" actId="26606"/>
          <ac:grpSpMkLst>
            <pc:docMk/>
            <pc:sldMk cId="1896653794" sldId="258"/>
            <ac:grpSpMk id="238" creationId="{65029CA8-B9AC-4FB9-ABD9-29D56968DFFE}"/>
          </ac:grpSpMkLst>
        </pc:grpChg>
        <pc:grpChg chg="add del">
          <ac:chgData name="Hritz, Elsa" userId="6c72e762-5a35-4592-8529-b24b033225f6" providerId="ADAL" clId="{8E60A32F-69B4-40F9-BBA6-6FA02A296F36}" dt="2025-02-18T22:40:22.285" v="1436" actId="26606"/>
          <ac:grpSpMkLst>
            <pc:docMk/>
            <pc:sldMk cId="1896653794" sldId="258"/>
            <ac:grpSpMk id="240" creationId="{E27AF472-EAE3-4572-AB69-B92BD10DBC6D}"/>
          </ac:grpSpMkLst>
        </pc:grpChg>
        <pc:grpChg chg="add del">
          <ac:chgData name="Hritz, Elsa" userId="6c72e762-5a35-4592-8529-b24b033225f6" providerId="ADAL" clId="{8E60A32F-69B4-40F9-BBA6-6FA02A296F36}" dt="2025-02-18T22:40:25.094" v="1440" actId="26606"/>
          <ac:grpSpMkLst>
            <pc:docMk/>
            <pc:sldMk cId="1896653794" sldId="258"/>
            <ac:grpSpMk id="252" creationId="{5FA2CA5F-1362-4803-A687-3BE653703D3F}"/>
          </ac:grpSpMkLst>
        </pc:grpChg>
        <pc:grpChg chg="add del">
          <ac:chgData name="Hritz, Elsa" userId="6c72e762-5a35-4592-8529-b24b033225f6" providerId="ADAL" clId="{8E60A32F-69B4-40F9-BBA6-6FA02A296F36}" dt="2025-02-18T22:40:30.641" v="1442" actId="26606"/>
          <ac:grpSpMkLst>
            <pc:docMk/>
            <pc:sldMk cId="1896653794" sldId="258"/>
            <ac:grpSpMk id="256" creationId="{D92F9A1A-77F4-4E16-958B-64BB489FFEBC}"/>
          </ac:grpSpMkLst>
        </pc:grpChg>
        <pc:grpChg chg="add del">
          <ac:chgData name="Hritz, Elsa" userId="6c72e762-5a35-4592-8529-b24b033225f6" providerId="ADAL" clId="{8E60A32F-69B4-40F9-BBA6-6FA02A296F36}" dt="2025-02-18T22:41:05.157" v="1452" actId="26606"/>
          <ac:grpSpMkLst>
            <pc:docMk/>
            <pc:sldMk cId="1896653794" sldId="258"/>
            <ac:grpSpMk id="269" creationId="{364A290D-B7BC-40B4-AB97-0C801BCCE267}"/>
          </ac:grpSpMkLst>
        </pc:grpChg>
        <pc:picChg chg="add del mod">
          <ac:chgData name="Hritz, Elsa" userId="6c72e762-5a35-4592-8529-b24b033225f6" providerId="ADAL" clId="{8E60A32F-69B4-40F9-BBA6-6FA02A296F36}" dt="2025-02-18T21:41:50.634" v="856" actId="21"/>
          <ac:picMkLst>
            <pc:docMk/>
            <pc:sldMk cId="1896653794" sldId="258"/>
            <ac:picMk id="7" creationId="{3154FE41-F72D-AC18-58FB-F453AC02E62B}"/>
          </ac:picMkLst>
        </pc:picChg>
        <pc:picChg chg="add del mod">
          <ac:chgData name="Hritz, Elsa" userId="6c72e762-5a35-4592-8529-b24b033225f6" providerId="ADAL" clId="{8E60A32F-69B4-40F9-BBA6-6FA02A296F36}" dt="2025-02-18T21:40:42.133" v="843" actId="21"/>
          <ac:picMkLst>
            <pc:docMk/>
            <pc:sldMk cId="1896653794" sldId="258"/>
            <ac:picMk id="8" creationId="{F09FA82E-8961-10C4-1091-D5DB2B9A8F7F}"/>
          </ac:picMkLst>
        </pc:picChg>
        <pc:picChg chg="add mod ord">
          <ac:chgData name="Hritz, Elsa" userId="6c72e762-5a35-4592-8529-b24b033225f6" providerId="ADAL" clId="{8E60A32F-69B4-40F9-BBA6-6FA02A296F36}" dt="2025-02-18T23:25:28.969" v="1931" actId="1076"/>
          <ac:picMkLst>
            <pc:docMk/>
            <pc:sldMk cId="1896653794" sldId="258"/>
            <ac:picMk id="9" creationId="{6EE0648B-85C5-5E12-86BB-8F93800F3A25}"/>
          </ac:picMkLst>
        </pc:picChg>
        <pc:picChg chg="add del mod">
          <ac:chgData name="Hritz, Elsa" userId="6c72e762-5a35-4592-8529-b24b033225f6" providerId="ADAL" clId="{8E60A32F-69B4-40F9-BBA6-6FA02A296F36}" dt="2025-02-18T22:17:58.226" v="1180" actId="21"/>
          <ac:picMkLst>
            <pc:docMk/>
            <pc:sldMk cId="1896653794" sldId="258"/>
            <ac:picMk id="10" creationId="{4EA4BAE1-AE28-7B2B-ACA5-5D4CFAF1CDAA}"/>
          </ac:picMkLst>
        </pc:picChg>
        <pc:picChg chg="add mod ord">
          <ac:chgData name="Hritz, Elsa" userId="6c72e762-5a35-4592-8529-b24b033225f6" providerId="ADAL" clId="{8E60A32F-69B4-40F9-BBA6-6FA02A296F36}" dt="2025-02-18T23:25:30.474" v="1933" actId="14100"/>
          <ac:picMkLst>
            <pc:docMk/>
            <pc:sldMk cId="1896653794" sldId="258"/>
            <ac:picMk id="14" creationId="{55C18C33-5826-2A9A-D5AD-DDA9C7633DCB}"/>
          </ac:picMkLst>
        </pc:picChg>
        <pc:cxnChg chg="add del">
          <ac:chgData name="Hritz, Elsa" userId="6c72e762-5a35-4592-8529-b24b033225f6" providerId="ADAL" clId="{8E60A32F-69B4-40F9-BBA6-6FA02A296F36}" dt="2025-02-18T22:40:06.702" v="1420" actId="26606"/>
          <ac:cxnSpMkLst>
            <pc:docMk/>
            <pc:sldMk cId="1896653794" sldId="258"/>
            <ac:cxnSpMk id="21" creationId="{EE504C98-6397-41C1-A8D8-2D9C4ED307E0}"/>
          </ac:cxnSpMkLst>
        </pc:cxnChg>
        <pc:cxnChg chg="add del">
          <ac:chgData name="Hritz, Elsa" userId="6c72e762-5a35-4592-8529-b24b033225f6" providerId="ADAL" clId="{8E60A32F-69B4-40F9-BBA6-6FA02A296F36}" dt="2025-02-18T22:40:08.034" v="1422" actId="26606"/>
          <ac:cxnSpMkLst>
            <pc:docMk/>
            <pc:sldMk cId="1896653794" sldId="258"/>
            <ac:cxnSpMk id="28" creationId="{EEA38897-7BA3-4408-8083-3235339C4A60}"/>
          </ac:cxnSpMkLst>
        </pc:cxnChg>
        <pc:cxnChg chg="add del">
          <ac:chgData name="Hritz, Elsa" userId="6c72e762-5a35-4592-8529-b24b033225f6" providerId="ADAL" clId="{8E60A32F-69B4-40F9-BBA6-6FA02A296F36}" dt="2025-02-18T22:40:08.034" v="1422" actId="26606"/>
          <ac:cxnSpMkLst>
            <pc:docMk/>
            <pc:sldMk cId="1896653794" sldId="258"/>
            <ac:cxnSpMk id="29" creationId="{CA240C79-242E-4918-9F28-B101847D1CC6}"/>
          </ac:cxnSpMkLst>
        </pc:cxnChg>
        <pc:cxnChg chg="add del">
          <ac:chgData name="Hritz, Elsa" userId="6c72e762-5a35-4592-8529-b24b033225f6" providerId="ADAL" clId="{8E60A32F-69B4-40F9-BBA6-6FA02A296F36}" dt="2025-02-18T22:40:08.034" v="1422" actId="26606"/>
          <ac:cxnSpMkLst>
            <pc:docMk/>
            <pc:sldMk cId="1896653794" sldId="258"/>
            <ac:cxnSpMk id="30" creationId="{F11AD06B-AB20-4097-8606-5DA00DBACE88}"/>
          </ac:cxnSpMkLst>
        </pc:cxnChg>
        <pc:cxnChg chg="add del">
          <ac:chgData name="Hritz, Elsa" userId="6c72e762-5a35-4592-8529-b24b033225f6" providerId="ADAL" clId="{8E60A32F-69B4-40F9-BBA6-6FA02A296F36}" dt="2025-02-18T22:40:10.809" v="1428" actId="26606"/>
          <ac:cxnSpMkLst>
            <pc:docMk/>
            <pc:sldMk cId="1896653794" sldId="258"/>
            <ac:cxnSpMk id="221" creationId="{C49DA8F6-BCC1-4447-B54C-57856834B94B}"/>
          </ac:cxnSpMkLst>
        </pc:cxnChg>
        <pc:cxnChg chg="add del">
          <ac:chgData name="Hritz, Elsa" userId="6c72e762-5a35-4592-8529-b24b033225f6" providerId="ADAL" clId="{8E60A32F-69B4-40F9-BBA6-6FA02A296F36}" dt="2025-02-18T22:40:21.749" v="1434" actId="26606"/>
          <ac:cxnSpMkLst>
            <pc:docMk/>
            <pc:sldMk cId="1896653794" sldId="258"/>
            <ac:cxnSpMk id="233" creationId="{EE504C98-6397-41C1-A8D8-2D9C4ED307E0}"/>
          </ac:cxnSpMkLst>
        </pc:cxnChg>
        <pc:cxnChg chg="add del">
          <ac:chgData name="Hritz, Elsa" userId="6c72e762-5a35-4592-8529-b24b033225f6" providerId="ADAL" clId="{8E60A32F-69B4-40F9-BBA6-6FA02A296F36}" dt="2025-02-18T22:40:21.749" v="1434" actId="26606"/>
          <ac:cxnSpMkLst>
            <pc:docMk/>
            <pc:sldMk cId="1896653794" sldId="258"/>
            <ac:cxnSpMk id="234" creationId="{B7188D9B-1674-419B-A379-D1632A7EC3A2}"/>
          </ac:cxnSpMkLst>
        </pc:cxnChg>
        <pc:cxnChg chg="add del">
          <ac:chgData name="Hritz, Elsa" userId="6c72e762-5a35-4592-8529-b24b033225f6" providerId="ADAL" clId="{8E60A32F-69B4-40F9-BBA6-6FA02A296F36}" dt="2025-02-18T22:40:23.731" v="1438" actId="26606"/>
          <ac:cxnSpMkLst>
            <pc:docMk/>
            <pc:sldMk cId="1896653794" sldId="258"/>
            <ac:cxnSpMk id="249" creationId="{967F2066-0253-4771-A5F6-68111E1FE832}"/>
          </ac:cxnSpMkLst>
        </pc:cxnChg>
        <pc:cxnChg chg="add del">
          <ac:chgData name="Hritz, Elsa" userId="6c72e762-5a35-4592-8529-b24b033225f6" providerId="ADAL" clId="{8E60A32F-69B4-40F9-BBA6-6FA02A296F36}" dt="2025-02-18T22:40:56.482" v="1447" actId="26606"/>
          <ac:cxnSpMkLst>
            <pc:docMk/>
            <pc:sldMk cId="1896653794" sldId="258"/>
            <ac:cxnSpMk id="277" creationId="{EE504C98-6397-41C1-A8D8-2D9C4ED307E0}"/>
          </ac:cxnSpMkLst>
        </pc:cxnChg>
        <pc:cxnChg chg="add del">
          <ac:chgData name="Hritz, Elsa" userId="6c72e762-5a35-4592-8529-b24b033225f6" providerId="ADAL" clId="{8E60A32F-69B4-40F9-BBA6-6FA02A296F36}" dt="2025-02-18T22:41:03.995" v="1449" actId="26606"/>
          <ac:cxnSpMkLst>
            <pc:docMk/>
            <pc:sldMk cId="1896653794" sldId="258"/>
            <ac:cxnSpMk id="284" creationId="{EEA38897-7BA3-4408-8083-3235339C4A60}"/>
          </ac:cxnSpMkLst>
        </pc:cxnChg>
        <pc:cxnChg chg="add del">
          <ac:chgData name="Hritz, Elsa" userId="6c72e762-5a35-4592-8529-b24b033225f6" providerId="ADAL" clId="{8E60A32F-69B4-40F9-BBA6-6FA02A296F36}" dt="2025-02-18T22:41:03.995" v="1449" actId="26606"/>
          <ac:cxnSpMkLst>
            <pc:docMk/>
            <pc:sldMk cId="1896653794" sldId="258"/>
            <ac:cxnSpMk id="285" creationId="{CA240C79-242E-4918-9F28-B101847D1CC6}"/>
          </ac:cxnSpMkLst>
        </pc:cxnChg>
        <pc:cxnChg chg="add del">
          <ac:chgData name="Hritz, Elsa" userId="6c72e762-5a35-4592-8529-b24b033225f6" providerId="ADAL" clId="{8E60A32F-69B4-40F9-BBA6-6FA02A296F36}" dt="2025-02-18T22:41:03.995" v="1449" actId="26606"/>
          <ac:cxnSpMkLst>
            <pc:docMk/>
            <pc:sldMk cId="1896653794" sldId="258"/>
            <ac:cxnSpMk id="286" creationId="{F11AD06B-AB20-4097-8606-5DA00DBACE88}"/>
          </ac:cxnSpMkLst>
        </pc:cxnChg>
      </pc:sldChg>
      <pc:sldChg chg="addSp modSp mod">
        <pc:chgData name="Hritz, Elsa" userId="6c72e762-5a35-4592-8529-b24b033225f6" providerId="ADAL" clId="{8E60A32F-69B4-40F9-BBA6-6FA02A296F36}" dt="2025-02-19T00:26:21.371" v="2695" actId="20577"/>
        <pc:sldMkLst>
          <pc:docMk/>
          <pc:sldMk cId="3547983203" sldId="259"/>
        </pc:sldMkLst>
        <pc:spChg chg="mod">
          <ac:chgData name="Hritz, Elsa" userId="6c72e762-5a35-4592-8529-b24b033225f6" providerId="ADAL" clId="{8E60A32F-69B4-40F9-BBA6-6FA02A296F36}" dt="2025-02-18T22:25:34.708" v="1251" actId="2711"/>
          <ac:spMkLst>
            <pc:docMk/>
            <pc:sldMk cId="3547983203" sldId="259"/>
            <ac:spMk id="2" creationId="{9DB61538-4254-6CAF-BE4E-53358F9432B3}"/>
          </ac:spMkLst>
        </pc:spChg>
        <pc:spChg chg="mod">
          <ac:chgData name="Hritz, Elsa" userId="6c72e762-5a35-4592-8529-b24b033225f6" providerId="ADAL" clId="{8E60A32F-69B4-40F9-BBA6-6FA02A296F36}" dt="2025-02-19T00:26:21.371" v="2695" actId="20577"/>
          <ac:spMkLst>
            <pc:docMk/>
            <pc:sldMk cId="3547983203" sldId="259"/>
            <ac:spMk id="5" creationId="{FB7E573C-D8FA-D5B6-B805-C6A7D670FD2D}"/>
          </ac:spMkLst>
        </pc:spChg>
        <pc:spChg chg="add mod">
          <ac:chgData name="Hritz, Elsa" userId="6c72e762-5a35-4592-8529-b24b033225f6" providerId="ADAL" clId="{8E60A32F-69B4-40F9-BBA6-6FA02A296F36}" dt="2025-02-18T22:26:14.354" v="1255" actId="2711"/>
          <ac:spMkLst>
            <pc:docMk/>
            <pc:sldMk cId="3547983203" sldId="259"/>
            <ac:spMk id="8" creationId="{408761A4-5AD1-6B0E-DA60-810F4B0057AE}"/>
          </ac:spMkLst>
        </pc:spChg>
        <pc:graphicFrameChg chg="add mod modGraphic">
          <ac:chgData name="Hritz, Elsa" userId="6c72e762-5a35-4592-8529-b24b033225f6" providerId="ADAL" clId="{8E60A32F-69B4-40F9-BBA6-6FA02A296F36}" dt="2025-02-18T21:46:04.217" v="1070" actId="1076"/>
          <ac:graphicFrameMkLst>
            <pc:docMk/>
            <pc:sldMk cId="3547983203" sldId="259"/>
            <ac:graphicFrameMk id="9" creationId="{2159D62A-38C8-9199-D521-197DD84D6E6A}"/>
          </ac:graphicFrameMkLst>
        </pc:graphicFrameChg>
        <pc:graphicFrameChg chg="add mod modGraphic">
          <ac:chgData name="Hritz, Elsa" userId="6c72e762-5a35-4592-8529-b24b033225f6" providerId="ADAL" clId="{8E60A32F-69B4-40F9-BBA6-6FA02A296F36}" dt="2025-02-18T21:46:24.455" v="1074" actId="1076"/>
          <ac:graphicFrameMkLst>
            <pc:docMk/>
            <pc:sldMk cId="3547983203" sldId="259"/>
            <ac:graphicFrameMk id="12" creationId="{DBF89692-61BE-A9C3-D903-072E3E1C0F3A}"/>
          </ac:graphicFrameMkLst>
        </pc:graphicFrameChg>
        <pc:picChg chg="mod">
          <ac:chgData name="Hritz, Elsa" userId="6c72e762-5a35-4592-8529-b24b033225f6" providerId="ADAL" clId="{8E60A32F-69B4-40F9-BBA6-6FA02A296F36}" dt="2025-02-18T22:26:41.029" v="1257" actId="14100"/>
          <ac:picMkLst>
            <pc:docMk/>
            <pc:sldMk cId="3547983203" sldId="259"/>
            <ac:picMk id="4" creationId="{DC83549D-DBE2-D5AA-6062-1EAEA965DFA1}"/>
          </ac:picMkLst>
        </pc:picChg>
        <pc:picChg chg="mod">
          <ac:chgData name="Hritz, Elsa" userId="6c72e762-5a35-4592-8529-b24b033225f6" providerId="ADAL" clId="{8E60A32F-69B4-40F9-BBA6-6FA02A296F36}" dt="2025-02-18T21:46:28.090" v="1075" actId="1076"/>
          <ac:picMkLst>
            <pc:docMk/>
            <pc:sldMk cId="3547983203" sldId="259"/>
            <ac:picMk id="7" creationId="{1879073E-6E67-C945-8D1A-75990575BCE0}"/>
          </ac:picMkLst>
        </pc:picChg>
      </pc:sldChg>
      <pc:sldChg chg="addSp delSp modSp new mod">
        <pc:chgData name="Hritz, Elsa" userId="6c72e762-5a35-4592-8529-b24b033225f6" providerId="ADAL" clId="{8E60A32F-69B4-40F9-BBA6-6FA02A296F36}" dt="2025-02-19T00:26:47.605" v="2703" actId="1076"/>
        <pc:sldMkLst>
          <pc:docMk/>
          <pc:sldMk cId="2428862024" sldId="260"/>
        </pc:sldMkLst>
        <pc:spChg chg="mod">
          <ac:chgData name="Hritz, Elsa" userId="6c72e762-5a35-4592-8529-b24b033225f6" providerId="ADAL" clId="{8E60A32F-69B4-40F9-BBA6-6FA02A296F36}" dt="2025-02-18T22:29:49.168" v="1312" actId="2711"/>
          <ac:spMkLst>
            <pc:docMk/>
            <pc:sldMk cId="2428862024" sldId="260"/>
            <ac:spMk id="2" creationId="{A79715FD-44F7-ED98-2B3F-9352B258341B}"/>
          </ac:spMkLst>
        </pc:spChg>
        <pc:spChg chg="add mod">
          <ac:chgData name="Hritz, Elsa" userId="6c72e762-5a35-4592-8529-b24b033225f6" providerId="ADAL" clId="{8E60A32F-69B4-40F9-BBA6-6FA02A296F36}" dt="2025-02-19T00:26:46.875" v="2702" actId="1076"/>
          <ac:spMkLst>
            <pc:docMk/>
            <pc:sldMk cId="2428862024" sldId="260"/>
            <ac:spMk id="6" creationId="{36BE89F8-BDA0-CE85-F11A-7E281BB319CB}"/>
          </ac:spMkLst>
        </pc:spChg>
        <pc:spChg chg="add mod">
          <ac:chgData name="Hritz, Elsa" userId="6c72e762-5a35-4592-8529-b24b033225f6" providerId="ADAL" clId="{8E60A32F-69B4-40F9-BBA6-6FA02A296F36}" dt="2025-02-19T00:26:47.605" v="2703" actId="1076"/>
          <ac:spMkLst>
            <pc:docMk/>
            <pc:sldMk cId="2428862024" sldId="260"/>
            <ac:spMk id="13" creationId="{CDAEA5F9-62C3-8D72-AED1-889BE8CD9651}"/>
          </ac:spMkLst>
        </pc:spChg>
        <pc:spChg chg="add mod">
          <ac:chgData name="Hritz, Elsa" userId="6c72e762-5a35-4592-8529-b24b033225f6" providerId="ADAL" clId="{8E60A32F-69B4-40F9-BBA6-6FA02A296F36}" dt="2025-02-18T22:30:47.247" v="1321" actId="207"/>
          <ac:spMkLst>
            <pc:docMk/>
            <pc:sldMk cId="2428862024" sldId="260"/>
            <ac:spMk id="14" creationId="{F1356797-E30D-9D62-08B3-49ADE9C5630B}"/>
          </ac:spMkLst>
        </pc:spChg>
        <pc:spChg chg="add del mod">
          <ac:chgData name="Hritz, Elsa" userId="6c72e762-5a35-4592-8529-b24b033225f6" providerId="ADAL" clId="{8E60A32F-69B4-40F9-BBA6-6FA02A296F36}" dt="2025-02-18T22:31:06.679" v="1325"/>
          <ac:spMkLst>
            <pc:docMk/>
            <pc:sldMk cId="2428862024" sldId="260"/>
            <ac:spMk id="15" creationId="{BF70DB68-FC24-159D-A2C4-D16C35AF4741}"/>
          </ac:spMkLst>
        </pc:spChg>
        <pc:spChg chg="add mod">
          <ac:chgData name="Hritz, Elsa" userId="6c72e762-5a35-4592-8529-b24b033225f6" providerId="ADAL" clId="{8E60A32F-69B4-40F9-BBA6-6FA02A296F36}" dt="2025-02-18T22:31:32.920" v="1329" actId="208"/>
          <ac:spMkLst>
            <pc:docMk/>
            <pc:sldMk cId="2428862024" sldId="260"/>
            <ac:spMk id="16" creationId="{AFC4C4D5-DE99-B9F6-51BA-7B18F6475771}"/>
          </ac:spMkLst>
        </pc:spChg>
        <pc:spChg chg="add mod">
          <ac:chgData name="Hritz, Elsa" userId="6c72e762-5a35-4592-8529-b24b033225f6" providerId="ADAL" clId="{8E60A32F-69B4-40F9-BBA6-6FA02A296F36}" dt="2025-02-18T22:34:21.251" v="1341" actId="1076"/>
          <ac:spMkLst>
            <pc:docMk/>
            <pc:sldMk cId="2428862024" sldId="260"/>
            <ac:spMk id="17" creationId="{BAD75088-D4F7-A4DC-AC01-D95068D32607}"/>
          </ac:spMkLst>
        </pc:spChg>
        <pc:spChg chg="add del mod">
          <ac:chgData name="Hritz, Elsa" userId="6c72e762-5a35-4592-8529-b24b033225f6" providerId="ADAL" clId="{8E60A32F-69B4-40F9-BBA6-6FA02A296F36}" dt="2025-02-18T22:34:28.456" v="1343" actId="21"/>
          <ac:spMkLst>
            <pc:docMk/>
            <pc:sldMk cId="2428862024" sldId="260"/>
            <ac:spMk id="18" creationId="{6E3C2A95-4B43-719D-594E-BEC3CF07DCD9}"/>
          </ac:spMkLst>
        </pc:spChg>
        <pc:spChg chg="add mod">
          <ac:chgData name="Hritz, Elsa" userId="6c72e762-5a35-4592-8529-b24b033225f6" providerId="ADAL" clId="{8E60A32F-69B4-40F9-BBA6-6FA02A296F36}" dt="2025-02-18T22:34:36.427" v="1344" actId="1076"/>
          <ac:spMkLst>
            <pc:docMk/>
            <pc:sldMk cId="2428862024" sldId="260"/>
            <ac:spMk id="19" creationId="{33A6DDA7-303C-2C28-F25F-3154DECFFC00}"/>
          </ac:spMkLst>
        </pc:spChg>
        <pc:spChg chg="add mod">
          <ac:chgData name="Hritz, Elsa" userId="6c72e762-5a35-4592-8529-b24b033225f6" providerId="ADAL" clId="{8E60A32F-69B4-40F9-BBA6-6FA02A296F36}" dt="2025-02-18T22:35:14.136" v="1350" actId="14100"/>
          <ac:spMkLst>
            <pc:docMk/>
            <pc:sldMk cId="2428862024" sldId="260"/>
            <ac:spMk id="20" creationId="{018A37A6-1BCF-5583-DAAC-9A2E9EE99B04}"/>
          </ac:spMkLst>
        </pc:spChg>
        <pc:spChg chg="add mod">
          <ac:chgData name="Hritz, Elsa" userId="6c72e762-5a35-4592-8529-b24b033225f6" providerId="ADAL" clId="{8E60A32F-69B4-40F9-BBA6-6FA02A296F36}" dt="2025-02-18T22:35:02.438" v="1348" actId="14100"/>
          <ac:spMkLst>
            <pc:docMk/>
            <pc:sldMk cId="2428862024" sldId="260"/>
            <ac:spMk id="21" creationId="{F079B8AB-E59E-F640-5822-B3D3BC74FD96}"/>
          </ac:spMkLst>
        </pc:spChg>
        <pc:picChg chg="add mod ord">
          <ac:chgData name="Hritz, Elsa" userId="6c72e762-5a35-4592-8529-b24b033225f6" providerId="ADAL" clId="{8E60A32F-69B4-40F9-BBA6-6FA02A296F36}" dt="2025-02-19T00:26:46.027" v="2701" actId="1076"/>
          <ac:picMkLst>
            <pc:docMk/>
            <pc:sldMk cId="2428862024" sldId="260"/>
            <ac:picMk id="10" creationId="{F0907CC4-81F5-9B76-F53B-6C82B022D46B}"/>
          </ac:picMkLst>
        </pc:picChg>
        <pc:picChg chg="add mod">
          <ac:chgData name="Hritz, Elsa" userId="6c72e762-5a35-4592-8529-b24b033225f6" providerId="ADAL" clId="{8E60A32F-69B4-40F9-BBA6-6FA02A296F36}" dt="2025-02-19T00:26:45.665" v="2700" actId="1076"/>
          <ac:picMkLst>
            <pc:docMk/>
            <pc:sldMk cId="2428862024" sldId="260"/>
            <ac:picMk id="12" creationId="{53F28354-4A1F-A643-B40B-3F0CAE624BBE}"/>
          </ac:picMkLst>
        </pc:picChg>
      </pc:sldChg>
      <pc:sldChg chg="addSp delSp modSp new mod">
        <pc:chgData name="Hritz, Elsa" userId="6c72e762-5a35-4592-8529-b24b033225f6" providerId="ADAL" clId="{8E60A32F-69B4-40F9-BBA6-6FA02A296F36}" dt="2025-02-19T02:24:58.852" v="3915" actId="20577"/>
        <pc:sldMkLst>
          <pc:docMk/>
          <pc:sldMk cId="3232222308" sldId="261"/>
        </pc:sldMkLst>
        <pc:spChg chg="mod">
          <ac:chgData name="Hritz, Elsa" userId="6c72e762-5a35-4592-8529-b24b033225f6" providerId="ADAL" clId="{8E60A32F-69B4-40F9-BBA6-6FA02A296F36}" dt="2025-02-18T22:35:47.292" v="1376" actId="20577"/>
          <ac:spMkLst>
            <pc:docMk/>
            <pc:sldMk cId="3232222308" sldId="261"/>
            <ac:spMk id="2" creationId="{8FEC1586-DA18-899F-F37E-49F587CF0855}"/>
          </ac:spMkLst>
        </pc:spChg>
        <pc:spChg chg="add mod">
          <ac:chgData name="Hritz, Elsa" userId="6c72e762-5a35-4592-8529-b24b033225f6" providerId="ADAL" clId="{8E60A32F-69B4-40F9-BBA6-6FA02A296F36}" dt="2025-02-19T02:24:58.852" v="3915" actId="20577"/>
          <ac:spMkLst>
            <pc:docMk/>
            <pc:sldMk cId="3232222308" sldId="261"/>
            <ac:spMk id="3" creationId="{6A0BD0A8-9428-2057-431C-EB6FE5E2FF45}"/>
          </ac:spMkLst>
        </pc:spChg>
        <pc:spChg chg="del">
          <ac:chgData name="Hritz, Elsa" userId="6c72e762-5a35-4592-8529-b24b033225f6" providerId="ADAL" clId="{8E60A32F-69B4-40F9-BBA6-6FA02A296F36}" dt="2025-02-18T20:52:44.040" v="606"/>
          <ac:spMkLst>
            <pc:docMk/>
            <pc:sldMk cId="3232222308" sldId="261"/>
            <ac:spMk id="3" creationId="{B73D7376-F40D-4A5A-20D4-EE6073B223B4}"/>
          </ac:spMkLst>
        </pc:spChg>
        <pc:picChg chg="add mod">
          <ac:chgData name="Hritz, Elsa" userId="6c72e762-5a35-4592-8529-b24b033225f6" providerId="ADAL" clId="{8E60A32F-69B4-40F9-BBA6-6FA02A296F36}" dt="2025-02-19T00:26:56.902" v="2704" actId="1076"/>
          <ac:picMkLst>
            <pc:docMk/>
            <pc:sldMk cId="3232222308" sldId="261"/>
            <ac:picMk id="4" creationId="{C08AEC9D-EB8E-CE9A-2B72-6B20F9F1DD91}"/>
          </ac:picMkLst>
        </pc:picChg>
        <pc:picChg chg="add mod">
          <ac:chgData name="Hritz, Elsa" userId="6c72e762-5a35-4592-8529-b24b033225f6" providerId="ADAL" clId="{8E60A32F-69B4-40F9-BBA6-6FA02A296F36}" dt="2025-02-19T01:14:17.063" v="2769" actId="1076"/>
          <ac:picMkLst>
            <pc:docMk/>
            <pc:sldMk cId="3232222308" sldId="261"/>
            <ac:picMk id="5" creationId="{71427D03-BC0B-C9E8-8D59-840ACB971E99}"/>
          </ac:picMkLst>
        </pc:picChg>
        <pc:picChg chg="add del mod">
          <ac:chgData name="Hritz, Elsa" userId="6c72e762-5a35-4592-8529-b24b033225f6" providerId="ADAL" clId="{8E60A32F-69B4-40F9-BBA6-6FA02A296F36}" dt="2025-02-18T21:16:18.988" v="639" actId="21"/>
          <ac:picMkLst>
            <pc:docMk/>
            <pc:sldMk cId="3232222308" sldId="261"/>
            <ac:picMk id="6" creationId="{367F82C2-744C-D673-3313-8B4097D0D631}"/>
          </ac:picMkLst>
        </pc:picChg>
      </pc:sldChg>
      <pc:sldChg chg="addSp delSp modSp new mod">
        <pc:chgData name="Hritz, Elsa" userId="6c72e762-5a35-4592-8529-b24b033225f6" providerId="ADAL" clId="{8E60A32F-69B4-40F9-BBA6-6FA02A296F36}" dt="2025-02-19T02:24:41.991" v="3901" actId="20577"/>
        <pc:sldMkLst>
          <pc:docMk/>
          <pc:sldMk cId="3712143079" sldId="262"/>
        </pc:sldMkLst>
        <pc:spChg chg="mod">
          <ac:chgData name="Hritz, Elsa" userId="6c72e762-5a35-4592-8529-b24b033225f6" providerId="ADAL" clId="{8E60A32F-69B4-40F9-BBA6-6FA02A296F36}" dt="2025-02-18T22:36:04.157" v="1380" actId="1076"/>
          <ac:spMkLst>
            <pc:docMk/>
            <pc:sldMk cId="3712143079" sldId="262"/>
            <ac:spMk id="2" creationId="{D7D4CAE6-1A99-5F08-D954-D54BC6695555}"/>
          </ac:spMkLst>
        </pc:spChg>
        <pc:spChg chg="add del mod">
          <ac:chgData name="Hritz, Elsa" userId="6c72e762-5a35-4592-8529-b24b033225f6" providerId="ADAL" clId="{8E60A32F-69B4-40F9-BBA6-6FA02A296F36}" dt="2025-02-19T01:14:10.132" v="2768"/>
          <ac:spMkLst>
            <pc:docMk/>
            <pc:sldMk cId="3712143079" sldId="262"/>
            <ac:spMk id="3" creationId="{05FCD699-9765-CE7F-0B6D-8508BF56B902}"/>
          </ac:spMkLst>
        </pc:spChg>
        <pc:spChg chg="del">
          <ac:chgData name="Hritz, Elsa" userId="6c72e762-5a35-4592-8529-b24b033225f6" providerId="ADAL" clId="{8E60A32F-69B4-40F9-BBA6-6FA02A296F36}" dt="2025-02-18T21:16:42.615" v="646"/>
          <ac:spMkLst>
            <pc:docMk/>
            <pc:sldMk cId="3712143079" sldId="262"/>
            <ac:spMk id="3" creationId="{98CA9369-71F1-E121-0E0C-B3803AEDA864}"/>
          </ac:spMkLst>
        </pc:spChg>
        <pc:spChg chg="add">
          <ac:chgData name="Hritz, Elsa" userId="6c72e762-5a35-4592-8529-b24b033225f6" providerId="ADAL" clId="{8E60A32F-69B4-40F9-BBA6-6FA02A296F36}" dt="2025-02-18T21:17:01.430" v="650"/>
          <ac:spMkLst>
            <pc:docMk/>
            <pc:sldMk cId="3712143079" sldId="262"/>
            <ac:spMk id="4" creationId="{43F820E8-3E9D-2414-BEA7-ED34024F040E}"/>
          </ac:spMkLst>
        </pc:spChg>
        <pc:spChg chg="add mod">
          <ac:chgData name="Hritz, Elsa" userId="6c72e762-5a35-4592-8529-b24b033225f6" providerId="ADAL" clId="{8E60A32F-69B4-40F9-BBA6-6FA02A296F36}" dt="2025-02-19T02:24:41.991" v="3901" actId="20577"/>
          <ac:spMkLst>
            <pc:docMk/>
            <pc:sldMk cId="3712143079" sldId="262"/>
            <ac:spMk id="4" creationId="{C2CD626C-8BD2-0CEA-D080-3F816450ABD5}"/>
          </ac:spMkLst>
        </pc:spChg>
        <pc:picChg chg="add mod">
          <ac:chgData name="Hritz, Elsa" userId="6c72e762-5a35-4592-8529-b24b033225f6" providerId="ADAL" clId="{8E60A32F-69B4-40F9-BBA6-6FA02A296F36}" dt="2025-02-19T02:24:24.310" v="3887" actId="1076"/>
          <ac:picMkLst>
            <pc:docMk/>
            <pc:sldMk cId="3712143079" sldId="262"/>
            <ac:picMk id="5" creationId="{5FC93EB0-B869-C52B-3916-4A6A4A5F29F9}"/>
          </ac:picMkLst>
        </pc:picChg>
        <pc:picChg chg="add mod">
          <ac:chgData name="Hritz, Elsa" userId="6c72e762-5a35-4592-8529-b24b033225f6" providerId="ADAL" clId="{8E60A32F-69B4-40F9-BBA6-6FA02A296F36}" dt="2025-02-18T22:36:08.206" v="1381" actId="1076"/>
          <ac:picMkLst>
            <pc:docMk/>
            <pc:sldMk cId="3712143079" sldId="262"/>
            <ac:picMk id="6" creationId="{367F82C2-744C-D673-3313-8B4097D0D631}"/>
          </ac:picMkLst>
        </pc:picChg>
      </pc:sldChg>
      <pc:sldChg chg="addSp delSp modSp new mod setBg">
        <pc:chgData name="Hritz, Elsa" userId="6c72e762-5a35-4592-8529-b24b033225f6" providerId="ADAL" clId="{8E60A32F-69B4-40F9-BBA6-6FA02A296F36}" dt="2025-02-19T02:02:26.770" v="3873" actId="20577"/>
        <pc:sldMkLst>
          <pc:docMk/>
          <pc:sldMk cId="3453189785" sldId="263"/>
        </pc:sldMkLst>
        <pc:spChg chg="mod">
          <ac:chgData name="Hritz, Elsa" userId="6c72e762-5a35-4592-8529-b24b033225f6" providerId="ADAL" clId="{8E60A32F-69B4-40F9-BBA6-6FA02A296F36}" dt="2025-02-19T00:10:26.706" v="2220" actId="1076"/>
          <ac:spMkLst>
            <pc:docMk/>
            <pc:sldMk cId="3453189785" sldId="263"/>
            <ac:spMk id="2" creationId="{EBB95AFE-14D9-0FED-8DBF-172883C89F23}"/>
          </ac:spMkLst>
        </pc:spChg>
        <pc:spChg chg="mod">
          <ac:chgData name="Hritz, Elsa" userId="6c72e762-5a35-4592-8529-b24b033225f6" providerId="ADAL" clId="{8E60A32F-69B4-40F9-BBA6-6FA02A296F36}" dt="2025-02-19T02:02:26.770" v="3873" actId="20577"/>
          <ac:spMkLst>
            <pc:docMk/>
            <pc:sldMk cId="3453189785" sldId="263"/>
            <ac:spMk id="3" creationId="{38878BAC-EDF6-8EC5-73A3-305520D4AD91}"/>
          </ac:spMkLst>
        </pc:spChg>
        <pc:spChg chg="add del">
          <ac:chgData name="Hritz, Elsa" userId="6c72e762-5a35-4592-8529-b24b033225f6" providerId="ADAL" clId="{8E60A32F-69B4-40F9-BBA6-6FA02A296F36}" dt="2025-02-18T23:13:46.118" v="1474" actId="26606"/>
          <ac:spMkLst>
            <pc:docMk/>
            <pc:sldMk cId="3453189785" sldId="263"/>
            <ac:spMk id="8" creationId="{A7AE9375-4664-4DB2-922D-2782A6E439AC}"/>
          </ac:spMkLst>
        </pc:spChg>
        <pc:spChg chg="add del">
          <ac:chgData name="Hritz, Elsa" userId="6c72e762-5a35-4592-8529-b24b033225f6" providerId="ADAL" clId="{8E60A32F-69B4-40F9-BBA6-6FA02A296F36}" dt="2025-02-18T23:13:46.118" v="1474" actId="26606"/>
          <ac:spMkLst>
            <pc:docMk/>
            <pc:sldMk cId="3453189785" sldId="263"/>
            <ac:spMk id="12" creationId="{9DD005C1-8C51-42D6-9BEE-B9B83849743D}"/>
          </ac:spMkLst>
        </pc:spChg>
        <pc:spChg chg="add del">
          <ac:chgData name="Hritz, Elsa" userId="6c72e762-5a35-4592-8529-b24b033225f6" providerId="ADAL" clId="{8E60A32F-69B4-40F9-BBA6-6FA02A296F36}" dt="2025-02-18T23:13:34.245" v="1471" actId="26606"/>
          <ac:spMkLst>
            <pc:docMk/>
            <pc:sldMk cId="3453189785" sldId="263"/>
            <ac:spMk id="18" creationId="{AE3A741D-C19B-960A-5803-1C5887147820}"/>
          </ac:spMkLst>
        </pc:spChg>
        <pc:spChg chg="add del">
          <ac:chgData name="Hritz, Elsa" userId="6c72e762-5a35-4592-8529-b24b033225f6" providerId="ADAL" clId="{8E60A32F-69B4-40F9-BBA6-6FA02A296F36}" dt="2025-02-18T23:13:34.245" v="1471" actId="26606"/>
          <ac:spMkLst>
            <pc:docMk/>
            <pc:sldMk cId="3453189785" sldId="263"/>
            <ac:spMk id="20" creationId="{9C3A50E9-9119-7BC3-083B-2D84CCC78E47}"/>
          </ac:spMkLst>
        </pc:spChg>
        <pc:spChg chg="add del">
          <ac:chgData name="Hritz, Elsa" userId="6c72e762-5a35-4592-8529-b24b033225f6" providerId="ADAL" clId="{8E60A32F-69B4-40F9-BBA6-6FA02A296F36}" dt="2025-02-18T23:13:34.245" v="1471" actId="26606"/>
          <ac:spMkLst>
            <pc:docMk/>
            <pc:sldMk cId="3453189785" sldId="263"/>
            <ac:spMk id="22" creationId="{DC39DE25-0E4E-0AA7-0932-1D78C2372786}"/>
          </ac:spMkLst>
        </pc:spChg>
        <pc:spChg chg="add del">
          <ac:chgData name="Hritz, Elsa" userId="6c72e762-5a35-4592-8529-b24b033225f6" providerId="ADAL" clId="{8E60A32F-69B4-40F9-BBA6-6FA02A296F36}" dt="2025-02-18T23:13:34.245" v="1471" actId="26606"/>
          <ac:spMkLst>
            <pc:docMk/>
            <pc:sldMk cId="3453189785" sldId="263"/>
            <ac:spMk id="24" creationId="{8D6EA299-0840-6DEA-E670-C49AEBC87E89}"/>
          </ac:spMkLst>
        </pc:spChg>
        <pc:spChg chg="add">
          <ac:chgData name="Hritz, Elsa" userId="6c72e762-5a35-4592-8529-b24b033225f6" providerId="ADAL" clId="{8E60A32F-69B4-40F9-BBA6-6FA02A296F36}" dt="2025-02-18T23:23:24.518" v="1476" actId="26606"/>
          <ac:spMkLst>
            <pc:docMk/>
            <pc:sldMk cId="3453189785" sldId="263"/>
            <ac:spMk id="36" creationId="{9AA72BD9-2C5A-4EDC-931F-5AA08EACA0F3}"/>
          </ac:spMkLst>
        </pc:spChg>
        <pc:spChg chg="add">
          <ac:chgData name="Hritz, Elsa" userId="6c72e762-5a35-4592-8529-b24b033225f6" providerId="ADAL" clId="{8E60A32F-69B4-40F9-BBA6-6FA02A296F36}" dt="2025-02-18T23:23:24.518" v="1476" actId="26606"/>
          <ac:spMkLst>
            <pc:docMk/>
            <pc:sldMk cId="3453189785" sldId="263"/>
            <ac:spMk id="38" creationId="{DD3981AC-7B61-4947-BCF3-F7AA7FA385B9}"/>
          </ac:spMkLst>
        </pc:spChg>
        <pc:spChg chg="add">
          <ac:chgData name="Hritz, Elsa" userId="6c72e762-5a35-4592-8529-b24b033225f6" providerId="ADAL" clId="{8E60A32F-69B4-40F9-BBA6-6FA02A296F36}" dt="2025-02-18T23:23:24.518" v="1476" actId="26606"/>
          <ac:spMkLst>
            <pc:docMk/>
            <pc:sldMk cId="3453189785" sldId="263"/>
            <ac:spMk id="40" creationId="{55D4142C-5077-457F-A6AD-3FECFDB39685}"/>
          </ac:spMkLst>
        </pc:spChg>
        <pc:spChg chg="add">
          <ac:chgData name="Hritz, Elsa" userId="6c72e762-5a35-4592-8529-b24b033225f6" providerId="ADAL" clId="{8E60A32F-69B4-40F9-BBA6-6FA02A296F36}" dt="2025-02-18T23:23:24.518" v="1476" actId="26606"/>
          <ac:spMkLst>
            <pc:docMk/>
            <pc:sldMk cId="3453189785" sldId="263"/>
            <ac:spMk id="42" creationId="{7A5F0580-5EE9-419F-96EE-B6529EF6E7D0}"/>
          </ac:spMkLst>
        </pc:spChg>
        <pc:grpChg chg="add del">
          <ac:chgData name="Hritz, Elsa" userId="6c72e762-5a35-4592-8529-b24b033225f6" providerId="ADAL" clId="{8E60A32F-69B4-40F9-BBA6-6FA02A296F36}" dt="2025-02-18T23:13:46.107" v="1473" actId="26606"/>
          <ac:grpSpMkLst>
            <pc:docMk/>
            <pc:sldMk cId="3453189785" sldId="263"/>
            <ac:grpSpMk id="27" creationId="{A5AFD70F-20E3-55D2-E154-7D4FACFBB016}"/>
          </ac:grpSpMkLst>
        </pc:grpChg>
        <pc:picChg chg="add del">
          <ac:chgData name="Hritz, Elsa" userId="6c72e762-5a35-4592-8529-b24b033225f6" providerId="ADAL" clId="{8E60A32F-69B4-40F9-BBA6-6FA02A296F36}" dt="2025-02-18T23:13:34.245" v="1471" actId="26606"/>
          <ac:picMkLst>
            <pc:docMk/>
            <pc:sldMk cId="3453189785" sldId="263"/>
            <ac:picMk id="14" creationId="{A600C3C1-5C42-0702-3ECD-D898ED763F2F}"/>
          </ac:picMkLst>
        </pc:picChg>
        <pc:picChg chg="add del">
          <ac:chgData name="Hritz, Elsa" userId="6c72e762-5a35-4592-8529-b24b033225f6" providerId="ADAL" clId="{8E60A32F-69B4-40F9-BBA6-6FA02A296F36}" dt="2025-02-18T23:13:46.107" v="1473" actId="26606"/>
          <ac:picMkLst>
            <pc:docMk/>
            <pc:sldMk cId="3453189785" sldId="263"/>
            <ac:picMk id="26" creationId="{13E1907B-F813-2EC7-2C2F-64EACE875177}"/>
          </ac:picMkLst>
        </pc:picChg>
        <pc:picChg chg="add mod ord">
          <ac:chgData name="Hritz, Elsa" userId="6c72e762-5a35-4592-8529-b24b033225f6" providerId="ADAL" clId="{8E60A32F-69B4-40F9-BBA6-6FA02A296F36}" dt="2025-02-18T23:23:24.518" v="1476" actId="26606"/>
          <ac:picMkLst>
            <pc:docMk/>
            <pc:sldMk cId="3453189785" sldId="263"/>
            <ac:picMk id="31" creationId="{F9A04846-1C49-3E9F-A305-F061DD0F5C07}"/>
          </ac:picMkLst>
        </pc:picChg>
        <pc:cxnChg chg="add del">
          <ac:chgData name="Hritz, Elsa" userId="6c72e762-5a35-4592-8529-b24b033225f6" providerId="ADAL" clId="{8E60A32F-69B4-40F9-BBA6-6FA02A296F36}" dt="2025-02-18T23:13:46.118" v="1474" actId="26606"/>
          <ac:cxnSpMkLst>
            <pc:docMk/>
            <pc:sldMk cId="3453189785" sldId="263"/>
            <ac:cxnSpMk id="10" creationId="{EE504C98-6397-41C1-A8D8-2D9C4ED307E0}"/>
          </ac:cxnSpMkLst>
        </pc:cxnChg>
        <pc:cxnChg chg="add del">
          <ac:chgData name="Hritz, Elsa" userId="6c72e762-5a35-4592-8529-b24b033225f6" providerId="ADAL" clId="{8E60A32F-69B4-40F9-BBA6-6FA02A296F36}" dt="2025-02-18T23:23:24.518" v="1476" actId="26606"/>
          <ac:cxnSpMkLst>
            <pc:docMk/>
            <pc:sldMk cId="3453189785" sldId="263"/>
            <ac:cxnSpMk id="30" creationId="{1503BFE4-729B-D9D0-C17B-501E6AF1127A}"/>
          </ac:cxnSpMkLst>
        </pc:cxnChg>
      </pc:sldChg>
      <pc:sldChg chg="addSp delSp modSp new mod setBg setClrOvrMap">
        <pc:chgData name="Hritz, Elsa" userId="6c72e762-5a35-4592-8529-b24b033225f6" providerId="ADAL" clId="{8E60A32F-69B4-40F9-BBA6-6FA02A296F36}" dt="2025-02-19T02:04:29.155" v="3877" actId="1076"/>
        <pc:sldMkLst>
          <pc:docMk/>
          <pc:sldMk cId="2472052562" sldId="264"/>
        </pc:sldMkLst>
        <pc:spChg chg="mod">
          <ac:chgData name="Hritz, Elsa" userId="6c72e762-5a35-4592-8529-b24b033225f6" providerId="ADAL" clId="{8E60A32F-69B4-40F9-BBA6-6FA02A296F36}" dt="2025-02-19T02:04:24.535" v="3876" actId="26606"/>
          <ac:spMkLst>
            <pc:docMk/>
            <pc:sldMk cId="2472052562" sldId="264"/>
            <ac:spMk id="2" creationId="{D7F1D170-E6BE-A1DC-088F-CCD9DF54F53C}"/>
          </ac:spMkLst>
        </pc:spChg>
        <pc:spChg chg="mod">
          <ac:chgData name="Hritz, Elsa" userId="6c72e762-5a35-4592-8529-b24b033225f6" providerId="ADAL" clId="{8E60A32F-69B4-40F9-BBA6-6FA02A296F36}" dt="2025-02-19T02:04:24.535" v="3876" actId="26606"/>
          <ac:spMkLst>
            <pc:docMk/>
            <pc:sldMk cId="2472052562" sldId="264"/>
            <ac:spMk id="3" creationId="{59F40E24-DD3A-9243-B5BE-367706DC2494}"/>
          </ac:spMkLst>
        </pc:spChg>
        <pc:spChg chg="add mod">
          <ac:chgData name="Hritz, Elsa" userId="6c72e762-5a35-4592-8529-b24b033225f6" providerId="ADAL" clId="{8E60A32F-69B4-40F9-BBA6-6FA02A296F36}" dt="2025-02-19T02:04:24.535" v="3876" actId="26606"/>
          <ac:spMkLst>
            <pc:docMk/>
            <pc:sldMk cId="2472052562" sldId="264"/>
            <ac:spMk id="4" creationId="{0ADFB138-C89C-8BB4-3A11-12D7FBDFD65E}"/>
          </ac:spMkLst>
        </pc:spChg>
        <pc:spChg chg="add del">
          <ac:chgData name="Hritz, Elsa" userId="6c72e762-5a35-4592-8529-b24b033225f6" providerId="ADAL" clId="{8E60A32F-69B4-40F9-BBA6-6FA02A296F36}" dt="2025-02-18T23:27:13.603" v="1958" actId="26606"/>
          <ac:spMkLst>
            <pc:docMk/>
            <pc:sldMk cId="2472052562" sldId="264"/>
            <ac:spMk id="8" creationId="{A7AE9375-4664-4DB2-922D-2782A6E439AC}"/>
          </ac:spMkLst>
        </pc:spChg>
        <pc:spChg chg="add del">
          <ac:chgData name="Hritz, Elsa" userId="6c72e762-5a35-4592-8529-b24b033225f6" providerId="ADAL" clId="{8E60A32F-69B4-40F9-BBA6-6FA02A296F36}" dt="2025-02-18T23:27:13.603" v="1958" actId="26606"/>
          <ac:spMkLst>
            <pc:docMk/>
            <pc:sldMk cId="2472052562" sldId="264"/>
            <ac:spMk id="12" creationId="{9DD005C1-8C51-42D6-9BEE-B9B83849743D}"/>
          </ac:spMkLst>
        </pc:spChg>
        <pc:spChg chg="add del">
          <ac:chgData name="Hritz, Elsa" userId="6c72e762-5a35-4592-8529-b24b033225f6" providerId="ADAL" clId="{8E60A32F-69B4-40F9-BBA6-6FA02A296F36}" dt="2025-02-18T23:34:23.588" v="1966" actId="26606"/>
          <ac:spMkLst>
            <pc:docMk/>
            <pc:sldMk cId="2472052562" sldId="264"/>
            <ac:spMk id="18" creationId="{3ECBE1F1-D69B-4AFA-ABD5-8E41720EF6DE}"/>
          </ac:spMkLst>
        </pc:spChg>
        <pc:spChg chg="add del">
          <ac:chgData name="Hritz, Elsa" userId="6c72e762-5a35-4592-8529-b24b033225f6" providerId="ADAL" clId="{8E60A32F-69B4-40F9-BBA6-6FA02A296F36}" dt="2025-02-18T23:34:23.588" v="1966" actId="26606"/>
          <ac:spMkLst>
            <pc:docMk/>
            <pc:sldMk cId="2472052562" sldId="264"/>
            <ac:spMk id="20" creationId="{603A6265-E10C-4B85-9C20-E75FCAF9CC63}"/>
          </ac:spMkLst>
        </pc:spChg>
        <pc:spChg chg="add">
          <ac:chgData name="Hritz, Elsa" userId="6c72e762-5a35-4592-8529-b24b033225f6" providerId="ADAL" clId="{8E60A32F-69B4-40F9-BBA6-6FA02A296F36}" dt="2025-02-18T23:34:23.588" v="1966" actId="26606"/>
          <ac:spMkLst>
            <pc:docMk/>
            <pc:sldMk cId="2472052562" sldId="264"/>
            <ac:spMk id="22" creationId="{21A75659-5A6F-4F77-9679-678A00B9D8DC}"/>
          </ac:spMkLst>
        </pc:spChg>
        <pc:spChg chg="add del">
          <ac:chgData name="Hritz, Elsa" userId="6c72e762-5a35-4592-8529-b24b033225f6" providerId="ADAL" clId="{8E60A32F-69B4-40F9-BBA6-6FA02A296F36}" dt="2025-02-18T23:33:27.543" v="1964" actId="26606"/>
          <ac:spMkLst>
            <pc:docMk/>
            <pc:sldMk cId="2472052562" sldId="264"/>
            <ac:spMk id="25" creationId="{9228552E-C8B1-4A80-8448-0787CE0FC704}"/>
          </ac:spMkLst>
        </pc:spChg>
        <pc:spChg chg="add del">
          <ac:chgData name="Hritz, Elsa" userId="6c72e762-5a35-4592-8529-b24b033225f6" providerId="ADAL" clId="{8E60A32F-69B4-40F9-BBA6-6FA02A296F36}" dt="2025-02-19T02:04:24.535" v="3876" actId="26606"/>
          <ac:spMkLst>
            <pc:docMk/>
            <pc:sldMk cId="2472052562" sldId="264"/>
            <ac:spMk id="27" creationId="{E30A3A45-140E-431E-AED0-07EF836310B3}"/>
          </ac:spMkLst>
        </pc:spChg>
        <pc:spChg chg="add del">
          <ac:chgData name="Hritz, Elsa" userId="6c72e762-5a35-4592-8529-b24b033225f6" providerId="ADAL" clId="{8E60A32F-69B4-40F9-BBA6-6FA02A296F36}" dt="2025-02-19T02:04:24.535" v="3876" actId="26606"/>
          <ac:spMkLst>
            <pc:docMk/>
            <pc:sldMk cId="2472052562" sldId="264"/>
            <ac:spMk id="29" creationId="{55D4142C-5077-457F-A6AD-3FECFDB39685}"/>
          </ac:spMkLst>
        </pc:spChg>
        <pc:spChg chg="add del">
          <ac:chgData name="Hritz, Elsa" userId="6c72e762-5a35-4592-8529-b24b033225f6" providerId="ADAL" clId="{8E60A32F-69B4-40F9-BBA6-6FA02A296F36}" dt="2025-02-18T23:33:25.016" v="1962" actId="26606"/>
          <ac:spMkLst>
            <pc:docMk/>
            <pc:sldMk cId="2472052562" sldId="264"/>
            <ac:spMk id="30" creationId="{362810D9-2C5A-477D-949C-C191895477F3}"/>
          </ac:spMkLst>
        </pc:spChg>
        <pc:spChg chg="add del">
          <ac:chgData name="Hritz, Elsa" userId="6c72e762-5a35-4592-8529-b24b033225f6" providerId="ADAL" clId="{8E60A32F-69B4-40F9-BBA6-6FA02A296F36}" dt="2025-02-19T02:04:24.535" v="3876" actId="26606"/>
          <ac:spMkLst>
            <pc:docMk/>
            <pc:sldMk cId="2472052562" sldId="264"/>
            <ac:spMk id="31" creationId="{7A5F0580-5EE9-419F-96EE-B6529EF6E7D0}"/>
          </ac:spMkLst>
        </pc:spChg>
        <pc:spChg chg="add del">
          <ac:chgData name="Hritz, Elsa" userId="6c72e762-5a35-4592-8529-b24b033225f6" providerId="ADAL" clId="{8E60A32F-69B4-40F9-BBA6-6FA02A296F36}" dt="2025-02-18T23:33:25.016" v="1962" actId="26606"/>
          <ac:spMkLst>
            <pc:docMk/>
            <pc:sldMk cId="2472052562" sldId="264"/>
            <ac:spMk id="32" creationId="{081E4A58-353D-44AE-B2FC-2A74E2E400F7}"/>
          </ac:spMkLst>
        </pc:spChg>
        <pc:spChg chg="add">
          <ac:chgData name="Hritz, Elsa" userId="6c72e762-5a35-4592-8529-b24b033225f6" providerId="ADAL" clId="{8E60A32F-69B4-40F9-BBA6-6FA02A296F36}" dt="2025-02-19T02:04:24.535" v="3876" actId="26606"/>
          <ac:spMkLst>
            <pc:docMk/>
            <pc:sldMk cId="2472052562" sldId="264"/>
            <ac:spMk id="36" creationId="{21A75659-5A6F-4F77-9679-678A00B9D8DC}"/>
          </ac:spMkLst>
        </pc:spChg>
        <pc:spChg chg="add">
          <ac:chgData name="Hritz, Elsa" userId="6c72e762-5a35-4592-8529-b24b033225f6" providerId="ADAL" clId="{8E60A32F-69B4-40F9-BBA6-6FA02A296F36}" dt="2025-02-19T02:04:24.535" v="3876" actId="26606"/>
          <ac:spMkLst>
            <pc:docMk/>
            <pc:sldMk cId="2472052562" sldId="264"/>
            <ac:spMk id="38" creationId="{E30A3A45-140E-431E-AED0-07EF836310B3}"/>
          </ac:spMkLst>
        </pc:spChg>
        <pc:spChg chg="add">
          <ac:chgData name="Hritz, Elsa" userId="6c72e762-5a35-4592-8529-b24b033225f6" providerId="ADAL" clId="{8E60A32F-69B4-40F9-BBA6-6FA02A296F36}" dt="2025-02-19T02:04:24.535" v="3876" actId="26606"/>
          <ac:spMkLst>
            <pc:docMk/>
            <pc:sldMk cId="2472052562" sldId="264"/>
            <ac:spMk id="40" creationId="{55D4142C-5077-457F-A6AD-3FECFDB39685}"/>
          </ac:spMkLst>
        </pc:spChg>
        <pc:spChg chg="add">
          <ac:chgData name="Hritz, Elsa" userId="6c72e762-5a35-4592-8529-b24b033225f6" providerId="ADAL" clId="{8E60A32F-69B4-40F9-BBA6-6FA02A296F36}" dt="2025-02-19T02:04:24.535" v="3876" actId="26606"/>
          <ac:spMkLst>
            <pc:docMk/>
            <pc:sldMk cId="2472052562" sldId="264"/>
            <ac:spMk id="42" creationId="{7A5F0580-5EE9-419F-96EE-B6529EF6E7D0}"/>
          </ac:spMkLst>
        </pc:spChg>
        <pc:picChg chg="add mod">
          <ac:chgData name="Hritz, Elsa" userId="6c72e762-5a35-4592-8529-b24b033225f6" providerId="ADAL" clId="{8E60A32F-69B4-40F9-BBA6-6FA02A296F36}" dt="2025-02-19T02:04:29.155" v="3877" actId="1076"/>
          <ac:picMkLst>
            <pc:docMk/>
            <pc:sldMk cId="2472052562" sldId="264"/>
            <ac:picMk id="14" creationId="{31971CBC-0326-7535-75F8-4FA2F94A0895}"/>
          </ac:picMkLst>
        </pc:picChg>
        <pc:cxnChg chg="add del">
          <ac:chgData name="Hritz, Elsa" userId="6c72e762-5a35-4592-8529-b24b033225f6" providerId="ADAL" clId="{8E60A32F-69B4-40F9-BBA6-6FA02A296F36}" dt="2025-02-18T23:27:13.603" v="1958" actId="26606"/>
          <ac:cxnSpMkLst>
            <pc:docMk/>
            <pc:sldMk cId="2472052562" sldId="264"/>
            <ac:cxnSpMk id="10" creationId="{EE504C98-6397-41C1-A8D8-2D9C4ED307E0}"/>
          </ac:cxnSpMkLst>
        </pc:cxnChg>
      </pc:sldChg>
      <pc:sldChg chg="addSp delSp modSp new mod setBg">
        <pc:chgData name="Hritz, Elsa" userId="6c72e762-5a35-4592-8529-b24b033225f6" providerId="ADAL" clId="{8E60A32F-69B4-40F9-BBA6-6FA02A296F36}" dt="2025-02-19T01:38:16.391" v="3317" actId="27636"/>
        <pc:sldMkLst>
          <pc:docMk/>
          <pc:sldMk cId="3235163672" sldId="265"/>
        </pc:sldMkLst>
        <pc:spChg chg="mod">
          <ac:chgData name="Hritz, Elsa" userId="6c72e762-5a35-4592-8529-b24b033225f6" providerId="ADAL" clId="{8E60A32F-69B4-40F9-BBA6-6FA02A296F36}" dt="2025-02-18T23:49:13.643" v="2068" actId="255"/>
          <ac:spMkLst>
            <pc:docMk/>
            <pc:sldMk cId="3235163672" sldId="265"/>
            <ac:spMk id="2" creationId="{B07E15B6-17B3-20CB-7C20-209E21684433}"/>
          </ac:spMkLst>
        </pc:spChg>
        <pc:spChg chg="mod">
          <ac:chgData name="Hritz, Elsa" userId="6c72e762-5a35-4592-8529-b24b033225f6" providerId="ADAL" clId="{8E60A32F-69B4-40F9-BBA6-6FA02A296F36}" dt="2025-02-19T01:38:16.391" v="3317" actId="27636"/>
          <ac:spMkLst>
            <pc:docMk/>
            <pc:sldMk cId="3235163672" sldId="265"/>
            <ac:spMk id="3" creationId="{A1A4FE57-1ECB-391B-B9A7-0FC18F51FED6}"/>
          </ac:spMkLst>
        </pc:spChg>
        <pc:spChg chg="add del">
          <ac:chgData name="Hritz, Elsa" userId="6c72e762-5a35-4592-8529-b24b033225f6" providerId="ADAL" clId="{8E60A32F-69B4-40F9-BBA6-6FA02A296F36}" dt="2025-02-18T23:48:21.045" v="2062" actId="26606"/>
          <ac:spMkLst>
            <pc:docMk/>
            <pc:sldMk cId="3235163672" sldId="265"/>
            <ac:spMk id="9" creationId="{21A75659-5A6F-4F77-9679-678A00B9D8DC}"/>
          </ac:spMkLst>
        </pc:spChg>
        <pc:spChg chg="add del">
          <ac:chgData name="Hritz, Elsa" userId="6c72e762-5a35-4592-8529-b24b033225f6" providerId="ADAL" clId="{8E60A32F-69B4-40F9-BBA6-6FA02A296F36}" dt="2025-02-18T23:48:21.045" v="2062" actId="26606"/>
          <ac:spMkLst>
            <pc:docMk/>
            <pc:sldMk cId="3235163672" sldId="265"/>
            <ac:spMk id="11" creationId="{E30A3A45-140E-431E-AED0-07EF836310B3}"/>
          </ac:spMkLst>
        </pc:spChg>
        <pc:spChg chg="add del">
          <ac:chgData name="Hritz, Elsa" userId="6c72e762-5a35-4592-8529-b24b033225f6" providerId="ADAL" clId="{8E60A32F-69B4-40F9-BBA6-6FA02A296F36}" dt="2025-02-18T23:48:21.045" v="2062" actId="26606"/>
          <ac:spMkLst>
            <pc:docMk/>
            <pc:sldMk cId="3235163672" sldId="265"/>
            <ac:spMk id="13" creationId="{55D4142C-5077-457F-A6AD-3FECFDB39685}"/>
          </ac:spMkLst>
        </pc:spChg>
        <pc:spChg chg="add del">
          <ac:chgData name="Hritz, Elsa" userId="6c72e762-5a35-4592-8529-b24b033225f6" providerId="ADAL" clId="{8E60A32F-69B4-40F9-BBA6-6FA02A296F36}" dt="2025-02-18T23:48:21.045" v="2062" actId="26606"/>
          <ac:spMkLst>
            <pc:docMk/>
            <pc:sldMk cId="3235163672" sldId="265"/>
            <ac:spMk id="15" creationId="{7A5F0580-5EE9-419F-96EE-B6529EF6E7D0}"/>
          </ac:spMkLst>
        </pc:spChg>
        <pc:spChg chg="add">
          <ac:chgData name="Hritz, Elsa" userId="6c72e762-5a35-4592-8529-b24b033225f6" providerId="ADAL" clId="{8E60A32F-69B4-40F9-BBA6-6FA02A296F36}" dt="2025-02-18T23:48:21.045" v="2062" actId="26606"/>
          <ac:spMkLst>
            <pc:docMk/>
            <pc:sldMk cId="3235163672" sldId="265"/>
            <ac:spMk id="20" creationId="{9AA72BD9-2C5A-4EDC-931F-5AA08EACA0F3}"/>
          </ac:spMkLst>
        </pc:spChg>
        <pc:spChg chg="add">
          <ac:chgData name="Hritz, Elsa" userId="6c72e762-5a35-4592-8529-b24b033225f6" providerId="ADAL" clId="{8E60A32F-69B4-40F9-BBA6-6FA02A296F36}" dt="2025-02-18T23:48:21.045" v="2062" actId="26606"/>
          <ac:spMkLst>
            <pc:docMk/>
            <pc:sldMk cId="3235163672" sldId="265"/>
            <ac:spMk id="22" creationId="{DD3981AC-7B61-4947-BCF3-F7AA7FA385B9}"/>
          </ac:spMkLst>
        </pc:spChg>
        <pc:spChg chg="add">
          <ac:chgData name="Hritz, Elsa" userId="6c72e762-5a35-4592-8529-b24b033225f6" providerId="ADAL" clId="{8E60A32F-69B4-40F9-BBA6-6FA02A296F36}" dt="2025-02-18T23:48:21.045" v="2062" actId="26606"/>
          <ac:spMkLst>
            <pc:docMk/>
            <pc:sldMk cId="3235163672" sldId="265"/>
            <ac:spMk id="24" creationId="{55D4142C-5077-457F-A6AD-3FECFDB39685}"/>
          </ac:spMkLst>
        </pc:spChg>
        <pc:spChg chg="add">
          <ac:chgData name="Hritz, Elsa" userId="6c72e762-5a35-4592-8529-b24b033225f6" providerId="ADAL" clId="{8E60A32F-69B4-40F9-BBA6-6FA02A296F36}" dt="2025-02-18T23:48:21.045" v="2062" actId="26606"/>
          <ac:spMkLst>
            <pc:docMk/>
            <pc:sldMk cId="3235163672" sldId="265"/>
            <ac:spMk id="26" creationId="{7A5F0580-5EE9-419F-96EE-B6529EF6E7D0}"/>
          </ac:spMkLst>
        </pc:spChg>
        <pc:picChg chg="add mod">
          <ac:chgData name="Hritz, Elsa" userId="6c72e762-5a35-4592-8529-b24b033225f6" providerId="ADAL" clId="{8E60A32F-69B4-40F9-BBA6-6FA02A296F36}" dt="2025-02-18T23:48:27.336" v="2063" actId="1076"/>
          <ac:picMkLst>
            <pc:docMk/>
            <pc:sldMk cId="3235163672" sldId="265"/>
            <ac:picMk id="5" creationId="{7C76D1DD-9AC8-AECF-8BA5-BC6A11F0D81B}"/>
          </ac:picMkLst>
        </pc:picChg>
      </pc:sldChg>
      <pc:sldChg chg="addSp delSp modSp new mod setBg">
        <pc:chgData name="Hritz, Elsa" userId="6c72e762-5a35-4592-8529-b24b033225f6" providerId="ADAL" clId="{8E60A32F-69B4-40F9-BBA6-6FA02A296F36}" dt="2025-02-19T01:40:55.418" v="3656" actId="20577"/>
        <pc:sldMkLst>
          <pc:docMk/>
          <pc:sldMk cId="194323034" sldId="266"/>
        </pc:sldMkLst>
        <pc:spChg chg="mod">
          <ac:chgData name="Hritz, Elsa" userId="6c72e762-5a35-4592-8529-b24b033225f6" providerId="ADAL" clId="{8E60A32F-69B4-40F9-BBA6-6FA02A296F36}" dt="2025-02-18T23:49:56.311" v="2073" actId="1076"/>
          <ac:spMkLst>
            <pc:docMk/>
            <pc:sldMk cId="194323034" sldId="266"/>
            <ac:spMk id="2" creationId="{F6B2DDD1-028B-42EC-DF81-71B9B8F700AC}"/>
          </ac:spMkLst>
        </pc:spChg>
        <pc:spChg chg="del mod">
          <ac:chgData name="Hritz, Elsa" userId="6c72e762-5a35-4592-8529-b24b033225f6" providerId="ADAL" clId="{8E60A32F-69B4-40F9-BBA6-6FA02A296F36}" dt="2025-02-18T23:43:50.164" v="2049" actId="26606"/>
          <ac:spMkLst>
            <pc:docMk/>
            <pc:sldMk cId="194323034" sldId="266"/>
            <ac:spMk id="3" creationId="{F3CCF11F-3DB4-0635-215E-A078B4045270}"/>
          </ac:spMkLst>
        </pc:spChg>
        <pc:spChg chg="add mod">
          <ac:chgData name="Hritz, Elsa" userId="6c72e762-5a35-4592-8529-b24b033225f6" providerId="ADAL" clId="{8E60A32F-69B4-40F9-BBA6-6FA02A296F36}" dt="2025-02-19T01:40:55.418" v="3656" actId="20577"/>
          <ac:spMkLst>
            <pc:docMk/>
            <pc:sldMk cId="194323034" sldId="266"/>
            <ac:spMk id="4" creationId="{1D91C288-D10B-B812-6750-05EE71649CE4}"/>
          </ac:spMkLst>
        </pc:spChg>
        <pc:spChg chg="add del">
          <ac:chgData name="Hritz, Elsa" userId="6c72e762-5a35-4592-8529-b24b033225f6" providerId="ADAL" clId="{8E60A32F-69B4-40F9-BBA6-6FA02A296F36}" dt="2025-02-18T23:45:00.150" v="2056" actId="26606"/>
          <ac:spMkLst>
            <pc:docMk/>
            <pc:sldMk cId="194323034" sldId="266"/>
            <ac:spMk id="11" creationId="{68CD2EFB-78C2-4C6E-A6B9-4ED12FAD5B99}"/>
          </ac:spMkLst>
        </pc:spChg>
        <pc:spChg chg="add del">
          <ac:chgData name="Hritz, Elsa" userId="6c72e762-5a35-4592-8529-b24b033225f6" providerId="ADAL" clId="{8E60A32F-69B4-40F9-BBA6-6FA02A296F36}" dt="2025-02-18T23:45:00.150" v="2056" actId="26606"/>
          <ac:spMkLst>
            <pc:docMk/>
            <pc:sldMk cId="194323034" sldId="266"/>
            <ac:spMk id="12" creationId="{C8320351-9FA2-4A26-885B-BB8F3E4902D2}"/>
          </ac:spMkLst>
        </pc:spChg>
        <pc:spChg chg="add del">
          <ac:chgData name="Hritz, Elsa" userId="6c72e762-5a35-4592-8529-b24b033225f6" providerId="ADAL" clId="{8E60A32F-69B4-40F9-BBA6-6FA02A296F36}" dt="2025-02-18T23:45:00.132" v="2055" actId="26606"/>
          <ac:spMkLst>
            <pc:docMk/>
            <pc:sldMk cId="194323034" sldId="266"/>
            <ac:spMk id="18" creationId="{A8384FB5-9ADC-4DDC-881B-597D56F5B15D}"/>
          </ac:spMkLst>
        </pc:spChg>
        <pc:spChg chg="add del">
          <ac:chgData name="Hritz, Elsa" userId="6c72e762-5a35-4592-8529-b24b033225f6" providerId="ADAL" clId="{8E60A32F-69B4-40F9-BBA6-6FA02A296F36}" dt="2025-02-18T23:45:00.132" v="2055" actId="26606"/>
          <ac:spMkLst>
            <pc:docMk/>
            <pc:sldMk cId="194323034" sldId="266"/>
            <ac:spMk id="20" creationId="{1199E1B1-A8C0-4FE8-A5A8-1CB41D69F857}"/>
          </ac:spMkLst>
        </pc:spChg>
        <pc:spChg chg="add del">
          <ac:chgData name="Hritz, Elsa" userId="6c72e762-5a35-4592-8529-b24b033225f6" providerId="ADAL" clId="{8E60A32F-69B4-40F9-BBA6-6FA02A296F36}" dt="2025-02-18T23:45:00.132" v="2055" actId="26606"/>
          <ac:spMkLst>
            <pc:docMk/>
            <pc:sldMk cId="194323034" sldId="266"/>
            <ac:spMk id="22" creationId="{84A8DE83-DE75-4B41-9DB4-A7EC0B0DEC0B}"/>
          </ac:spMkLst>
        </pc:spChg>
        <pc:spChg chg="add del">
          <ac:chgData name="Hritz, Elsa" userId="6c72e762-5a35-4592-8529-b24b033225f6" providerId="ADAL" clId="{8E60A32F-69B4-40F9-BBA6-6FA02A296F36}" dt="2025-02-18T23:45:00.132" v="2055" actId="26606"/>
          <ac:spMkLst>
            <pc:docMk/>
            <pc:sldMk cId="194323034" sldId="266"/>
            <ac:spMk id="24" creationId="{A7009A0A-BEF5-4EAC-AF15-E4F9F002E239}"/>
          </ac:spMkLst>
        </pc:spChg>
        <pc:spChg chg="add del">
          <ac:chgData name="Hritz, Elsa" userId="6c72e762-5a35-4592-8529-b24b033225f6" providerId="ADAL" clId="{8E60A32F-69B4-40F9-BBA6-6FA02A296F36}" dt="2025-02-18T23:49:33.793" v="2069" actId="26606"/>
          <ac:spMkLst>
            <pc:docMk/>
            <pc:sldMk cId="194323034" sldId="266"/>
            <ac:spMk id="26" creationId="{22A397E7-BF60-45B2-84C7-B074B76C37A7}"/>
          </ac:spMkLst>
        </pc:spChg>
        <pc:spChg chg="add del">
          <ac:chgData name="Hritz, Elsa" userId="6c72e762-5a35-4592-8529-b24b033225f6" providerId="ADAL" clId="{8E60A32F-69B4-40F9-BBA6-6FA02A296F36}" dt="2025-02-18T23:49:33.793" v="2069" actId="26606"/>
          <ac:spMkLst>
            <pc:docMk/>
            <pc:sldMk cId="194323034" sldId="266"/>
            <ac:spMk id="27" creationId="{890DEF05-784E-4B61-89E4-04C4ECF4E5A0}"/>
          </ac:spMkLst>
        </pc:spChg>
        <pc:spChg chg="add">
          <ac:chgData name="Hritz, Elsa" userId="6c72e762-5a35-4592-8529-b24b033225f6" providerId="ADAL" clId="{8E60A32F-69B4-40F9-BBA6-6FA02A296F36}" dt="2025-02-18T23:49:33.793" v="2069" actId="26606"/>
          <ac:spMkLst>
            <pc:docMk/>
            <pc:sldMk cId="194323034" sldId="266"/>
            <ac:spMk id="33" creationId="{55666830-9A19-4E01-8505-D6C7F9AC5665}"/>
          </ac:spMkLst>
        </pc:spChg>
        <pc:spChg chg="add">
          <ac:chgData name="Hritz, Elsa" userId="6c72e762-5a35-4592-8529-b24b033225f6" providerId="ADAL" clId="{8E60A32F-69B4-40F9-BBA6-6FA02A296F36}" dt="2025-02-18T23:49:33.793" v="2069" actId="26606"/>
          <ac:spMkLst>
            <pc:docMk/>
            <pc:sldMk cId="194323034" sldId="266"/>
            <ac:spMk id="35" creationId="{AE9FC877-7FB6-4D22-9988-35420644E202}"/>
          </ac:spMkLst>
        </pc:spChg>
        <pc:spChg chg="add">
          <ac:chgData name="Hritz, Elsa" userId="6c72e762-5a35-4592-8529-b24b033225f6" providerId="ADAL" clId="{8E60A32F-69B4-40F9-BBA6-6FA02A296F36}" dt="2025-02-18T23:49:33.793" v="2069" actId="26606"/>
          <ac:spMkLst>
            <pc:docMk/>
            <pc:sldMk cId="194323034" sldId="266"/>
            <ac:spMk id="37" creationId="{E41809D1-F12E-46BB-B804-5F209D325E8B}"/>
          </ac:spMkLst>
        </pc:spChg>
        <pc:spChg chg="add">
          <ac:chgData name="Hritz, Elsa" userId="6c72e762-5a35-4592-8529-b24b033225f6" providerId="ADAL" clId="{8E60A32F-69B4-40F9-BBA6-6FA02A296F36}" dt="2025-02-18T23:49:33.793" v="2069" actId="26606"/>
          <ac:spMkLst>
            <pc:docMk/>
            <pc:sldMk cId="194323034" sldId="266"/>
            <ac:spMk id="39" creationId="{AF2F604E-43BE-4DC3-B983-E071523364F8}"/>
          </ac:spMkLst>
        </pc:spChg>
        <pc:spChg chg="add">
          <ac:chgData name="Hritz, Elsa" userId="6c72e762-5a35-4592-8529-b24b033225f6" providerId="ADAL" clId="{8E60A32F-69B4-40F9-BBA6-6FA02A296F36}" dt="2025-02-18T23:49:33.793" v="2069" actId="26606"/>
          <ac:spMkLst>
            <pc:docMk/>
            <pc:sldMk cId="194323034" sldId="266"/>
            <ac:spMk id="41" creationId="{08C9B587-E65E-4B52-B37C-ABEBB6E87928}"/>
          </ac:spMkLst>
        </pc:spChg>
        <pc:picChg chg="add del">
          <ac:chgData name="Hritz, Elsa" userId="6c72e762-5a35-4592-8529-b24b033225f6" providerId="ADAL" clId="{8E60A32F-69B4-40F9-BBA6-6FA02A296F36}" dt="2025-02-18T23:43:50.143" v="2048" actId="26606"/>
          <ac:picMkLst>
            <pc:docMk/>
            <pc:sldMk cId="194323034" sldId="266"/>
            <ac:picMk id="5" creationId="{1E469DAE-C81C-9B5E-EF62-DBF8935EA6BB}"/>
          </ac:picMkLst>
        </pc:picChg>
        <pc:picChg chg="add mod ord">
          <ac:chgData name="Hritz, Elsa" userId="6c72e762-5a35-4592-8529-b24b033225f6" providerId="ADAL" clId="{8E60A32F-69B4-40F9-BBA6-6FA02A296F36}" dt="2025-02-18T23:49:33.793" v="2069" actId="26606"/>
          <ac:picMkLst>
            <pc:docMk/>
            <pc:sldMk cId="194323034" sldId="266"/>
            <ac:picMk id="13" creationId="{4898A9C6-46D9-5090-A1A0-2221C3DBE90A}"/>
          </ac:picMkLst>
        </pc:picChg>
        <pc:cxnChg chg="add del">
          <ac:chgData name="Hritz, Elsa" userId="6c72e762-5a35-4592-8529-b24b033225f6" providerId="ADAL" clId="{8E60A32F-69B4-40F9-BBA6-6FA02A296F36}" dt="2025-02-18T23:43:50.143" v="2048" actId="26606"/>
          <ac:cxnSpMkLst>
            <pc:docMk/>
            <pc:sldMk cId="194323034" sldId="266"/>
            <ac:cxnSpMk id="9" creationId="{1503BFE4-729B-D9D0-C17B-501E6AF1127A}"/>
          </ac:cxnSpMkLst>
        </pc:cxnChg>
        <pc:cxnChg chg="add del">
          <ac:chgData name="Hritz, Elsa" userId="6c72e762-5a35-4592-8529-b24b033225f6" providerId="ADAL" clId="{8E60A32F-69B4-40F9-BBA6-6FA02A296F36}" dt="2025-02-18T23:49:33.793" v="2069" actId="26606"/>
          <ac:cxnSpMkLst>
            <pc:docMk/>
            <pc:sldMk cId="194323034" sldId="266"/>
            <ac:cxnSpMk id="28" creationId="{C41BAEC7-F7B0-4224-8B18-8F74B7D87F0B}"/>
          </ac:cxnSpMkLst>
        </pc:cxnChg>
      </pc:sldChg>
      <pc:sldChg chg="addSp modSp new mod setBg">
        <pc:chgData name="Hritz, Elsa" userId="6c72e762-5a35-4592-8529-b24b033225f6" providerId="ADAL" clId="{8E60A32F-69B4-40F9-BBA6-6FA02A296F36}" dt="2025-02-19T02:01:02.117" v="3872" actId="2711"/>
        <pc:sldMkLst>
          <pc:docMk/>
          <pc:sldMk cId="431745113" sldId="267"/>
        </pc:sldMkLst>
        <pc:spChg chg="mod">
          <ac:chgData name="Hritz, Elsa" userId="6c72e762-5a35-4592-8529-b24b033225f6" providerId="ADAL" clId="{8E60A32F-69B4-40F9-BBA6-6FA02A296F36}" dt="2025-02-19T02:00:54.217" v="3871" actId="2711"/>
          <ac:spMkLst>
            <pc:docMk/>
            <pc:sldMk cId="431745113" sldId="267"/>
            <ac:spMk id="2" creationId="{7B26946B-FAA9-82C8-540E-FB8916F83C96}"/>
          </ac:spMkLst>
        </pc:spChg>
        <pc:spChg chg="mod">
          <ac:chgData name="Hritz, Elsa" userId="6c72e762-5a35-4592-8529-b24b033225f6" providerId="ADAL" clId="{8E60A32F-69B4-40F9-BBA6-6FA02A296F36}" dt="2025-02-19T02:01:02.117" v="3872" actId="2711"/>
          <ac:spMkLst>
            <pc:docMk/>
            <pc:sldMk cId="431745113" sldId="267"/>
            <ac:spMk id="3" creationId="{C33C0F62-A658-3CA6-24F0-CD4DA2CE313B}"/>
          </ac:spMkLst>
        </pc:spChg>
        <pc:spChg chg="add mod ord">
          <ac:chgData name="Hritz, Elsa" userId="6c72e762-5a35-4592-8529-b24b033225f6" providerId="ADAL" clId="{8E60A32F-69B4-40F9-BBA6-6FA02A296F36}" dt="2025-02-19T01:59:13.805" v="3862" actId="14100"/>
          <ac:spMkLst>
            <pc:docMk/>
            <pc:sldMk cId="431745113" sldId="267"/>
            <ac:spMk id="6" creationId="{25F49875-86CA-2798-163C-FB388A74A3DC}"/>
          </ac:spMkLst>
        </pc:spChg>
        <pc:spChg chg="add">
          <ac:chgData name="Hritz, Elsa" userId="6c72e762-5a35-4592-8529-b24b033225f6" providerId="ADAL" clId="{8E60A32F-69B4-40F9-BBA6-6FA02A296F36}" dt="2025-02-19T01:53:58.193" v="3841" actId="26606"/>
          <ac:spMkLst>
            <pc:docMk/>
            <pc:sldMk cId="431745113" sldId="267"/>
            <ac:spMk id="8" creationId="{A7AE9375-4664-4DB2-922D-2782A6E439AC}"/>
          </ac:spMkLst>
        </pc:spChg>
        <pc:spChg chg="add">
          <ac:chgData name="Hritz, Elsa" userId="6c72e762-5a35-4592-8529-b24b033225f6" providerId="ADAL" clId="{8E60A32F-69B4-40F9-BBA6-6FA02A296F36}" dt="2025-02-19T01:53:58.193" v="3841" actId="26606"/>
          <ac:spMkLst>
            <pc:docMk/>
            <pc:sldMk cId="431745113" sldId="267"/>
            <ac:spMk id="12" creationId="{9DD005C1-8C51-42D6-9BEE-B9B83849743D}"/>
          </ac:spMkLst>
        </pc:spChg>
        <pc:picChg chg="add mod ord">
          <ac:chgData name="Hritz, Elsa" userId="6c72e762-5a35-4592-8529-b24b033225f6" providerId="ADAL" clId="{8E60A32F-69B4-40F9-BBA6-6FA02A296F36}" dt="2025-02-19T02:00:14.430" v="3868" actId="1076"/>
          <ac:picMkLst>
            <pc:docMk/>
            <pc:sldMk cId="431745113" sldId="267"/>
            <ac:picMk id="5" creationId="{4FE502E4-0CB0-0AE4-A5A4-3635C622879A}"/>
          </ac:picMkLst>
        </pc:picChg>
        <pc:cxnChg chg="add">
          <ac:chgData name="Hritz, Elsa" userId="6c72e762-5a35-4592-8529-b24b033225f6" providerId="ADAL" clId="{8E60A32F-69B4-40F9-BBA6-6FA02A296F36}" dt="2025-02-19T01:53:58.193" v="3841" actId="26606"/>
          <ac:cxnSpMkLst>
            <pc:docMk/>
            <pc:sldMk cId="431745113" sldId="267"/>
            <ac:cxnSpMk id="10" creationId="{EE504C98-6397-41C1-A8D8-2D9C4ED307E0}"/>
          </ac:cxnSpMkLst>
        </pc:cxnChg>
      </pc:sldChg>
      <pc:sldChg chg="addSp delSp modSp new mod">
        <pc:chgData name="Hritz, Elsa" userId="6c72e762-5a35-4592-8529-b24b033225f6" providerId="ADAL" clId="{8E60A32F-69B4-40F9-BBA6-6FA02A296F36}" dt="2025-02-19T02:23:06.534" v="3886" actId="1076"/>
        <pc:sldMkLst>
          <pc:docMk/>
          <pc:sldMk cId="1512275870" sldId="268"/>
        </pc:sldMkLst>
        <pc:spChg chg="mod">
          <ac:chgData name="Hritz, Elsa" userId="6c72e762-5a35-4592-8529-b24b033225f6" providerId="ADAL" clId="{8E60A32F-69B4-40F9-BBA6-6FA02A296F36}" dt="2025-02-19T02:00:36.799" v="3870" actId="1076"/>
          <ac:spMkLst>
            <pc:docMk/>
            <pc:sldMk cId="1512275870" sldId="268"/>
            <ac:spMk id="2" creationId="{4C11472F-840E-F0AD-E450-861C687D7BA0}"/>
          </ac:spMkLst>
        </pc:spChg>
        <pc:spChg chg="del">
          <ac:chgData name="Hritz, Elsa" userId="6c72e762-5a35-4592-8529-b24b033225f6" providerId="ADAL" clId="{8E60A32F-69B4-40F9-BBA6-6FA02A296F36}" dt="2025-02-19T00:31:12.711" v="2749"/>
          <ac:spMkLst>
            <pc:docMk/>
            <pc:sldMk cId="1512275870" sldId="268"/>
            <ac:spMk id="3" creationId="{032D84CC-0246-5BC7-0270-05268B51AD1C}"/>
          </ac:spMkLst>
        </pc:spChg>
        <pc:spChg chg="add">
          <ac:chgData name="Hritz, Elsa" userId="6c72e762-5a35-4592-8529-b24b033225f6" providerId="ADAL" clId="{8E60A32F-69B4-40F9-BBA6-6FA02A296F36}" dt="2025-02-19T00:31:33.759" v="2753"/>
          <ac:spMkLst>
            <pc:docMk/>
            <pc:sldMk cId="1512275870" sldId="268"/>
            <ac:spMk id="5" creationId="{9D5AE5DA-F901-E4E2-08C4-9073513CE78D}"/>
          </ac:spMkLst>
        </pc:spChg>
        <pc:spChg chg="add del mod">
          <ac:chgData name="Hritz, Elsa" userId="6c72e762-5a35-4592-8529-b24b033225f6" providerId="ADAL" clId="{8E60A32F-69B4-40F9-BBA6-6FA02A296F36}" dt="2025-02-19T01:14:02.517" v="2765"/>
          <ac:spMkLst>
            <pc:docMk/>
            <pc:sldMk cId="1512275870" sldId="268"/>
            <ac:spMk id="7" creationId="{40F94CDC-4CD6-B8F7-4FA3-7F7ADB4A55A6}"/>
          </ac:spMkLst>
        </pc:spChg>
        <pc:spChg chg="add mod">
          <ac:chgData name="Hritz, Elsa" userId="6c72e762-5a35-4592-8529-b24b033225f6" providerId="ADAL" clId="{8E60A32F-69B4-40F9-BBA6-6FA02A296F36}" dt="2025-02-19T01:20:21.880" v="2851" actId="2711"/>
          <ac:spMkLst>
            <pc:docMk/>
            <pc:sldMk cId="1512275870" sldId="268"/>
            <ac:spMk id="8" creationId="{7AF3353C-9DA9-26E9-A536-90A888E99599}"/>
          </ac:spMkLst>
        </pc:spChg>
        <pc:spChg chg="add">
          <ac:chgData name="Hritz, Elsa" userId="6c72e762-5a35-4592-8529-b24b033225f6" providerId="ADAL" clId="{8E60A32F-69B4-40F9-BBA6-6FA02A296F36}" dt="2025-02-19T02:22:26.891" v="3878"/>
          <ac:spMkLst>
            <pc:docMk/>
            <pc:sldMk cId="1512275870" sldId="268"/>
            <ac:spMk id="9" creationId="{BBDF51CA-43E5-614E-84A5-F4FC3ED4DDF1}"/>
          </ac:spMkLst>
        </pc:spChg>
        <pc:spChg chg="add del mod">
          <ac:chgData name="Hritz, Elsa" userId="6c72e762-5a35-4592-8529-b24b033225f6" providerId="ADAL" clId="{8E60A32F-69B4-40F9-BBA6-6FA02A296F36}" dt="2025-02-19T02:22:49.511" v="3882" actId="21"/>
          <ac:spMkLst>
            <pc:docMk/>
            <pc:sldMk cId="1512275870" sldId="268"/>
            <ac:spMk id="12" creationId="{1F157219-3110-7F24-D1F8-4780AA2714FE}"/>
          </ac:spMkLst>
        </pc:spChg>
        <pc:picChg chg="add del mod">
          <ac:chgData name="Hritz, Elsa" userId="6c72e762-5a35-4592-8529-b24b033225f6" providerId="ADAL" clId="{8E60A32F-69B4-40F9-BBA6-6FA02A296F36}" dt="2025-02-19T02:22:31.806" v="3880" actId="21"/>
          <ac:picMkLst>
            <pc:docMk/>
            <pc:sldMk cId="1512275870" sldId="268"/>
            <ac:picMk id="4" creationId="{DBFA6285-BCDC-E503-0009-544F1985F1C2}"/>
          </ac:picMkLst>
        </pc:picChg>
        <pc:picChg chg="add mod">
          <ac:chgData name="Hritz, Elsa" userId="6c72e762-5a35-4592-8529-b24b033225f6" providerId="ADAL" clId="{8E60A32F-69B4-40F9-BBA6-6FA02A296F36}" dt="2025-02-19T00:44:54.978" v="2762" actId="1076"/>
          <ac:picMkLst>
            <pc:docMk/>
            <pc:sldMk cId="1512275870" sldId="268"/>
            <ac:picMk id="6" creationId="{EDA3C0C6-C7C6-7318-C33D-83270A052FFB}"/>
          </ac:picMkLst>
        </pc:picChg>
        <pc:picChg chg="add mod">
          <ac:chgData name="Hritz, Elsa" userId="6c72e762-5a35-4592-8529-b24b033225f6" providerId="ADAL" clId="{8E60A32F-69B4-40F9-BBA6-6FA02A296F36}" dt="2025-02-19T02:23:06.534" v="3886" actId="1076"/>
          <ac:picMkLst>
            <pc:docMk/>
            <pc:sldMk cId="1512275870" sldId="268"/>
            <ac:picMk id="10" creationId="{8B99321B-D0B8-4F5A-92FE-34B0ECC1F756}"/>
          </ac:picMkLst>
        </pc:picChg>
      </pc:sldChg>
      <pc:sldChg chg="new del">
        <pc:chgData name="Hritz, Elsa" userId="6c72e762-5a35-4592-8529-b24b033225f6" providerId="ADAL" clId="{8E60A32F-69B4-40F9-BBA6-6FA02A296F36}" dt="2025-02-19T01:59:59.579" v="3866" actId="2696"/>
        <pc:sldMkLst>
          <pc:docMk/>
          <pc:sldMk cId="4223853023"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5C76-FF6B-0DD5-EB99-5F401FF80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699623-9A97-9E9E-0D1A-5BDB7DD98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13945-A768-BEBB-419E-DFA895539696}"/>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B77F045E-28E6-F460-270D-C1EAFE7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DBBC1-9D1F-FF22-430A-577DD4077D7C}"/>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426369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6E12-3952-3737-CF98-EC2204175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014EEC-49FA-1EF1-5B0E-97559C829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95C80-5C0B-3BA6-B10B-4F23A368DC63}"/>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D5CB9306-9DA5-FE84-68EB-AA95AF511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399C4-8B6A-15E5-E757-931FDF36AC99}"/>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390138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58610-CB15-0512-8AAE-F2A5F9511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108A8-2188-508D-F2EB-4801E126A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E2433-4916-38FC-5E0F-CD23A9879B34}"/>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F23E82E8-63FB-6125-7B04-9319F8166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4388F-BAB4-8CC6-ACD2-2E2E019DDB05}"/>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161863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501B-1F28-1332-F7F5-9961111DC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F42B3-7B51-71E3-54C8-2688B3851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FC38-5976-434C-D823-73B6FC060519}"/>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81C94003-7C75-650D-4AF6-862404965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E2C98-F20E-AB12-5212-DEA05A46886B}"/>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266239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A116-1A66-16CC-9FC5-C2E658B5B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CBA741-8471-FD85-D080-8EFB65AADE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FA182-A39F-C8EA-0C42-FBDD69AFC14F}"/>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4956D7AE-CF29-1F3B-6C5C-F15C66B6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E74-D7C0-62F8-ED66-1FE463101159}"/>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244718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9D97-996B-A0DD-F848-D34B07C21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3C525-4963-0248-B67E-91FE529D9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FCAA6-DBF8-4469-064F-DD63561800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D0E94-0D62-5DC6-637A-3417C4E3D1A1}"/>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6" name="Footer Placeholder 5">
            <a:extLst>
              <a:ext uri="{FF2B5EF4-FFF2-40B4-BE49-F238E27FC236}">
                <a16:creationId xmlns:a16="http://schemas.microsoft.com/office/drawing/2014/main" id="{E6797424-0888-171B-D5F4-B9592F3C3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0B247-E5BB-C102-9C41-7263F8950B55}"/>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96919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2270-DC06-017A-F785-A6B7CEFA9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445F19-A0F1-E91D-948E-52D7DFB7D2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F6ACE-D1B2-6F53-581D-BEB26D4F3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D4CC09-816F-BE10-5149-F58A54EF2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10AC4-4415-EDB7-2F6A-5F361463E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125AC9-DF83-CB98-D689-4AEEE4961186}"/>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8" name="Footer Placeholder 7">
            <a:extLst>
              <a:ext uri="{FF2B5EF4-FFF2-40B4-BE49-F238E27FC236}">
                <a16:creationId xmlns:a16="http://schemas.microsoft.com/office/drawing/2014/main" id="{E4A8BAAA-8376-B332-F8D5-1718DA551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6373A1-A03E-56DF-4107-68DD171DBEBA}"/>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274385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4419-9EFF-EDC4-66C5-56D1E8A42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B99C6-3293-50C5-A3B7-42AC70C92C18}"/>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4" name="Footer Placeholder 3">
            <a:extLst>
              <a:ext uri="{FF2B5EF4-FFF2-40B4-BE49-F238E27FC236}">
                <a16:creationId xmlns:a16="http://schemas.microsoft.com/office/drawing/2014/main" id="{A8F120AC-50E0-6D2A-FE3F-247E56F163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1DD3A5-845A-2E6C-9F0F-1531E7D4481D}"/>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225619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F24B4-0997-011C-E64E-9DBFD02DEF5E}"/>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3" name="Footer Placeholder 2">
            <a:extLst>
              <a:ext uri="{FF2B5EF4-FFF2-40B4-BE49-F238E27FC236}">
                <a16:creationId xmlns:a16="http://schemas.microsoft.com/office/drawing/2014/main" id="{50660EA2-6B83-4D0A-4979-12157E2903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26B35A-8DF4-4C31-8BFC-154960BBDF73}"/>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334663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C75-BB4B-762C-F03B-8E96F9992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DFA12-B2C3-5EFC-B032-961D85937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63A07C-BC67-74EC-2555-CFBCCE0B0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C2EE8-9B6F-532B-776F-AF08A681F962}"/>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6" name="Footer Placeholder 5">
            <a:extLst>
              <a:ext uri="{FF2B5EF4-FFF2-40B4-BE49-F238E27FC236}">
                <a16:creationId xmlns:a16="http://schemas.microsoft.com/office/drawing/2014/main" id="{8C8BCF99-E924-D7B8-85D9-5DB8E791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51FF6-22DF-56EE-0016-F7B828CF9A66}"/>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141616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E236-F732-F0E3-202E-23A871890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661E7-211C-37FD-201F-13F205F93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65161-0BEB-8339-418D-B889813F8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F2161-57A0-E8F1-57A7-A7FF361D75C5}"/>
              </a:ext>
            </a:extLst>
          </p:cNvPr>
          <p:cNvSpPr>
            <a:spLocks noGrp="1"/>
          </p:cNvSpPr>
          <p:nvPr>
            <p:ph type="dt" sz="half" idx="10"/>
          </p:nvPr>
        </p:nvSpPr>
        <p:spPr/>
        <p:txBody>
          <a:bodyPr/>
          <a:lstStyle/>
          <a:p>
            <a:fld id="{D7B697B8-3CDF-4731-AC4D-10F644889BBD}" type="datetimeFigureOut">
              <a:rPr lang="en-US" smtClean="0"/>
              <a:t>2/18/2025</a:t>
            </a:fld>
            <a:endParaRPr lang="en-US"/>
          </a:p>
        </p:txBody>
      </p:sp>
      <p:sp>
        <p:nvSpPr>
          <p:cNvPr id="6" name="Footer Placeholder 5">
            <a:extLst>
              <a:ext uri="{FF2B5EF4-FFF2-40B4-BE49-F238E27FC236}">
                <a16:creationId xmlns:a16="http://schemas.microsoft.com/office/drawing/2014/main" id="{D3D2EC42-3E83-32F7-B8BB-984F15AA1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15170-E6DD-BA5F-C70F-8DD25BFC6890}"/>
              </a:ext>
            </a:extLst>
          </p:cNvPr>
          <p:cNvSpPr>
            <a:spLocks noGrp="1"/>
          </p:cNvSpPr>
          <p:nvPr>
            <p:ph type="sldNum" sz="quarter" idx="12"/>
          </p:nvPr>
        </p:nvSpPr>
        <p:spPr/>
        <p:txBody>
          <a:bodyPr/>
          <a:lstStyle/>
          <a:p>
            <a:fld id="{177284FB-DD7E-4027-9AC8-9C79A71A2717}" type="slidenum">
              <a:rPr lang="en-US" smtClean="0"/>
              <a:t>‹#›</a:t>
            </a:fld>
            <a:endParaRPr lang="en-US"/>
          </a:p>
        </p:txBody>
      </p:sp>
    </p:spTree>
    <p:extLst>
      <p:ext uri="{BB962C8B-B14F-4D97-AF65-F5344CB8AC3E}">
        <p14:creationId xmlns:p14="http://schemas.microsoft.com/office/powerpoint/2010/main" val="83186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0725D-ADE8-1545-348A-BD5C8ADE7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C340C-ADF7-E3EC-AAF0-23C295F19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D4526-5D20-DD51-7927-DB1BD45E1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B697B8-3CDF-4731-AC4D-10F644889BBD}" type="datetimeFigureOut">
              <a:rPr lang="en-US" smtClean="0"/>
              <a:t>2/18/2025</a:t>
            </a:fld>
            <a:endParaRPr lang="en-US"/>
          </a:p>
        </p:txBody>
      </p:sp>
      <p:sp>
        <p:nvSpPr>
          <p:cNvPr id="5" name="Footer Placeholder 4">
            <a:extLst>
              <a:ext uri="{FF2B5EF4-FFF2-40B4-BE49-F238E27FC236}">
                <a16:creationId xmlns:a16="http://schemas.microsoft.com/office/drawing/2014/main" id="{32A08879-9F6D-2647-7FDE-55C56991C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B5EABA-E5D3-8E9E-A82F-416C41D0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7284FB-DD7E-4027-9AC8-9C79A71A2717}" type="slidenum">
              <a:rPr lang="en-US" smtClean="0"/>
              <a:t>‹#›</a:t>
            </a:fld>
            <a:endParaRPr lang="en-US"/>
          </a:p>
        </p:txBody>
      </p:sp>
    </p:spTree>
    <p:extLst>
      <p:ext uri="{BB962C8B-B14F-4D97-AF65-F5344CB8AC3E}">
        <p14:creationId xmlns:p14="http://schemas.microsoft.com/office/powerpoint/2010/main" val="3095607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allpaperflare.com/red-and-white-coupe-at-the-road-lancia-marlboro-race-car-on-road-near-tree-covered-hill-wallpaper-zmqga"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llpaperflare.com/white-formula-one-formula-1-felipe-massa-race-cars-vehicle-wallpaper-hiirp"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Ferrari_racing_car.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search?wallpaper=F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utoworldnotes.blogspot.com/2012/12/race-calendar-2013-formula-1-at-red.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Racecar parked on the tracks">
            <a:extLst>
              <a:ext uri="{FF2B5EF4-FFF2-40B4-BE49-F238E27FC236}">
                <a16:creationId xmlns:a16="http://schemas.microsoft.com/office/drawing/2014/main" id="{AA873A54-D35D-3EF1-89DF-FC44C661AEEB}"/>
              </a:ext>
            </a:extLst>
          </p:cNvPr>
          <p:cNvPicPr>
            <a:picLocks noChangeAspect="1"/>
          </p:cNvPicPr>
          <p:nvPr/>
        </p:nvPicPr>
        <p:blipFill>
          <a:blip r:embed="rId2">
            <a:alphaModFix amt="40000"/>
          </a:blip>
          <a:srcRect t="13043" b="4840"/>
          <a:stretch/>
        </p:blipFill>
        <p:spPr>
          <a:xfrm>
            <a:off x="20" y="10"/>
            <a:ext cx="12191980" cy="6857990"/>
          </a:xfrm>
          <a:prstGeom prst="rect">
            <a:avLst/>
          </a:prstGeom>
        </p:spPr>
      </p:pic>
      <p:sp>
        <p:nvSpPr>
          <p:cNvPr id="4" name="AutoShape 2">
            <a:extLst>
              <a:ext uri="{FF2B5EF4-FFF2-40B4-BE49-F238E27FC236}">
                <a16:creationId xmlns:a16="http://schemas.microsoft.com/office/drawing/2014/main" id="{19A1A7BD-B5CA-4462-6D60-28EEA964E69C}"/>
              </a:ext>
            </a:extLst>
          </p:cNvPr>
          <p:cNvSpPr>
            <a:spLocks noGrp="1" noChangeAspect="1" noChangeArrowheads="1"/>
          </p:cNvSpPr>
          <p:nvPr>
            <p:ph type="ctrTitle"/>
          </p:nvPr>
        </p:nvSpPr>
        <p:spPr bwMode="auto">
          <a:xfrm>
            <a:off x="965200" y="965200"/>
            <a:ext cx="10261600" cy="3564869"/>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90000"/>
          </a:bodyPr>
          <a:lstStyle/>
          <a:p>
            <a:pPr algn="l"/>
            <a:r>
              <a:rPr lang="en-US" sz="11500" dirty="0">
                <a:ln w="22225">
                  <a:solidFill>
                    <a:schemeClr val="tx1"/>
                  </a:solidFill>
                  <a:miter lim="800000"/>
                </a:ln>
                <a:latin typeface="Bauhaus 93" panose="04030905020B02020C02" pitchFamily="82" charset="0"/>
                <a:cs typeface="Aldhabi" panose="020F0502020204030204" pitchFamily="2" charset="-78"/>
              </a:rPr>
              <a:t>Rain or Shine: Formula 1 Analysis</a:t>
            </a:r>
          </a:p>
        </p:txBody>
      </p:sp>
      <p:sp>
        <p:nvSpPr>
          <p:cNvPr id="3" name="Subtitle 2">
            <a:extLst>
              <a:ext uri="{FF2B5EF4-FFF2-40B4-BE49-F238E27FC236}">
                <a16:creationId xmlns:a16="http://schemas.microsoft.com/office/drawing/2014/main" id="{0C8AC3BB-1986-199E-BF1D-AB1273536FD5}"/>
              </a:ext>
            </a:extLst>
          </p:cNvPr>
          <p:cNvSpPr>
            <a:spLocks noGrp="1"/>
          </p:cNvSpPr>
          <p:nvPr>
            <p:ph type="subTitle" idx="1"/>
          </p:nvPr>
        </p:nvSpPr>
        <p:spPr>
          <a:xfrm>
            <a:off x="965200" y="4572002"/>
            <a:ext cx="10261600" cy="1202995"/>
          </a:xfrm>
        </p:spPr>
        <p:txBody>
          <a:bodyPr>
            <a:normAutofit/>
          </a:bodyPr>
          <a:lstStyle/>
          <a:p>
            <a:pPr algn="l"/>
            <a:r>
              <a:rPr lang="en-US" sz="3200" dirty="0">
                <a:latin typeface="Bodoni MT Condensed" panose="02070606080606020203" pitchFamily="18" charset="0"/>
              </a:rPr>
              <a:t>Elsa Hritz</a:t>
            </a:r>
          </a:p>
        </p:txBody>
      </p:sp>
    </p:spTree>
    <p:extLst>
      <p:ext uri="{BB962C8B-B14F-4D97-AF65-F5344CB8AC3E}">
        <p14:creationId xmlns:p14="http://schemas.microsoft.com/office/powerpoint/2010/main" val="15715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472F-840E-F0AD-E450-861C687D7BA0}"/>
              </a:ext>
            </a:extLst>
          </p:cNvPr>
          <p:cNvSpPr>
            <a:spLocks noGrp="1"/>
          </p:cNvSpPr>
          <p:nvPr>
            <p:ph type="title"/>
          </p:nvPr>
        </p:nvSpPr>
        <p:spPr>
          <a:xfrm>
            <a:off x="241890" y="12079"/>
            <a:ext cx="10515600" cy="1325563"/>
          </a:xfrm>
        </p:spPr>
        <p:txBody>
          <a:bodyPr/>
          <a:lstStyle/>
          <a:p>
            <a:r>
              <a:rPr lang="en-US" dirty="0">
                <a:latin typeface="Bauhaus 93" panose="04030905020B02020C02" pitchFamily="82" charset="0"/>
              </a:rPr>
              <a:t>Data Exploration: Predictor Distributions</a:t>
            </a:r>
            <a:endParaRPr lang="en-US" dirty="0"/>
          </a:p>
        </p:txBody>
      </p:sp>
      <p:pic>
        <p:nvPicPr>
          <p:cNvPr id="6" name="Picture 5">
            <a:extLst>
              <a:ext uri="{FF2B5EF4-FFF2-40B4-BE49-F238E27FC236}">
                <a16:creationId xmlns:a16="http://schemas.microsoft.com/office/drawing/2014/main" id="{EDA3C0C6-C7C6-7318-C33D-83270A052FFB}"/>
              </a:ext>
            </a:extLst>
          </p:cNvPr>
          <p:cNvPicPr>
            <a:picLocks noChangeAspect="1"/>
          </p:cNvPicPr>
          <p:nvPr/>
        </p:nvPicPr>
        <p:blipFill>
          <a:blip r:embed="rId2"/>
          <a:stretch>
            <a:fillRect/>
          </a:stretch>
        </p:blipFill>
        <p:spPr>
          <a:xfrm>
            <a:off x="5895123" y="2193691"/>
            <a:ext cx="6096000" cy="3399693"/>
          </a:xfrm>
          <a:prstGeom prst="rect">
            <a:avLst/>
          </a:prstGeom>
        </p:spPr>
      </p:pic>
      <p:sp>
        <p:nvSpPr>
          <p:cNvPr id="8" name="TextBox 7">
            <a:extLst>
              <a:ext uri="{FF2B5EF4-FFF2-40B4-BE49-F238E27FC236}">
                <a16:creationId xmlns:a16="http://schemas.microsoft.com/office/drawing/2014/main" id="{7AF3353C-9DA9-26E9-A536-90A888E99599}"/>
              </a:ext>
            </a:extLst>
          </p:cNvPr>
          <p:cNvSpPr txBox="1"/>
          <p:nvPr/>
        </p:nvSpPr>
        <p:spPr>
          <a:xfrm>
            <a:off x="4280597" y="1437824"/>
            <a:ext cx="3001143" cy="369332"/>
          </a:xfrm>
          <a:prstGeom prst="rect">
            <a:avLst/>
          </a:prstGeom>
          <a:noFill/>
        </p:spPr>
        <p:txBody>
          <a:bodyPr wrap="none" rtlCol="0">
            <a:spAutoFit/>
          </a:bodyPr>
          <a:lstStyle/>
          <a:p>
            <a:r>
              <a:rPr lang="en-US" dirty="0">
                <a:latin typeface="Bahnschrift SemiBold SemiConden" panose="020B0502040204020203" pitchFamily="34" charset="0"/>
              </a:rPr>
              <a:t>Wind Speed Coefficient:  -1.1e00</a:t>
            </a:r>
          </a:p>
        </p:txBody>
      </p:sp>
      <p:pic>
        <p:nvPicPr>
          <p:cNvPr id="10" name="Picture 9">
            <a:extLst>
              <a:ext uri="{FF2B5EF4-FFF2-40B4-BE49-F238E27FC236}">
                <a16:creationId xmlns:a16="http://schemas.microsoft.com/office/drawing/2014/main" id="{8B99321B-D0B8-4F5A-92FE-34B0ECC1F756}"/>
              </a:ext>
            </a:extLst>
          </p:cNvPr>
          <p:cNvPicPr>
            <a:picLocks noChangeAspect="1"/>
          </p:cNvPicPr>
          <p:nvPr/>
        </p:nvPicPr>
        <p:blipFill>
          <a:blip r:embed="rId3"/>
          <a:stretch>
            <a:fillRect/>
          </a:stretch>
        </p:blipFill>
        <p:spPr>
          <a:xfrm>
            <a:off x="63738" y="2267478"/>
            <a:ext cx="5831385" cy="3252118"/>
          </a:xfrm>
          <a:prstGeom prst="rect">
            <a:avLst/>
          </a:prstGeom>
        </p:spPr>
      </p:pic>
    </p:spTree>
    <p:extLst>
      <p:ext uri="{BB962C8B-B14F-4D97-AF65-F5344CB8AC3E}">
        <p14:creationId xmlns:p14="http://schemas.microsoft.com/office/powerpoint/2010/main" val="151227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76D1DD-9AC8-AECF-8BA5-BC6A11F0D8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77" r="13519" b="7813"/>
          <a:stretch/>
        </p:blipFill>
        <p:spPr>
          <a:xfrm>
            <a:off x="4418328" y="-9134"/>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7E15B6-17B3-20CB-7C20-209E21684433}"/>
              </a:ext>
            </a:extLst>
          </p:cNvPr>
          <p:cNvSpPr>
            <a:spLocks noGrp="1"/>
          </p:cNvSpPr>
          <p:nvPr>
            <p:ph type="title"/>
          </p:nvPr>
        </p:nvSpPr>
        <p:spPr>
          <a:xfrm>
            <a:off x="371094" y="1460627"/>
            <a:ext cx="3438144" cy="1124712"/>
          </a:xfrm>
        </p:spPr>
        <p:txBody>
          <a:bodyPr anchor="b">
            <a:noAutofit/>
          </a:bodyPr>
          <a:lstStyle/>
          <a:p>
            <a:r>
              <a:rPr lang="en-US" sz="3900" b="0" i="0" dirty="0">
                <a:solidFill>
                  <a:schemeClr val="bg1"/>
                </a:solidFill>
                <a:effectLst/>
                <a:latin typeface="Bauhaus 93" panose="04030905020B02020C02" pitchFamily="82" charset="0"/>
              </a:rPr>
              <a:t>Implications for Stakeholders</a:t>
            </a:r>
            <a:endParaRPr lang="en-US" sz="3900" dirty="0">
              <a:solidFill>
                <a:schemeClr val="bg1"/>
              </a:solidFill>
              <a:latin typeface="Bauhaus 93" panose="04030905020B02020C02" pitchFamily="82" charset="0"/>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A4FE57-1ECB-391B-B9A7-0FC18F51FED6}"/>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latin typeface="Bahnschrift SemiBold SemiConden" panose="020B0502040204020203" pitchFamily="34" charset="0"/>
              </a:rPr>
              <a:t>Driver’s Safety and crash rate deduction</a:t>
            </a:r>
          </a:p>
          <a:p>
            <a:r>
              <a:rPr lang="en-US" sz="1700" dirty="0">
                <a:solidFill>
                  <a:schemeClr val="bg1"/>
                </a:solidFill>
                <a:latin typeface="Bahnschrift SemiBold SemiConden" panose="020B0502040204020203" pitchFamily="34" charset="0"/>
              </a:rPr>
              <a:t>Help trainers prepare drivers for a greater variety of conditions</a:t>
            </a:r>
          </a:p>
          <a:p>
            <a:r>
              <a:rPr lang="en-US" sz="1700" dirty="0">
                <a:solidFill>
                  <a:schemeClr val="bg1"/>
                </a:solidFill>
                <a:latin typeface="Bahnschrift SemiBold SemiConden" panose="020B0502040204020203" pitchFamily="34" charset="0"/>
              </a:rPr>
              <a:t>Mechanically improve aerodynamics for adjustments in different wind speeds/tires for various pressures and humidities</a:t>
            </a:r>
          </a:p>
          <a:p>
            <a:r>
              <a:rPr lang="en-US" sz="1700" dirty="0">
                <a:solidFill>
                  <a:schemeClr val="bg1"/>
                </a:solidFill>
                <a:latin typeface="Bahnschrift SemiBold SemiConden" panose="020B0502040204020203" pitchFamily="34" charset="0"/>
              </a:rPr>
              <a:t>Improve overall reputation of F1</a:t>
            </a:r>
          </a:p>
          <a:p>
            <a:r>
              <a:rPr lang="en-US" sz="1700" dirty="0">
                <a:solidFill>
                  <a:schemeClr val="bg1"/>
                </a:solidFill>
                <a:latin typeface="Bahnschrift SemiBold SemiConden" panose="020B0502040204020203" pitchFamily="34" charset="0"/>
              </a:rPr>
              <a:t>Could be implemented for sports betting</a:t>
            </a:r>
          </a:p>
          <a:p>
            <a:endParaRPr lang="en-US" sz="1700" dirty="0">
              <a:solidFill>
                <a:schemeClr val="bg1"/>
              </a:solidFill>
            </a:endParaRPr>
          </a:p>
        </p:txBody>
      </p:sp>
    </p:spTree>
    <p:extLst>
      <p:ext uri="{BB962C8B-B14F-4D97-AF65-F5344CB8AC3E}">
        <p14:creationId xmlns:p14="http://schemas.microsoft.com/office/powerpoint/2010/main" val="323516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898A9C6-46D9-5090-A1A0-2221C3DBE9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856" r="16856"/>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5" name="Freeform: Shape 3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2DDD1-028B-42EC-DF81-71B9B8F700AC}"/>
              </a:ext>
            </a:extLst>
          </p:cNvPr>
          <p:cNvSpPr>
            <a:spLocks noGrp="1"/>
          </p:cNvSpPr>
          <p:nvPr>
            <p:ph type="title"/>
          </p:nvPr>
        </p:nvSpPr>
        <p:spPr>
          <a:xfrm>
            <a:off x="86767" y="666035"/>
            <a:ext cx="4023360" cy="1832538"/>
          </a:xfrm>
        </p:spPr>
        <p:txBody>
          <a:bodyPr vert="horz" lIns="91440" tIns="45720" rIns="91440" bIns="45720" rtlCol="0" anchor="b">
            <a:normAutofit/>
          </a:bodyPr>
          <a:lstStyle/>
          <a:p>
            <a:r>
              <a:rPr lang="en-US" sz="4000" b="0" i="0" dirty="0">
                <a:effectLst/>
                <a:latin typeface="Bauhaus 93" panose="04030905020B02020C02" pitchFamily="82" charset="0"/>
              </a:rPr>
              <a:t>Ethical, Legal, and </a:t>
            </a:r>
            <a:r>
              <a:rPr lang="en-US" sz="4000" dirty="0">
                <a:latin typeface="Bauhaus 93" panose="04030905020B02020C02" pitchFamily="82" charset="0"/>
              </a:rPr>
              <a:t>S</a:t>
            </a:r>
            <a:r>
              <a:rPr lang="en-US" sz="4000" b="0" i="0" dirty="0">
                <a:effectLst/>
                <a:latin typeface="Bauhaus 93" panose="04030905020B02020C02" pitchFamily="82" charset="0"/>
              </a:rPr>
              <a:t>ocietal Implications</a:t>
            </a:r>
            <a:endParaRPr lang="en-US" sz="4000" dirty="0">
              <a:latin typeface="Bauhaus 93" panose="04030905020B02020C02" pitchFamily="82" charset="0"/>
            </a:endParaRP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D91C288-D10B-B812-6750-05EE71649CE4}"/>
              </a:ext>
            </a:extLst>
          </p:cNvPr>
          <p:cNvSpPr txBox="1"/>
          <p:nvPr/>
        </p:nvSpPr>
        <p:spPr>
          <a:xfrm>
            <a:off x="301451" y="2622620"/>
            <a:ext cx="358726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Data not from F1—not guaranteed to be correct and could be risky to use for implementing changes </a:t>
            </a:r>
          </a:p>
          <a:p>
            <a:pPr marL="285750" indent="-285750">
              <a:buFont typeface="Arial" panose="020B0604020202020204" pitchFamily="34" charset="0"/>
              <a:buChar char="•"/>
            </a:pPr>
            <a:r>
              <a:rPr lang="en-US" dirty="0"/>
              <a:t>Formula 1 may not have permitted this data to be used for analysis</a:t>
            </a:r>
          </a:p>
          <a:p>
            <a:pPr marL="285750" indent="-285750">
              <a:buFont typeface="Arial" panose="020B0604020202020204" pitchFamily="34" charset="0"/>
              <a:buChar char="•"/>
            </a:pPr>
            <a:r>
              <a:rPr lang="en-US" dirty="0"/>
              <a:t>If used for betting purposes, it faces legal and ethical consequences</a:t>
            </a:r>
          </a:p>
          <a:p>
            <a:pPr marL="285750" indent="-285750">
              <a:buFont typeface="Arial" panose="020B0604020202020204" pitchFamily="34" charset="0"/>
              <a:buChar char="•"/>
            </a:pPr>
            <a:r>
              <a:rPr lang="en-US" dirty="0"/>
              <a:t>If a model predicts there will be a crash, should the race go on?</a:t>
            </a:r>
          </a:p>
        </p:txBody>
      </p:sp>
    </p:spTree>
    <p:extLst>
      <p:ext uri="{BB962C8B-B14F-4D97-AF65-F5344CB8AC3E}">
        <p14:creationId xmlns:p14="http://schemas.microsoft.com/office/powerpoint/2010/main" val="19432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descr="A person in a red race car&#10;&#10;AI-generated content may be incorrect.">
            <a:extLst>
              <a:ext uri="{FF2B5EF4-FFF2-40B4-BE49-F238E27FC236}">
                <a16:creationId xmlns:a16="http://schemas.microsoft.com/office/drawing/2014/main" id="{4FE502E4-0CB0-0AE4-A5A4-3635C622879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6364108" cy="6858000"/>
          </a:xfrm>
          <a:prstGeom prst="rect">
            <a:avLst/>
          </a:prstGeom>
        </p:spPr>
      </p:pic>
      <p:sp>
        <p:nvSpPr>
          <p:cNvPr id="6" name="TextBox 5">
            <a:extLst>
              <a:ext uri="{FF2B5EF4-FFF2-40B4-BE49-F238E27FC236}">
                <a16:creationId xmlns:a16="http://schemas.microsoft.com/office/drawing/2014/main" id="{25F49875-86CA-2798-163C-FB388A74A3DC}"/>
              </a:ext>
            </a:extLst>
          </p:cNvPr>
          <p:cNvSpPr txBox="1"/>
          <p:nvPr/>
        </p:nvSpPr>
        <p:spPr>
          <a:xfrm>
            <a:off x="1" y="6858000"/>
            <a:ext cx="6364108" cy="230832"/>
          </a:xfrm>
          <a:prstGeom prst="rect">
            <a:avLst/>
          </a:prstGeom>
          <a:noFill/>
        </p:spPr>
        <p:txBody>
          <a:bodyPr wrap="square" rtlCol="0">
            <a:spAutoFit/>
          </a:bodyPr>
          <a:lstStyle/>
          <a:p>
            <a:r>
              <a:rPr lang="en-US" sz="900">
                <a:hlinkClick r:id="rId4" tooltip="https://commons.wikimedia.org/wiki/File:Ferrari_racing_car.jpg"/>
              </a:rPr>
              <a:t>This Photo</a:t>
            </a:r>
            <a:r>
              <a:rPr lang="en-US" sz="900"/>
              <a:t> by Unknown Author is licensed under </a:t>
            </a:r>
            <a:r>
              <a:rPr lang="en-US" sz="900">
                <a:hlinkClick r:id="rId5" tooltip="https://creativecommons.org/licenses/by-sa/3.0/"/>
              </a:rPr>
              <a:t>CC BY-SA</a:t>
            </a:r>
            <a:endParaRPr lang="en-US" sz="900"/>
          </a:p>
        </p:txBody>
      </p:sp>
      <p:sp>
        <p:nvSpPr>
          <p:cNvPr id="2" name="Title 1">
            <a:extLst>
              <a:ext uri="{FF2B5EF4-FFF2-40B4-BE49-F238E27FC236}">
                <a16:creationId xmlns:a16="http://schemas.microsoft.com/office/drawing/2014/main" id="{7B26946B-FAA9-82C8-540E-FB8916F83C96}"/>
              </a:ext>
            </a:extLst>
          </p:cNvPr>
          <p:cNvSpPr>
            <a:spLocks noGrp="1"/>
          </p:cNvSpPr>
          <p:nvPr>
            <p:ph type="title"/>
          </p:nvPr>
        </p:nvSpPr>
        <p:spPr>
          <a:xfrm>
            <a:off x="-1186017" y="-2522017"/>
            <a:ext cx="4650862" cy="4812755"/>
          </a:xfrm>
        </p:spPr>
        <p:txBody>
          <a:bodyPr anchor="b">
            <a:normAutofit/>
          </a:bodyPr>
          <a:lstStyle/>
          <a:p>
            <a:pPr algn="r"/>
            <a:r>
              <a:rPr lang="en-US" sz="7200" dirty="0">
                <a:solidFill>
                  <a:schemeClr val="bg1"/>
                </a:solidFill>
                <a:latin typeface="Bauhaus 93" panose="04030905020B02020C02" pitchFamily="82" charset="0"/>
              </a:rPr>
              <a:t>Further Analysis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3C0F62-A658-3CA6-24F0-CD4DA2CE313B}"/>
              </a:ext>
            </a:extLst>
          </p:cNvPr>
          <p:cNvSpPr>
            <a:spLocks noGrp="1"/>
          </p:cNvSpPr>
          <p:nvPr>
            <p:ph idx="1"/>
          </p:nvPr>
        </p:nvSpPr>
        <p:spPr>
          <a:xfrm>
            <a:off x="6490314" y="753042"/>
            <a:ext cx="4562272" cy="5172060"/>
          </a:xfrm>
        </p:spPr>
        <p:txBody>
          <a:bodyPr anchor="ctr">
            <a:normAutofit/>
          </a:bodyPr>
          <a:lstStyle/>
          <a:p>
            <a:pPr marL="0" indent="0">
              <a:buNone/>
            </a:pPr>
            <a:r>
              <a:rPr lang="en-US" sz="2000" dirty="0">
                <a:solidFill>
                  <a:schemeClr val="bg1"/>
                </a:solidFill>
                <a:latin typeface="Bahnschrift SemiBold SemiConden" panose="020B0502040204020203" pitchFamily="34" charset="0"/>
              </a:rPr>
              <a:t>I would like to evaluate and predict, not only if a crash will occur but the position and speed leading up to the crashes as well</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74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peedometer">
            <a:extLst>
              <a:ext uri="{FF2B5EF4-FFF2-40B4-BE49-F238E27FC236}">
                <a16:creationId xmlns:a16="http://schemas.microsoft.com/office/drawing/2014/main" id="{5B4784B6-28E0-4EC7-EEC8-C12353D77E9E}"/>
              </a:ext>
            </a:extLst>
          </p:cNvPr>
          <p:cNvPicPr>
            <a:picLocks noChangeAspect="1"/>
          </p:cNvPicPr>
          <p:nvPr/>
        </p:nvPicPr>
        <p:blipFill>
          <a:blip r:embed="rId2"/>
          <a:srcRect l="23492" r="21238"/>
          <a:stretch/>
        </p:blipFill>
        <p:spPr>
          <a:xfrm>
            <a:off x="6103027" y="10"/>
            <a:ext cx="6088971" cy="6857990"/>
          </a:xfrm>
          <a:prstGeom prst="rect">
            <a:avLst/>
          </a:prstGeom>
        </p:spPr>
      </p:pic>
      <p:sp useBgFill="1">
        <p:nvSpPr>
          <p:cNvPr id="30" name="Rectangle 29">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E14DE-4C97-FBDC-594D-965B283B31F4}"/>
              </a:ext>
            </a:extLst>
          </p:cNvPr>
          <p:cNvSpPr>
            <a:spLocks noGrp="1"/>
          </p:cNvSpPr>
          <p:nvPr>
            <p:ph type="title"/>
          </p:nvPr>
        </p:nvSpPr>
        <p:spPr>
          <a:xfrm>
            <a:off x="761801" y="328512"/>
            <a:ext cx="4778387" cy="1628970"/>
          </a:xfrm>
        </p:spPr>
        <p:txBody>
          <a:bodyPr anchor="ctr">
            <a:normAutofit/>
          </a:bodyPr>
          <a:lstStyle/>
          <a:p>
            <a:r>
              <a:rPr lang="en-US" sz="4000">
                <a:effectLst>
                  <a:outerShdw blurRad="50800" dist="38100" dir="2700000" algn="tl" rotWithShape="0">
                    <a:prstClr val="black">
                      <a:alpha val="40000"/>
                    </a:prstClr>
                  </a:outerShdw>
                </a:effectLst>
                <a:latin typeface="Bauhaus 93" panose="04030905020B02020C02" pitchFamily="82" charset="0"/>
              </a:rPr>
              <a:t>Research Question </a:t>
            </a:r>
          </a:p>
        </p:txBody>
      </p:sp>
      <p:sp>
        <p:nvSpPr>
          <p:cNvPr id="8" name="Content Placeholder 7">
            <a:extLst>
              <a:ext uri="{FF2B5EF4-FFF2-40B4-BE49-F238E27FC236}">
                <a16:creationId xmlns:a16="http://schemas.microsoft.com/office/drawing/2014/main" id="{DDEFBD42-24BC-8043-BFBE-8584D1DF5352}"/>
              </a:ext>
            </a:extLst>
          </p:cNvPr>
          <p:cNvSpPr>
            <a:spLocks noGrp="1"/>
          </p:cNvSpPr>
          <p:nvPr>
            <p:ph idx="1"/>
          </p:nvPr>
        </p:nvSpPr>
        <p:spPr>
          <a:xfrm>
            <a:off x="621123" y="2285994"/>
            <a:ext cx="4659756" cy="3374137"/>
          </a:xfrm>
        </p:spPr>
        <p:txBody>
          <a:bodyPr anchor="ctr">
            <a:normAutofit/>
          </a:bodyPr>
          <a:lstStyle/>
          <a:p>
            <a:pPr marL="0" indent="0">
              <a:buNone/>
            </a:pPr>
            <a:r>
              <a:rPr lang="en-US" sz="2600" dirty="0">
                <a:latin typeface="Eras Demi ITC" panose="020B0805030504020804" pitchFamily="34" charset="0"/>
              </a:rPr>
              <a:t>What variables are most impactful in predicting F1 crashes and how do these parameters differ for various conditions?</a:t>
            </a:r>
          </a:p>
        </p:txBody>
      </p:sp>
    </p:spTree>
    <p:extLst>
      <p:ext uri="{BB962C8B-B14F-4D97-AF65-F5344CB8AC3E}">
        <p14:creationId xmlns:p14="http://schemas.microsoft.com/office/powerpoint/2010/main" val="5547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9A04846-1C49-3E9F-A305-F061DD0F5C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891" t="6593" r="26689" b="-1"/>
          <a:stretch/>
        </p:blipFill>
        <p:spPr>
          <a:xfrm>
            <a:off x="3522468" y="10"/>
            <a:ext cx="8669532" cy="6857990"/>
          </a:xfrm>
          <a:prstGeom prst="rect">
            <a:avLst/>
          </a:prstGeom>
        </p:spPr>
      </p:pic>
      <p:sp>
        <p:nvSpPr>
          <p:cNvPr id="38" name="Rectangle 3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95AFE-14D9-0FED-8DBF-172883C89F23}"/>
              </a:ext>
            </a:extLst>
          </p:cNvPr>
          <p:cNvSpPr>
            <a:spLocks noGrp="1"/>
          </p:cNvSpPr>
          <p:nvPr>
            <p:ph type="title"/>
          </p:nvPr>
        </p:nvSpPr>
        <p:spPr>
          <a:xfrm>
            <a:off x="359664" y="294323"/>
            <a:ext cx="3438144" cy="1124712"/>
          </a:xfrm>
        </p:spPr>
        <p:txBody>
          <a:bodyPr anchor="b">
            <a:normAutofit/>
          </a:bodyPr>
          <a:lstStyle/>
          <a:p>
            <a:r>
              <a:rPr lang="en-US" sz="2800" dirty="0">
                <a:solidFill>
                  <a:schemeClr val="bg1"/>
                </a:solidFill>
                <a:latin typeface="Bauhaus 93" panose="04030905020B02020C02" pitchFamily="82" charset="0"/>
              </a:rPr>
              <a:t>Tractable Data</a:t>
            </a:r>
          </a:p>
        </p:txBody>
      </p:sp>
      <p:sp>
        <p:nvSpPr>
          <p:cNvPr id="40" name="Rectangle 3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878BAC-EDF6-8EC5-73A3-305520D4AD91}"/>
              </a:ext>
            </a:extLst>
          </p:cNvPr>
          <p:cNvSpPr>
            <a:spLocks noGrp="1"/>
          </p:cNvSpPr>
          <p:nvPr>
            <p:ph idx="1"/>
          </p:nvPr>
        </p:nvSpPr>
        <p:spPr>
          <a:xfrm>
            <a:off x="162547" y="1543992"/>
            <a:ext cx="5612611" cy="4774481"/>
          </a:xfrm>
        </p:spPr>
        <p:txBody>
          <a:bodyPr anchor="t">
            <a:normAutofit/>
          </a:bodyPr>
          <a:lstStyle/>
          <a:p>
            <a:r>
              <a:rPr lang="en-US" sz="1700" dirty="0">
                <a:solidFill>
                  <a:schemeClr val="bg1"/>
                </a:solidFill>
                <a:latin typeface="Bahnschrift SemiBold SemiConden" panose="020B0502040204020203" pitchFamily="34" charset="0"/>
              </a:rPr>
              <a:t>The data comes from OpenF1–a large free and open-source API database. </a:t>
            </a:r>
          </a:p>
          <a:p>
            <a:r>
              <a:rPr lang="en-US" sz="1700" dirty="0">
                <a:solidFill>
                  <a:schemeClr val="bg1"/>
                </a:solidFill>
                <a:latin typeface="Bahnschrift SemiBold SemiConden" panose="020B0502040204020203" pitchFamily="34" charset="0"/>
              </a:rPr>
              <a:t>Contains real-time and historical Formula 1 data </a:t>
            </a:r>
          </a:p>
          <a:p>
            <a:r>
              <a:rPr lang="en-US" sz="1700" dirty="0">
                <a:solidFill>
                  <a:schemeClr val="bg1"/>
                </a:solidFill>
                <a:latin typeface="Bahnschrift SemiBold SemiConden" panose="020B0502040204020203" pitchFamily="34" charset="0"/>
              </a:rPr>
              <a:t>Data is not maintained by Formula 1 </a:t>
            </a:r>
          </a:p>
          <a:p>
            <a:r>
              <a:rPr lang="en-US" sz="1700" dirty="0">
                <a:solidFill>
                  <a:schemeClr val="bg1"/>
                </a:solidFill>
                <a:latin typeface="Bahnschrift SemiBold SemiConden" panose="020B0502040204020203" pitchFamily="34" charset="0"/>
              </a:rPr>
              <a:t>This database contains multiple data frames including: Car data, Drivers, Intervals, Laps, Location, Pit, Position, Race control, Sessions, Stints, Team radio, and Weather. This project would use columns from the Race control, Sessions, Stints, and Weather data frames. </a:t>
            </a:r>
          </a:p>
          <a:p>
            <a:r>
              <a:rPr lang="en-US" sz="1700" dirty="0">
                <a:solidFill>
                  <a:schemeClr val="bg1"/>
                </a:solidFill>
                <a:latin typeface="Bahnschrift SemiBold SemiConden" panose="020B0502040204020203" pitchFamily="34" charset="0"/>
              </a:rPr>
              <a:t>The data is relatively clean, but each variable has a large set of categories, which may need cut down to increase model speed</a:t>
            </a:r>
          </a:p>
          <a:p>
            <a:r>
              <a:rPr lang="en-US" sz="1700" dirty="0">
                <a:solidFill>
                  <a:schemeClr val="bg1"/>
                </a:solidFill>
                <a:latin typeface="Bahnschrift SemiBold SemiConden" panose="020B0502040204020203" pitchFamily="34" charset="0"/>
              </a:rPr>
              <a:t>Data is extensive and offers information on many different aspects of F1 races and practices</a:t>
            </a:r>
          </a:p>
        </p:txBody>
      </p:sp>
    </p:spTree>
    <p:extLst>
      <p:ext uri="{BB962C8B-B14F-4D97-AF65-F5344CB8AC3E}">
        <p14:creationId xmlns:p14="http://schemas.microsoft.com/office/powerpoint/2010/main" val="345318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1971CBC-0326-7535-75F8-4FA2F94A08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823" r="180" b="-1"/>
          <a:stretch/>
        </p:blipFill>
        <p:spPr>
          <a:xfrm>
            <a:off x="0" y="10"/>
            <a:ext cx="8668492" cy="6857990"/>
          </a:xfrm>
          <a:prstGeom prst="rect">
            <a:avLst/>
          </a:prstGeom>
        </p:spPr>
      </p:pic>
      <p:sp>
        <p:nvSpPr>
          <p:cNvPr id="38" name="Rectangle 37">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F1D170-E6BE-A1DC-088F-CCD9DF54F53C}"/>
              </a:ext>
            </a:extLst>
          </p:cNvPr>
          <p:cNvSpPr>
            <a:spLocks noGrp="1"/>
          </p:cNvSpPr>
          <p:nvPr>
            <p:ph type="title"/>
          </p:nvPr>
        </p:nvSpPr>
        <p:spPr>
          <a:xfrm>
            <a:off x="8395868" y="1161288"/>
            <a:ext cx="3438144" cy="1124712"/>
          </a:xfrm>
        </p:spPr>
        <p:txBody>
          <a:bodyPr anchor="b">
            <a:normAutofit/>
          </a:bodyPr>
          <a:lstStyle/>
          <a:p>
            <a:r>
              <a:rPr lang="en-US" sz="2800" dirty="0">
                <a:solidFill>
                  <a:schemeClr val="bg1"/>
                </a:solidFill>
                <a:latin typeface="Bauhaus 93" panose="04030905020B02020C02" pitchFamily="82" charset="0"/>
              </a:rPr>
              <a:t>Data Retrieval</a:t>
            </a:r>
          </a:p>
        </p:txBody>
      </p:sp>
      <p:sp>
        <p:nvSpPr>
          <p:cNvPr id="40" name="Rectangle 3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F40E24-DD3A-9243-B5BE-367706DC2494}"/>
              </a:ext>
            </a:extLst>
          </p:cNvPr>
          <p:cNvSpPr>
            <a:spLocks noGrp="1"/>
          </p:cNvSpPr>
          <p:nvPr>
            <p:ph idx="1"/>
          </p:nvPr>
        </p:nvSpPr>
        <p:spPr>
          <a:xfrm>
            <a:off x="8395868" y="2718054"/>
            <a:ext cx="3438906" cy="3207258"/>
          </a:xfrm>
        </p:spPr>
        <p:txBody>
          <a:bodyPr anchor="t">
            <a:normAutofit/>
          </a:bodyPr>
          <a:lstStyle/>
          <a:p>
            <a:r>
              <a:rPr lang="en-US" sz="1700" dirty="0">
                <a:solidFill>
                  <a:schemeClr val="bg1"/>
                </a:solidFill>
              </a:rPr>
              <a:t>Data retrieved through many HTTP Queries</a:t>
            </a:r>
          </a:p>
          <a:p>
            <a:r>
              <a:rPr lang="en-US" sz="1700" dirty="0">
                <a:solidFill>
                  <a:schemeClr val="bg1"/>
                </a:solidFill>
              </a:rPr>
              <a:t>Pulled all races and practices from 2023 and 2024</a:t>
            </a:r>
          </a:p>
          <a:p>
            <a:pPr marL="0" indent="0">
              <a:buNone/>
            </a:pPr>
            <a:r>
              <a:rPr lang="en-US" sz="1700" dirty="0">
                <a:solidFill>
                  <a:schemeClr val="bg1"/>
                </a:solidFill>
              </a:rPr>
              <a:t>Cleaning</a:t>
            </a:r>
          </a:p>
          <a:p>
            <a:r>
              <a:rPr lang="en-US" sz="1700" dirty="0">
                <a:solidFill>
                  <a:schemeClr val="bg1"/>
                </a:solidFill>
              </a:rPr>
              <a:t>Removed any non-impactful, high factor columns (date, flag, </a:t>
            </a:r>
            <a:r>
              <a:rPr lang="en-US" sz="1700">
                <a:solidFill>
                  <a:schemeClr val="bg1"/>
                </a:solidFill>
              </a:rPr>
              <a:t>driver_name</a:t>
            </a:r>
            <a:r>
              <a:rPr lang="en-US" sz="1700" dirty="0">
                <a:solidFill>
                  <a:schemeClr val="bg1"/>
                </a:solidFill>
              </a:rPr>
              <a:t>, …) </a:t>
            </a:r>
          </a:p>
          <a:p>
            <a:r>
              <a:rPr lang="en-US" sz="1700" dirty="0">
                <a:solidFill>
                  <a:schemeClr val="bg1"/>
                </a:solidFill>
              </a:rPr>
              <a:t>Removed all NA columns</a:t>
            </a:r>
          </a:p>
          <a:p>
            <a:r>
              <a:rPr lang="en-US" sz="1700" dirty="0">
                <a:solidFill>
                  <a:schemeClr val="bg1"/>
                </a:solidFill>
              </a:rPr>
              <a:t>Sorted data into rainy and clear </a:t>
            </a:r>
          </a:p>
          <a:p>
            <a:endParaRPr lang="en-US" sz="1700" dirty="0">
              <a:solidFill>
                <a:schemeClr val="bg1"/>
              </a:solidFill>
            </a:endParaRPr>
          </a:p>
        </p:txBody>
      </p:sp>
      <p:sp>
        <p:nvSpPr>
          <p:cNvPr id="4" name="TextBox 3">
            <a:extLst>
              <a:ext uri="{FF2B5EF4-FFF2-40B4-BE49-F238E27FC236}">
                <a16:creationId xmlns:a16="http://schemas.microsoft.com/office/drawing/2014/main" id="{0ADFB138-C89C-8BB4-3A11-12D7FBDFD65E}"/>
              </a:ext>
            </a:extLst>
          </p:cNvPr>
          <p:cNvSpPr txBox="1"/>
          <p:nvPr/>
        </p:nvSpPr>
        <p:spPr>
          <a:xfrm>
            <a:off x="6371088"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utoworldnotes.blogspot.com/2012/12/race-calendar-2013-formula-1-at-re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4720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BCD1-CB89-C1DF-CABC-667E75D6E80E}"/>
              </a:ext>
            </a:extLst>
          </p:cNvPr>
          <p:cNvSpPr>
            <a:spLocks noGrp="1"/>
          </p:cNvSpPr>
          <p:nvPr>
            <p:ph type="title"/>
          </p:nvPr>
        </p:nvSpPr>
        <p:spPr>
          <a:xfrm>
            <a:off x="255472" y="144061"/>
            <a:ext cx="10515600" cy="1325563"/>
          </a:xfrm>
        </p:spPr>
        <p:txBody>
          <a:bodyPr/>
          <a:lstStyle/>
          <a:p>
            <a:r>
              <a:rPr lang="en-US">
                <a:latin typeface="Bauhaus 93" panose="04030905020B02020C02" pitchFamily="82" charset="0"/>
              </a:rPr>
              <a:t>Data Exploration: Condition Analysis</a:t>
            </a:r>
            <a:endParaRPr lang="en-US" dirty="0">
              <a:latin typeface="Bauhaus 93" panose="04030905020B02020C02" pitchFamily="82" charset="0"/>
            </a:endParaRPr>
          </a:p>
        </p:txBody>
      </p:sp>
      <p:pic>
        <p:nvPicPr>
          <p:cNvPr id="9" name="Picture 8">
            <a:extLst>
              <a:ext uri="{FF2B5EF4-FFF2-40B4-BE49-F238E27FC236}">
                <a16:creationId xmlns:a16="http://schemas.microsoft.com/office/drawing/2014/main" id="{6EE0648B-85C5-5E12-86BB-8F93800F3A25}"/>
              </a:ext>
            </a:extLst>
          </p:cNvPr>
          <p:cNvPicPr>
            <a:picLocks noChangeAspect="1"/>
          </p:cNvPicPr>
          <p:nvPr/>
        </p:nvPicPr>
        <p:blipFill>
          <a:blip r:embed="rId2"/>
          <a:stretch>
            <a:fillRect/>
          </a:stretch>
        </p:blipFill>
        <p:spPr>
          <a:xfrm>
            <a:off x="6096000" y="2764504"/>
            <a:ext cx="6203182" cy="3588142"/>
          </a:xfrm>
          <a:prstGeom prst="rect">
            <a:avLst/>
          </a:prstGeom>
        </p:spPr>
      </p:pic>
      <p:sp>
        <p:nvSpPr>
          <p:cNvPr id="13" name="TextBox 12">
            <a:extLst>
              <a:ext uri="{FF2B5EF4-FFF2-40B4-BE49-F238E27FC236}">
                <a16:creationId xmlns:a16="http://schemas.microsoft.com/office/drawing/2014/main" id="{6E754B0A-86D7-91E6-3C22-3542E3B646A2}"/>
              </a:ext>
            </a:extLst>
          </p:cNvPr>
          <p:cNvSpPr txBox="1"/>
          <p:nvPr/>
        </p:nvSpPr>
        <p:spPr>
          <a:xfrm>
            <a:off x="757698" y="1171404"/>
            <a:ext cx="6918882"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Bahnschrift SemiCondensed" panose="020B0502040204020203" pitchFamily="34" charset="0"/>
              </a:rPr>
              <a:t>Linear Classification</a:t>
            </a:r>
          </a:p>
          <a:p>
            <a:pPr marL="285750" indent="-285750">
              <a:buFont typeface="Arial" panose="020B0604020202020204" pitchFamily="34" charset="0"/>
              <a:buChar char="•"/>
            </a:pPr>
            <a:r>
              <a:rPr lang="en-US" sz="2000" dirty="0">
                <a:latin typeface="Bahnschrift SemiCondensed" panose="020B0502040204020203" pitchFamily="34" charset="0"/>
              </a:rPr>
              <a:t>Clear vs Rainy Days </a:t>
            </a:r>
          </a:p>
          <a:p>
            <a:pPr marL="285750" indent="-285750">
              <a:buFont typeface="Arial" panose="020B0604020202020204" pitchFamily="34" charset="0"/>
              <a:buChar char="•"/>
            </a:pPr>
            <a:r>
              <a:rPr lang="en-US" sz="2000" dirty="0">
                <a:latin typeface="Bahnschrift SemiCondensed" panose="020B0502040204020203" pitchFamily="34" charset="0"/>
              </a:rPr>
              <a:t>Potential Wind Speed Division</a:t>
            </a:r>
          </a:p>
          <a:p>
            <a:pPr marL="285750" indent="-285750">
              <a:buFont typeface="Arial" panose="020B0604020202020204" pitchFamily="34" charset="0"/>
              <a:buChar char="•"/>
            </a:pPr>
            <a:r>
              <a:rPr lang="en-US" sz="2000" dirty="0">
                <a:latin typeface="Bahnschrift SemiCondensed" panose="020B0502040204020203" pitchFamily="34" charset="0"/>
              </a:rPr>
              <a:t>Hybrid resample crash and safe points due to severe imbalances</a:t>
            </a:r>
          </a:p>
        </p:txBody>
      </p:sp>
      <p:pic>
        <p:nvPicPr>
          <p:cNvPr id="14" name="Picture 13">
            <a:extLst>
              <a:ext uri="{FF2B5EF4-FFF2-40B4-BE49-F238E27FC236}">
                <a16:creationId xmlns:a16="http://schemas.microsoft.com/office/drawing/2014/main" id="{55C18C33-5826-2A9A-D5AD-DDA9C7633DCB}"/>
              </a:ext>
            </a:extLst>
          </p:cNvPr>
          <p:cNvPicPr>
            <a:picLocks noChangeAspect="1"/>
          </p:cNvPicPr>
          <p:nvPr/>
        </p:nvPicPr>
        <p:blipFill>
          <a:blip r:embed="rId3"/>
          <a:stretch>
            <a:fillRect/>
          </a:stretch>
        </p:blipFill>
        <p:spPr>
          <a:xfrm>
            <a:off x="154988" y="2764504"/>
            <a:ext cx="5941012" cy="3313257"/>
          </a:xfrm>
          <a:prstGeom prst="rect">
            <a:avLst/>
          </a:prstGeom>
        </p:spPr>
      </p:pic>
    </p:spTree>
    <p:extLst>
      <p:ext uri="{BB962C8B-B14F-4D97-AF65-F5344CB8AC3E}">
        <p14:creationId xmlns:p14="http://schemas.microsoft.com/office/powerpoint/2010/main" val="189665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1538-4254-6CAF-BE4E-53358F9432B3}"/>
              </a:ext>
            </a:extLst>
          </p:cNvPr>
          <p:cNvSpPr>
            <a:spLocks noGrp="1"/>
          </p:cNvSpPr>
          <p:nvPr>
            <p:ph type="title"/>
          </p:nvPr>
        </p:nvSpPr>
        <p:spPr>
          <a:xfrm>
            <a:off x="386025" y="117498"/>
            <a:ext cx="10515600" cy="1325563"/>
          </a:xfrm>
        </p:spPr>
        <p:txBody>
          <a:bodyPr/>
          <a:lstStyle/>
          <a:p>
            <a:r>
              <a:rPr lang="en-US" dirty="0">
                <a:latin typeface="Bauhaus 93" panose="04030905020B02020C02" pitchFamily="82" charset="0"/>
              </a:rPr>
              <a:t>Data Exploration: Model Accuracy</a:t>
            </a:r>
          </a:p>
        </p:txBody>
      </p:sp>
      <p:pic>
        <p:nvPicPr>
          <p:cNvPr id="4" name="Content Placeholder 3">
            <a:extLst>
              <a:ext uri="{FF2B5EF4-FFF2-40B4-BE49-F238E27FC236}">
                <a16:creationId xmlns:a16="http://schemas.microsoft.com/office/drawing/2014/main" id="{DC83549D-DBE2-D5AA-6062-1EAEA965DFA1}"/>
              </a:ext>
            </a:extLst>
          </p:cNvPr>
          <p:cNvPicPr>
            <a:picLocks noGrp="1" noChangeAspect="1"/>
          </p:cNvPicPr>
          <p:nvPr>
            <p:ph idx="1"/>
          </p:nvPr>
        </p:nvPicPr>
        <p:blipFill>
          <a:blip r:embed="rId2"/>
          <a:stretch>
            <a:fillRect/>
          </a:stretch>
        </p:blipFill>
        <p:spPr>
          <a:xfrm>
            <a:off x="564523" y="2814091"/>
            <a:ext cx="4279526" cy="3263630"/>
          </a:xfrm>
          <a:prstGeom prst="rect">
            <a:avLst/>
          </a:prstGeom>
        </p:spPr>
      </p:pic>
      <p:sp>
        <p:nvSpPr>
          <p:cNvPr id="5" name="TextBox 4">
            <a:extLst>
              <a:ext uri="{FF2B5EF4-FFF2-40B4-BE49-F238E27FC236}">
                <a16:creationId xmlns:a16="http://schemas.microsoft.com/office/drawing/2014/main" id="{FB7E573C-D8FA-D5B6-B805-C6A7D670FD2D}"/>
              </a:ext>
            </a:extLst>
          </p:cNvPr>
          <p:cNvSpPr txBox="1"/>
          <p:nvPr/>
        </p:nvSpPr>
        <p:spPr>
          <a:xfrm>
            <a:off x="701887" y="1267132"/>
            <a:ext cx="2759089" cy="5355312"/>
          </a:xfrm>
          <a:prstGeom prst="rect">
            <a:avLst/>
          </a:prstGeom>
          <a:noFill/>
        </p:spPr>
        <p:txBody>
          <a:bodyPr wrap="none" rtlCol="0">
            <a:spAutoFit/>
          </a:bodyPr>
          <a:lstStyle/>
          <a:p>
            <a:r>
              <a:rPr lang="en-US" dirty="0">
                <a:latin typeface="Bahnschrift SemiBold SemiConden" panose="020B0502040204020203" pitchFamily="34" charset="0"/>
              </a:rPr>
              <a:t>Clear Day: </a:t>
            </a: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endParaRPr lang="en-US" dirty="0">
              <a:latin typeface="Bahnschrift SemiBold SemiConden" panose="020B0502040204020203" pitchFamily="34" charset="0"/>
            </a:endParaRPr>
          </a:p>
          <a:p>
            <a:r>
              <a:rPr lang="en-US" dirty="0">
                <a:latin typeface="Bahnschrift SemiBold SemiConden" panose="020B0502040204020203" pitchFamily="34" charset="0"/>
              </a:rPr>
              <a:t>                           AUC- 97.76%</a:t>
            </a:r>
          </a:p>
        </p:txBody>
      </p:sp>
      <p:pic>
        <p:nvPicPr>
          <p:cNvPr id="7" name="Picture 6">
            <a:extLst>
              <a:ext uri="{FF2B5EF4-FFF2-40B4-BE49-F238E27FC236}">
                <a16:creationId xmlns:a16="http://schemas.microsoft.com/office/drawing/2014/main" id="{1879073E-6E67-C945-8D1A-75990575BCE0}"/>
              </a:ext>
            </a:extLst>
          </p:cNvPr>
          <p:cNvPicPr>
            <a:picLocks noChangeAspect="1"/>
          </p:cNvPicPr>
          <p:nvPr/>
        </p:nvPicPr>
        <p:blipFill>
          <a:blip r:embed="rId3"/>
          <a:stretch>
            <a:fillRect/>
          </a:stretch>
        </p:blipFill>
        <p:spPr>
          <a:xfrm>
            <a:off x="6886608" y="2814090"/>
            <a:ext cx="4467192" cy="3406746"/>
          </a:xfrm>
          <a:prstGeom prst="rect">
            <a:avLst/>
          </a:prstGeom>
        </p:spPr>
      </p:pic>
      <p:sp>
        <p:nvSpPr>
          <p:cNvPr id="8" name="TextBox 7">
            <a:extLst>
              <a:ext uri="{FF2B5EF4-FFF2-40B4-BE49-F238E27FC236}">
                <a16:creationId xmlns:a16="http://schemas.microsoft.com/office/drawing/2014/main" id="{408761A4-5AD1-6B0E-DA60-810F4B0057AE}"/>
              </a:ext>
            </a:extLst>
          </p:cNvPr>
          <p:cNvSpPr txBox="1"/>
          <p:nvPr/>
        </p:nvSpPr>
        <p:spPr>
          <a:xfrm>
            <a:off x="7177036" y="1267132"/>
            <a:ext cx="2789546" cy="5355312"/>
          </a:xfrm>
          <a:prstGeom prst="rect">
            <a:avLst/>
          </a:prstGeom>
          <a:noFill/>
        </p:spPr>
        <p:txBody>
          <a:bodyPr wrap="none" rtlCol="0">
            <a:spAutoFit/>
          </a:bodyPr>
          <a:lstStyle/>
          <a:p>
            <a:r>
              <a:rPr lang="en-US" dirty="0">
                <a:latin typeface="Bahnschrift SemiBold SemiConden" panose="020B0502040204020203" pitchFamily="34" charset="0"/>
                <a:cs typeface="Aldhabi" panose="01000000000000000000" pitchFamily="2" charset="-78"/>
              </a:rPr>
              <a:t>Rainy Day: </a:t>
            </a: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endParaRPr lang="en-US" dirty="0">
              <a:latin typeface="Bahnschrift SemiBold SemiConden" panose="020B0502040204020203" pitchFamily="34" charset="0"/>
              <a:cs typeface="Aldhabi" panose="01000000000000000000" pitchFamily="2" charset="-78"/>
            </a:endParaRPr>
          </a:p>
          <a:p>
            <a:r>
              <a:rPr lang="en-US" dirty="0">
                <a:latin typeface="Bahnschrift SemiBold SemiConden" panose="020B0502040204020203" pitchFamily="34" charset="0"/>
                <a:cs typeface="Aldhabi" panose="01000000000000000000" pitchFamily="2" charset="-78"/>
              </a:rPr>
              <a:t>                            AUC- 97.61%</a:t>
            </a:r>
          </a:p>
        </p:txBody>
      </p:sp>
      <p:graphicFrame>
        <p:nvGraphicFramePr>
          <p:cNvPr id="9" name="Table 8">
            <a:extLst>
              <a:ext uri="{FF2B5EF4-FFF2-40B4-BE49-F238E27FC236}">
                <a16:creationId xmlns:a16="http://schemas.microsoft.com/office/drawing/2014/main" id="{2159D62A-38C8-9199-D521-197DD84D6E6A}"/>
              </a:ext>
            </a:extLst>
          </p:cNvPr>
          <p:cNvGraphicFramePr>
            <a:graphicFrameLocks noGrp="1"/>
          </p:cNvGraphicFramePr>
          <p:nvPr>
            <p:extLst>
              <p:ext uri="{D42A27DB-BD31-4B8C-83A1-F6EECF244321}">
                <p14:modId xmlns:p14="http://schemas.microsoft.com/office/powerpoint/2010/main" val="4010415623"/>
              </p:ext>
            </p:extLst>
          </p:nvPr>
        </p:nvGraphicFramePr>
        <p:xfrm>
          <a:off x="667284" y="1707780"/>
          <a:ext cx="4176765" cy="1106310"/>
        </p:xfrm>
        <a:graphic>
          <a:graphicData uri="http://schemas.openxmlformats.org/drawingml/2006/table">
            <a:tbl>
              <a:tblPr firstRow="1" bandRow="1">
                <a:tableStyleId>{5C22544A-7EE6-4342-B048-85BDC9FD1C3A}</a:tableStyleId>
              </a:tblPr>
              <a:tblGrid>
                <a:gridCol w="1392255">
                  <a:extLst>
                    <a:ext uri="{9D8B030D-6E8A-4147-A177-3AD203B41FA5}">
                      <a16:colId xmlns:a16="http://schemas.microsoft.com/office/drawing/2014/main" val="1041182714"/>
                    </a:ext>
                  </a:extLst>
                </a:gridCol>
                <a:gridCol w="1392255">
                  <a:extLst>
                    <a:ext uri="{9D8B030D-6E8A-4147-A177-3AD203B41FA5}">
                      <a16:colId xmlns:a16="http://schemas.microsoft.com/office/drawing/2014/main" val="4040273134"/>
                    </a:ext>
                  </a:extLst>
                </a:gridCol>
                <a:gridCol w="1392255">
                  <a:extLst>
                    <a:ext uri="{9D8B030D-6E8A-4147-A177-3AD203B41FA5}">
                      <a16:colId xmlns:a16="http://schemas.microsoft.com/office/drawing/2014/main" val="2460754672"/>
                    </a:ext>
                  </a:extLst>
                </a:gridCol>
              </a:tblGrid>
              <a:tr h="368770">
                <a:tc>
                  <a:txBody>
                    <a:bodyPr/>
                    <a:lstStyle/>
                    <a:p>
                      <a:endParaRPr lang="en-US" dirty="0"/>
                    </a:p>
                  </a:txBody>
                  <a:tcPr>
                    <a:solidFill>
                      <a:srgbClr val="FF0000"/>
                    </a:solidFill>
                  </a:tcPr>
                </a:tc>
                <a:tc>
                  <a:txBody>
                    <a:bodyPr/>
                    <a:lstStyle/>
                    <a:p>
                      <a:r>
                        <a:rPr lang="en-US" dirty="0"/>
                        <a:t>Predicted 0</a:t>
                      </a:r>
                    </a:p>
                  </a:txBody>
                  <a:tcPr>
                    <a:solidFill>
                      <a:srgbClr val="FF0000"/>
                    </a:solidFill>
                  </a:tcPr>
                </a:tc>
                <a:tc>
                  <a:txBody>
                    <a:bodyPr/>
                    <a:lstStyle/>
                    <a:p>
                      <a:r>
                        <a:rPr lang="en-US" dirty="0"/>
                        <a:t>Predicted 1</a:t>
                      </a:r>
                    </a:p>
                  </a:txBody>
                  <a:tcPr>
                    <a:solidFill>
                      <a:srgbClr val="FF0000"/>
                    </a:solidFill>
                  </a:tcPr>
                </a:tc>
                <a:extLst>
                  <a:ext uri="{0D108BD9-81ED-4DB2-BD59-A6C34878D82A}">
                    <a16:rowId xmlns:a16="http://schemas.microsoft.com/office/drawing/2014/main" val="3956524335"/>
                  </a:ext>
                </a:extLst>
              </a:tr>
              <a:tr h="368770">
                <a:tc>
                  <a:txBody>
                    <a:bodyPr/>
                    <a:lstStyle/>
                    <a:p>
                      <a:r>
                        <a:rPr lang="en-US" dirty="0"/>
                        <a:t>True 0</a:t>
                      </a:r>
                    </a:p>
                  </a:txBody>
                  <a:tcPr/>
                </a:tc>
                <a:tc>
                  <a:txBody>
                    <a:bodyPr/>
                    <a:lstStyle/>
                    <a:p>
                      <a:r>
                        <a:rPr lang="en-US" dirty="0"/>
                        <a:t>116458</a:t>
                      </a:r>
                    </a:p>
                  </a:txBody>
                  <a:tcPr/>
                </a:tc>
                <a:tc>
                  <a:txBody>
                    <a:bodyPr/>
                    <a:lstStyle/>
                    <a:p>
                      <a:r>
                        <a:rPr lang="en-US" dirty="0"/>
                        <a:t>5453</a:t>
                      </a:r>
                    </a:p>
                  </a:txBody>
                  <a:tcPr/>
                </a:tc>
                <a:extLst>
                  <a:ext uri="{0D108BD9-81ED-4DB2-BD59-A6C34878D82A}">
                    <a16:rowId xmlns:a16="http://schemas.microsoft.com/office/drawing/2014/main" val="2522271759"/>
                  </a:ext>
                </a:extLst>
              </a:tr>
              <a:tr h="368770">
                <a:tc>
                  <a:txBody>
                    <a:bodyPr/>
                    <a:lstStyle/>
                    <a:p>
                      <a:r>
                        <a:rPr lang="en-US" dirty="0"/>
                        <a:t>True 1</a:t>
                      </a:r>
                    </a:p>
                  </a:txBody>
                  <a:tcPr/>
                </a:tc>
                <a:tc>
                  <a:txBody>
                    <a:bodyPr/>
                    <a:lstStyle/>
                    <a:p>
                      <a:r>
                        <a:rPr lang="en-US" dirty="0"/>
                        <a:t>0</a:t>
                      </a:r>
                    </a:p>
                  </a:txBody>
                  <a:tcPr/>
                </a:tc>
                <a:tc>
                  <a:txBody>
                    <a:bodyPr/>
                    <a:lstStyle/>
                    <a:p>
                      <a:r>
                        <a:rPr lang="en-US" dirty="0"/>
                        <a:t>57</a:t>
                      </a:r>
                    </a:p>
                  </a:txBody>
                  <a:tcPr/>
                </a:tc>
                <a:extLst>
                  <a:ext uri="{0D108BD9-81ED-4DB2-BD59-A6C34878D82A}">
                    <a16:rowId xmlns:a16="http://schemas.microsoft.com/office/drawing/2014/main" val="3482671735"/>
                  </a:ext>
                </a:extLst>
              </a:tr>
            </a:tbl>
          </a:graphicData>
        </a:graphic>
      </p:graphicFrame>
      <p:graphicFrame>
        <p:nvGraphicFramePr>
          <p:cNvPr id="12" name="Table 11">
            <a:extLst>
              <a:ext uri="{FF2B5EF4-FFF2-40B4-BE49-F238E27FC236}">
                <a16:creationId xmlns:a16="http://schemas.microsoft.com/office/drawing/2014/main" id="{DBF89692-61BE-A9C3-D903-072E3E1C0F3A}"/>
              </a:ext>
            </a:extLst>
          </p:cNvPr>
          <p:cNvGraphicFramePr>
            <a:graphicFrameLocks noGrp="1"/>
          </p:cNvGraphicFramePr>
          <p:nvPr>
            <p:extLst>
              <p:ext uri="{D42A27DB-BD31-4B8C-83A1-F6EECF244321}">
                <p14:modId xmlns:p14="http://schemas.microsoft.com/office/powerpoint/2010/main" val="3377163359"/>
              </p:ext>
            </p:extLst>
          </p:nvPr>
        </p:nvGraphicFramePr>
        <p:xfrm>
          <a:off x="7031820" y="1707780"/>
          <a:ext cx="4176765" cy="1106310"/>
        </p:xfrm>
        <a:graphic>
          <a:graphicData uri="http://schemas.openxmlformats.org/drawingml/2006/table">
            <a:tbl>
              <a:tblPr firstRow="1" bandRow="1">
                <a:tableStyleId>{5C22544A-7EE6-4342-B048-85BDC9FD1C3A}</a:tableStyleId>
              </a:tblPr>
              <a:tblGrid>
                <a:gridCol w="1392255">
                  <a:extLst>
                    <a:ext uri="{9D8B030D-6E8A-4147-A177-3AD203B41FA5}">
                      <a16:colId xmlns:a16="http://schemas.microsoft.com/office/drawing/2014/main" val="1041182714"/>
                    </a:ext>
                  </a:extLst>
                </a:gridCol>
                <a:gridCol w="1392255">
                  <a:extLst>
                    <a:ext uri="{9D8B030D-6E8A-4147-A177-3AD203B41FA5}">
                      <a16:colId xmlns:a16="http://schemas.microsoft.com/office/drawing/2014/main" val="4040273134"/>
                    </a:ext>
                  </a:extLst>
                </a:gridCol>
                <a:gridCol w="1392255">
                  <a:extLst>
                    <a:ext uri="{9D8B030D-6E8A-4147-A177-3AD203B41FA5}">
                      <a16:colId xmlns:a16="http://schemas.microsoft.com/office/drawing/2014/main" val="2460754672"/>
                    </a:ext>
                  </a:extLst>
                </a:gridCol>
              </a:tblGrid>
              <a:tr h="368770">
                <a:tc>
                  <a:txBody>
                    <a:bodyPr/>
                    <a:lstStyle/>
                    <a:p>
                      <a:endParaRPr lang="en-US" dirty="0"/>
                    </a:p>
                  </a:txBody>
                  <a:tcPr>
                    <a:solidFill>
                      <a:srgbClr val="FF0000"/>
                    </a:solidFill>
                  </a:tcPr>
                </a:tc>
                <a:tc>
                  <a:txBody>
                    <a:bodyPr/>
                    <a:lstStyle/>
                    <a:p>
                      <a:r>
                        <a:rPr lang="en-US" dirty="0"/>
                        <a:t>Predicted 0</a:t>
                      </a:r>
                    </a:p>
                  </a:txBody>
                  <a:tcPr>
                    <a:solidFill>
                      <a:srgbClr val="FF0000"/>
                    </a:solidFill>
                  </a:tcPr>
                </a:tc>
                <a:tc>
                  <a:txBody>
                    <a:bodyPr/>
                    <a:lstStyle/>
                    <a:p>
                      <a:r>
                        <a:rPr lang="en-US" dirty="0"/>
                        <a:t>Predicted 1</a:t>
                      </a:r>
                    </a:p>
                  </a:txBody>
                  <a:tcPr>
                    <a:solidFill>
                      <a:srgbClr val="FF0000"/>
                    </a:solidFill>
                  </a:tcPr>
                </a:tc>
                <a:extLst>
                  <a:ext uri="{0D108BD9-81ED-4DB2-BD59-A6C34878D82A}">
                    <a16:rowId xmlns:a16="http://schemas.microsoft.com/office/drawing/2014/main" val="3956524335"/>
                  </a:ext>
                </a:extLst>
              </a:tr>
              <a:tr h="368770">
                <a:tc>
                  <a:txBody>
                    <a:bodyPr/>
                    <a:lstStyle/>
                    <a:p>
                      <a:r>
                        <a:rPr lang="en-US" dirty="0"/>
                        <a:t>True 0</a:t>
                      </a:r>
                    </a:p>
                  </a:txBody>
                  <a:tcPr/>
                </a:tc>
                <a:tc>
                  <a:txBody>
                    <a:bodyPr/>
                    <a:lstStyle/>
                    <a:p>
                      <a:r>
                        <a:rPr lang="en-US" dirty="0"/>
                        <a:t>13075</a:t>
                      </a:r>
                    </a:p>
                  </a:txBody>
                  <a:tcPr/>
                </a:tc>
                <a:tc>
                  <a:txBody>
                    <a:bodyPr/>
                    <a:lstStyle/>
                    <a:p>
                      <a:r>
                        <a:rPr lang="en-US" dirty="0"/>
                        <a:t>655</a:t>
                      </a:r>
                    </a:p>
                  </a:txBody>
                  <a:tcPr/>
                </a:tc>
                <a:extLst>
                  <a:ext uri="{0D108BD9-81ED-4DB2-BD59-A6C34878D82A}">
                    <a16:rowId xmlns:a16="http://schemas.microsoft.com/office/drawing/2014/main" val="2522271759"/>
                  </a:ext>
                </a:extLst>
              </a:tr>
              <a:tr h="368770">
                <a:tc>
                  <a:txBody>
                    <a:bodyPr/>
                    <a:lstStyle/>
                    <a:p>
                      <a:r>
                        <a:rPr lang="en-US" dirty="0"/>
                        <a:t>True 1</a:t>
                      </a:r>
                    </a:p>
                  </a:txBody>
                  <a:tcPr/>
                </a:tc>
                <a:tc>
                  <a:txBody>
                    <a:bodyPr/>
                    <a:lstStyle/>
                    <a:p>
                      <a:r>
                        <a:rPr lang="en-US" dirty="0"/>
                        <a:t>0</a:t>
                      </a:r>
                    </a:p>
                  </a:txBody>
                  <a:tcPr/>
                </a:tc>
                <a:tc>
                  <a:txBody>
                    <a:bodyPr/>
                    <a:lstStyle/>
                    <a:p>
                      <a:r>
                        <a:rPr lang="en-US" dirty="0"/>
                        <a:t>19</a:t>
                      </a:r>
                    </a:p>
                  </a:txBody>
                  <a:tcPr/>
                </a:tc>
                <a:extLst>
                  <a:ext uri="{0D108BD9-81ED-4DB2-BD59-A6C34878D82A}">
                    <a16:rowId xmlns:a16="http://schemas.microsoft.com/office/drawing/2014/main" val="3482671735"/>
                  </a:ext>
                </a:extLst>
              </a:tr>
            </a:tbl>
          </a:graphicData>
        </a:graphic>
      </p:graphicFrame>
    </p:spTree>
    <p:extLst>
      <p:ext uri="{BB962C8B-B14F-4D97-AF65-F5344CB8AC3E}">
        <p14:creationId xmlns:p14="http://schemas.microsoft.com/office/powerpoint/2010/main" val="354798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15FD-44F7-ED98-2B3F-9352B258341B}"/>
              </a:ext>
            </a:extLst>
          </p:cNvPr>
          <p:cNvSpPr>
            <a:spLocks noGrp="1"/>
          </p:cNvSpPr>
          <p:nvPr>
            <p:ph type="title"/>
          </p:nvPr>
        </p:nvSpPr>
        <p:spPr>
          <a:xfrm>
            <a:off x="272091" y="375173"/>
            <a:ext cx="10515600" cy="1325563"/>
          </a:xfrm>
        </p:spPr>
        <p:txBody>
          <a:bodyPr/>
          <a:lstStyle/>
          <a:p>
            <a:r>
              <a:rPr lang="en-US" dirty="0">
                <a:latin typeface="Bauhaus 93" panose="04030905020B02020C02" pitchFamily="82" charset="0"/>
              </a:rPr>
              <a:t>Data Exploration: Predictors Comparison</a:t>
            </a:r>
          </a:p>
        </p:txBody>
      </p:sp>
      <p:sp>
        <p:nvSpPr>
          <p:cNvPr id="6" name="TextBox 5">
            <a:extLst>
              <a:ext uri="{FF2B5EF4-FFF2-40B4-BE49-F238E27FC236}">
                <a16:creationId xmlns:a16="http://schemas.microsoft.com/office/drawing/2014/main" id="{36BE89F8-BDA0-CE85-F11A-7E281BB319CB}"/>
              </a:ext>
            </a:extLst>
          </p:cNvPr>
          <p:cNvSpPr txBox="1"/>
          <p:nvPr/>
        </p:nvSpPr>
        <p:spPr>
          <a:xfrm>
            <a:off x="6007067" y="1980725"/>
            <a:ext cx="733086" cy="369332"/>
          </a:xfrm>
          <a:prstGeom prst="rect">
            <a:avLst/>
          </a:prstGeom>
          <a:noFill/>
        </p:spPr>
        <p:txBody>
          <a:bodyPr wrap="square" rtlCol="0">
            <a:spAutoFit/>
          </a:bodyPr>
          <a:lstStyle/>
          <a:p>
            <a:r>
              <a:rPr lang="en-US" dirty="0">
                <a:latin typeface="Bahnschrift SemiBold SemiConden" panose="020B0502040204020203" pitchFamily="34" charset="0"/>
              </a:rPr>
              <a:t>Rainy</a:t>
            </a:r>
          </a:p>
        </p:txBody>
      </p:sp>
      <p:pic>
        <p:nvPicPr>
          <p:cNvPr id="10" name="Content Placeholder 9">
            <a:extLst>
              <a:ext uri="{FF2B5EF4-FFF2-40B4-BE49-F238E27FC236}">
                <a16:creationId xmlns:a16="http://schemas.microsoft.com/office/drawing/2014/main" id="{F0907CC4-81F5-9B76-F53B-6C82B022D46B}"/>
              </a:ext>
            </a:extLst>
          </p:cNvPr>
          <p:cNvPicPr>
            <a:picLocks noGrp="1" noChangeAspect="1"/>
          </p:cNvPicPr>
          <p:nvPr>
            <p:ph idx="1"/>
          </p:nvPr>
        </p:nvPicPr>
        <p:blipFill>
          <a:blip r:embed="rId2"/>
          <a:stretch>
            <a:fillRect/>
          </a:stretch>
        </p:blipFill>
        <p:spPr>
          <a:xfrm>
            <a:off x="6007067" y="2529562"/>
            <a:ext cx="5912842" cy="3452443"/>
          </a:xfrm>
        </p:spPr>
      </p:pic>
      <p:pic>
        <p:nvPicPr>
          <p:cNvPr id="12" name="Picture 11">
            <a:extLst>
              <a:ext uri="{FF2B5EF4-FFF2-40B4-BE49-F238E27FC236}">
                <a16:creationId xmlns:a16="http://schemas.microsoft.com/office/drawing/2014/main" id="{53F28354-4A1F-A643-B40B-3F0CAE624BBE}"/>
              </a:ext>
            </a:extLst>
          </p:cNvPr>
          <p:cNvPicPr>
            <a:picLocks noChangeAspect="1"/>
          </p:cNvPicPr>
          <p:nvPr/>
        </p:nvPicPr>
        <p:blipFill>
          <a:blip r:embed="rId3"/>
          <a:stretch>
            <a:fillRect/>
          </a:stretch>
        </p:blipFill>
        <p:spPr>
          <a:xfrm>
            <a:off x="272091" y="2529562"/>
            <a:ext cx="5711145" cy="3116561"/>
          </a:xfrm>
          <a:prstGeom prst="rect">
            <a:avLst/>
          </a:prstGeom>
        </p:spPr>
      </p:pic>
      <p:sp>
        <p:nvSpPr>
          <p:cNvPr id="13" name="TextBox 12">
            <a:extLst>
              <a:ext uri="{FF2B5EF4-FFF2-40B4-BE49-F238E27FC236}">
                <a16:creationId xmlns:a16="http://schemas.microsoft.com/office/drawing/2014/main" id="{CDAEA5F9-62C3-8D72-AED1-889BE8CD9651}"/>
              </a:ext>
            </a:extLst>
          </p:cNvPr>
          <p:cNvSpPr txBox="1"/>
          <p:nvPr/>
        </p:nvSpPr>
        <p:spPr>
          <a:xfrm>
            <a:off x="272091" y="2101140"/>
            <a:ext cx="665567" cy="369332"/>
          </a:xfrm>
          <a:prstGeom prst="rect">
            <a:avLst/>
          </a:prstGeom>
          <a:noFill/>
        </p:spPr>
        <p:txBody>
          <a:bodyPr wrap="none" rtlCol="0">
            <a:spAutoFit/>
          </a:bodyPr>
          <a:lstStyle/>
          <a:p>
            <a:r>
              <a:rPr lang="en-US" dirty="0">
                <a:latin typeface="Bahnschrift SemiBold SemiConden" panose="020B0502040204020203" pitchFamily="34" charset="0"/>
              </a:rPr>
              <a:t>Clear</a:t>
            </a:r>
          </a:p>
        </p:txBody>
      </p:sp>
      <p:sp>
        <p:nvSpPr>
          <p:cNvPr id="14" name="Rectangle 13">
            <a:extLst>
              <a:ext uri="{FF2B5EF4-FFF2-40B4-BE49-F238E27FC236}">
                <a16:creationId xmlns:a16="http://schemas.microsoft.com/office/drawing/2014/main" id="{F1356797-E30D-9D62-08B3-49ADE9C5630B}"/>
              </a:ext>
            </a:extLst>
          </p:cNvPr>
          <p:cNvSpPr/>
          <p:nvPr/>
        </p:nvSpPr>
        <p:spPr>
          <a:xfrm>
            <a:off x="272091" y="4541855"/>
            <a:ext cx="5616243" cy="31149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C4C4D5-DE99-B9F6-51BA-7B18F6475771}"/>
              </a:ext>
            </a:extLst>
          </p:cNvPr>
          <p:cNvSpPr/>
          <p:nvPr/>
        </p:nvSpPr>
        <p:spPr>
          <a:xfrm>
            <a:off x="284006" y="5144757"/>
            <a:ext cx="5616243" cy="2009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D75088-D4F7-A4DC-AC01-D95068D32607}"/>
              </a:ext>
            </a:extLst>
          </p:cNvPr>
          <p:cNvSpPr/>
          <p:nvPr/>
        </p:nvSpPr>
        <p:spPr>
          <a:xfrm>
            <a:off x="2629756" y="4531807"/>
            <a:ext cx="823965" cy="311499"/>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A6DDA7-303C-2C28-F25F-3154DECFFC00}"/>
              </a:ext>
            </a:extLst>
          </p:cNvPr>
          <p:cNvSpPr/>
          <p:nvPr/>
        </p:nvSpPr>
        <p:spPr>
          <a:xfrm>
            <a:off x="8340901" y="4541855"/>
            <a:ext cx="823965" cy="311499"/>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8A37A6-1BCF-5583-DAAC-9A2E9EE99B04}"/>
              </a:ext>
            </a:extLst>
          </p:cNvPr>
          <p:cNvSpPr/>
          <p:nvPr/>
        </p:nvSpPr>
        <p:spPr>
          <a:xfrm>
            <a:off x="2615152" y="5146433"/>
            <a:ext cx="823965" cy="199292"/>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79B8AB-E59E-F640-5822-B3D3BC74FD96}"/>
              </a:ext>
            </a:extLst>
          </p:cNvPr>
          <p:cNvSpPr/>
          <p:nvPr/>
        </p:nvSpPr>
        <p:spPr>
          <a:xfrm>
            <a:off x="8340900" y="5144757"/>
            <a:ext cx="823965" cy="200967"/>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86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1586-DA18-899F-F37E-49F587CF0855}"/>
              </a:ext>
            </a:extLst>
          </p:cNvPr>
          <p:cNvSpPr>
            <a:spLocks noGrp="1"/>
          </p:cNvSpPr>
          <p:nvPr>
            <p:ph type="title"/>
          </p:nvPr>
        </p:nvSpPr>
        <p:spPr>
          <a:xfrm>
            <a:off x="320710" y="68651"/>
            <a:ext cx="10515600" cy="1325563"/>
          </a:xfrm>
        </p:spPr>
        <p:txBody>
          <a:bodyPr/>
          <a:lstStyle/>
          <a:p>
            <a:r>
              <a:rPr lang="en-US" dirty="0">
                <a:latin typeface="Bauhaus 93" panose="04030905020B02020C02" pitchFamily="82" charset="0"/>
              </a:rPr>
              <a:t>Data Exploration: Predictor Distributions</a:t>
            </a:r>
            <a:endParaRPr lang="en-US" dirty="0"/>
          </a:p>
        </p:txBody>
      </p:sp>
      <p:pic>
        <p:nvPicPr>
          <p:cNvPr id="4" name="Content Placeholder 3">
            <a:extLst>
              <a:ext uri="{FF2B5EF4-FFF2-40B4-BE49-F238E27FC236}">
                <a16:creationId xmlns:a16="http://schemas.microsoft.com/office/drawing/2014/main" id="{C08AEC9D-EB8E-CE9A-2B72-6B20F9F1DD91}"/>
              </a:ext>
            </a:extLst>
          </p:cNvPr>
          <p:cNvPicPr>
            <a:picLocks noGrp="1" noChangeAspect="1"/>
          </p:cNvPicPr>
          <p:nvPr>
            <p:ph idx="1"/>
          </p:nvPr>
        </p:nvPicPr>
        <p:blipFill>
          <a:blip r:embed="rId2"/>
          <a:stretch>
            <a:fillRect/>
          </a:stretch>
        </p:blipFill>
        <p:spPr>
          <a:xfrm>
            <a:off x="0" y="2233651"/>
            <a:ext cx="6234364" cy="3855874"/>
          </a:xfrm>
          <a:prstGeom prst="rect">
            <a:avLst/>
          </a:prstGeom>
        </p:spPr>
      </p:pic>
      <p:pic>
        <p:nvPicPr>
          <p:cNvPr id="5" name="Picture 4">
            <a:extLst>
              <a:ext uri="{FF2B5EF4-FFF2-40B4-BE49-F238E27FC236}">
                <a16:creationId xmlns:a16="http://schemas.microsoft.com/office/drawing/2014/main" id="{71427D03-BC0B-C9E8-8D59-840ACB971E99}"/>
              </a:ext>
            </a:extLst>
          </p:cNvPr>
          <p:cNvPicPr>
            <a:picLocks noChangeAspect="1"/>
          </p:cNvPicPr>
          <p:nvPr/>
        </p:nvPicPr>
        <p:blipFill>
          <a:blip r:embed="rId3"/>
          <a:stretch>
            <a:fillRect/>
          </a:stretch>
        </p:blipFill>
        <p:spPr>
          <a:xfrm>
            <a:off x="6015613" y="2233651"/>
            <a:ext cx="6353907" cy="3743352"/>
          </a:xfrm>
          <a:prstGeom prst="rect">
            <a:avLst/>
          </a:prstGeom>
        </p:spPr>
      </p:pic>
      <p:sp>
        <p:nvSpPr>
          <p:cNvPr id="3" name="TextBox 2">
            <a:extLst>
              <a:ext uri="{FF2B5EF4-FFF2-40B4-BE49-F238E27FC236}">
                <a16:creationId xmlns:a16="http://schemas.microsoft.com/office/drawing/2014/main" id="{6A0BD0A8-9428-2057-431C-EB6FE5E2FF45}"/>
              </a:ext>
            </a:extLst>
          </p:cNvPr>
          <p:cNvSpPr txBox="1"/>
          <p:nvPr/>
        </p:nvSpPr>
        <p:spPr>
          <a:xfrm>
            <a:off x="4562567" y="1257383"/>
            <a:ext cx="2855269" cy="923330"/>
          </a:xfrm>
          <a:prstGeom prst="rect">
            <a:avLst/>
          </a:prstGeom>
          <a:noFill/>
        </p:spPr>
        <p:txBody>
          <a:bodyPr wrap="none" rtlCol="0">
            <a:spAutoFit/>
          </a:bodyPr>
          <a:lstStyle/>
          <a:p>
            <a:r>
              <a:rPr lang="en-US" dirty="0">
                <a:latin typeface="Bahnschrift SemiBold SemiConden" panose="020B0502040204020203" pitchFamily="34" charset="0"/>
              </a:rPr>
              <a:t>Humidity Coefficient: -9.9e-02</a:t>
            </a:r>
          </a:p>
          <a:p>
            <a:endParaRPr lang="en-US" dirty="0">
              <a:latin typeface="Bahnschrift SemiBold SemiConden" panose="020B0502040204020203" pitchFamily="34" charset="0"/>
            </a:endParaRPr>
          </a:p>
          <a:p>
            <a:r>
              <a:rPr lang="en-US" dirty="0">
                <a:latin typeface="Bahnschrift SemiBold SemiConden" panose="020B0502040204020203" pitchFamily="34" charset="0"/>
              </a:rPr>
              <a:t>*note scales</a:t>
            </a:r>
          </a:p>
        </p:txBody>
      </p:sp>
    </p:spTree>
    <p:extLst>
      <p:ext uri="{BB962C8B-B14F-4D97-AF65-F5344CB8AC3E}">
        <p14:creationId xmlns:p14="http://schemas.microsoft.com/office/powerpoint/2010/main" val="323222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CAE6-1A99-5F08-D954-D54BC6695555}"/>
              </a:ext>
            </a:extLst>
          </p:cNvPr>
          <p:cNvSpPr>
            <a:spLocks noGrp="1"/>
          </p:cNvSpPr>
          <p:nvPr>
            <p:ph type="title"/>
          </p:nvPr>
        </p:nvSpPr>
        <p:spPr>
          <a:xfrm>
            <a:off x="225251" y="162178"/>
            <a:ext cx="10515600" cy="1325563"/>
          </a:xfrm>
        </p:spPr>
        <p:txBody>
          <a:bodyPr/>
          <a:lstStyle/>
          <a:p>
            <a:r>
              <a:rPr lang="en-US" dirty="0">
                <a:latin typeface="Bauhaus 93" panose="04030905020B02020C02" pitchFamily="82" charset="0"/>
              </a:rPr>
              <a:t>Data Exploration: Predictor Distributions</a:t>
            </a:r>
            <a:endParaRPr lang="en-US" dirty="0"/>
          </a:p>
        </p:txBody>
      </p:sp>
      <p:pic>
        <p:nvPicPr>
          <p:cNvPr id="6" name="Content Placeholder 5">
            <a:extLst>
              <a:ext uri="{FF2B5EF4-FFF2-40B4-BE49-F238E27FC236}">
                <a16:creationId xmlns:a16="http://schemas.microsoft.com/office/drawing/2014/main" id="{367F82C2-744C-D673-3313-8B4097D0D631}"/>
              </a:ext>
            </a:extLst>
          </p:cNvPr>
          <p:cNvPicPr>
            <a:picLocks noGrp="1" noChangeAspect="1"/>
          </p:cNvPicPr>
          <p:nvPr>
            <p:ph idx="1"/>
          </p:nvPr>
        </p:nvPicPr>
        <p:blipFill>
          <a:blip r:embed="rId2"/>
          <a:stretch>
            <a:fillRect/>
          </a:stretch>
        </p:blipFill>
        <p:spPr>
          <a:xfrm>
            <a:off x="76276" y="2276127"/>
            <a:ext cx="6300316" cy="3442310"/>
          </a:xfrm>
          <a:prstGeom prst="rect">
            <a:avLst/>
          </a:prstGeom>
        </p:spPr>
      </p:pic>
      <p:pic>
        <p:nvPicPr>
          <p:cNvPr id="5" name="Picture 4">
            <a:extLst>
              <a:ext uri="{FF2B5EF4-FFF2-40B4-BE49-F238E27FC236}">
                <a16:creationId xmlns:a16="http://schemas.microsoft.com/office/drawing/2014/main" id="{5FC93EB0-B869-C52B-3916-4A6A4A5F29F9}"/>
              </a:ext>
            </a:extLst>
          </p:cNvPr>
          <p:cNvPicPr>
            <a:picLocks noChangeAspect="1"/>
          </p:cNvPicPr>
          <p:nvPr/>
        </p:nvPicPr>
        <p:blipFill>
          <a:blip r:embed="rId3"/>
          <a:stretch>
            <a:fillRect/>
          </a:stretch>
        </p:blipFill>
        <p:spPr>
          <a:xfrm>
            <a:off x="6021549" y="2276127"/>
            <a:ext cx="6300316" cy="3442310"/>
          </a:xfrm>
          <a:prstGeom prst="rect">
            <a:avLst/>
          </a:prstGeom>
        </p:spPr>
      </p:pic>
      <p:sp>
        <p:nvSpPr>
          <p:cNvPr id="4" name="TextBox 3">
            <a:extLst>
              <a:ext uri="{FF2B5EF4-FFF2-40B4-BE49-F238E27FC236}">
                <a16:creationId xmlns:a16="http://schemas.microsoft.com/office/drawing/2014/main" id="{C2CD626C-8BD2-0CEA-D080-3F816450ABD5}"/>
              </a:ext>
            </a:extLst>
          </p:cNvPr>
          <p:cNvSpPr txBox="1"/>
          <p:nvPr/>
        </p:nvSpPr>
        <p:spPr>
          <a:xfrm>
            <a:off x="4509925" y="1327936"/>
            <a:ext cx="2795958" cy="923330"/>
          </a:xfrm>
          <a:prstGeom prst="rect">
            <a:avLst/>
          </a:prstGeom>
          <a:noFill/>
        </p:spPr>
        <p:txBody>
          <a:bodyPr wrap="none" rtlCol="0">
            <a:spAutoFit/>
          </a:bodyPr>
          <a:lstStyle/>
          <a:p>
            <a:r>
              <a:rPr lang="en-US" dirty="0">
                <a:latin typeface="Bahnschrift SemiBold SemiConden" panose="020B0502040204020203" pitchFamily="34" charset="0"/>
              </a:rPr>
              <a:t>Pressure Coefficient: 3.7e -01</a:t>
            </a:r>
          </a:p>
          <a:p>
            <a:endParaRPr lang="en-US" dirty="0">
              <a:latin typeface="Bahnschrift SemiBold SemiConden" panose="020B0502040204020203" pitchFamily="34" charset="0"/>
            </a:endParaRPr>
          </a:p>
          <a:p>
            <a:r>
              <a:rPr lang="en-US" dirty="0">
                <a:latin typeface="Bahnschrift SemiBold SemiConden" panose="020B0502040204020203" pitchFamily="34" charset="0"/>
              </a:rPr>
              <a:t>*note scales </a:t>
            </a:r>
          </a:p>
        </p:txBody>
      </p:sp>
    </p:spTree>
    <p:extLst>
      <p:ext uri="{BB962C8B-B14F-4D97-AF65-F5344CB8AC3E}">
        <p14:creationId xmlns:p14="http://schemas.microsoft.com/office/powerpoint/2010/main" val="3712143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3021</TotalTime>
  <Words>475</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Aptos Display</vt:lpstr>
      <vt:lpstr>Arial</vt:lpstr>
      <vt:lpstr>Bahnschrift SemiBold SemiConden</vt:lpstr>
      <vt:lpstr>Bahnschrift SemiCondensed</vt:lpstr>
      <vt:lpstr>Bauhaus 93</vt:lpstr>
      <vt:lpstr>Bodoni MT Condensed</vt:lpstr>
      <vt:lpstr>Calibri</vt:lpstr>
      <vt:lpstr>Eras Demi ITC</vt:lpstr>
      <vt:lpstr>Office Theme</vt:lpstr>
      <vt:lpstr>Rain or Shine: Formula 1 Analysis</vt:lpstr>
      <vt:lpstr>Research Question </vt:lpstr>
      <vt:lpstr>Tractable Data</vt:lpstr>
      <vt:lpstr>Data Retrieval</vt:lpstr>
      <vt:lpstr>Data Exploration: Condition Analysis</vt:lpstr>
      <vt:lpstr>Data Exploration: Model Accuracy</vt:lpstr>
      <vt:lpstr>Data Exploration: Predictors Comparison</vt:lpstr>
      <vt:lpstr>Data Exploration: Predictor Distributions</vt:lpstr>
      <vt:lpstr>Data Exploration: Predictor Distributions</vt:lpstr>
      <vt:lpstr>Data Exploration: Predictor Distributions</vt:lpstr>
      <vt:lpstr>Implications for Stakeholders</vt:lpstr>
      <vt:lpstr>Ethical, Legal, and Societal Implications</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Hritz, Elsa</dc:creator>
  <cp:lastModifiedBy>Hritz, Elsa</cp:lastModifiedBy>
  <cp:revision>1</cp:revision>
  <dcterms:created xsi:type="dcterms:W3CDTF">2025-02-16T23:39:15Z</dcterms:created>
  <dcterms:modified xsi:type="dcterms:W3CDTF">2025-02-19T02:25:03Z</dcterms:modified>
</cp:coreProperties>
</file>