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Quicksan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650">
          <p15:clr>
            <a:srgbClr val="747775"/>
          </p15:clr>
        </p15:guide>
        <p15:guide id="2" orient="horz" pos="1017">
          <p15:clr>
            <a:srgbClr val="747775"/>
          </p15:clr>
        </p15:guide>
        <p15:guide id="3" pos="511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7FEE28-950C-45B2-8FCE-BB77E9F67D03}">
  <a:tblStyle styleId="{4B7FEE28-950C-45B2-8FCE-BB77E9F67D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50"/>
        <p:guide pos="1017" orient="horz"/>
        <p:guide pos="511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Quicksand-bold.fntdata"/><Relationship Id="rId27" Type="http://schemas.openxmlformats.org/officeDocument/2006/relationships/font" Target="fonts/Quicksan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5b76c843b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5b76c843b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353fac7c1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353fac7c1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353fac7c1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353fac7c1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resident vs resident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351ed922ba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351ed922ba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institution - rural vs. urban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Geopandas - dataframes with coordinates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EPSG:2163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hue color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353fac7c1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353fac7c1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353fac7c1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353fac7c1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institutions in size group 'Under 1,000': 252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institutions in size group '1,000 - 4,999': 683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institutions in size group '5,000 - 9,999': 215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institutions in size group '10,000 - 19,999': 159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institutions in size group '20,000 and above': 154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353fac7c1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353fac7c1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353fac7c1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353fac7c1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353fac7c1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353fac7c1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d943e22a2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d943e22a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d9683a7ce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d9683a7ce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351ed922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351ed922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353fac7c1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353fac7c1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351ed922b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351ed922b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d9683a7ce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d9683a7ce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351ed922b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351ed922b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d9683a7ce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d9683a7c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351ed922b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351ed922b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353fac7c1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353fac7c1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d9683a7c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d9683a7c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97925" y="1606350"/>
            <a:ext cx="3006000" cy="19308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08025" y="3741038"/>
            <a:ext cx="2987100" cy="85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269425" y="533413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195025" y="1607717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121463" y="533425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343525" y="2680196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343525" y="533342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269425" y="3754500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269425" y="2680196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195025" y="2681113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4121463" y="1606863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195025" y="3754492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343525" y="1607729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4121463" y="3754500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hasCustomPrompt="1" type="title"/>
          </p:nvPr>
        </p:nvSpPr>
        <p:spPr>
          <a:xfrm>
            <a:off x="1972225" y="1607725"/>
            <a:ext cx="5154600" cy="857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11"/>
          <p:cNvSpPr txBox="1"/>
          <p:nvPr>
            <p:ph idx="1" type="subTitle"/>
          </p:nvPr>
        </p:nvSpPr>
        <p:spPr>
          <a:xfrm>
            <a:off x="1972225" y="2680200"/>
            <a:ext cx="5154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/>
          <p:nvPr/>
        </p:nvSpPr>
        <p:spPr>
          <a:xfrm>
            <a:off x="5195025" y="533413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7343450" y="2680196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7343450" y="533342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6269350" y="3754500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/>
          <p:nvPr/>
        </p:nvSpPr>
        <p:spPr>
          <a:xfrm>
            <a:off x="7343450" y="1607729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/>
          <p:nvPr/>
        </p:nvSpPr>
        <p:spPr>
          <a:xfrm>
            <a:off x="6269200" y="1606808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1"/>
          <p:cNvSpPr/>
          <p:nvPr/>
        </p:nvSpPr>
        <p:spPr>
          <a:xfrm>
            <a:off x="5195025" y="3754492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"/>
          <p:cNvSpPr/>
          <p:nvPr/>
        </p:nvSpPr>
        <p:spPr>
          <a:xfrm flipH="1">
            <a:off x="1972025" y="533413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/>
          <p:nvPr/>
        </p:nvSpPr>
        <p:spPr>
          <a:xfrm flipH="1">
            <a:off x="897925" y="2680196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"/>
          <p:cNvSpPr/>
          <p:nvPr/>
        </p:nvSpPr>
        <p:spPr>
          <a:xfrm flipH="1">
            <a:off x="897925" y="533342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/>
          <p:nvPr/>
        </p:nvSpPr>
        <p:spPr>
          <a:xfrm flipH="1">
            <a:off x="1972025" y="3754500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/>
          <p:nvPr/>
        </p:nvSpPr>
        <p:spPr>
          <a:xfrm flipH="1">
            <a:off x="4120825" y="533413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1"/>
          <p:cNvSpPr/>
          <p:nvPr/>
        </p:nvSpPr>
        <p:spPr>
          <a:xfrm flipH="1">
            <a:off x="3046350" y="3754492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hasCustomPrompt="1" type="title"/>
          </p:nvPr>
        </p:nvSpPr>
        <p:spPr>
          <a:xfrm>
            <a:off x="897925" y="533425"/>
            <a:ext cx="857400" cy="857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idx="1" type="subTitle"/>
          </p:nvPr>
        </p:nvSpPr>
        <p:spPr>
          <a:xfrm flipH="1">
            <a:off x="1972225" y="533425"/>
            <a:ext cx="2019300" cy="3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2" type="subTitle"/>
          </p:nvPr>
        </p:nvSpPr>
        <p:spPr>
          <a:xfrm>
            <a:off x="1972225" y="903550"/>
            <a:ext cx="20193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hasCustomPrompt="1" idx="3" type="title"/>
          </p:nvPr>
        </p:nvSpPr>
        <p:spPr>
          <a:xfrm>
            <a:off x="897925" y="1607725"/>
            <a:ext cx="857400" cy="857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idx="4" type="subTitle"/>
          </p:nvPr>
        </p:nvSpPr>
        <p:spPr>
          <a:xfrm flipH="1">
            <a:off x="1972225" y="1604175"/>
            <a:ext cx="2019300" cy="3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5" type="subTitle"/>
          </p:nvPr>
        </p:nvSpPr>
        <p:spPr>
          <a:xfrm>
            <a:off x="1972225" y="1974300"/>
            <a:ext cx="20193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hasCustomPrompt="1" idx="6" type="title"/>
          </p:nvPr>
        </p:nvSpPr>
        <p:spPr>
          <a:xfrm>
            <a:off x="897925" y="2680200"/>
            <a:ext cx="857400" cy="857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idx="7" type="subTitle"/>
          </p:nvPr>
        </p:nvSpPr>
        <p:spPr>
          <a:xfrm flipH="1">
            <a:off x="1972225" y="2680200"/>
            <a:ext cx="2019300" cy="3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8" type="subTitle"/>
          </p:nvPr>
        </p:nvSpPr>
        <p:spPr>
          <a:xfrm>
            <a:off x="1972225" y="3050316"/>
            <a:ext cx="20193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hasCustomPrompt="1" idx="9" type="title"/>
          </p:nvPr>
        </p:nvSpPr>
        <p:spPr>
          <a:xfrm>
            <a:off x="5195125" y="533425"/>
            <a:ext cx="857400" cy="857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idx="13" type="subTitle"/>
          </p:nvPr>
        </p:nvSpPr>
        <p:spPr>
          <a:xfrm flipH="1">
            <a:off x="6269425" y="533425"/>
            <a:ext cx="2019300" cy="3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4" type="subTitle"/>
          </p:nvPr>
        </p:nvSpPr>
        <p:spPr>
          <a:xfrm>
            <a:off x="6269425" y="903550"/>
            <a:ext cx="20193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hasCustomPrompt="1" idx="15" type="title"/>
          </p:nvPr>
        </p:nvSpPr>
        <p:spPr>
          <a:xfrm>
            <a:off x="5195125" y="1607713"/>
            <a:ext cx="857400" cy="857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/>
          <p:nvPr>
            <p:ph idx="16" type="subTitle"/>
          </p:nvPr>
        </p:nvSpPr>
        <p:spPr>
          <a:xfrm flipH="1">
            <a:off x="6269425" y="1606825"/>
            <a:ext cx="2019300" cy="3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7" type="subTitle"/>
          </p:nvPr>
        </p:nvSpPr>
        <p:spPr>
          <a:xfrm>
            <a:off x="6269425" y="1971925"/>
            <a:ext cx="20193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/>
          <p:nvPr/>
        </p:nvSpPr>
        <p:spPr>
          <a:xfrm>
            <a:off x="7343725" y="2680188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6269425" y="3754500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7343713" y="3754500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6269425" y="2680188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5195113" y="3754500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+ bullet point">
  <p:cSld name="CUSTOM_10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899689" y="533425"/>
            <a:ext cx="6227100" cy="857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897725" y="1607725"/>
            <a:ext cx="4080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 sz="12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9pPr>
          </a:lstStyle>
          <a:p/>
        </p:txBody>
      </p:sp>
      <p:sp>
        <p:nvSpPr>
          <p:cNvPr id="131" name="Google Shape;131;p14"/>
          <p:cNvSpPr/>
          <p:nvPr/>
        </p:nvSpPr>
        <p:spPr>
          <a:xfrm>
            <a:off x="7343725" y="2680188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6269425" y="3754500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343713" y="1607725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6269425" y="2680188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343713" y="3752675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897925" y="1607725"/>
            <a:ext cx="30060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" type="subTitle"/>
          </p:nvPr>
        </p:nvSpPr>
        <p:spPr>
          <a:xfrm flipH="1">
            <a:off x="5195125" y="2652550"/>
            <a:ext cx="1931700" cy="36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2" type="subTitle"/>
          </p:nvPr>
        </p:nvSpPr>
        <p:spPr>
          <a:xfrm>
            <a:off x="5195125" y="3188600"/>
            <a:ext cx="1931700" cy="15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3" type="subTitle"/>
          </p:nvPr>
        </p:nvSpPr>
        <p:spPr>
          <a:xfrm flipH="1">
            <a:off x="3046525" y="2652550"/>
            <a:ext cx="1931700" cy="36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4" type="subTitle"/>
          </p:nvPr>
        </p:nvSpPr>
        <p:spPr>
          <a:xfrm>
            <a:off x="3046525" y="3188600"/>
            <a:ext cx="1931700" cy="15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5" type="subTitle"/>
          </p:nvPr>
        </p:nvSpPr>
        <p:spPr>
          <a:xfrm flipH="1">
            <a:off x="897925" y="2652550"/>
            <a:ext cx="1931700" cy="36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6" type="subTitle"/>
          </p:nvPr>
        </p:nvSpPr>
        <p:spPr>
          <a:xfrm>
            <a:off x="897925" y="3188600"/>
            <a:ext cx="1931700" cy="15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hasCustomPrompt="1" idx="7" type="title"/>
          </p:nvPr>
        </p:nvSpPr>
        <p:spPr>
          <a:xfrm>
            <a:off x="897925" y="533425"/>
            <a:ext cx="857400" cy="857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45" name="Google Shape;145;p15"/>
          <p:cNvSpPr/>
          <p:nvPr/>
        </p:nvSpPr>
        <p:spPr>
          <a:xfrm>
            <a:off x="6269425" y="533413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343525" y="533342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5195325" y="533413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343525" y="1607729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CUSTOM_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97925" y="533425"/>
            <a:ext cx="3006000" cy="857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>
            <a:off x="6269425" y="533413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7343525" y="533342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3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99350" y="533425"/>
            <a:ext cx="3006000" cy="857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subTitle"/>
          </p:nvPr>
        </p:nvSpPr>
        <p:spPr>
          <a:xfrm>
            <a:off x="1972225" y="3752725"/>
            <a:ext cx="19317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2" type="subTitle"/>
          </p:nvPr>
        </p:nvSpPr>
        <p:spPr>
          <a:xfrm>
            <a:off x="1972225" y="2682025"/>
            <a:ext cx="19317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3" type="subTitle"/>
          </p:nvPr>
        </p:nvSpPr>
        <p:spPr>
          <a:xfrm>
            <a:off x="1972225" y="1608625"/>
            <a:ext cx="1931700" cy="8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 txBox="1"/>
          <p:nvPr>
            <p:ph idx="4" type="subTitle"/>
          </p:nvPr>
        </p:nvSpPr>
        <p:spPr>
          <a:xfrm>
            <a:off x="5193700" y="1609375"/>
            <a:ext cx="1931700" cy="8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idx="5" type="subTitle"/>
          </p:nvPr>
        </p:nvSpPr>
        <p:spPr>
          <a:xfrm>
            <a:off x="5193700" y="2682013"/>
            <a:ext cx="19317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7"/>
          <p:cNvSpPr txBox="1"/>
          <p:nvPr>
            <p:ph idx="6" type="subTitle"/>
          </p:nvPr>
        </p:nvSpPr>
        <p:spPr>
          <a:xfrm>
            <a:off x="5193700" y="3754675"/>
            <a:ext cx="1931700" cy="8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9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/>
        </p:nvSpPr>
        <p:spPr>
          <a:xfrm>
            <a:off x="900625" y="533425"/>
            <a:ext cx="3000600" cy="85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>
            <p:ph hasCustomPrompt="1" type="title"/>
          </p:nvPr>
        </p:nvSpPr>
        <p:spPr>
          <a:xfrm>
            <a:off x="900625" y="618288"/>
            <a:ext cx="3006000" cy="42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18"/>
          <p:cNvSpPr txBox="1"/>
          <p:nvPr>
            <p:ph idx="1" type="subTitle"/>
          </p:nvPr>
        </p:nvSpPr>
        <p:spPr>
          <a:xfrm>
            <a:off x="900625" y="1092063"/>
            <a:ext cx="3006000" cy="2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8"/>
          <p:cNvSpPr/>
          <p:nvPr/>
        </p:nvSpPr>
        <p:spPr>
          <a:xfrm>
            <a:off x="5195025" y="533413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7343525" y="2680196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6269275" y="1606808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6269275" y="2680658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7343525" y="3752683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7343525" y="535258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7343525" y="1607729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5195025" y="3754500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900625" y="1607038"/>
            <a:ext cx="3000600" cy="85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hasCustomPrompt="1" idx="2" type="title"/>
          </p:nvPr>
        </p:nvSpPr>
        <p:spPr>
          <a:xfrm>
            <a:off x="900625" y="1691900"/>
            <a:ext cx="3006000" cy="42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5" name="Google Shape;175;p18"/>
          <p:cNvSpPr txBox="1"/>
          <p:nvPr>
            <p:ph idx="3" type="subTitle"/>
          </p:nvPr>
        </p:nvSpPr>
        <p:spPr>
          <a:xfrm>
            <a:off x="900625" y="2165675"/>
            <a:ext cx="3006000" cy="2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8"/>
          <p:cNvSpPr/>
          <p:nvPr/>
        </p:nvSpPr>
        <p:spPr>
          <a:xfrm>
            <a:off x="900625" y="2680650"/>
            <a:ext cx="3000600" cy="85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 txBox="1"/>
          <p:nvPr>
            <p:ph hasCustomPrompt="1" idx="4" type="title"/>
          </p:nvPr>
        </p:nvSpPr>
        <p:spPr>
          <a:xfrm>
            <a:off x="900625" y="2765513"/>
            <a:ext cx="3006000" cy="42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8" name="Google Shape;178;p18"/>
          <p:cNvSpPr txBox="1"/>
          <p:nvPr>
            <p:ph idx="5" type="subTitle"/>
          </p:nvPr>
        </p:nvSpPr>
        <p:spPr>
          <a:xfrm>
            <a:off x="900625" y="3239288"/>
            <a:ext cx="3006000" cy="2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/>
          <p:nvPr/>
        </p:nvSpPr>
        <p:spPr>
          <a:xfrm>
            <a:off x="4120825" y="3752683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5196375" y="2680646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897925" y="533425"/>
            <a:ext cx="4080300" cy="857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1" type="subTitle"/>
          </p:nvPr>
        </p:nvSpPr>
        <p:spPr>
          <a:xfrm flipH="1">
            <a:off x="909651" y="3077450"/>
            <a:ext cx="2881200" cy="28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2" type="subTitle"/>
          </p:nvPr>
        </p:nvSpPr>
        <p:spPr>
          <a:xfrm>
            <a:off x="909649" y="3416425"/>
            <a:ext cx="28812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9"/>
          <p:cNvSpPr txBox="1"/>
          <p:nvPr>
            <p:ph idx="3" type="subTitle"/>
          </p:nvPr>
        </p:nvSpPr>
        <p:spPr>
          <a:xfrm flipH="1">
            <a:off x="4121350" y="1927975"/>
            <a:ext cx="2880900" cy="286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9"/>
          <p:cNvSpPr txBox="1"/>
          <p:nvPr>
            <p:ph idx="4" type="subTitle"/>
          </p:nvPr>
        </p:nvSpPr>
        <p:spPr>
          <a:xfrm>
            <a:off x="4121050" y="2264613"/>
            <a:ext cx="28809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9"/>
          <p:cNvSpPr txBox="1"/>
          <p:nvPr>
            <p:ph idx="5" type="subTitle"/>
          </p:nvPr>
        </p:nvSpPr>
        <p:spPr>
          <a:xfrm flipH="1">
            <a:off x="909651" y="1927975"/>
            <a:ext cx="2881200" cy="28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9"/>
          <p:cNvSpPr txBox="1"/>
          <p:nvPr>
            <p:ph idx="6" type="subTitle"/>
          </p:nvPr>
        </p:nvSpPr>
        <p:spPr>
          <a:xfrm>
            <a:off x="909799" y="2267013"/>
            <a:ext cx="28812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9"/>
          <p:cNvSpPr txBox="1"/>
          <p:nvPr>
            <p:ph idx="7" type="subTitle"/>
          </p:nvPr>
        </p:nvSpPr>
        <p:spPr>
          <a:xfrm flipH="1">
            <a:off x="4121350" y="3077450"/>
            <a:ext cx="2880900" cy="28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idx="8" type="subTitle"/>
          </p:nvPr>
        </p:nvSpPr>
        <p:spPr>
          <a:xfrm>
            <a:off x="4121050" y="3416425"/>
            <a:ext cx="28809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9"/>
          <p:cNvSpPr/>
          <p:nvPr/>
        </p:nvSpPr>
        <p:spPr>
          <a:xfrm>
            <a:off x="7343800" y="2679300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7343800" y="3743325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7343788" y="532967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2">
  <p:cSld name="CUSTOM_8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897925" y="533425"/>
            <a:ext cx="4080300" cy="857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20"/>
          <p:cNvSpPr txBox="1"/>
          <p:nvPr>
            <p:ph idx="1" type="subTitle"/>
          </p:nvPr>
        </p:nvSpPr>
        <p:spPr>
          <a:xfrm>
            <a:off x="3046525" y="3096355"/>
            <a:ext cx="1922100" cy="8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0"/>
          <p:cNvSpPr txBox="1"/>
          <p:nvPr>
            <p:ph idx="2" type="subTitle"/>
          </p:nvPr>
        </p:nvSpPr>
        <p:spPr>
          <a:xfrm>
            <a:off x="907525" y="3095825"/>
            <a:ext cx="1922100" cy="8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0"/>
          <p:cNvSpPr/>
          <p:nvPr/>
        </p:nvSpPr>
        <p:spPr>
          <a:xfrm>
            <a:off x="6269425" y="533413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7343525" y="2680196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7343525" y="1607729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6269275" y="1606808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6269425" y="3754500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 txBox="1"/>
          <p:nvPr>
            <p:ph idx="3" type="subTitle"/>
          </p:nvPr>
        </p:nvSpPr>
        <p:spPr>
          <a:xfrm>
            <a:off x="3046525" y="2559380"/>
            <a:ext cx="1922100" cy="4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0"/>
          <p:cNvSpPr txBox="1"/>
          <p:nvPr>
            <p:ph idx="4" type="subTitle"/>
          </p:nvPr>
        </p:nvSpPr>
        <p:spPr>
          <a:xfrm>
            <a:off x="907525" y="2559106"/>
            <a:ext cx="1922100" cy="4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0"/>
          <p:cNvSpPr txBox="1"/>
          <p:nvPr>
            <p:ph idx="5" type="subTitle"/>
          </p:nvPr>
        </p:nvSpPr>
        <p:spPr>
          <a:xfrm>
            <a:off x="3046525" y="2021700"/>
            <a:ext cx="1922100" cy="4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0"/>
          <p:cNvSpPr txBox="1"/>
          <p:nvPr>
            <p:ph idx="6" type="subTitle"/>
          </p:nvPr>
        </p:nvSpPr>
        <p:spPr>
          <a:xfrm>
            <a:off x="907525" y="2022087"/>
            <a:ext cx="1922100" cy="4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119825" y="1607275"/>
            <a:ext cx="30069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4119825" y="533425"/>
            <a:ext cx="858300" cy="857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/>
          <p:nvPr/>
        </p:nvSpPr>
        <p:spPr>
          <a:xfrm>
            <a:off x="4120813" y="2681133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3046513" y="1607717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6270063" y="2681133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5195113" y="2681133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6270063" y="533433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3046513" y="534337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046513" y="2681133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972213" y="1607725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1972213" y="3752675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4120813" y="3752675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5195113" y="3752675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CUSTOM_5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897925" y="533350"/>
            <a:ext cx="3006000" cy="857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cription">
  <p:cSld name="CUSTOM_1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897925" y="533425"/>
            <a:ext cx="3006000" cy="857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1" name="Google Shape;211;p22"/>
          <p:cNvSpPr txBox="1"/>
          <p:nvPr>
            <p:ph idx="1" type="subTitle"/>
          </p:nvPr>
        </p:nvSpPr>
        <p:spPr>
          <a:xfrm>
            <a:off x="897925" y="2465125"/>
            <a:ext cx="2148600" cy="21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2"/>
          <p:cNvSpPr/>
          <p:nvPr/>
        </p:nvSpPr>
        <p:spPr>
          <a:xfrm>
            <a:off x="7343788" y="1606804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6269425" y="533400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7343800" y="2680208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4120825" y="3754500"/>
            <a:ext cx="857400" cy="84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ctrTitle"/>
          </p:nvPr>
        </p:nvSpPr>
        <p:spPr>
          <a:xfrm>
            <a:off x="4120825" y="533425"/>
            <a:ext cx="1932900" cy="857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4143275" y="1550619"/>
            <a:ext cx="3028800" cy="96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9" name="Google Shape;219;p23"/>
          <p:cNvSpPr txBox="1"/>
          <p:nvPr/>
        </p:nvSpPr>
        <p:spPr>
          <a:xfrm>
            <a:off x="4154750" y="3614625"/>
            <a:ext cx="36777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3046525" y="533413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1972225" y="1601767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897925" y="533425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897925" y="3754500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3046525" y="3754500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3046525" y="2680208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1972225" y="2680188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897925" y="1606863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1972225" y="3754492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1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idx="1" type="body"/>
          </p:nvPr>
        </p:nvSpPr>
        <p:spPr>
          <a:xfrm>
            <a:off x="897725" y="945600"/>
            <a:ext cx="7303200" cy="3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E55"/>
              </a:buClr>
              <a:buSzPts val="1200"/>
              <a:buFont typeface="Montserrat"/>
              <a:buChar char="●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200"/>
              <a:buFont typeface="Montserrat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200"/>
              <a:buFont typeface="Montserrat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200"/>
              <a:buFont typeface="Montserrat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200"/>
              <a:buFont typeface="Montserrat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200"/>
              <a:buFont typeface="Montserrat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200"/>
              <a:buFont typeface="Montserrat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200"/>
              <a:buFont typeface="Montserrat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2B3E55"/>
              </a:buClr>
              <a:buSzPts val="1200"/>
              <a:buFont typeface="Montserrat"/>
              <a:buChar char="■"/>
              <a:defRPr sz="1200"/>
            </a:lvl9pPr>
          </a:lstStyle>
          <a:p/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897925" y="457125"/>
            <a:ext cx="5154600" cy="38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897925" y="533425"/>
            <a:ext cx="3006000" cy="857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 flipH="1">
            <a:off x="3042925" y="1609275"/>
            <a:ext cx="1929300" cy="859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subTitle"/>
          </p:nvPr>
        </p:nvSpPr>
        <p:spPr>
          <a:xfrm>
            <a:off x="3042925" y="2687225"/>
            <a:ext cx="1929300" cy="1637100"/>
          </a:xfrm>
          <a:prstGeom prst="rect">
            <a:avLst/>
          </a:prstGeom>
        </p:spPr>
        <p:txBody>
          <a:bodyPr anchorCtr="0" anchor="t" bIns="91425" lIns="91425" spcFirstLastPara="1" rIns="6915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 flipH="1">
            <a:off x="897925" y="1611375"/>
            <a:ext cx="1931700" cy="85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897925" y="2687225"/>
            <a:ext cx="1929300" cy="16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5"/>
          <p:cNvSpPr/>
          <p:nvPr/>
        </p:nvSpPr>
        <p:spPr>
          <a:xfrm>
            <a:off x="6269425" y="1606800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7343800" y="2680208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7343800" y="3752667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7343788" y="1606804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6269425" y="533400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5195050" y="3752667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1972225" y="533325"/>
            <a:ext cx="5154600" cy="857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897925" y="1607725"/>
            <a:ext cx="3006000" cy="85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897925" y="2682025"/>
            <a:ext cx="3006000" cy="19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hasCustomPrompt="1" idx="2" type="title"/>
          </p:nvPr>
        </p:nvSpPr>
        <p:spPr>
          <a:xfrm>
            <a:off x="897925" y="533425"/>
            <a:ext cx="857400" cy="857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58" name="Google Shape;58;p7"/>
          <p:cNvSpPr/>
          <p:nvPr/>
        </p:nvSpPr>
        <p:spPr>
          <a:xfrm>
            <a:off x="6269425" y="533413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5195025" y="1607717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7343525" y="2680196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7343525" y="533342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6269425" y="3754500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6269425" y="2680196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5195025" y="2681113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5195025" y="3754492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7343525" y="1607729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4120725" y="533413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6269275" y="1606808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4120775" y="3752667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4120825" y="533425"/>
            <a:ext cx="3006000" cy="1931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2" name="Google Shape;72;p8"/>
          <p:cNvSpPr/>
          <p:nvPr/>
        </p:nvSpPr>
        <p:spPr>
          <a:xfrm>
            <a:off x="4120813" y="2681133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/>
          <p:nvPr/>
        </p:nvSpPr>
        <p:spPr>
          <a:xfrm>
            <a:off x="6270063" y="2681133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>
            <a:off x="5195113" y="2681133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>
            <a:off x="3046513" y="2681133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1972213" y="1607275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1972213" y="3752675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4120813" y="3752675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5195113" y="3752675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3046513" y="533887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897925" y="533425"/>
            <a:ext cx="3006000" cy="857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9"/>
          <p:cNvSpPr txBox="1"/>
          <p:nvPr>
            <p:ph idx="1" type="subTitle"/>
          </p:nvPr>
        </p:nvSpPr>
        <p:spPr>
          <a:xfrm>
            <a:off x="4120825" y="1881200"/>
            <a:ext cx="3006000" cy="3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2" type="subTitle"/>
          </p:nvPr>
        </p:nvSpPr>
        <p:spPr>
          <a:xfrm>
            <a:off x="4120825" y="2248150"/>
            <a:ext cx="3006000" cy="1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/>
          <p:nvPr/>
        </p:nvSpPr>
        <p:spPr>
          <a:xfrm rot="5400000">
            <a:off x="7343315" y="3754565"/>
            <a:ext cx="857400" cy="8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/>
          <p:nvPr/>
        </p:nvSpPr>
        <p:spPr>
          <a:xfrm rot="5400000">
            <a:off x="7343315" y="2680190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/>
          <p:nvPr/>
        </p:nvSpPr>
        <p:spPr>
          <a:xfrm rot="5400000">
            <a:off x="6269910" y="3754552"/>
            <a:ext cx="8574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>
            <p:ph type="ctrTitle"/>
          </p:nvPr>
        </p:nvSpPr>
        <p:spPr>
          <a:xfrm>
            <a:off x="897925" y="534325"/>
            <a:ext cx="2824800" cy="21468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733625" y="1152475"/>
            <a:ext cx="7676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●"/>
              <a:defRPr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icksand"/>
              <a:buChar char="○"/>
              <a:defRPr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icksand"/>
              <a:buChar char="■"/>
              <a:defRPr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icksand"/>
              <a:buChar char="●"/>
              <a:defRPr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icksand"/>
              <a:buChar char="○"/>
              <a:defRPr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icksand"/>
              <a:buChar char="■"/>
              <a:defRPr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icksand"/>
              <a:buChar char="●"/>
              <a:defRPr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icksand"/>
              <a:buChar char="○"/>
              <a:defRPr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Quicksand"/>
              <a:buChar char="■"/>
              <a:defRPr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26025" y="445025"/>
            <a:ext cx="769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sz="2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ctrTitle"/>
          </p:nvPr>
        </p:nvSpPr>
        <p:spPr>
          <a:xfrm>
            <a:off x="897925" y="1606350"/>
            <a:ext cx="3006000" cy="19308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Universities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&amp; 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Racial Diversity</a:t>
            </a:r>
            <a:endParaRPr sz="2700"/>
          </a:p>
        </p:txBody>
      </p:sp>
      <p:sp>
        <p:nvSpPr>
          <p:cNvPr id="235" name="Google Shape;235;p25"/>
          <p:cNvSpPr txBox="1"/>
          <p:nvPr>
            <p:ph idx="1" type="subTitle"/>
          </p:nvPr>
        </p:nvSpPr>
        <p:spPr>
          <a:xfrm>
            <a:off x="908025" y="3741038"/>
            <a:ext cx="298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Ashley Kim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Feb. 20th, 2025</a:t>
            </a:r>
            <a:endParaRPr sz="1800"/>
          </a:p>
        </p:txBody>
      </p:sp>
      <p:grpSp>
        <p:nvGrpSpPr>
          <p:cNvPr id="236" name="Google Shape;236;p25"/>
          <p:cNvGrpSpPr/>
          <p:nvPr/>
        </p:nvGrpSpPr>
        <p:grpSpPr>
          <a:xfrm>
            <a:off x="7433403" y="654335"/>
            <a:ext cx="685817" cy="735700"/>
            <a:chOff x="813950" y="2267050"/>
            <a:chExt cx="504500" cy="541075"/>
          </a:xfrm>
        </p:grpSpPr>
        <p:sp>
          <p:nvSpPr>
            <p:cNvPr id="237" name="Google Shape;237;p25"/>
            <p:cNvSpPr/>
            <p:nvPr/>
          </p:nvSpPr>
          <p:spPr>
            <a:xfrm>
              <a:off x="1050975" y="2267050"/>
              <a:ext cx="212925" cy="370275"/>
            </a:xfrm>
            <a:custGeom>
              <a:rect b="b" l="l" r="r" t="t"/>
              <a:pathLst>
                <a:path extrusionOk="0" h="14811" w="8517">
                  <a:moveTo>
                    <a:pt x="1130" y="1"/>
                  </a:moveTo>
                  <a:cubicBezTo>
                    <a:pt x="825" y="1"/>
                    <a:pt x="636" y="26"/>
                    <a:pt x="636" y="26"/>
                  </a:cubicBezTo>
                  <a:lnTo>
                    <a:pt x="912" y="14709"/>
                  </a:lnTo>
                  <a:lnTo>
                    <a:pt x="912" y="14709"/>
                  </a:lnTo>
                  <a:cubicBezTo>
                    <a:pt x="347" y="14687"/>
                    <a:pt x="123" y="14679"/>
                    <a:pt x="86" y="14679"/>
                  </a:cubicBezTo>
                  <a:cubicBezTo>
                    <a:pt x="0" y="14679"/>
                    <a:pt x="913" y="14721"/>
                    <a:pt x="913" y="14721"/>
                  </a:cubicBezTo>
                  <a:lnTo>
                    <a:pt x="912" y="14709"/>
                  </a:lnTo>
                  <a:lnTo>
                    <a:pt x="912" y="14709"/>
                  </a:lnTo>
                  <a:cubicBezTo>
                    <a:pt x="1403" y="14729"/>
                    <a:pt x="2150" y="14760"/>
                    <a:pt x="3255" y="14806"/>
                  </a:cubicBezTo>
                  <a:cubicBezTo>
                    <a:pt x="3324" y="14809"/>
                    <a:pt x="3392" y="14811"/>
                    <a:pt x="3458" y="14811"/>
                  </a:cubicBezTo>
                  <a:cubicBezTo>
                    <a:pt x="8516" y="14811"/>
                    <a:pt x="6101" y="6491"/>
                    <a:pt x="5449" y="3338"/>
                  </a:cubicBezTo>
                  <a:cubicBezTo>
                    <a:pt x="4832" y="327"/>
                    <a:pt x="2230" y="1"/>
                    <a:pt x="1130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062600" y="2271325"/>
              <a:ext cx="161625" cy="366000"/>
            </a:xfrm>
            <a:custGeom>
              <a:rect b="b" l="l" r="r" t="t"/>
              <a:pathLst>
                <a:path extrusionOk="0" h="14640" w="6465">
                  <a:moveTo>
                    <a:pt x="872" y="0"/>
                  </a:moveTo>
                  <a:cubicBezTo>
                    <a:pt x="582" y="0"/>
                    <a:pt x="291" y="26"/>
                    <a:pt x="0" y="78"/>
                  </a:cubicBezTo>
                  <a:cubicBezTo>
                    <a:pt x="196" y="56"/>
                    <a:pt x="392" y="44"/>
                    <a:pt x="587" y="44"/>
                  </a:cubicBezTo>
                  <a:cubicBezTo>
                    <a:pt x="1213" y="44"/>
                    <a:pt x="1834" y="160"/>
                    <a:pt x="2418" y="387"/>
                  </a:cubicBezTo>
                  <a:cubicBezTo>
                    <a:pt x="2790" y="536"/>
                    <a:pt x="3142" y="739"/>
                    <a:pt x="3451" y="994"/>
                  </a:cubicBezTo>
                  <a:cubicBezTo>
                    <a:pt x="3759" y="1261"/>
                    <a:pt x="4026" y="1569"/>
                    <a:pt x="4228" y="1921"/>
                  </a:cubicBezTo>
                  <a:cubicBezTo>
                    <a:pt x="4430" y="2261"/>
                    <a:pt x="4590" y="2634"/>
                    <a:pt x="4696" y="3028"/>
                  </a:cubicBezTo>
                  <a:cubicBezTo>
                    <a:pt x="4750" y="3220"/>
                    <a:pt x="4792" y="3422"/>
                    <a:pt x="4846" y="3625"/>
                  </a:cubicBezTo>
                  <a:lnTo>
                    <a:pt x="5005" y="4200"/>
                  </a:lnTo>
                  <a:cubicBezTo>
                    <a:pt x="5218" y="4998"/>
                    <a:pt x="5431" y="5797"/>
                    <a:pt x="5612" y="6595"/>
                  </a:cubicBezTo>
                  <a:cubicBezTo>
                    <a:pt x="5804" y="7394"/>
                    <a:pt x="5964" y="8193"/>
                    <a:pt x="6081" y="9002"/>
                  </a:cubicBezTo>
                  <a:cubicBezTo>
                    <a:pt x="6209" y="9811"/>
                    <a:pt x="6251" y="10631"/>
                    <a:pt x="6209" y="11451"/>
                  </a:cubicBezTo>
                  <a:cubicBezTo>
                    <a:pt x="6187" y="11856"/>
                    <a:pt x="6113" y="12250"/>
                    <a:pt x="5996" y="12644"/>
                  </a:cubicBezTo>
                  <a:cubicBezTo>
                    <a:pt x="5900" y="13038"/>
                    <a:pt x="5708" y="13400"/>
                    <a:pt x="5453" y="13709"/>
                  </a:cubicBezTo>
                  <a:cubicBezTo>
                    <a:pt x="5186" y="14018"/>
                    <a:pt x="4856" y="14263"/>
                    <a:pt x="4483" y="14412"/>
                  </a:cubicBezTo>
                  <a:lnTo>
                    <a:pt x="4185" y="14507"/>
                  </a:lnTo>
                  <a:cubicBezTo>
                    <a:pt x="4089" y="14529"/>
                    <a:pt x="3994" y="14550"/>
                    <a:pt x="3887" y="14571"/>
                  </a:cubicBezTo>
                  <a:lnTo>
                    <a:pt x="3738" y="14603"/>
                  </a:lnTo>
                  <a:lnTo>
                    <a:pt x="3589" y="14614"/>
                  </a:lnTo>
                  <a:lnTo>
                    <a:pt x="3280" y="14635"/>
                  </a:lnTo>
                  <a:cubicBezTo>
                    <a:pt x="3340" y="14638"/>
                    <a:pt x="3399" y="14640"/>
                    <a:pt x="3458" y="14640"/>
                  </a:cubicBezTo>
                  <a:cubicBezTo>
                    <a:pt x="3814" y="14640"/>
                    <a:pt x="4167" y="14585"/>
                    <a:pt x="4505" y="14475"/>
                  </a:cubicBezTo>
                  <a:cubicBezTo>
                    <a:pt x="4899" y="14337"/>
                    <a:pt x="5261" y="14113"/>
                    <a:pt x="5548" y="13794"/>
                  </a:cubicBezTo>
                  <a:cubicBezTo>
                    <a:pt x="5836" y="13485"/>
                    <a:pt x="6049" y="13112"/>
                    <a:pt x="6177" y="12708"/>
                  </a:cubicBezTo>
                  <a:cubicBezTo>
                    <a:pt x="6304" y="12303"/>
                    <a:pt x="6390" y="11888"/>
                    <a:pt x="6422" y="11473"/>
                  </a:cubicBezTo>
                  <a:cubicBezTo>
                    <a:pt x="6454" y="11057"/>
                    <a:pt x="6464" y="10642"/>
                    <a:pt x="6443" y="10237"/>
                  </a:cubicBezTo>
                  <a:cubicBezTo>
                    <a:pt x="6443" y="10024"/>
                    <a:pt x="6432" y="9811"/>
                    <a:pt x="6400" y="9609"/>
                  </a:cubicBezTo>
                  <a:cubicBezTo>
                    <a:pt x="6379" y="9407"/>
                    <a:pt x="6368" y="9194"/>
                    <a:pt x="6336" y="8991"/>
                  </a:cubicBezTo>
                  <a:cubicBezTo>
                    <a:pt x="6230" y="8171"/>
                    <a:pt x="6070" y="7352"/>
                    <a:pt x="5878" y="6553"/>
                  </a:cubicBezTo>
                  <a:cubicBezTo>
                    <a:pt x="5687" y="5754"/>
                    <a:pt x="5474" y="4956"/>
                    <a:pt x="5250" y="4157"/>
                  </a:cubicBezTo>
                  <a:lnTo>
                    <a:pt x="5090" y="3550"/>
                  </a:lnTo>
                  <a:cubicBezTo>
                    <a:pt x="5037" y="3358"/>
                    <a:pt x="4984" y="3156"/>
                    <a:pt x="4920" y="2954"/>
                  </a:cubicBezTo>
                  <a:cubicBezTo>
                    <a:pt x="4803" y="2549"/>
                    <a:pt x="4633" y="2155"/>
                    <a:pt x="4409" y="1804"/>
                  </a:cubicBezTo>
                  <a:cubicBezTo>
                    <a:pt x="4185" y="1442"/>
                    <a:pt x="3898" y="1122"/>
                    <a:pt x="3568" y="856"/>
                  </a:cubicBezTo>
                  <a:cubicBezTo>
                    <a:pt x="3238" y="600"/>
                    <a:pt x="2865" y="398"/>
                    <a:pt x="2460" y="260"/>
                  </a:cubicBezTo>
                  <a:cubicBezTo>
                    <a:pt x="2066" y="121"/>
                    <a:pt x="1662" y="36"/>
                    <a:pt x="1246" y="15"/>
                  </a:cubicBezTo>
                  <a:cubicBezTo>
                    <a:pt x="1122" y="5"/>
                    <a:pt x="997" y="0"/>
                    <a:pt x="872" y="0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876200" y="2267050"/>
              <a:ext cx="208475" cy="370275"/>
            </a:xfrm>
            <a:custGeom>
              <a:rect b="b" l="l" r="r" t="t"/>
              <a:pathLst>
                <a:path extrusionOk="0" h="14811" w="8339">
                  <a:moveTo>
                    <a:pt x="7239" y="1"/>
                  </a:moveTo>
                  <a:cubicBezTo>
                    <a:pt x="6162" y="1"/>
                    <a:pt x="3614" y="327"/>
                    <a:pt x="3005" y="3338"/>
                  </a:cubicBezTo>
                  <a:cubicBezTo>
                    <a:pt x="2364" y="6491"/>
                    <a:pt x="1" y="14811"/>
                    <a:pt x="4957" y="14811"/>
                  </a:cubicBezTo>
                  <a:cubicBezTo>
                    <a:pt x="5022" y="14811"/>
                    <a:pt x="5089" y="14809"/>
                    <a:pt x="5156" y="14806"/>
                  </a:cubicBezTo>
                  <a:cubicBezTo>
                    <a:pt x="6236" y="14760"/>
                    <a:pt x="6966" y="14729"/>
                    <a:pt x="7446" y="14709"/>
                  </a:cubicBezTo>
                  <a:lnTo>
                    <a:pt x="7446" y="14709"/>
                  </a:lnTo>
                  <a:lnTo>
                    <a:pt x="7446" y="14721"/>
                  </a:lnTo>
                  <a:cubicBezTo>
                    <a:pt x="7446" y="14721"/>
                    <a:pt x="8339" y="14679"/>
                    <a:pt x="8255" y="14679"/>
                  </a:cubicBezTo>
                  <a:cubicBezTo>
                    <a:pt x="8219" y="14679"/>
                    <a:pt x="8000" y="14687"/>
                    <a:pt x="7446" y="14709"/>
                  </a:cubicBezTo>
                  <a:lnTo>
                    <a:pt x="7446" y="14709"/>
                  </a:lnTo>
                  <a:lnTo>
                    <a:pt x="7723" y="26"/>
                  </a:lnTo>
                  <a:cubicBezTo>
                    <a:pt x="7723" y="26"/>
                    <a:pt x="7537" y="1"/>
                    <a:pt x="7239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930075" y="2356125"/>
              <a:ext cx="146225" cy="276925"/>
            </a:xfrm>
            <a:custGeom>
              <a:rect b="b" l="l" r="r" t="t"/>
              <a:pathLst>
                <a:path extrusionOk="0" h="11077" w="5849">
                  <a:moveTo>
                    <a:pt x="5083" y="0"/>
                  </a:moveTo>
                  <a:cubicBezTo>
                    <a:pt x="4323" y="0"/>
                    <a:pt x="2539" y="247"/>
                    <a:pt x="2107" y="2501"/>
                  </a:cubicBezTo>
                  <a:cubicBezTo>
                    <a:pt x="1665" y="4865"/>
                    <a:pt x="0" y="11076"/>
                    <a:pt x="3476" y="11076"/>
                  </a:cubicBezTo>
                  <a:cubicBezTo>
                    <a:pt x="3523" y="11076"/>
                    <a:pt x="3570" y="11075"/>
                    <a:pt x="3619" y="11073"/>
                  </a:cubicBezTo>
                  <a:cubicBezTo>
                    <a:pt x="4383" y="11040"/>
                    <a:pt x="4899" y="11017"/>
                    <a:pt x="5238" y="11003"/>
                  </a:cubicBezTo>
                  <a:lnTo>
                    <a:pt x="5238" y="11003"/>
                  </a:lnTo>
                  <a:lnTo>
                    <a:pt x="5237" y="11009"/>
                  </a:lnTo>
                  <a:cubicBezTo>
                    <a:pt x="5237" y="11009"/>
                    <a:pt x="5849" y="10980"/>
                    <a:pt x="5809" y="10980"/>
                  </a:cubicBezTo>
                  <a:cubicBezTo>
                    <a:pt x="5790" y="10980"/>
                    <a:pt x="5639" y="10986"/>
                    <a:pt x="5238" y="11003"/>
                  </a:cubicBezTo>
                  <a:lnTo>
                    <a:pt x="5238" y="11003"/>
                  </a:lnTo>
                  <a:lnTo>
                    <a:pt x="5429" y="20"/>
                  </a:lnTo>
                  <a:cubicBezTo>
                    <a:pt x="5429" y="20"/>
                    <a:pt x="5296" y="0"/>
                    <a:pt x="5083" y="0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1066200" y="2356125"/>
              <a:ext cx="146250" cy="276925"/>
            </a:xfrm>
            <a:custGeom>
              <a:rect b="b" l="l" r="r" t="t"/>
              <a:pathLst>
                <a:path extrusionOk="0" h="11077" w="5850">
                  <a:moveTo>
                    <a:pt x="767" y="0"/>
                  </a:moveTo>
                  <a:cubicBezTo>
                    <a:pt x="554" y="0"/>
                    <a:pt x="421" y="20"/>
                    <a:pt x="421" y="20"/>
                  </a:cubicBezTo>
                  <a:lnTo>
                    <a:pt x="612" y="11003"/>
                  </a:lnTo>
                  <a:lnTo>
                    <a:pt x="612" y="11003"/>
                  </a:lnTo>
                  <a:cubicBezTo>
                    <a:pt x="209" y="10986"/>
                    <a:pt x="57" y="10980"/>
                    <a:pt x="40" y="10980"/>
                  </a:cubicBezTo>
                  <a:cubicBezTo>
                    <a:pt x="1" y="10980"/>
                    <a:pt x="612" y="11009"/>
                    <a:pt x="612" y="11009"/>
                  </a:cubicBezTo>
                  <a:lnTo>
                    <a:pt x="612" y="11003"/>
                  </a:lnTo>
                  <a:lnTo>
                    <a:pt x="612" y="11003"/>
                  </a:lnTo>
                  <a:cubicBezTo>
                    <a:pt x="949" y="11018"/>
                    <a:pt x="1463" y="11040"/>
                    <a:pt x="2220" y="11073"/>
                  </a:cubicBezTo>
                  <a:cubicBezTo>
                    <a:pt x="2269" y="11075"/>
                    <a:pt x="2317" y="11076"/>
                    <a:pt x="2363" y="11076"/>
                  </a:cubicBezTo>
                  <a:cubicBezTo>
                    <a:pt x="5849" y="11076"/>
                    <a:pt x="4184" y="4865"/>
                    <a:pt x="3733" y="2501"/>
                  </a:cubicBezTo>
                  <a:cubicBezTo>
                    <a:pt x="3308" y="247"/>
                    <a:pt x="1527" y="0"/>
                    <a:pt x="767" y="0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914850" y="2271325"/>
              <a:ext cx="158675" cy="366200"/>
            </a:xfrm>
            <a:custGeom>
              <a:rect b="b" l="l" r="r" t="t"/>
              <a:pathLst>
                <a:path extrusionOk="0" h="14648" w="6347">
                  <a:moveTo>
                    <a:pt x="5483" y="0"/>
                  </a:moveTo>
                  <a:cubicBezTo>
                    <a:pt x="5360" y="0"/>
                    <a:pt x="5236" y="5"/>
                    <a:pt x="5112" y="15"/>
                  </a:cubicBezTo>
                  <a:cubicBezTo>
                    <a:pt x="4696" y="36"/>
                    <a:pt x="4292" y="121"/>
                    <a:pt x="3898" y="260"/>
                  </a:cubicBezTo>
                  <a:cubicBezTo>
                    <a:pt x="3099" y="547"/>
                    <a:pt x="2428" y="1101"/>
                    <a:pt x="2002" y="1836"/>
                  </a:cubicBezTo>
                  <a:cubicBezTo>
                    <a:pt x="1779" y="2198"/>
                    <a:pt x="1619" y="2581"/>
                    <a:pt x="1502" y="2986"/>
                  </a:cubicBezTo>
                  <a:lnTo>
                    <a:pt x="1182" y="4178"/>
                  </a:lnTo>
                  <a:cubicBezTo>
                    <a:pt x="969" y="4956"/>
                    <a:pt x="746" y="5754"/>
                    <a:pt x="575" y="6553"/>
                  </a:cubicBezTo>
                  <a:cubicBezTo>
                    <a:pt x="394" y="7362"/>
                    <a:pt x="235" y="8171"/>
                    <a:pt x="128" y="8981"/>
                  </a:cubicBezTo>
                  <a:cubicBezTo>
                    <a:pt x="107" y="9194"/>
                    <a:pt x="75" y="9396"/>
                    <a:pt x="64" y="9598"/>
                  </a:cubicBezTo>
                  <a:cubicBezTo>
                    <a:pt x="54" y="9811"/>
                    <a:pt x="22" y="10014"/>
                    <a:pt x="22" y="10216"/>
                  </a:cubicBezTo>
                  <a:cubicBezTo>
                    <a:pt x="0" y="10631"/>
                    <a:pt x="11" y="11047"/>
                    <a:pt x="54" y="11462"/>
                  </a:cubicBezTo>
                  <a:cubicBezTo>
                    <a:pt x="85" y="11877"/>
                    <a:pt x="160" y="12282"/>
                    <a:pt x="288" y="12687"/>
                  </a:cubicBezTo>
                  <a:cubicBezTo>
                    <a:pt x="416" y="13081"/>
                    <a:pt x="618" y="13453"/>
                    <a:pt x="884" y="13783"/>
                  </a:cubicBezTo>
                  <a:cubicBezTo>
                    <a:pt x="1161" y="14092"/>
                    <a:pt x="1523" y="14337"/>
                    <a:pt x="1917" y="14475"/>
                  </a:cubicBezTo>
                  <a:cubicBezTo>
                    <a:pt x="2283" y="14584"/>
                    <a:pt x="2657" y="14647"/>
                    <a:pt x="3041" y="14647"/>
                  </a:cubicBezTo>
                  <a:cubicBezTo>
                    <a:pt x="3071" y="14647"/>
                    <a:pt x="3101" y="14647"/>
                    <a:pt x="3131" y="14646"/>
                  </a:cubicBezTo>
                  <a:lnTo>
                    <a:pt x="2833" y="14614"/>
                  </a:lnTo>
                  <a:lnTo>
                    <a:pt x="2673" y="14603"/>
                  </a:lnTo>
                  <a:lnTo>
                    <a:pt x="2524" y="14571"/>
                  </a:lnTo>
                  <a:cubicBezTo>
                    <a:pt x="2428" y="14550"/>
                    <a:pt x="2322" y="14539"/>
                    <a:pt x="2226" y="14507"/>
                  </a:cubicBezTo>
                  <a:lnTo>
                    <a:pt x="1938" y="14401"/>
                  </a:lnTo>
                  <a:cubicBezTo>
                    <a:pt x="1566" y="14252"/>
                    <a:pt x="1236" y="14007"/>
                    <a:pt x="991" y="13698"/>
                  </a:cubicBezTo>
                  <a:cubicBezTo>
                    <a:pt x="746" y="13379"/>
                    <a:pt x="565" y="13017"/>
                    <a:pt x="458" y="12633"/>
                  </a:cubicBezTo>
                  <a:cubicBezTo>
                    <a:pt x="352" y="12239"/>
                    <a:pt x="288" y="11845"/>
                    <a:pt x="256" y="11441"/>
                  </a:cubicBezTo>
                  <a:cubicBezTo>
                    <a:pt x="224" y="10631"/>
                    <a:pt x="266" y="9822"/>
                    <a:pt x="384" y="9013"/>
                  </a:cubicBezTo>
                  <a:cubicBezTo>
                    <a:pt x="501" y="8214"/>
                    <a:pt x="660" y="7415"/>
                    <a:pt x="842" y="6617"/>
                  </a:cubicBezTo>
                  <a:cubicBezTo>
                    <a:pt x="1012" y="5829"/>
                    <a:pt x="1225" y="5030"/>
                    <a:pt x="1427" y="4242"/>
                  </a:cubicBezTo>
                  <a:lnTo>
                    <a:pt x="1736" y="3049"/>
                  </a:lnTo>
                  <a:cubicBezTo>
                    <a:pt x="1832" y="2666"/>
                    <a:pt x="1981" y="2293"/>
                    <a:pt x="2183" y="1942"/>
                  </a:cubicBezTo>
                  <a:cubicBezTo>
                    <a:pt x="2577" y="1239"/>
                    <a:pt x="3195" y="696"/>
                    <a:pt x="3951" y="387"/>
                  </a:cubicBezTo>
                  <a:cubicBezTo>
                    <a:pt x="4527" y="160"/>
                    <a:pt x="5140" y="44"/>
                    <a:pt x="5762" y="44"/>
                  </a:cubicBezTo>
                  <a:cubicBezTo>
                    <a:pt x="5956" y="44"/>
                    <a:pt x="6152" y="56"/>
                    <a:pt x="6347" y="78"/>
                  </a:cubicBezTo>
                  <a:cubicBezTo>
                    <a:pt x="6056" y="26"/>
                    <a:pt x="5771" y="0"/>
                    <a:pt x="548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813950" y="2528575"/>
              <a:ext cx="504500" cy="279550"/>
            </a:xfrm>
            <a:custGeom>
              <a:rect b="b" l="l" r="r" t="t"/>
              <a:pathLst>
                <a:path extrusionOk="0" h="11182" w="20180">
                  <a:moveTo>
                    <a:pt x="8306" y="1"/>
                  </a:moveTo>
                  <a:cubicBezTo>
                    <a:pt x="8306" y="1"/>
                    <a:pt x="8658" y="2620"/>
                    <a:pt x="7572" y="3419"/>
                  </a:cubicBezTo>
                  <a:cubicBezTo>
                    <a:pt x="6720" y="4026"/>
                    <a:pt x="1875" y="5048"/>
                    <a:pt x="1087" y="7178"/>
                  </a:cubicBezTo>
                  <a:cubicBezTo>
                    <a:pt x="607" y="8477"/>
                    <a:pt x="235" y="9819"/>
                    <a:pt x="0" y="11182"/>
                  </a:cubicBezTo>
                  <a:lnTo>
                    <a:pt x="20180" y="11182"/>
                  </a:lnTo>
                  <a:cubicBezTo>
                    <a:pt x="19935" y="9819"/>
                    <a:pt x="19573" y="8477"/>
                    <a:pt x="19094" y="7178"/>
                  </a:cubicBezTo>
                  <a:cubicBezTo>
                    <a:pt x="18306" y="5048"/>
                    <a:pt x="13460" y="4026"/>
                    <a:pt x="12609" y="3419"/>
                  </a:cubicBezTo>
                  <a:cubicBezTo>
                    <a:pt x="11522" y="2620"/>
                    <a:pt x="11874" y="1"/>
                    <a:pt x="11874" y="1"/>
                  </a:cubicBezTo>
                  <a:lnTo>
                    <a:pt x="11874" y="1"/>
                  </a:lnTo>
                  <a:lnTo>
                    <a:pt x="10085" y="43"/>
                  </a:lnTo>
                  <a:lnTo>
                    <a:pt x="8306" y="1"/>
                  </a:ln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1021600" y="2528575"/>
              <a:ext cx="97450" cy="73225"/>
            </a:xfrm>
            <a:custGeom>
              <a:rect b="b" l="l" r="r" t="t"/>
              <a:pathLst>
                <a:path extrusionOk="0" h="2929" w="3898">
                  <a:moveTo>
                    <a:pt x="0" y="1"/>
                  </a:moveTo>
                  <a:lnTo>
                    <a:pt x="0" y="1"/>
                  </a:lnTo>
                  <a:cubicBezTo>
                    <a:pt x="54" y="405"/>
                    <a:pt x="64" y="810"/>
                    <a:pt x="54" y="1225"/>
                  </a:cubicBezTo>
                  <a:cubicBezTo>
                    <a:pt x="490" y="1619"/>
                    <a:pt x="980" y="1971"/>
                    <a:pt x="1502" y="2258"/>
                  </a:cubicBezTo>
                  <a:cubicBezTo>
                    <a:pt x="2226" y="2673"/>
                    <a:pt x="3057" y="2844"/>
                    <a:pt x="3898" y="2929"/>
                  </a:cubicBezTo>
                  <a:cubicBezTo>
                    <a:pt x="3323" y="1864"/>
                    <a:pt x="3568" y="1"/>
                    <a:pt x="3568" y="1"/>
                  </a:cubicBezTo>
                  <a:lnTo>
                    <a:pt x="3568" y="1"/>
                  </a:lnTo>
                  <a:lnTo>
                    <a:pt x="1789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882625" y="2657425"/>
              <a:ext cx="364475" cy="150700"/>
            </a:xfrm>
            <a:custGeom>
              <a:rect b="b" l="l" r="r" t="t"/>
              <a:pathLst>
                <a:path extrusionOk="0" h="6028" w="14579">
                  <a:moveTo>
                    <a:pt x="405" y="1"/>
                  </a:moveTo>
                  <a:cubicBezTo>
                    <a:pt x="267" y="75"/>
                    <a:pt x="129" y="150"/>
                    <a:pt x="1" y="224"/>
                  </a:cubicBezTo>
                  <a:cubicBezTo>
                    <a:pt x="405" y="1278"/>
                    <a:pt x="618" y="2407"/>
                    <a:pt x="608" y="3547"/>
                  </a:cubicBezTo>
                  <a:cubicBezTo>
                    <a:pt x="608" y="4377"/>
                    <a:pt x="501" y="5218"/>
                    <a:pt x="278" y="6028"/>
                  </a:cubicBezTo>
                  <a:lnTo>
                    <a:pt x="14270" y="6028"/>
                  </a:lnTo>
                  <a:cubicBezTo>
                    <a:pt x="14057" y="5229"/>
                    <a:pt x="13951" y="4409"/>
                    <a:pt x="13961" y="3589"/>
                  </a:cubicBezTo>
                  <a:cubicBezTo>
                    <a:pt x="13940" y="2450"/>
                    <a:pt x="14153" y="1310"/>
                    <a:pt x="14579" y="245"/>
                  </a:cubicBezTo>
                  <a:cubicBezTo>
                    <a:pt x="14430" y="160"/>
                    <a:pt x="14281" y="86"/>
                    <a:pt x="14132" y="1"/>
                  </a:cubicBezTo>
                  <a:cubicBezTo>
                    <a:pt x="13163" y="1566"/>
                    <a:pt x="10458" y="2695"/>
                    <a:pt x="7263" y="2695"/>
                  </a:cubicBezTo>
                  <a:cubicBezTo>
                    <a:pt x="4079" y="2695"/>
                    <a:pt x="1374" y="1566"/>
                    <a:pt x="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958500" y="2622550"/>
              <a:ext cx="15725" cy="15725"/>
            </a:xfrm>
            <a:custGeom>
              <a:rect b="b" l="l" r="r" t="t"/>
              <a:pathLst>
                <a:path extrusionOk="0" h="629" w="629">
                  <a:moveTo>
                    <a:pt x="320" y="1"/>
                  </a:moveTo>
                  <a:cubicBezTo>
                    <a:pt x="139" y="1"/>
                    <a:pt x="1" y="139"/>
                    <a:pt x="1" y="320"/>
                  </a:cubicBezTo>
                  <a:cubicBezTo>
                    <a:pt x="1" y="490"/>
                    <a:pt x="139" y="629"/>
                    <a:pt x="320" y="629"/>
                  </a:cubicBezTo>
                  <a:cubicBezTo>
                    <a:pt x="491" y="629"/>
                    <a:pt x="629" y="490"/>
                    <a:pt x="629" y="320"/>
                  </a:cubicBezTo>
                  <a:cubicBezTo>
                    <a:pt x="629" y="139"/>
                    <a:pt x="491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1135000" y="2614825"/>
              <a:ext cx="15750" cy="16000"/>
            </a:xfrm>
            <a:custGeom>
              <a:rect b="b" l="l" r="r" t="t"/>
              <a:pathLst>
                <a:path extrusionOk="0" h="640" w="630">
                  <a:moveTo>
                    <a:pt x="310" y="1"/>
                  </a:moveTo>
                  <a:cubicBezTo>
                    <a:pt x="139" y="1"/>
                    <a:pt x="1" y="150"/>
                    <a:pt x="1" y="320"/>
                  </a:cubicBezTo>
                  <a:cubicBezTo>
                    <a:pt x="1" y="491"/>
                    <a:pt x="139" y="640"/>
                    <a:pt x="310" y="640"/>
                  </a:cubicBezTo>
                  <a:cubicBezTo>
                    <a:pt x="491" y="640"/>
                    <a:pt x="629" y="491"/>
                    <a:pt x="629" y="320"/>
                  </a:cubicBezTo>
                  <a:cubicBezTo>
                    <a:pt x="629" y="150"/>
                    <a:pt x="491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1124100" y="2632675"/>
              <a:ext cx="15725" cy="15725"/>
            </a:xfrm>
            <a:custGeom>
              <a:rect b="b" l="l" r="r" t="t"/>
              <a:pathLst>
                <a:path extrusionOk="0" h="629" w="629">
                  <a:moveTo>
                    <a:pt x="309" y="0"/>
                  </a:moveTo>
                  <a:cubicBezTo>
                    <a:pt x="139" y="0"/>
                    <a:pt x="0" y="149"/>
                    <a:pt x="0" y="320"/>
                  </a:cubicBezTo>
                  <a:cubicBezTo>
                    <a:pt x="0" y="490"/>
                    <a:pt x="139" y="628"/>
                    <a:pt x="309" y="628"/>
                  </a:cubicBezTo>
                  <a:cubicBezTo>
                    <a:pt x="479" y="628"/>
                    <a:pt x="629" y="490"/>
                    <a:pt x="629" y="320"/>
                  </a:cubicBezTo>
                  <a:cubicBezTo>
                    <a:pt x="629" y="149"/>
                    <a:pt x="479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1110525" y="2647050"/>
              <a:ext cx="15725" cy="15725"/>
            </a:xfrm>
            <a:custGeom>
              <a:rect b="b" l="l" r="r" t="t"/>
              <a:pathLst>
                <a:path extrusionOk="0" h="629" w="629">
                  <a:moveTo>
                    <a:pt x="320" y="0"/>
                  </a:moveTo>
                  <a:cubicBezTo>
                    <a:pt x="139" y="0"/>
                    <a:pt x="0" y="139"/>
                    <a:pt x="0" y="320"/>
                  </a:cubicBezTo>
                  <a:cubicBezTo>
                    <a:pt x="0" y="490"/>
                    <a:pt x="139" y="629"/>
                    <a:pt x="320" y="629"/>
                  </a:cubicBezTo>
                  <a:cubicBezTo>
                    <a:pt x="490" y="629"/>
                    <a:pt x="628" y="490"/>
                    <a:pt x="628" y="320"/>
                  </a:cubicBezTo>
                  <a:cubicBezTo>
                    <a:pt x="628" y="139"/>
                    <a:pt x="490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1092675" y="2660350"/>
              <a:ext cx="16000" cy="15725"/>
            </a:xfrm>
            <a:custGeom>
              <a:rect b="b" l="l" r="r" t="t"/>
              <a:pathLst>
                <a:path extrusionOk="0" h="629" w="640">
                  <a:moveTo>
                    <a:pt x="320" y="1"/>
                  </a:moveTo>
                  <a:cubicBezTo>
                    <a:pt x="150" y="1"/>
                    <a:pt x="1" y="139"/>
                    <a:pt x="1" y="320"/>
                  </a:cubicBezTo>
                  <a:cubicBezTo>
                    <a:pt x="1" y="491"/>
                    <a:pt x="150" y="629"/>
                    <a:pt x="320" y="629"/>
                  </a:cubicBezTo>
                  <a:cubicBezTo>
                    <a:pt x="491" y="629"/>
                    <a:pt x="640" y="491"/>
                    <a:pt x="640" y="320"/>
                  </a:cubicBezTo>
                  <a:cubicBezTo>
                    <a:pt x="640" y="139"/>
                    <a:pt x="491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1073775" y="2669150"/>
              <a:ext cx="16000" cy="15975"/>
            </a:xfrm>
            <a:custGeom>
              <a:rect b="b" l="l" r="r" t="t"/>
              <a:pathLst>
                <a:path extrusionOk="0" h="639" w="640">
                  <a:moveTo>
                    <a:pt x="320" y="0"/>
                  </a:moveTo>
                  <a:cubicBezTo>
                    <a:pt x="150" y="0"/>
                    <a:pt x="1" y="139"/>
                    <a:pt x="1" y="320"/>
                  </a:cubicBezTo>
                  <a:cubicBezTo>
                    <a:pt x="1" y="490"/>
                    <a:pt x="150" y="639"/>
                    <a:pt x="320" y="639"/>
                  </a:cubicBezTo>
                  <a:cubicBezTo>
                    <a:pt x="501" y="639"/>
                    <a:pt x="640" y="490"/>
                    <a:pt x="640" y="320"/>
                  </a:cubicBezTo>
                  <a:cubicBezTo>
                    <a:pt x="640" y="139"/>
                    <a:pt x="501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1052750" y="2671525"/>
              <a:ext cx="16000" cy="15750"/>
            </a:xfrm>
            <a:custGeom>
              <a:rect b="b" l="l" r="r" t="t"/>
              <a:pathLst>
                <a:path extrusionOk="0" h="630" w="640">
                  <a:moveTo>
                    <a:pt x="320" y="1"/>
                  </a:moveTo>
                  <a:cubicBezTo>
                    <a:pt x="149" y="1"/>
                    <a:pt x="0" y="139"/>
                    <a:pt x="0" y="320"/>
                  </a:cubicBezTo>
                  <a:cubicBezTo>
                    <a:pt x="0" y="491"/>
                    <a:pt x="149" y="629"/>
                    <a:pt x="320" y="629"/>
                  </a:cubicBezTo>
                  <a:cubicBezTo>
                    <a:pt x="490" y="629"/>
                    <a:pt x="639" y="491"/>
                    <a:pt x="639" y="320"/>
                  </a:cubicBezTo>
                  <a:cubicBezTo>
                    <a:pt x="639" y="139"/>
                    <a:pt x="490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1031725" y="2668075"/>
              <a:ext cx="15725" cy="15725"/>
            </a:xfrm>
            <a:custGeom>
              <a:rect b="b" l="l" r="r" t="t"/>
              <a:pathLst>
                <a:path extrusionOk="0" h="629" w="629">
                  <a:moveTo>
                    <a:pt x="320" y="0"/>
                  </a:moveTo>
                  <a:cubicBezTo>
                    <a:pt x="139" y="0"/>
                    <a:pt x="0" y="139"/>
                    <a:pt x="0" y="320"/>
                  </a:cubicBezTo>
                  <a:cubicBezTo>
                    <a:pt x="0" y="490"/>
                    <a:pt x="139" y="629"/>
                    <a:pt x="320" y="629"/>
                  </a:cubicBezTo>
                  <a:cubicBezTo>
                    <a:pt x="490" y="629"/>
                    <a:pt x="628" y="490"/>
                    <a:pt x="628" y="320"/>
                  </a:cubicBezTo>
                  <a:cubicBezTo>
                    <a:pt x="628" y="139"/>
                    <a:pt x="490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1009625" y="2662475"/>
              <a:ext cx="15725" cy="15750"/>
            </a:xfrm>
            <a:custGeom>
              <a:rect b="b" l="l" r="r" t="t"/>
              <a:pathLst>
                <a:path extrusionOk="0" h="630" w="629">
                  <a:moveTo>
                    <a:pt x="309" y="1"/>
                  </a:moveTo>
                  <a:cubicBezTo>
                    <a:pt x="139" y="1"/>
                    <a:pt x="0" y="139"/>
                    <a:pt x="0" y="320"/>
                  </a:cubicBezTo>
                  <a:cubicBezTo>
                    <a:pt x="0" y="491"/>
                    <a:pt x="139" y="629"/>
                    <a:pt x="309" y="629"/>
                  </a:cubicBezTo>
                  <a:cubicBezTo>
                    <a:pt x="490" y="629"/>
                    <a:pt x="629" y="491"/>
                    <a:pt x="629" y="320"/>
                  </a:cubicBezTo>
                  <a:cubicBezTo>
                    <a:pt x="629" y="139"/>
                    <a:pt x="490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988575" y="2652625"/>
              <a:ext cx="15750" cy="15750"/>
            </a:xfrm>
            <a:custGeom>
              <a:rect b="b" l="l" r="r" t="t"/>
              <a:pathLst>
                <a:path extrusionOk="0" h="630" w="630">
                  <a:moveTo>
                    <a:pt x="310" y="1"/>
                  </a:moveTo>
                  <a:cubicBezTo>
                    <a:pt x="139" y="1"/>
                    <a:pt x="1" y="139"/>
                    <a:pt x="1" y="310"/>
                  </a:cubicBezTo>
                  <a:cubicBezTo>
                    <a:pt x="1" y="491"/>
                    <a:pt x="139" y="629"/>
                    <a:pt x="310" y="629"/>
                  </a:cubicBezTo>
                  <a:cubicBezTo>
                    <a:pt x="491" y="629"/>
                    <a:pt x="629" y="491"/>
                    <a:pt x="629" y="310"/>
                  </a:cubicBezTo>
                  <a:cubicBezTo>
                    <a:pt x="629" y="139"/>
                    <a:pt x="491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971825" y="2638250"/>
              <a:ext cx="15725" cy="15750"/>
            </a:xfrm>
            <a:custGeom>
              <a:rect b="b" l="l" r="r" t="t"/>
              <a:pathLst>
                <a:path extrusionOk="0" h="630" w="629">
                  <a:moveTo>
                    <a:pt x="320" y="1"/>
                  </a:moveTo>
                  <a:cubicBezTo>
                    <a:pt x="139" y="1"/>
                    <a:pt x="0" y="139"/>
                    <a:pt x="0" y="320"/>
                  </a:cubicBezTo>
                  <a:cubicBezTo>
                    <a:pt x="0" y="491"/>
                    <a:pt x="139" y="629"/>
                    <a:pt x="320" y="629"/>
                  </a:cubicBezTo>
                  <a:cubicBezTo>
                    <a:pt x="490" y="629"/>
                    <a:pt x="628" y="491"/>
                    <a:pt x="628" y="320"/>
                  </a:cubicBezTo>
                  <a:cubicBezTo>
                    <a:pt x="628" y="139"/>
                    <a:pt x="490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1133675" y="2408925"/>
              <a:ext cx="52475" cy="59875"/>
            </a:xfrm>
            <a:custGeom>
              <a:rect b="b" l="l" r="r" t="t"/>
              <a:pathLst>
                <a:path extrusionOk="0" h="2395" w="2099">
                  <a:moveTo>
                    <a:pt x="1078" y="0"/>
                  </a:moveTo>
                  <a:cubicBezTo>
                    <a:pt x="836" y="0"/>
                    <a:pt x="477" y="110"/>
                    <a:pt x="288" y="697"/>
                  </a:cubicBezTo>
                  <a:cubicBezTo>
                    <a:pt x="1" y="1603"/>
                    <a:pt x="277" y="2284"/>
                    <a:pt x="799" y="2369"/>
                  </a:cubicBezTo>
                  <a:cubicBezTo>
                    <a:pt x="858" y="2387"/>
                    <a:pt x="917" y="2395"/>
                    <a:pt x="977" y="2395"/>
                  </a:cubicBezTo>
                  <a:cubicBezTo>
                    <a:pt x="1430" y="2395"/>
                    <a:pt x="1867" y="1899"/>
                    <a:pt x="1971" y="1070"/>
                  </a:cubicBezTo>
                  <a:cubicBezTo>
                    <a:pt x="2098" y="144"/>
                    <a:pt x="1385" y="59"/>
                    <a:pt x="1321" y="37"/>
                  </a:cubicBezTo>
                  <a:cubicBezTo>
                    <a:pt x="1299" y="30"/>
                    <a:pt x="1205" y="0"/>
                    <a:pt x="1078" y="0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948400" y="2408925"/>
              <a:ext cx="52450" cy="59875"/>
            </a:xfrm>
            <a:custGeom>
              <a:rect b="b" l="l" r="r" t="t"/>
              <a:pathLst>
                <a:path extrusionOk="0" h="2395" w="2098">
                  <a:moveTo>
                    <a:pt x="1020" y="0"/>
                  </a:moveTo>
                  <a:cubicBezTo>
                    <a:pt x="894" y="0"/>
                    <a:pt x="799" y="30"/>
                    <a:pt x="777" y="37"/>
                  </a:cubicBezTo>
                  <a:cubicBezTo>
                    <a:pt x="713" y="59"/>
                    <a:pt x="0" y="144"/>
                    <a:pt x="128" y="1070"/>
                  </a:cubicBezTo>
                  <a:cubicBezTo>
                    <a:pt x="231" y="1899"/>
                    <a:pt x="668" y="2395"/>
                    <a:pt x="1122" y="2395"/>
                  </a:cubicBezTo>
                  <a:cubicBezTo>
                    <a:pt x="1181" y="2395"/>
                    <a:pt x="1240" y="2387"/>
                    <a:pt x="1299" y="2369"/>
                  </a:cubicBezTo>
                  <a:cubicBezTo>
                    <a:pt x="1832" y="2284"/>
                    <a:pt x="2098" y="1603"/>
                    <a:pt x="1810" y="697"/>
                  </a:cubicBezTo>
                  <a:cubicBezTo>
                    <a:pt x="1621" y="110"/>
                    <a:pt x="1262" y="0"/>
                    <a:pt x="1020" y="0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970175" y="2299400"/>
              <a:ext cx="197900" cy="251175"/>
            </a:xfrm>
            <a:custGeom>
              <a:rect b="b" l="l" r="r" t="t"/>
              <a:pathLst>
                <a:path extrusionOk="0" h="10047" w="7916">
                  <a:moveTo>
                    <a:pt x="3718" y="1"/>
                  </a:moveTo>
                  <a:cubicBezTo>
                    <a:pt x="2943" y="1"/>
                    <a:pt x="658" y="276"/>
                    <a:pt x="343" y="3673"/>
                  </a:cubicBezTo>
                  <a:cubicBezTo>
                    <a:pt x="1" y="7511"/>
                    <a:pt x="1649" y="10046"/>
                    <a:pt x="3783" y="10046"/>
                  </a:cubicBezTo>
                  <a:cubicBezTo>
                    <a:pt x="3839" y="10046"/>
                    <a:pt x="3896" y="10044"/>
                    <a:pt x="3953" y="10041"/>
                  </a:cubicBezTo>
                  <a:cubicBezTo>
                    <a:pt x="4010" y="10044"/>
                    <a:pt x="4067" y="10046"/>
                    <a:pt x="4123" y="10046"/>
                  </a:cubicBezTo>
                  <a:cubicBezTo>
                    <a:pt x="6257" y="10046"/>
                    <a:pt x="7916" y="7511"/>
                    <a:pt x="7563" y="3673"/>
                  </a:cubicBezTo>
                  <a:cubicBezTo>
                    <a:pt x="7257" y="276"/>
                    <a:pt x="4973" y="1"/>
                    <a:pt x="4192" y="1"/>
                  </a:cubicBezTo>
                  <a:cubicBezTo>
                    <a:pt x="4074" y="1"/>
                    <a:pt x="3991" y="7"/>
                    <a:pt x="3953" y="10"/>
                  </a:cubicBezTo>
                  <a:cubicBezTo>
                    <a:pt x="3917" y="7"/>
                    <a:pt x="3834" y="1"/>
                    <a:pt x="3718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976350" y="2279900"/>
              <a:ext cx="187325" cy="118525"/>
            </a:xfrm>
            <a:custGeom>
              <a:rect b="b" l="l" r="r" t="t"/>
              <a:pathLst>
                <a:path extrusionOk="0" h="4741" w="7493">
                  <a:moveTo>
                    <a:pt x="4015" y="1248"/>
                  </a:moveTo>
                  <a:lnTo>
                    <a:pt x="4015" y="1248"/>
                  </a:lnTo>
                  <a:cubicBezTo>
                    <a:pt x="4047" y="1375"/>
                    <a:pt x="4079" y="1503"/>
                    <a:pt x="4100" y="1631"/>
                  </a:cubicBezTo>
                  <a:cubicBezTo>
                    <a:pt x="4047" y="1397"/>
                    <a:pt x="4015" y="1248"/>
                    <a:pt x="4015" y="1248"/>
                  </a:cubicBezTo>
                  <a:close/>
                  <a:moveTo>
                    <a:pt x="3837" y="1"/>
                  </a:moveTo>
                  <a:cubicBezTo>
                    <a:pt x="3729" y="1"/>
                    <a:pt x="3618" y="4"/>
                    <a:pt x="3504" y="12"/>
                  </a:cubicBezTo>
                  <a:cubicBezTo>
                    <a:pt x="3504" y="12"/>
                    <a:pt x="0" y="55"/>
                    <a:pt x="96" y="4442"/>
                  </a:cubicBezTo>
                  <a:cubicBezTo>
                    <a:pt x="96" y="4442"/>
                    <a:pt x="117" y="4485"/>
                    <a:pt x="724" y="4549"/>
                  </a:cubicBezTo>
                  <a:cubicBezTo>
                    <a:pt x="777" y="3782"/>
                    <a:pt x="1310" y="2525"/>
                    <a:pt x="1842" y="1897"/>
                  </a:cubicBezTo>
                  <a:lnTo>
                    <a:pt x="1842" y="1897"/>
                  </a:lnTo>
                  <a:cubicBezTo>
                    <a:pt x="1842" y="1897"/>
                    <a:pt x="1353" y="3452"/>
                    <a:pt x="1289" y="4591"/>
                  </a:cubicBezTo>
                  <a:cubicBezTo>
                    <a:pt x="2183" y="4687"/>
                    <a:pt x="3088" y="4740"/>
                    <a:pt x="3983" y="4740"/>
                  </a:cubicBezTo>
                  <a:cubicBezTo>
                    <a:pt x="4185" y="4048"/>
                    <a:pt x="4249" y="2568"/>
                    <a:pt x="4100" y="1631"/>
                  </a:cubicBezTo>
                  <a:lnTo>
                    <a:pt x="4100" y="1631"/>
                  </a:lnTo>
                  <a:cubicBezTo>
                    <a:pt x="4228" y="2302"/>
                    <a:pt x="4494" y="3676"/>
                    <a:pt x="4462" y="4740"/>
                  </a:cubicBezTo>
                  <a:cubicBezTo>
                    <a:pt x="5207" y="4730"/>
                    <a:pt x="5953" y="4666"/>
                    <a:pt x="6698" y="4549"/>
                  </a:cubicBezTo>
                  <a:cubicBezTo>
                    <a:pt x="6698" y="3963"/>
                    <a:pt x="6634" y="2888"/>
                    <a:pt x="6219" y="1940"/>
                  </a:cubicBezTo>
                  <a:lnTo>
                    <a:pt x="6219" y="1940"/>
                  </a:lnTo>
                  <a:cubicBezTo>
                    <a:pt x="6613" y="2738"/>
                    <a:pt x="6847" y="3612"/>
                    <a:pt x="6911" y="4506"/>
                  </a:cubicBezTo>
                  <a:cubicBezTo>
                    <a:pt x="7018" y="4485"/>
                    <a:pt x="7124" y="4453"/>
                    <a:pt x="7241" y="4432"/>
                  </a:cubicBezTo>
                  <a:cubicBezTo>
                    <a:pt x="7241" y="4432"/>
                    <a:pt x="7493" y="1"/>
                    <a:pt x="3837" y="1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960900" y="2343325"/>
              <a:ext cx="26925" cy="139225"/>
            </a:xfrm>
            <a:custGeom>
              <a:rect b="b" l="l" r="r" t="t"/>
              <a:pathLst>
                <a:path extrusionOk="0" h="5569" w="1077">
                  <a:moveTo>
                    <a:pt x="221" y="0"/>
                  </a:moveTo>
                  <a:cubicBezTo>
                    <a:pt x="87" y="0"/>
                    <a:pt x="1" y="311"/>
                    <a:pt x="43" y="1245"/>
                  </a:cubicBezTo>
                  <a:cubicBezTo>
                    <a:pt x="182" y="4035"/>
                    <a:pt x="1076" y="5568"/>
                    <a:pt x="1076" y="5568"/>
                  </a:cubicBezTo>
                  <a:cubicBezTo>
                    <a:pt x="778" y="4141"/>
                    <a:pt x="735" y="2683"/>
                    <a:pt x="948" y="1245"/>
                  </a:cubicBezTo>
                  <a:cubicBezTo>
                    <a:pt x="948" y="1245"/>
                    <a:pt x="489" y="0"/>
                    <a:pt x="221" y="0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1150450" y="2343325"/>
              <a:ext cx="27000" cy="139225"/>
            </a:xfrm>
            <a:custGeom>
              <a:rect b="b" l="l" r="r" t="t"/>
              <a:pathLst>
                <a:path extrusionOk="0" h="5569" w="1080">
                  <a:moveTo>
                    <a:pt x="863" y="0"/>
                  </a:moveTo>
                  <a:cubicBezTo>
                    <a:pt x="598" y="0"/>
                    <a:pt x="139" y="1245"/>
                    <a:pt x="139" y="1245"/>
                  </a:cubicBezTo>
                  <a:cubicBezTo>
                    <a:pt x="352" y="2683"/>
                    <a:pt x="299" y="4141"/>
                    <a:pt x="0" y="5568"/>
                  </a:cubicBezTo>
                  <a:cubicBezTo>
                    <a:pt x="0" y="5568"/>
                    <a:pt x="906" y="4035"/>
                    <a:pt x="1033" y="1245"/>
                  </a:cubicBezTo>
                  <a:cubicBezTo>
                    <a:pt x="1080" y="311"/>
                    <a:pt x="996" y="0"/>
                    <a:pt x="863" y="0"/>
                  </a:cubicBezTo>
                  <a:close/>
                </a:path>
              </a:pathLst>
            </a:custGeom>
            <a:solidFill>
              <a:srgbClr val="1D16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998700" y="2306275"/>
              <a:ext cx="39175" cy="87350"/>
            </a:xfrm>
            <a:custGeom>
              <a:rect b="b" l="l" r="r" t="t"/>
              <a:pathLst>
                <a:path extrusionOk="0" fill="none" h="3494" w="1567">
                  <a:moveTo>
                    <a:pt x="1" y="3494"/>
                  </a:moveTo>
                  <a:cubicBezTo>
                    <a:pt x="1" y="3494"/>
                    <a:pt x="629" y="768"/>
                    <a:pt x="1566" y="1"/>
                  </a:cubicBezTo>
                </a:path>
              </a:pathLst>
            </a:custGeom>
            <a:noFill/>
            <a:ln cap="flat" cmpd="sng" w="3450">
              <a:solidFill>
                <a:srgbClr val="141111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1078825" y="2320925"/>
              <a:ext cx="8825" cy="77775"/>
            </a:xfrm>
            <a:custGeom>
              <a:rect b="b" l="l" r="r" t="t"/>
              <a:pathLst>
                <a:path extrusionOk="0" fill="none" h="3111" w="353">
                  <a:moveTo>
                    <a:pt x="1" y="1"/>
                  </a:moveTo>
                  <a:cubicBezTo>
                    <a:pt x="1" y="1"/>
                    <a:pt x="352" y="2269"/>
                    <a:pt x="150" y="3110"/>
                  </a:cubicBezTo>
                </a:path>
              </a:pathLst>
            </a:custGeom>
            <a:noFill/>
            <a:ln cap="flat" cmpd="sng" w="3450">
              <a:solidFill>
                <a:srgbClr val="141111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1062850" y="2424750"/>
              <a:ext cx="13350" cy="49275"/>
            </a:xfrm>
            <a:custGeom>
              <a:rect b="b" l="l" r="r" t="t"/>
              <a:pathLst>
                <a:path extrusionOk="0" h="1971" w="534">
                  <a:moveTo>
                    <a:pt x="235" y="1"/>
                  </a:moveTo>
                  <a:lnTo>
                    <a:pt x="235" y="1"/>
                  </a:lnTo>
                  <a:cubicBezTo>
                    <a:pt x="214" y="256"/>
                    <a:pt x="214" y="522"/>
                    <a:pt x="246" y="789"/>
                  </a:cubicBezTo>
                  <a:cubicBezTo>
                    <a:pt x="257" y="916"/>
                    <a:pt x="278" y="1044"/>
                    <a:pt x="289" y="1172"/>
                  </a:cubicBezTo>
                  <a:cubicBezTo>
                    <a:pt x="308" y="1286"/>
                    <a:pt x="335" y="1400"/>
                    <a:pt x="356" y="1514"/>
                  </a:cubicBezTo>
                  <a:lnTo>
                    <a:pt x="356" y="1514"/>
                  </a:lnTo>
                  <a:cubicBezTo>
                    <a:pt x="228" y="1663"/>
                    <a:pt x="110" y="1812"/>
                    <a:pt x="1" y="1971"/>
                  </a:cubicBezTo>
                  <a:cubicBezTo>
                    <a:pt x="171" y="1864"/>
                    <a:pt x="342" y="1747"/>
                    <a:pt x="501" y="1609"/>
                  </a:cubicBezTo>
                  <a:lnTo>
                    <a:pt x="533" y="1587"/>
                  </a:lnTo>
                  <a:lnTo>
                    <a:pt x="533" y="1534"/>
                  </a:lnTo>
                  <a:cubicBezTo>
                    <a:pt x="523" y="1417"/>
                    <a:pt x="512" y="1278"/>
                    <a:pt x="491" y="1151"/>
                  </a:cubicBezTo>
                  <a:cubicBezTo>
                    <a:pt x="480" y="1012"/>
                    <a:pt x="459" y="895"/>
                    <a:pt x="438" y="757"/>
                  </a:cubicBezTo>
                  <a:cubicBezTo>
                    <a:pt x="384" y="501"/>
                    <a:pt x="320" y="246"/>
                    <a:pt x="235" y="1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1037300" y="2488900"/>
              <a:ext cx="57275" cy="14000"/>
            </a:xfrm>
            <a:custGeom>
              <a:rect b="b" l="l" r="r" t="t"/>
              <a:pathLst>
                <a:path extrusionOk="0" h="560" w="2291">
                  <a:moveTo>
                    <a:pt x="1" y="1"/>
                  </a:moveTo>
                  <a:lnTo>
                    <a:pt x="1" y="1"/>
                  </a:lnTo>
                  <a:cubicBezTo>
                    <a:pt x="128" y="161"/>
                    <a:pt x="299" y="288"/>
                    <a:pt x="491" y="384"/>
                  </a:cubicBezTo>
                  <a:cubicBezTo>
                    <a:pt x="682" y="480"/>
                    <a:pt x="885" y="544"/>
                    <a:pt x="1098" y="555"/>
                  </a:cubicBezTo>
                  <a:cubicBezTo>
                    <a:pt x="1141" y="558"/>
                    <a:pt x="1184" y="559"/>
                    <a:pt x="1227" y="559"/>
                  </a:cubicBezTo>
                  <a:cubicBezTo>
                    <a:pt x="1609" y="559"/>
                    <a:pt x="1984" y="433"/>
                    <a:pt x="2290" y="203"/>
                  </a:cubicBezTo>
                  <a:lnTo>
                    <a:pt x="2290" y="203"/>
                  </a:lnTo>
                  <a:cubicBezTo>
                    <a:pt x="2088" y="256"/>
                    <a:pt x="1896" y="299"/>
                    <a:pt x="1694" y="331"/>
                  </a:cubicBezTo>
                  <a:cubicBezTo>
                    <a:pt x="1572" y="351"/>
                    <a:pt x="1451" y="359"/>
                    <a:pt x="1329" y="359"/>
                  </a:cubicBezTo>
                  <a:cubicBezTo>
                    <a:pt x="1259" y="359"/>
                    <a:pt x="1189" y="356"/>
                    <a:pt x="1119" y="352"/>
                  </a:cubicBezTo>
                  <a:cubicBezTo>
                    <a:pt x="927" y="342"/>
                    <a:pt x="735" y="299"/>
                    <a:pt x="544" y="246"/>
                  </a:cubicBezTo>
                  <a:cubicBezTo>
                    <a:pt x="363" y="171"/>
                    <a:pt x="171" y="97"/>
                    <a:pt x="1" y="1"/>
                  </a:cubicBezTo>
                  <a:close/>
                </a:path>
              </a:pathLst>
            </a:custGeom>
            <a:solidFill>
              <a:srgbClr val="F9C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1103050" y="241277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0"/>
                  </a:moveTo>
                  <a:cubicBezTo>
                    <a:pt x="107" y="0"/>
                    <a:pt x="1" y="245"/>
                    <a:pt x="1" y="533"/>
                  </a:cubicBezTo>
                  <a:cubicBezTo>
                    <a:pt x="1" y="831"/>
                    <a:pt x="118" y="1065"/>
                    <a:pt x="246" y="1065"/>
                  </a:cubicBezTo>
                  <a:cubicBezTo>
                    <a:pt x="384" y="1065"/>
                    <a:pt x="491" y="831"/>
                    <a:pt x="491" y="533"/>
                  </a:cubicBezTo>
                  <a:cubicBezTo>
                    <a:pt x="491" y="245"/>
                    <a:pt x="384" y="0"/>
                    <a:pt x="24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1019200" y="241277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0"/>
                  </a:moveTo>
                  <a:cubicBezTo>
                    <a:pt x="107" y="0"/>
                    <a:pt x="1" y="245"/>
                    <a:pt x="1" y="533"/>
                  </a:cubicBezTo>
                  <a:cubicBezTo>
                    <a:pt x="1" y="831"/>
                    <a:pt x="107" y="1065"/>
                    <a:pt x="246" y="1065"/>
                  </a:cubicBezTo>
                  <a:cubicBezTo>
                    <a:pt x="384" y="1065"/>
                    <a:pt x="490" y="831"/>
                    <a:pt x="490" y="533"/>
                  </a:cubicBezTo>
                  <a:cubicBezTo>
                    <a:pt x="490" y="245"/>
                    <a:pt x="384" y="0"/>
                    <a:pt x="24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1087875" y="2388700"/>
              <a:ext cx="42375" cy="15575"/>
            </a:xfrm>
            <a:custGeom>
              <a:rect b="b" l="l" r="r" t="t"/>
              <a:pathLst>
                <a:path extrusionOk="0" h="623" w="1695">
                  <a:moveTo>
                    <a:pt x="790" y="0"/>
                  </a:moveTo>
                  <a:cubicBezTo>
                    <a:pt x="627" y="0"/>
                    <a:pt x="468" y="53"/>
                    <a:pt x="331" y="143"/>
                  </a:cubicBezTo>
                  <a:cubicBezTo>
                    <a:pt x="257" y="197"/>
                    <a:pt x="182" y="261"/>
                    <a:pt x="129" y="335"/>
                  </a:cubicBezTo>
                  <a:cubicBezTo>
                    <a:pt x="76" y="399"/>
                    <a:pt x="33" y="474"/>
                    <a:pt x="1" y="559"/>
                  </a:cubicBezTo>
                  <a:cubicBezTo>
                    <a:pt x="76" y="516"/>
                    <a:pt x="150" y="474"/>
                    <a:pt x="214" y="442"/>
                  </a:cubicBezTo>
                  <a:cubicBezTo>
                    <a:pt x="289" y="399"/>
                    <a:pt x="363" y="367"/>
                    <a:pt x="427" y="346"/>
                  </a:cubicBezTo>
                  <a:cubicBezTo>
                    <a:pt x="530" y="306"/>
                    <a:pt x="632" y="284"/>
                    <a:pt x="735" y="284"/>
                  </a:cubicBezTo>
                  <a:cubicBezTo>
                    <a:pt x="771" y="284"/>
                    <a:pt x="806" y="287"/>
                    <a:pt x="842" y="293"/>
                  </a:cubicBezTo>
                  <a:cubicBezTo>
                    <a:pt x="991" y="303"/>
                    <a:pt x="1130" y="346"/>
                    <a:pt x="1268" y="410"/>
                  </a:cubicBezTo>
                  <a:cubicBezTo>
                    <a:pt x="1407" y="474"/>
                    <a:pt x="1556" y="548"/>
                    <a:pt x="1694" y="623"/>
                  </a:cubicBezTo>
                  <a:cubicBezTo>
                    <a:pt x="1630" y="463"/>
                    <a:pt x="1524" y="324"/>
                    <a:pt x="1375" y="218"/>
                  </a:cubicBezTo>
                  <a:cubicBezTo>
                    <a:pt x="1236" y="101"/>
                    <a:pt x="1055" y="26"/>
                    <a:pt x="874" y="5"/>
                  </a:cubicBezTo>
                  <a:cubicBezTo>
                    <a:pt x="846" y="2"/>
                    <a:pt x="818" y="0"/>
                    <a:pt x="790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1003225" y="2388700"/>
              <a:ext cx="42625" cy="15575"/>
            </a:xfrm>
            <a:custGeom>
              <a:rect b="b" l="l" r="r" t="t"/>
              <a:pathLst>
                <a:path extrusionOk="0" h="623" w="1705">
                  <a:moveTo>
                    <a:pt x="790" y="0"/>
                  </a:moveTo>
                  <a:cubicBezTo>
                    <a:pt x="627" y="0"/>
                    <a:pt x="467" y="53"/>
                    <a:pt x="331" y="143"/>
                  </a:cubicBezTo>
                  <a:cubicBezTo>
                    <a:pt x="256" y="197"/>
                    <a:pt x="192" y="261"/>
                    <a:pt x="139" y="335"/>
                  </a:cubicBezTo>
                  <a:cubicBezTo>
                    <a:pt x="86" y="399"/>
                    <a:pt x="43" y="474"/>
                    <a:pt x="1" y="559"/>
                  </a:cubicBezTo>
                  <a:cubicBezTo>
                    <a:pt x="97" y="516"/>
                    <a:pt x="150" y="474"/>
                    <a:pt x="224" y="442"/>
                  </a:cubicBezTo>
                  <a:cubicBezTo>
                    <a:pt x="288" y="399"/>
                    <a:pt x="363" y="367"/>
                    <a:pt x="437" y="346"/>
                  </a:cubicBezTo>
                  <a:cubicBezTo>
                    <a:pt x="532" y="306"/>
                    <a:pt x="639" y="284"/>
                    <a:pt x="744" y="284"/>
                  </a:cubicBezTo>
                  <a:cubicBezTo>
                    <a:pt x="780" y="284"/>
                    <a:pt x="817" y="287"/>
                    <a:pt x="853" y="293"/>
                  </a:cubicBezTo>
                  <a:cubicBezTo>
                    <a:pt x="991" y="303"/>
                    <a:pt x="1140" y="346"/>
                    <a:pt x="1268" y="410"/>
                  </a:cubicBezTo>
                  <a:cubicBezTo>
                    <a:pt x="1417" y="474"/>
                    <a:pt x="1566" y="548"/>
                    <a:pt x="1704" y="623"/>
                  </a:cubicBezTo>
                  <a:cubicBezTo>
                    <a:pt x="1641" y="463"/>
                    <a:pt x="1523" y="324"/>
                    <a:pt x="1385" y="218"/>
                  </a:cubicBezTo>
                  <a:cubicBezTo>
                    <a:pt x="1236" y="101"/>
                    <a:pt x="1066" y="26"/>
                    <a:pt x="874" y="5"/>
                  </a:cubicBezTo>
                  <a:cubicBezTo>
                    <a:pt x="846" y="2"/>
                    <a:pt x="818" y="0"/>
                    <a:pt x="790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967300" y="2463875"/>
              <a:ext cx="15975" cy="15750"/>
            </a:xfrm>
            <a:custGeom>
              <a:rect b="b" l="l" r="r" t="t"/>
              <a:pathLst>
                <a:path extrusionOk="0" h="630" w="639">
                  <a:moveTo>
                    <a:pt x="320" y="1"/>
                  </a:moveTo>
                  <a:cubicBezTo>
                    <a:pt x="149" y="1"/>
                    <a:pt x="0" y="139"/>
                    <a:pt x="0" y="320"/>
                  </a:cubicBezTo>
                  <a:cubicBezTo>
                    <a:pt x="0" y="491"/>
                    <a:pt x="149" y="629"/>
                    <a:pt x="320" y="629"/>
                  </a:cubicBezTo>
                  <a:cubicBezTo>
                    <a:pt x="501" y="629"/>
                    <a:pt x="639" y="491"/>
                    <a:pt x="639" y="320"/>
                  </a:cubicBezTo>
                  <a:cubicBezTo>
                    <a:pt x="639" y="139"/>
                    <a:pt x="501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1157900" y="2463875"/>
              <a:ext cx="15725" cy="15750"/>
            </a:xfrm>
            <a:custGeom>
              <a:rect b="b" l="l" r="r" t="t"/>
              <a:pathLst>
                <a:path extrusionOk="0" h="630" w="629">
                  <a:moveTo>
                    <a:pt x="320" y="1"/>
                  </a:moveTo>
                  <a:cubicBezTo>
                    <a:pt x="139" y="1"/>
                    <a:pt x="1" y="139"/>
                    <a:pt x="1" y="320"/>
                  </a:cubicBezTo>
                  <a:cubicBezTo>
                    <a:pt x="1" y="491"/>
                    <a:pt x="139" y="629"/>
                    <a:pt x="320" y="629"/>
                  </a:cubicBezTo>
                  <a:cubicBezTo>
                    <a:pt x="490" y="629"/>
                    <a:pt x="629" y="491"/>
                    <a:pt x="629" y="320"/>
                  </a:cubicBezTo>
                  <a:cubicBezTo>
                    <a:pt x="629" y="139"/>
                    <a:pt x="490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25"/>
          <p:cNvGrpSpPr/>
          <p:nvPr/>
        </p:nvGrpSpPr>
        <p:grpSpPr>
          <a:xfrm>
            <a:off x="4209282" y="660311"/>
            <a:ext cx="681720" cy="730437"/>
            <a:chOff x="1952050" y="2261800"/>
            <a:chExt cx="507950" cy="546325"/>
          </a:xfrm>
        </p:grpSpPr>
        <p:sp>
          <p:nvSpPr>
            <p:cNvPr id="274" name="Google Shape;274;p25"/>
            <p:cNvSpPr/>
            <p:nvPr/>
          </p:nvSpPr>
          <p:spPr>
            <a:xfrm>
              <a:off x="1955500" y="2528575"/>
              <a:ext cx="504500" cy="279550"/>
            </a:xfrm>
            <a:custGeom>
              <a:rect b="b" l="l" r="r" t="t"/>
              <a:pathLst>
                <a:path extrusionOk="0" h="11182" w="20180">
                  <a:moveTo>
                    <a:pt x="8317" y="1"/>
                  </a:moveTo>
                  <a:cubicBezTo>
                    <a:pt x="8317" y="1"/>
                    <a:pt x="8658" y="2620"/>
                    <a:pt x="7572" y="3419"/>
                  </a:cubicBezTo>
                  <a:cubicBezTo>
                    <a:pt x="6720" y="4026"/>
                    <a:pt x="1885" y="5048"/>
                    <a:pt x="1087" y="7178"/>
                  </a:cubicBezTo>
                  <a:cubicBezTo>
                    <a:pt x="607" y="8477"/>
                    <a:pt x="245" y="9819"/>
                    <a:pt x="0" y="11182"/>
                  </a:cubicBezTo>
                  <a:lnTo>
                    <a:pt x="20180" y="11182"/>
                  </a:lnTo>
                  <a:cubicBezTo>
                    <a:pt x="19946" y="9819"/>
                    <a:pt x="19573" y="8477"/>
                    <a:pt x="19094" y="7178"/>
                  </a:cubicBezTo>
                  <a:cubicBezTo>
                    <a:pt x="18306" y="5048"/>
                    <a:pt x="13461" y="4026"/>
                    <a:pt x="12619" y="3419"/>
                  </a:cubicBezTo>
                  <a:cubicBezTo>
                    <a:pt x="11533" y="2620"/>
                    <a:pt x="11874" y="1"/>
                    <a:pt x="11874" y="1"/>
                  </a:cubicBezTo>
                  <a:lnTo>
                    <a:pt x="11874" y="1"/>
                  </a:lnTo>
                  <a:lnTo>
                    <a:pt x="10096" y="43"/>
                  </a:lnTo>
                  <a:lnTo>
                    <a:pt x="8317" y="1"/>
                  </a:ln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2163425" y="2528575"/>
              <a:ext cx="97175" cy="73225"/>
            </a:xfrm>
            <a:custGeom>
              <a:rect b="b" l="l" r="r" t="t"/>
              <a:pathLst>
                <a:path extrusionOk="0" h="2929" w="3887">
                  <a:moveTo>
                    <a:pt x="0" y="1"/>
                  </a:moveTo>
                  <a:cubicBezTo>
                    <a:pt x="43" y="405"/>
                    <a:pt x="53" y="810"/>
                    <a:pt x="43" y="1225"/>
                  </a:cubicBezTo>
                  <a:cubicBezTo>
                    <a:pt x="490" y="1619"/>
                    <a:pt x="969" y="1971"/>
                    <a:pt x="1491" y="2258"/>
                  </a:cubicBezTo>
                  <a:cubicBezTo>
                    <a:pt x="2215" y="2673"/>
                    <a:pt x="3056" y="2844"/>
                    <a:pt x="3887" y="2929"/>
                  </a:cubicBezTo>
                  <a:cubicBezTo>
                    <a:pt x="3312" y="1864"/>
                    <a:pt x="3557" y="1"/>
                    <a:pt x="3557" y="1"/>
                  </a:cubicBezTo>
                  <a:lnTo>
                    <a:pt x="3557" y="1"/>
                  </a:lnTo>
                  <a:lnTo>
                    <a:pt x="1779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1952050" y="2586075"/>
              <a:ext cx="507950" cy="222050"/>
            </a:xfrm>
            <a:custGeom>
              <a:rect b="b" l="l" r="r" t="t"/>
              <a:pathLst>
                <a:path extrusionOk="0" h="8882" w="20318">
                  <a:moveTo>
                    <a:pt x="8008" y="1"/>
                  </a:moveTo>
                  <a:cubicBezTo>
                    <a:pt x="8008" y="1"/>
                    <a:pt x="7848" y="895"/>
                    <a:pt x="7231" y="1236"/>
                  </a:cubicBezTo>
                  <a:lnTo>
                    <a:pt x="7252" y="1247"/>
                  </a:lnTo>
                  <a:cubicBezTo>
                    <a:pt x="5846" y="1885"/>
                    <a:pt x="1810" y="2908"/>
                    <a:pt x="1086" y="4846"/>
                  </a:cubicBezTo>
                  <a:cubicBezTo>
                    <a:pt x="607" y="6156"/>
                    <a:pt x="234" y="7497"/>
                    <a:pt x="0" y="8882"/>
                  </a:cubicBezTo>
                  <a:lnTo>
                    <a:pt x="20318" y="8882"/>
                  </a:lnTo>
                  <a:cubicBezTo>
                    <a:pt x="20073" y="7497"/>
                    <a:pt x="19711" y="6156"/>
                    <a:pt x="19232" y="4846"/>
                  </a:cubicBezTo>
                  <a:cubicBezTo>
                    <a:pt x="18540" y="3004"/>
                    <a:pt x="14866" y="1992"/>
                    <a:pt x="13290" y="1353"/>
                  </a:cubicBezTo>
                  <a:lnTo>
                    <a:pt x="13311" y="1332"/>
                  </a:lnTo>
                  <a:cubicBezTo>
                    <a:pt x="13311" y="1332"/>
                    <a:pt x="12640" y="895"/>
                    <a:pt x="12480" y="214"/>
                  </a:cubicBezTo>
                  <a:lnTo>
                    <a:pt x="8008" y="1"/>
                  </a:lnTo>
                  <a:close/>
                </a:path>
              </a:pathLst>
            </a:custGeom>
            <a:solidFill>
              <a:srgbClr val="678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2057200" y="2586075"/>
              <a:ext cx="299250" cy="91075"/>
            </a:xfrm>
            <a:custGeom>
              <a:rect b="b" l="l" r="r" t="t"/>
              <a:pathLst>
                <a:path extrusionOk="0" h="3643" w="11970">
                  <a:moveTo>
                    <a:pt x="3802" y="1"/>
                  </a:moveTo>
                  <a:cubicBezTo>
                    <a:pt x="3802" y="1"/>
                    <a:pt x="3642" y="895"/>
                    <a:pt x="3025" y="1236"/>
                  </a:cubicBezTo>
                  <a:lnTo>
                    <a:pt x="3046" y="1247"/>
                  </a:lnTo>
                  <a:cubicBezTo>
                    <a:pt x="2396" y="1545"/>
                    <a:pt x="1182" y="1917"/>
                    <a:pt x="0" y="2429"/>
                  </a:cubicBezTo>
                  <a:cubicBezTo>
                    <a:pt x="1555" y="3185"/>
                    <a:pt x="3674" y="3643"/>
                    <a:pt x="6017" y="3643"/>
                  </a:cubicBezTo>
                  <a:cubicBezTo>
                    <a:pt x="8328" y="3643"/>
                    <a:pt x="10425" y="3195"/>
                    <a:pt x="11970" y="2461"/>
                  </a:cubicBezTo>
                  <a:cubicBezTo>
                    <a:pt x="10894" y="1992"/>
                    <a:pt x="9787" y="1630"/>
                    <a:pt x="9084" y="1353"/>
                  </a:cubicBezTo>
                  <a:lnTo>
                    <a:pt x="9105" y="1342"/>
                  </a:lnTo>
                  <a:cubicBezTo>
                    <a:pt x="9105" y="1342"/>
                    <a:pt x="8434" y="895"/>
                    <a:pt x="8274" y="224"/>
                  </a:cubicBezTo>
                  <a:lnTo>
                    <a:pt x="38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1952050" y="2735150"/>
              <a:ext cx="507950" cy="72975"/>
            </a:xfrm>
            <a:custGeom>
              <a:rect b="b" l="l" r="r" t="t"/>
              <a:pathLst>
                <a:path extrusionOk="0" h="2919" w="20318">
                  <a:moveTo>
                    <a:pt x="19604" y="1"/>
                  </a:moveTo>
                  <a:cubicBezTo>
                    <a:pt x="17155" y="1247"/>
                    <a:pt x="13567" y="2035"/>
                    <a:pt x="9563" y="2035"/>
                  </a:cubicBezTo>
                  <a:cubicBezTo>
                    <a:pt x="6102" y="2035"/>
                    <a:pt x="2939" y="1449"/>
                    <a:pt x="564" y="480"/>
                  </a:cubicBezTo>
                  <a:cubicBezTo>
                    <a:pt x="330" y="1279"/>
                    <a:pt x="138" y="2099"/>
                    <a:pt x="0" y="2919"/>
                  </a:cubicBezTo>
                  <a:lnTo>
                    <a:pt x="20318" y="2919"/>
                  </a:lnTo>
                  <a:cubicBezTo>
                    <a:pt x="20148" y="1928"/>
                    <a:pt x="19913" y="959"/>
                    <a:pt x="19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2281350" y="2404650"/>
              <a:ext cx="52475" cy="59900"/>
            </a:xfrm>
            <a:custGeom>
              <a:rect b="b" l="l" r="r" t="t"/>
              <a:pathLst>
                <a:path extrusionOk="0" h="2396" w="2099">
                  <a:moveTo>
                    <a:pt x="1078" y="1"/>
                  </a:moveTo>
                  <a:cubicBezTo>
                    <a:pt x="836" y="1"/>
                    <a:pt x="477" y="110"/>
                    <a:pt x="288" y="698"/>
                  </a:cubicBezTo>
                  <a:cubicBezTo>
                    <a:pt x="1" y="1593"/>
                    <a:pt x="277" y="2285"/>
                    <a:pt x="799" y="2370"/>
                  </a:cubicBezTo>
                  <a:cubicBezTo>
                    <a:pt x="858" y="2387"/>
                    <a:pt x="917" y="2396"/>
                    <a:pt x="977" y="2396"/>
                  </a:cubicBezTo>
                  <a:cubicBezTo>
                    <a:pt x="1430" y="2396"/>
                    <a:pt x="1867" y="1900"/>
                    <a:pt x="1971" y="1071"/>
                  </a:cubicBezTo>
                  <a:cubicBezTo>
                    <a:pt x="2098" y="144"/>
                    <a:pt x="1385" y="59"/>
                    <a:pt x="1321" y="38"/>
                  </a:cubicBezTo>
                  <a:cubicBezTo>
                    <a:pt x="1299" y="31"/>
                    <a:pt x="1205" y="1"/>
                    <a:pt x="1078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2090200" y="2408925"/>
              <a:ext cx="52475" cy="59875"/>
            </a:xfrm>
            <a:custGeom>
              <a:rect b="b" l="l" r="r" t="t"/>
              <a:pathLst>
                <a:path extrusionOk="0" h="2395" w="2099">
                  <a:moveTo>
                    <a:pt x="1010" y="0"/>
                  </a:moveTo>
                  <a:cubicBezTo>
                    <a:pt x="884" y="0"/>
                    <a:pt x="789" y="30"/>
                    <a:pt x="767" y="37"/>
                  </a:cubicBezTo>
                  <a:cubicBezTo>
                    <a:pt x="704" y="59"/>
                    <a:pt x="1" y="144"/>
                    <a:pt x="118" y="1070"/>
                  </a:cubicBezTo>
                  <a:cubicBezTo>
                    <a:pt x="231" y="1899"/>
                    <a:pt x="669" y="2395"/>
                    <a:pt x="1123" y="2395"/>
                  </a:cubicBezTo>
                  <a:cubicBezTo>
                    <a:pt x="1182" y="2395"/>
                    <a:pt x="1241" y="2387"/>
                    <a:pt x="1300" y="2369"/>
                  </a:cubicBezTo>
                  <a:cubicBezTo>
                    <a:pt x="1822" y="2284"/>
                    <a:pt x="2099" y="1603"/>
                    <a:pt x="1800" y="697"/>
                  </a:cubicBezTo>
                  <a:cubicBezTo>
                    <a:pt x="1611" y="110"/>
                    <a:pt x="1252" y="0"/>
                    <a:pt x="1010" y="0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2112000" y="2299400"/>
              <a:ext cx="197625" cy="251175"/>
            </a:xfrm>
            <a:custGeom>
              <a:rect b="b" l="l" r="r" t="t"/>
              <a:pathLst>
                <a:path extrusionOk="0" h="10047" w="7905">
                  <a:moveTo>
                    <a:pt x="3714" y="1"/>
                  </a:moveTo>
                  <a:cubicBezTo>
                    <a:pt x="2932" y="1"/>
                    <a:pt x="648" y="276"/>
                    <a:pt x="343" y="3673"/>
                  </a:cubicBezTo>
                  <a:cubicBezTo>
                    <a:pt x="0" y="7511"/>
                    <a:pt x="1649" y="10046"/>
                    <a:pt x="3782" y="10046"/>
                  </a:cubicBezTo>
                  <a:cubicBezTo>
                    <a:pt x="3839" y="10046"/>
                    <a:pt x="3896" y="10044"/>
                    <a:pt x="3953" y="10041"/>
                  </a:cubicBezTo>
                  <a:cubicBezTo>
                    <a:pt x="4010" y="10044"/>
                    <a:pt x="4066" y="10046"/>
                    <a:pt x="4123" y="10046"/>
                  </a:cubicBezTo>
                  <a:cubicBezTo>
                    <a:pt x="6256" y="10046"/>
                    <a:pt x="7905" y="7511"/>
                    <a:pt x="7563" y="3673"/>
                  </a:cubicBezTo>
                  <a:cubicBezTo>
                    <a:pt x="7248" y="276"/>
                    <a:pt x="4963" y="1"/>
                    <a:pt x="4188" y="1"/>
                  </a:cubicBezTo>
                  <a:cubicBezTo>
                    <a:pt x="4071" y="1"/>
                    <a:pt x="3989" y="7"/>
                    <a:pt x="3953" y="10"/>
                  </a:cubicBezTo>
                  <a:cubicBezTo>
                    <a:pt x="3915" y="7"/>
                    <a:pt x="3831" y="1"/>
                    <a:pt x="3714" y="1"/>
                  </a:cubicBez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2155150" y="2261800"/>
              <a:ext cx="196250" cy="174425"/>
            </a:xfrm>
            <a:custGeom>
              <a:rect b="b" l="l" r="r" t="t"/>
              <a:pathLst>
                <a:path extrusionOk="0" h="6977" w="7850">
                  <a:moveTo>
                    <a:pt x="3208" y="0"/>
                  </a:moveTo>
                  <a:cubicBezTo>
                    <a:pt x="1553" y="0"/>
                    <a:pt x="0" y="1020"/>
                    <a:pt x="129" y="2568"/>
                  </a:cubicBezTo>
                  <a:cubicBezTo>
                    <a:pt x="129" y="2568"/>
                    <a:pt x="917" y="3878"/>
                    <a:pt x="2163" y="4080"/>
                  </a:cubicBezTo>
                  <a:lnTo>
                    <a:pt x="2163" y="3548"/>
                  </a:lnTo>
                  <a:cubicBezTo>
                    <a:pt x="2163" y="3548"/>
                    <a:pt x="2887" y="4240"/>
                    <a:pt x="5027" y="4463"/>
                  </a:cubicBezTo>
                  <a:lnTo>
                    <a:pt x="4931" y="3750"/>
                  </a:lnTo>
                  <a:lnTo>
                    <a:pt x="4931" y="3750"/>
                  </a:lnTo>
                  <a:cubicBezTo>
                    <a:pt x="4932" y="3750"/>
                    <a:pt x="6113" y="5401"/>
                    <a:pt x="5922" y="6976"/>
                  </a:cubicBezTo>
                  <a:cubicBezTo>
                    <a:pt x="5922" y="6976"/>
                    <a:pt x="7849" y="3218"/>
                    <a:pt x="5869" y="1109"/>
                  </a:cubicBezTo>
                  <a:cubicBezTo>
                    <a:pt x="5149" y="339"/>
                    <a:pt x="4161" y="0"/>
                    <a:pt x="3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2068100" y="2286600"/>
              <a:ext cx="100125" cy="151225"/>
            </a:xfrm>
            <a:custGeom>
              <a:rect b="b" l="l" r="r" t="t"/>
              <a:pathLst>
                <a:path extrusionOk="0" h="6049" w="4005">
                  <a:moveTo>
                    <a:pt x="2924" y="0"/>
                  </a:moveTo>
                  <a:cubicBezTo>
                    <a:pt x="2586" y="0"/>
                    <a:pt x="2202" y="115"/>
                    <a:pt x="1822" y="468"/>
                  </a:cubicBezTo>
                  <a:cubicBezTo>
                    <a:pt x="1" y="2162"/>
                    <a:pt x="1257" y="5069"/>
                    <a:pt x="1257" y="5069"/>
                  </a:cubicBezTo>
                  <a:lnTo>
                    <a:pt x="1683" y="5111"/>
                  </a:lnTo>
                  <a:cubicBezTo>
                    <a:pt x="1683" y="5111"/>
                    <a:pt x="1619" y="5463"/>
                    <a:pt x="2088" y="6048"/>
                  </a:cubicBezTo>
                  <a:cubicBezTo>
                    <a:pt x="2088" y="6048"/>
                    <a:pt x="2152" y="2694"/>
                    <a:pt x="3600" y="1576"/>
                  </a:cubicBezTo>
                  <a:lnTo>
                    <a:pt x="4005" y="383"/>
                  </a:lnTo>
                  <a:cubicBezTo>
                    <a:pt x="4005" y="383"/>
                    <a:pt x="3542" y="0"/>
                    <a:pt x="29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2246750" y="2266075"/>
              <a:ext cx="104650" cy="170150"/>
            </a:xfrm>
            <a:custGeom>
              <a:rect b="b" l="l" r="r" t="t"/>
              <a:pathLst>
                <a:path extrusionOk="0" h="6806" w="4186">
                  <a:moveTo>
                    <a:pt x="682" y="1"/>
                  </a:moveTo>
                  <a:lnTo>
                    <a:pt x="682" y="1"/>
                  </a:lnTo>
                  <a:cubicBezTo>
                    <a:pt x="799" y="587"/>
                    <a:pt x="884" y="1194"/>
                    <a:pt x="820" y="1779"/>
                  </a:cubicBezTo>
                  <a:cubicBezTo>
                    <a:pt x="714" y="2589"/>
                    <a:pt x="437" y="3366"/>
                    <a:pt x="0" y="4058"/>
                  </a:cubicBezTo>
                  <a:cubicBezTo>
                    <a:pt x="447" y="4175"/>
                    <a:pt x="905" y="4250"/>
                    <a:pt x="1363" y="4292"/>
                  </a:cubicBezTo>
                  <a:lnTo>
                    <a:pt x="1267" y="3579"/>
                  </a:lnTo>
                  <a:lnTo>
                    <a:pt x="1267" y="3579"/>
                  </a:lnTo>
                  <a:cubicBezTo>
                    <a:pt x="1268" y="3579"/>
                    <a:pt x="2449" y="5230"/>
                    <a:pt x="2258" y="6805"/>
                  </a:cubicBezTo>
                  <a:cubicBezTo>
                    <a:pt x="2258" y="6805"/>
                    <a:pt x="4185" y="3047"/>
                    <a:pt x="2215" y="938"/>
                  </a:cubicBezTo>
                  <a:cubicBezTo>
                    <a:pt x="1789" y="491"/>
                    <a:pt x="1267" y="171"/>
                    <a:pt x="682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2071050" y="2305225"/>
              <a:ext cx="63650" cy="132875"/>
            </a:xfrm>
            <a:custGeom>
              <a:rect b="b" l="l" r="r" t="t"/>
              <a:pathLst>
                <a:path extrusionOk="0" h="5315" w="2546">
                  <a:moveTo>
                    <a:pt x="1438" y="0"/>
                  </a:moveTo>
                  <a:lnTo>
                    <a:pt x="1438" y="0"/>
                  </a:lnTo>
                  <a:cubicBezTo>
                    <a:pt x="0" y="1704"/>
                    <a:pt x="1139" y="4324"/>
                    <a:pt x="1139" y="4324"/>
                  </a:cubicBezTo>
                  <a:lnTo>
                    <a:pt x="1565" y="4366"/>
                  </a:lnTo>
                  <a:cubicBezTo>
                    <a:pt x="1565" y="4366"/>
                    <a:pt x="1501" y="4718"/>
                    <a:pt x="1959" y="5314"/>
                  </a:cubicBezTo>
                  <a:cubicBezTo>
                    <a:pt x="1959" y="5314"/>
                    <a:pt x="1991" y="3589"/>
                    <a:pt x="2545" y="2194"/>
                  </a:cubicBezTo>
                  <a:cubicBezTo>
                    <a:pt x="1810" y="1715"/>
                    <a:pt x="1384" y="874"/>
                    <a:pt x="1438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2217725" y="2423950"/>
              <a:ext cx="16000" cy="49275"/>
            </a:xfrm>
            <a:custGeom>
              <a:rect b="b" l="l" r="r" t="t"/>
              <a:pathLst>
                <a:path extrusionOk="0" h="1971" w="640">
                  <a:moveTo>
                    <a:pt x="1" y="1"/>
                  </a:moveTo>
                  <a:lnTo>
                    <a:pt x="1" y="1"/>
                  </a:lnTo>
                  <a:cubicBezTo>
                    <a:pt x="54" y="256"/>
                    <a:pt x="128" y="522"/>
                    <a:pt x="224" y="778"/>
                  </a:cubicBezTo>
                  <a:cubicBezTo>
                    <a:pt x="307" y="1015"/>
                    <a:pt x="399" y="1262"/>
                    <a:pt x="501" y="1500"/>
                  </a:cubicBezTo>
                  <a:lnTo>
                    <a:pt x="501" y="1500"/>
                  </a:lnTo>
                  <a:cubicBezTo>
                    <a:pt x="455" y="1567"/>
                    <a:pt x="410" y="1641"/>
                    <a:pt x="373" y="1715"/>
                  </a:cubicBezTo>
                  <a:cubicBezTo>
                    <a:pt x="320" y="1800"/>
                    <a:pt x="267" y="1885"/>
                    <a:pt x="224" y="1971"/>
                  </a:cubicBezTo>
                  <a:cubicBezTo>
                    <a:pt x="299" y="1907"/>
                    <a:pt x="363" y="1832"/>
                    <a:pt x="426" y="1758"/>
                  </a:cubicBezTo>
                  <a:cubicBezTo>
                    <a:pt x="490" y="1683"/>
                    <a:pt x="554" y="1609"/>
                    <a:pt x="618" y="1534"/>
                  </a:cubicBezTo>
                  <a:lnTo>
                    <a:pt x="639" y="1513"/>
                  </a:lnTo>
                  <a:lnTo>
                    <a:pt x="629" y="1481"/>
                  </a:lnTo>
                  <a:cubicBezTo>
                    <a:pt x="544" y="1225"/>
                    <a:pt x="448" y="970"/>
                    <a:pt x="352" y="725"/>
                  </a:cubicBezTo>
                  <a:cubicBezTo>
                    <a:pt x="245" y="469"/>
                    <a:pt x="128" y="235"/>
                    <a:pt x="1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2191100" y="2484925"/>
              <a:ext cx="57000" cy="13525"/>
            </a:xfrm>
            <a:custGeom>
              <a:rect b="b" l="l" r="r" t="t"/>
              <a:pathLst>
                <a:path extrusionOk="0" h="541" w="2280">
                  <a:moveTo>
                    <a:pt x="2279" y="0"/>
                  </a:moveTo>
                  <a:cubicBezTo>
                    <a:pt x="1939" y="203"/>
                    <a:pt x="1555" y="330"/>
                    <a:pt x="1161" y="384"/>
                  </a:cubicBezTo>
                  <a:cubicBezTo>
                    <a:pt x="1089" y="389"/>
                    <a:pt x="1017" y="392"/>
                    <a:pt x="944" y="392"/>
                  </a:cubicBezTo>
                  <a:cubicBezTo>
                    <a:pt x="620" y="392"/>
                    <a:pt x="296" y="333"/>
                    <a:pt x="1" y="203"/>
                  </a:cubicBezTo>
                  <a:lnTo>
                    <a:pt x="1" y="203"/>
                  </a:lnTo>
                  <a:cubicBezTo>
                    <a:pt x="160" y="330"/>
                    <a:pt x="352" y="426"/>
                    <a:pt x="554" y="479"/>
                  </a:cubicBezTo>
                  <a:cubicBezTo>
                    <a:pt x="704" y="519"/>
                    <a:pt x="854" y="541"/>
                    <a:pt x="1009" y="541"/>
                  </a:cubicBezTo>
                  <a:cubicBezTo>
                    <a:pt x="1063" y="541"/>
                    <a:pt x="1117" y="538"/>
                    <a:pt x="1172" y="533"/>
                  </a:cubicBezTo>
                  <a:cubicBezTo>
                    <a:pt x="1587" y="490"/>
                    <a:pt x="1981" y="298"/>
                    <a:pt x="2279" y="0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2244625" y="2412775"/>
              <a:ext cx="12250" cy="26650"/>
            </a:xfrm>
            <a:custGeom>
              <a:rect b="b" l="l" r="r" t="t"/>
              <a:pathLst>
                <a:path extrusionOk="0" h="1066" w="490">
                  <a:moveTo>
                    <a:pt x="245" y="0"/>
                  </a:moveTo>
                  <a:cubicBezTo>
                    <a:pt x="117" y="0"/>
                    <a:pt x="0" y="245"/>
                    <a:pt x="0" y="533"/>
                  </a:cubicBezTo>
                  <a:cubicBezTo>
                    <a:pt x="0" y="831"/>
                    <a:pt x="117" y="1065"/>
                    <a:pt x="245" y="1065"/>
                  </a:cubicBezTo>
                  <a:cubicBezTo>
                    <a:pt x="383" y="1065"/>
                    <a:pt x="490" y="831"/>
                    <a:pt x="490" y="533"/>
                  </a:cubicBezTo>
                  <a:cubicBezTo>
                    <a:pt x="490" y="245"/>
                    <a:pt x="383" y="0"/>
                    <a:pt x="245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2160750" y="241277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0"/>
                  </a:moveTo>
                  <a:cubicBezTo>
                    <a:pt x="118" y="0"/>
                    <a:pt x="1" y="245"/>
                    <a:pt x="1" y="533"/>
                  </a:cubicBezTo>
                  <a:cubicBezTo>
                    <a:pt x="1" y="831"/>
                    <a:pt x="118" y="1065"/>
                    <a:pt x="246" y="1065"/>
                  </a:cubicBezTo>
                  <a:cubicBezTo>
                    <a:pt x="384" y="1065"/>
                    <a:pt x="491" y="831"/>
                    <a:pt x="491" y="533"/>
                  </a:cubicBezTo>
                  <a:cubicBezTo>
                    <a:pt x="491" y="245"/>
                    <a:pt x="384" y="0"/>
                    <a:pt x="24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2229450" y="2388700"/>
              <a:ext cx="42600" cy="15575"/>
            </a:xfrm>
            <a:custGeom>
              <a:rect b="b" l="l" r="r" t="t"/>
              <a:pathLst>
                <a:path extrusionOk="0" h="623" w="1704">
                  <a:moveTo>
                    <a:pt x="796" y="0"/>
                  </a:moveTo>
                  <a:cubicBezTo>
                    <a:pt x="626" y="0"/>
                    <a:pt x="467" y="53"/>
                    <a:pt x="330" y="143"/>
                  </a:cubicBezTo>
                  <a:cubicBezTo>
                    <a:pt x="256" y="197"/>
                    <a:pt x="192" y="261"/>
                    <a:pt x="128" y="335"/>
                  </a:cubicBezTo>
                  <a:cubicBezTo>
                    <a:pt x="75" y="399"/>
                    <a:pt x="32" y="474"/>
                    <a:pt x="0" y="559"/>
                  </a:cubicBezTo>
                  <a:cubicBezTo>
                    <a:pt x="85" y="516"/>
                    <a:pt x="149" y="474"/>
                    <a:pt x="224" y="442"/>
                  </a:cubicBezTo>
                  <a:cubicBezTo>
                    <a:pt x="288" y="399"/>
                    <a:pt x="362" y="367"/>
                    <a:pt x="437" y="346"/>
                  </a:cubicBezTo>
                  <a:cubicBezTo>
                    <a:pt x="531" y="306"/>
                    <a:pt x="632" y="284"/>
                    <a:pt x="739" y="284"/>
                  </a:cubicBezTo>
                  <a:cubicBezTo>
                    <a:pt x="776" y="284"/>
                    <a:pt x="813" y="287"/>
                    <a:pt x="852" y="293"/>
                  </a:cubicBezTo>
                  <a:cubicBezTo>
                    <a:pt x="990" y="303"/>
                    <a:pt x="1129" y="346"/>
                    <a:pt x="1267" y="410"/>
                  </a:cubicBezTo>
                  <a:cubicBezTo>
                    <a:pt x="1416" y="474"/>
                    <a:pt x="1555" y="548"/>
                    <a:pt x="1704" y="623"/>
                  </a:cubicBezTo>
                  <a:cubicBezTo>
                    <a:pt x="1629" y="463"/>
                    <a:pt x="1523" y="324"/>
                    <a:pt x="1384" y="218"/>
                  </a:cubicBezTo>
                  <a:cubicBezTo>
                    <a:pt x="1246" y="101"/>
                    <a:pt x="1065" y="26"/>
                    <a:pt x="884" y="5"/>
                  </a:cubicBezTo>
                  <a:cubicBezTo>
                    <a:pt x="854" y="2"/>
                    <a:pt x="825" y="0"/>
                    <a:pt x="79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2145050" y="2388700"/>
              <a:ext cx="42350" cy="15575"/>
            </a:xfrm>
            <a:custGeom>
              <a:rect b="b" l="l" r="r" t="t"/>
              <a:pathLst>
                <a:path extrusionOk="0" h="623" w="1694">
                  <a:moveTo>
                    <a:pt x="783" y="0"/>
                  </a:moveTo>
                  <a:cubicBezTo>
                    <a:pt x="627" y="0"/>
                    <a:pt x="467" y="53"/>
                    <a:pt x="330" y="143"/>
                  </a:cubicBezTo>
                  <a:cubicBezTo>
                    <a:pt x="256" y="197"/>
                    <a:pt x="181" y="261"/>
                    <a:pt x="128" y="335"/>
                  </a:cubicBezTo>
                  <a:cubicBezTo>
                    <a:pt x="75" y="399"/>
                    <a:pt x="32" y="474"/>
                    <a:pt x="0" y="559"/>
                  </a:cubicBezTo>
                  <a:cubicBezTo>
                    <a:pt x="86" y="516"/>
                    <a:pt x="149" y="474"/>
                    <a:pt x="213" y="442"/>
                  </a:cubicBezTo>
                  <a:cubicBezTo>
                    <a:pt x="288" y="399"/>
                    <a:pt x="352" y="367"/>
                    <a:pt x="426" y="346"/>
                  </a:cubicBezTo>
                  <a:cubicBezTo>
                    <a:pt x="529" y="306"/>
                    <a:pt x="632" y="284"/>
                    <a:pt x="734" y="284"/>
                  </a:cubicBezTo>
                  <a:cubicBezTo>
                    <a:pt x="770" y="284"/>
                    <a:pt x="806" y="287"/>
                    <a:pt x="842" y="293"/>
                  </a:cubicBezTo>
                  <a:cubicBezTo>
                    <a:pt x="991" y="303"/>
                    <a:pt x="1129" y="346"/>
                    <a:pt x="1257" y="410"/>
                  </a:cubicBezTo>
                  <a:cubicBezTo>
                    <a:pt x="1406" y="474"/>
                    <a:pt x="1555" y="548"/>
                    <a:pt x="1694" y="623"/>
                  </a:cubicBezTo>
                  <a:cubicBezTo>
                    <a:pt x="1630" y="463"/>
                    <a:pt x="1513" y="324"/>
                    <a:pt x="1374" y="218"/>
                  </a:cubicBezTo>
                  <a:cubicBezTo>
                    <a:pt x="1236" y="101"/>
                    <a:pt x="1055" y="26"/>
                    <a:pt x="863" y="5"/>
                  </a:cubicBezTo>
                  <a:cubicBezTo>
                    <a:pt x="837" y="2"/>
                    <a:pt x="810" y="0"/>
                    <a:pt x="78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2069450" y="2455900"/>
              <a:ext cx="76425" cy="82825"/>
            </a:xfrm>
            <a:custGeom>
              <a:rect b="b" l="l" r="r" t="t"/>
              <a:pathLst>
                <a:path extrusionOk="0" fill="none" h="3313" w="3057">
                  <a:moveTo>
                    <a:pt x="1853" y="0"/>
                  </a:moveTo>
                  <a:cubicBezTo>
                    <a:pt x="724" y="0"/>
                    <a:pt x="0" y="1182"/>
                    <a:pt x="501" y="2183"/>
                  </a:cubicBezTo>
                  <a:cubicBezTo>
                    <a:pt x="1001" y="3184"/>
                    <a:pt x="2385" y="3312"/>
                    <a:pt x="3056" y="2407"/>
                  </a:cubicBezTo>
                </a:path>
              </a:pathLst>
            </a:custGeom>
            <a:noFill/>
            <a:ln cap="rnd" cmpd="sng" w="3450">
              <a:solidFill>
                <a:schemeClr val="accent5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2276025" y="2455900"/>
              <a:ext cx="76425" cy="82825"/>
            </a:xfrm>
            <a:custGeom>
              <a:rect b="b" l="l" r="r" t="t"/>
              <a:pathLst>
                <a:path extrusionOk="0" fill="none" h="3313" w="3057">
                  <a:moveTo>
                    <a:pt x="1204" y="0"/>
                  </a:moveTo>
                  <a:cubicBezTo>
                    <a:pt x="2322" y="0"/>
                    <a:pt x="3057" y="1182"/>
                    <a:pt x="2556" y="2183"/>
                  </a:cubicBezTo>
                  <a:cubicBezTo>
                    <a:pt x="2045" y="3184"/>
                    <a:pt x="661" y="3312"/>
                    <a:pt x="1" y="2407"/>
                  </a:cubicBezTo>
                </a:path>
              </a:pathLst>
            </a:custGeom>
            <a:noFill/>
            <a:ln cap="rnd" cmpd="sng" w="3450">
              <a:solidFill>
                <a:schemeClr val="accent5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25"/>
          <p:cNvGrpSpPr/>
          <p:nvPr/>
        </p:nvGrpSpPr>
        <p:grpSpPr>
          <a:xfrm>
            <a:off x="7438507" y="1734861"/>
            <a:ext cx="675629" cy="730257"/>
            <a:chOff x="2833225" y="2204425"/>
            <a:chExt cx="538050" cy="581600"/>
          </a:xfrm>
        </p:grpSpPr>
        <p:sp>
          <p:nvSpPr>
            <p:cNvPr id="295" name="Google Shape;295;p25"/>
            <p:cNvSpPr/>
            <p:nvPr/>
          </p:nvSpPr>
          <p:spPr>
            <a:xfrm>
              <a:off x="3004950" y="2492775"/>
              <a:ext cx="212525" cy="150450"/>
            </a:xfrm>
            <a:custGeom>
              <a:rect b="b" l="l" r="r" t="t"/>
              <a:pathLst>
                <a:path extrusionOk="0" h="6018" w="8501">
                  <a:moveTo>
                    <a:pt x="3481" y="1"/>
                  </a:moveTo>
                  <a:cubicBezTo>
                    <a:pt x="2323" y="1"/>
                    <a:pt x="2034" y="1709"/>
                    <a:pt x="2034" y="1709"/>
                  </a:cubicBezTo>
                  <a:cubicBezTo>
                    <a:pt x="2034" y="1709"/>
                    <a:pt x="0" y="2998"/>
                    <a:pt x="1107" y="4947"/>
                  </a:cubicBezTo>
                  <a:cubicBezTo>
                    <a:pt x="1498" y="5637"/>
                    <a:pt x="2703" y="6018"/>
                    <a:pt x="3929" y="6018"/>
                  </a:cubicBezTo>
                  <a:cubicBezTo>
                    <a:pt x="6182" y="6018"/>
                    <a:pt x="8501" y="4730"/>
                    <a:pt x="5942" y="1709"/>
                  </a:cubicBezTo>
                  <a:cubicBezTo>
                    <a:pt x="4856" y="428"/>
                    <a:pt x="4060" y="1"/>
                    <a:pt x="3481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3052850" y="2407975"/>
              <a:ext cx="189850" cy="131925"/>
            </a:xfrm>
            <a:custGeom>
              <a:rect b="b" l="l" r="r" t="t"/>
              <a:pathLst>
                <a:path extrusionOk="0" h="5277" w="7594">
                  <a:moveTo>
                    <a:pt x="2578" y="1"/>
                  </a:moveTo>
                  <a:cubicBezTo>
                    <a:pt x="2578" y="1"/>
                    <a:pt x="1" y="4484"/>
                    <a:pt x="2397" y="5144"/>
                  </a:cubicBezTo>
                  <a:cubicBezTo>
                    <a:pt x="2721" y="5235"/>
                    <a:pt x="3044" y="5276"/>
                    <a:pt x="3360" y="5276"/>
                  </a:cubicBezTo>
                  <a:cubicBezTo>
                    <a:pt x="5379" y="5276"/>
                    <a:pt x="7101" y="3584"/>
                    <a:pt x="6880" y="2258"/>
                  </a:cubicBezTo>
                  <a:cubicBezTo>
                    <a:pt x="6699" y="1193"/>
                    <a:pt x="7593" y="129"/>
                    <a:pt x="7593" y="129"/>
                  </a:cubicBezTo>
                  <a:lnTo>
                    <a:pt x="2578" y="1"/>
                  </a:ln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2962600" y="2407975"/>
              <a:ext cx="189850" cy="131925"/>
            </a:xfrm>
            <a:custGeom>
              <a:rect b="b" l="l" r="r" t="t"/>
              <a:pathLst>
                <a:path extrusionOk="0" h="5277" w="7594">
                  <a:moveTo>
                    <a:pt x="5016" y="1"/>
                  </a:moveTo>
                  <a:lnTo>
                    <a:pt x="1" y="129"/>
                  </a:lnTo>
                  <a:cubicBezTo>
                    <a:pt x="1" y="129"/>
                    <a:pt x="895" y="1193"/>
                    <a:pt x="714" y="2258"/>
                  </a:cubicBezTo>
                  <a:cubicBezTo>
                    <a:pt x="493" y="3584"/>
                    <a:pt x="2215" y="5276"/>
                    <a:pt x="4234" y="5276"/>
                  </a:cubicBezTo>
                  <a:cubicBezTo>
                    <a:pt x="4550" y="5276"/>
                    <a:pt x="4873" y="5235"/>
                    <a:pt x="5197" y="5144"/>
                  </a:cubicBezTo>
                  <a:cubicBezTo>
                    <a:pt x="7593" y="4484"/>
                    <a:pt x="5016" y="1"/>
                    <a:pt x="5016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3087475" y="2407975"/>
              <a:ext cx="155225" cy="87150"/>
            </a:xfrm>
            <a:custGeom>
              <a:rect b="b" l="l" r="r" t="t"/>
              <a:pathLst>
                <a:path extrusionOk="0" h="3486" w="6209">
                  <a:moveTo>
                    <a:pt x="1193" y="1"/>
                  </a:moveTo>
                  <a:cubicBezTo>
                    <a:pt x="1193" y="1"/>
                    <a:pt x="107" y="1907"/>
                    <a:pt x="0" y="3408"/>
                  </a:cubicBezTo>
                  <a:cubicBezTo>
                    <a:pt x="362" y="3451"/>
                    <a:pt x="735" y="3483"/>
                    <a:pt x="1097" y="3483"/>
                  </a:cubicBezTo>
                  <a:cubicBezTo>
                    <a:pt x="1164" y="3485"/>
                    <a:pt x="1230" y="3486"/>
                    <a:pt x="1296" y="3486"/>
                  </a:cubicBezTo>
                  <a:cubicBezTo>
                    <a:pt x="2336" y="3486"/>
                    <a:pt x="3361" y="3251"/>
                    <a:pt x="4292" y="2791"/>
                  </a:cubicBezTo>
                  <a:cubicBezTo>
                    <a:pt x="4771" y="2546"/>
                    <a:pt x="5175" y="2184"/>
                    <a:pt x="5495" y="1747"/>
                  </a:cubicBezTo>
                  <a:cubicBezTo>
                    <a:pt x="5591" y="874"/>
                    <a:pt x="6208" y="129"/>
                    <a:pt x="6208" y="129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2962600" y="2407975"/>
              <a:ext cx="155250" cy="87075"/>
            </a:xfrm>
            <a:custGeom>
              <a:rect b="b" l="l" r="r" t="t"/>
              <a:pathLst>
                <a:path extrusionOk="0" h="3483" w="6210">
                  <a:moveTo>
                    <a:pt x="5016" y="1"/>
                  </a:moveTo>
                  <a:lnTo>
                    <a:pt x="1" y="139"/>
                  </a:lnTo>
                  <a:cubicBezTo>
                    <a:pt x="1" y="139"/>
                    <a:pt x="789" y="1087"/>
                    <a:pt x="736" y="2077"/>
                  </a:cubicBezTo>
                  <a:cubicBezTo>
                    <a:pt x="2386" y="2961"/>
                    <a:pt x="4218" y="3440"/>
                    <a:pt x="6092" y="3483"/>
                  </a:cubicBezTo>
                  <a:lnTo>
                    <a:pt x="6209" y="3483"/>
                  </a:lnTo>
                  <a:cubicBezTo>
                    <a:pt x="6145" y="1960"/>
                    <a:pt x="5016" y="1"/>
                    <a:pt x="5016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2833225" y="2501150"/>
              <a:ext cx="538050" cy="284875"/>
            </a:xfrm>
            <a:custGeom>
              <a:rect b="b" l="l" r="r" t="t"/>
              <a:pathLst>
                <a:path extrusionOk="0" h="11395" w="21522">
                  <a:moveTo>
                    <a:pt x="10585" y="1"/>
                  </a:moveTo>
                  <a:lnTo>
                    <a:pt x="10585" y="107"/>
                  </a:lnTo>
                  <a:lnTo>
                    <a:pt x="8892" y="1"/>
                  </a:lnTo>
                  <a:lnTo>
                    <a:pt x="8892" y="1"/>
                  </a:lnTo>
                  <a:cubicBezTo>
                    <a:pt x="8892" y="1"/>
                    <a:pt x="9201" y="2982"/>
                    <a:pt x="8072" y="3600"/>
                  </a:cubicBezTo>
                  <a:cubicBezTo>
                    <a:pt x="6944" y="4218"/>
                    <a:pt x="1" y="4516"/>
                    <a:pt x="725" y="11395"/>
                  </a:cubicBezTo>
                  <a:lnTo>
                    <a:pt x="20808" y="11395"/>
                  </a:lnTo>
                  <a:cubicBezTo>
                    <a:pt x="21522" y="4516"/>
                    <a:pt x="14589" y="4207"/>
                    <a:pt x="13461" y="3600"/>
                  </a:cubicBezTo>
                  <a:cubicBezTo>
                    <a:pt x="12332" y="2982"/>
                    <a:pt x="12641" y="1"/>
                    <a:pt x="12641" y="1"/>
                  </a:cubicBezTo>
                  <a:lnTo>
                    <a:pt x="12641" y="1"/>
                  </a:lnTo>
                  <a:lnTo>
                    <a:pt x="10948" y="107"/>
                  </a:lnTo>
                  <a:lnTo>
                    <a:pt x="10948" y="1"/>
                  </a:lnTo>
                  <a:lnTo>
                    <a:pt x="10766" y="54"/>
                  </a:lnTo>
                  <a:lnTo>
                    <a:pt x="10585" y="1"/>
                  </a:ln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3049675" y="2501150"/>
              <a:ext cx="101175" cy="70850"/>
            </a:xfrm>
            <a:custGeom>
              <a:rect b="b" l="l" r="r" t="t"/>
              <a:pathLst>
                <a:path extrusionOk="0" h="2834" w="4047">
                  <a:moveTo>
                    <a:pt x="1927" y="1"/>
                  </a:moveTo>
                  <a:lnTo>
                    <a:pt x="1927" y="107"/>
                  </a:lnTo>
                  <a:lnTo>
                    <a:pt x="234" y="1"/>
                  </a:lnTo>
                  <a:lnTo>
                    <a:pt x="234" y="1"/>
                  </a:lnTo>
                  <a:cubicBezTo>
                    <a:pt x="234" y="1"/>
                    <a:pt x="415" y="1737"/>
                    <a:pt x="0" y="2833"/>
                  </a:cubicBezTo>
                  <a:cubicBezTo>
                    <a:pt x="1352" y="2631"/>
                    <a:pt x="2694" y="2418"/>
                    <a:pt x="4047" y="2205"/>
                  </a:cubicBezTo>
                  <a:cubicBezTo>
                    <a:pt x="3929" y="1481"/>
                    <a:pt x="3908" y="736"/>
                    <a:pt x="3983" y="1"/>
                  </a:cubicBezTo>
                  <a:lnTo>
                    <a:pt x="3983" y="1"/>
                  </a:lnTo>
                  <a:lnTo>
                    <a:pt x="2290" y="107"/>
                  </a:lnTo>
                  <a:lnTo>
                    <a:pt x="2290" y="1"/>
                  </a:lnTo>
                  <a:lnTo>
                    <a:pt x="2108" y="54"/>
                  </a:lnTo>
                  <a:lnTo>
                    <a:pt x="1927" y="1"/>
                  </a:ln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2834550" y="2604175"/>
              <a:ext cx="536725" cy="181850"/>
            </a:xfrm>
            <a:custGeom>
              <a:rect b="b" l="l" r="r" t="t"/>
              <a:pathLst>
                <a:path extrusionOk="0" h="7274" w="21469">
                  <a:moveTo>
                    <a:pt x="5772" y="1"/>
                  </a:moveTo>
                  <a:cubicBezTo>
                    <a:pt x="3430" y="757"/>
                    <a:pt x="1" y="2386"/>
                    <a:pt x="512" y="7274"/>
                  </a:cubicBezTo>
                  <a:lnTo>
                    <a:pt x="20958" y="7274"/>
                  </a:lnTo>
                  <a:cubicBezTo>
                    <a:pt x="21469" y="2386"/>
                    <a:pt x="18051" y="757"/>
                    <a:pt x="15697" y="1"/>
                  </a:cubicBezTo>
                  <a:cubicBezTo>
                    <a:pt x="14717" y="895"/>
                    <a:pt x="13259" y="1524"/>
                    <a:pt x="11587" y="1683"/>
                  </a:cubicBezTo>
                  <a:lnTo>
                    <a:pt x="10692" y="4910"/>
                  </a:lnTo>
                  <a:lnTo>
                    <a:pt x="10224" y="1705"/>
                  </a:lnTo>
                  <a:cubicBezTo>
                    <a:pt x="8413" y="1598"/>
                    <a:pt x="6827" y="959"/>
                    <a:pt x="57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2947700" y="2604175"/>
              <a:ext cx="145375" cy="63125"/>
            </a:xfrm>
            <a:custGeom>
              <a:rect b="b" l="l" r="r" t="t"/>
              <a:pathLst>
                <a:path extrusionOk="0" h="2525" w="5815">
                  <a:moveTo>
                    <a:pt x="1246" y="1"/>
                  </a:moveTo>
                  <a:cubicBezTo>
                    <a:pt x="820" y="139"/>
                    <a:pt x="405" y="299"/>
                    <a:pt x="1" y="480"/>
                  </a:cubicBezTo>
                  <a:cubicBezTo>
                    <a:pt x="831" y="1609"/>
                    <a:pt x="3099" y="2439"/>
                    <a:pt x="5815" y="2525"/>
                  </a:cubicBezTo>
                  <a:lnTo>
                    <a:pt x="5687" y="1705"/>
                  </a:lnTo>
                  <a:cubicBezTo>
                    <a:pt x="3887" y="1598"/>
                    <a:pt x="2301" y="959"/>
                    <a:pt x="1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3118350" y="2604450"/>
              <a:ext cx="143250" cy="62850"/>
            </a:xfrm>
            <a:custGeom>
              <a:rect b="b" l="l" r="r" t="t"/>
              <a:pathLst>
                <a:path extrusionOk="0" h="2514" w="5730">
                  <a:moveTo>
                    <a:pt x="4345" y="0"/>
                  </a:moveTo>
                  <a:cubicBezTo>
                    <a:pt x="3365" y="895"/>
                    <a:pt x="1907" y="1513"/>
                    <a:pt x="235" y="1672"/>
                  </a:cubicBezTo>
                  <a:lnTo>
                    <a:pt x="0" y="2514"/>
                  </a:lnTo>
                  <a:cubicBezTo>
                    <a:pt x="2652" y="2418"/>
                    <a:pt x="4867" y="1619"/>
                    <a:pt x="5729" y="533"/>
                  </a:cubicBezTo>
                  <a:cubicBezTo>
                    <a:pt x="5282" y="320"/>
                    <a:pt x="4824" y="139"/>
                    <a:pt x="43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3096775" y="2737025"/>
              <a:ext cx="21600" cy="18725"/>
            </a:xfrm>
            <a:custGeom>
              <a:rect b="b" l="l" r="r" t="t"/>
              <a:pathLst>
                <a:path extrusionOk="0" h="749" w="864">
                  <a:moveTo>
                    <a:pt x="374" y="0"/>
                  </a:moveTo>
                  <a:cubicBezTo>
                    <a:pt x="161" y="0"/>
                    <a:pt x="1" y="171"/>
                    <a:pt x="1" y="373"/>
                  </a:cubicBezTo>
                  <a:cubicBezTo>
                    <a:pt x="1" y="597"/>
                    <a:pt x="183" y="748"/>
                    <a:pt x="373" y="748"/>
                  </a:cubicBezTo>
                  <a:cubicBezTo>
                    <a:pt x="463" y="748"/>
                    <a:pt x="554" y="715"/>
                    <a:pt x="629" y="639"/>
                  </a:cubicBezTo>
                  <a:cubicBezTo>
                    <a:pt x="863" y="405"/>
                    <a:pt x="704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2967400" y="2371975"/>
              <a:ext cx="60725" cy="69475"/>
            </a:xfrm>
            <a:custGeom>
              <a:rect b="b" l="l" r="r" t="t"/>
              <a:pathLst>
                <a:path extrusionOk="0" h="2779" w="2429">
                  <a:moveTo>
                    <a:pt x="1172" y="1"/>
                  </a:moveTo>
                  <a:cubicBezTo>
                    <a:pt x="1028" y="1"/>
                    <a:pt x="920" y="35"/>
                    <a:pt x="895" y="46"/>
                  </a:cubicBezTo>
                  <a:cubicBezTo>
                    <a:pt x="820" y="78"/>
                    <a:pt x="1" y="174"/>
                    <a:pt x="139" y="1238"/>
                  </a:cubicBezTo>
                  <a:cubicBezTo>
                    <a:pt x="272" y="2185"/>
                    <a:pt x="783" y="2779"/>
                    <a:pt x="1307" y="2779"/>
                  </a:cubicBezTo>
                  <a:cubicBezTo>
                    <a:pt x="1372" y="2779"/>
                    <a:pt x="1437" y="2769"/>
                    <a:pt x="1502" y="2751"/>
                  </a:cubicBezTo>
                  <a:cubicBezTo>
                    <a:pt x="2109" y="2655"/>
                    <a:pt x="2428" y="1856"/>
                    <a:pt x="2088" y="812"/>
                  </a:cubicBezTo>
                  <a:cubicBezTo>
                    <a:pt x="1870" y="130"/>
                    <a:pt x="1452" y="1"/>
                    <a:pt x="1172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3177450" y="2371975"/>
              <a:ext cx="60450" cy="69475"/>
            </a:xfrm>
            <a:custGeom>
              <a:rect b="b" l="l" r="r" t="t"/>
              <a:pathLst>
                <a:path extrusionOk="0" h="2779" w="2418">
                  <a:moveTo>
                    <a:pt x="1250" y="1"/>
                  </a:moveTo>
                  <a:cubicBezTo>
                    <a:pt x="967" y="1"/>
                    <a:pt x="549" y="130"/>
                    <a:pt x="331" y="812"/>
                  </a:cubicBezTo>
                  <a:cubicBezTo>
                    <a:pt x="0" y="1856"/>
                    <a:pt x="309" y="2655"/>
                    <a:pt x="916" y="2751"/>
                  </a:cubicBezTo>
                  <a:cubicBezTo>
                    <a:pt x="982" y="2769"/>
                    <a:pt x="1049" y="2779"/>
                    <a:pt x="1115" y="2779"/>
                  </a:cubicBezTo>
                  <a:cubicBezTo>
                    <a:pt x="1646" y="2779"/>
                    <a:pt x="2156" y="2185"/>
                    <a:pt x="2279" y="1238"/>
                  </a:cubicBezTo>
                  <a:cubicBezTo>
                    <a:pt x="2418" y="174"/>
                    <a:pt x="1608" y="78"/>
                    <a:pt x="1534" y="46"/>
                  </a:cubicBezTo>
                  <a:cubicBezTo>
                    <a:pt x="1505" y="35"/>
                    <a:pt x="1395" y="1"/>
                    <a:pt x="1250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2989525" y="2246875"/>
              <a:ext cx="228925" cy="290425"/>
            </a:xfrm>
            <a:custGeom>
              <a:rect b="b" l="l" r="r" t="t"/>
              <a:pathLst>
                <a:path extrusionOk="0" h="11617" w="9157">
                  <a:moveTo>
                    <a:pt x="4286" y="0"/>
                  </a:moveTo>
                  <a:cubicBezTo>
                    <a:pt x="3368" y="0"/>
                    <a:pt x="754" y="342"/>
                    <a:pt x="404" y="4251"/>
                  </a:cubicBezTo>
                  <a:cubicBezTo>
                    <a:pt x="0" y="8684"/>
                    <a:pt x="1903" y="11616"/>
                    <a:pt x="4369" y="11616"/>
                  </a:cubicBezTo>
                  <a:cubicBezTo>
                    <a:pt x="4439" y="11616"/>
                    <a:pt x="4508" y="11614"/>
                    <a:pt x="4578" y="11609"/>
                  </a:cubicBezTo>
                  <a:cubicBezTo>
                    <a:pt x="4648" y="11614"/>
                    <a:pt x="4718" y="11616"/>
                    <a:pt x="4787" y="11616"/>
                  </a:cubicBezTo>
                  <a:cubicBezTo>
                    <a:pt x="7253" y="11616"/>
                    <a:pt x="9157" y="8684"/>
                    <a:pt x="8753" y="4251"/>
                  </a:cubicBezTo>
                  <a:cubicBezTo>
                    <a:pt x="8394" y="342"/>
                    <a:pt x="5779" y="0"/>
                    <a:pt x="4867" y="0"/>
                  </a:cubicBezTo>
                  <a:cubicBezTo>
                    <a:pt x="4723" y="0"/>
                    <a:pt x="4622" y="9"/>
                    <a:pt x="4578" y="13"/>
                  </a:cubicBezTo>
                  <a:cubicBezTo>
                    <a:pt x="4533" y="9"/>
                    <a:pt x="4431" y="0"/>
                    <a:pt x="4286" y="0"/>
                  </a:cubicBezTo>
                  <a:close/>
                </a:path>
              </a:pathLst>
            </a:custGeom>
            <a:solidFill>
              <a:srgbClr val="F7B6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2990300" y="2339050"/>
              <a:ext cx="229050" cy="203325"/>
            </a:xfrm>
            <a:custGeom>
              <a:rect b="b" l="l" r="r" t="t"/>
              <a:pathLst>
                <a:path extrusionOk="0" h="8133" w="9162">
                  <a:moveTo>
                    <a:pt x="447" y="0"/>
                  </a:moveTo>
                  <a:cubicBezTo>
                    <a:pt x="325" y="0"/>
                    <a:pt x="224" y="1427"/>
                    <a:pt x="224" y="1427"/>
                  </a:cubicBezTo>
                  <a:cubicBezTo>
                    <a:pt x="224" y="1427"/>
                    <a:pt x="0" y="7369"/>
                    <a:pt x="3514" y="8039"/>
                  </a:cubicBezTo>
                  <a:cubicBezTo>
                    <a:pt x="3845" y="8102"/>
                    <a:pt x="4163" y="8132"/>
                    <a:pt x="4469" y="8132"/>
                  </a:cubicBezTo>
                  <a:cubicBezTo>
                    <a:pt x="7406" y="8132"/>
                    <a:pt x="9161" y="5332"/>
                    <a:pt x="8881" y="1118"/>
                  </a:cubicBezTo>
                  <a:lnTo>
                    <a:pt x="8434" y="1075"/>
                  </a:lnTo>
                  <a:cubicBezTo>
                    <a:pt x="8434" y="1075"/>
                    <a:pt x="8147" y="5771"/>
                    <a:pt x="7082" y="5814"/>
                  </a:cubicBezTo>
                  <a:cubicBezTo>
                    <a:pt x="7067" y="5814"/>
                    <a:pt x="7053" y="5815"/>
                    <a:pt x="7039" y="5815"/>
                  </a:cubicBezTo>
                  <a:cubicBezTo>
                    <a:pt x="6060" y="5815"/>
                    <a:pt x="7564" y="4354"/>
                    <a:pt x="5548" y="4270"/>
                  </a:cubicBezTo>
                  <a:cubicBezTo>
                    <a:pt x="4611" y="4226"/>
                    <a:pt x="3891" y="4057"/>
                    <a:pt x="3370" y="4057"/>
                  </a:cubicBezTo>
                  <a:cubicBezTo>
                    <a:pt x="2761" y="4057"/>
                    <a:pt x="2424" y="4288"/>
                    <a:pt x="2332" y="5218"/>
                  </a:cubicBezTo>
                  <a:cubicBezTo>
                    <a:pt x="2311" y="5447"/>
                    <a:pt x="2239" y="5554"/>
                    <a:pt x="2135" y="5554"/>
                  </a:cubicBezTo>
                  <a:cubicBezTo>
                    <a:pt x="1711" y="5554"/>
                    <a:pt x="765" y="3794"/>
                    <a:pt x="629" y="1341"/>
                  </a:cubicBezTo>
                  <a:cubicBezTo>
                    <a:pt x="569" y="338"/>
                    <a:pt x="506" y="0"/>
                    <a:pt x="447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2995625" y="2339050"/>
              <a:ext cx="14650" cy="74025"/>
            </a:xfrm>
            <a:custGeom>
              <a:rect b="b" l="l" r="r" t="t"/>
              <a:pathLst>
                <a:path extrusionOk="0" h="2961" w="586">
                  <a:moveTo>
                    <a:pt x="234" y="0"/>
                  </a:moveTo>
                  <a:cubicBezTo>
                    <a:pt x="112" y="0"/>
                    <a:pt x="11" y="1427"/>
                    <a:pt x="11" y="1427"/>
                  </a:cubicBezTo>
                  <a:cubicBezTo>
                    <a:pt x="0" y="1938"/>
                    <a:pt x="32" y="2449"/>
                    <a:pt x="86" y="2960"/>
                  </a:cubicBezTo>
                  <a:cubicBezTo>
                    <a:pt x="245" y="2875"/>
                    <a:pt x="416" y="2790"/>
                    <a:pt x="586" y="2704"/>
                  </a:cubicBezTo>
                  <a:cubicBezTo>
                    <a:pt x="501" y="2257"/>
                    <a:pt x="437" y="1799"/>
                    <a:pt x="416" y="1341"/>
                  </a:cubicBezTo>
                  <a:cubicBezTo>
                    <a:pt x="356" y="338"/>
                    <a:pt x="293" y="0"/>
                    <a:pt x="234" y="0"/>
                  </a:cubicBezTo>
                  <a:close/>
                </a:path>
              </a:pathLst>
            </a:custGeom>
            <a:solidFill>
              <a:srgbClr val="B6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3197675" y="2365925"/>
              <a:ext cx="15475" cy="41825"/>
            </a:xfrm>
            <a:custGeom>
              <a:rect b="b" l="l" r="r" t="t"/>
              <a:pathLst>
                <a:path extrusionOk="0" h="1673" w="619">
                  <a:moveTo>
                    <a:pt x="139" y="0"/>
                  </a:moveTo>
                  <a:cubicBezTo>
                    <a:pt x="139" y="0"/>
                    <a:pt x="107" y="639"/>
                    <a:pt x="1" y="1459"/>
                  </a:cubicBezTo>
                  <a:cubicBezTo>
                    <a:pt x="192" y="1523"/>
                    <a:pt x="395" y="1598"/>
                    <a:pt x="586" y="1672"/>
                  </a:cubicBezTo>
                  <a:cubicBezTo>
                    <a:pt x="618" y="1129"/>
                    <a:pt x="618" y="586"/>
                    <a:pt x="586" y="43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B6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3106100" y="2366450"/>
              <a:ext cx="21850" cy="76950"/>
            </a:xfrm>
            <a:custGeom>
              <a:rect b="b" l="l" r="r" t="t"/>
              <a:pathLst>
                <a:path extrusionOk="0" h="3078" w="874">
                  <a:moveTo>
                    <a:pt x="512" y="1"/>
                  </a:moveTo>
                  <a:lnTo>
                    <a:pt x="512" y="1"/>
                  </a:lnTo>
                  <a:cubicBezTo>
                    <a:pt x="490" y="426"/>
                    <a:pt x="501" y="852"/>
                    <a:pt x="544" y="1278"/>
                  </a:cubicBezTo>
                  <a:cubicBezTo>
                    <a:pt x="554" y="1491"/>
                    <a:pt x="586" y="1704"/>
                    <a:pt x="608" y="1917"/>
                  </a:cubicBezTo>
                  <a:cubicBezTo>
                    <a:pt x="627" y="2114"/>
                    <a:pt x="656" y="2302"/>
                    <a:pt x="686" y="2498"/>
                  </a:cubicBezTo>
                  <a:lnTo>
                    <a:pt x="686" y="2498"/>
                  </a:lnTo>
                  <a:cubicBezTo>
                    <a:pt x="575" y="2581"/>
                    <a:pt x="465" y="2666"/>
                    <a:pt x="363" y="2759"/>
                  </a:cubicBezTo>
                  <a:cubicBezTo>
                    <a:pt x="235" y="2865"/>
                    <a:pt x="118" y="2961"/>
                    <a:pt x="1" y="3078"/>
                  </a:cubicBezTo>
                  <a:cubicBezTo>
                    <a:pt x="139" y="3003"/>
                    <a:pt x="288" y="2929"/>
                    <a:pt x="427" y="2854"/>
                  </a:cubicBezTo>
                  <a:cubicBezTo>
                    <a:pt x="565" y="2769"/>
                    <a:pt x="693" y="2695"/>
                    <a:pt x="831" y="2609"/>
                  </a:cubicBezTo>
                  <a:lnTo>
                    <a:pt x="874" y="2588"/>
                  </a:lnTo>
                  <a:lnTo>
                    <a:pt x="874" y="2524"/>
                  </a:lnTo>
                  <a:cubicBezTo>
                    <a:pt x="863" y="2311"/>
                    <a:pt x="842" y="2098"/>
                    <a:pt x="821" y="1896"/>
                  </a:cubicBezTo>
                  <a:cubicBezTo>
                    <a:pt x="810" y="1683"/>
                    <a:pt x="778" y="1470"/>
                    <a:pt x="746" y="1257"/>
                  </a:cubicBezTo>
                  <a:cubicBezTo>
                    <a:pt x="693" y="831"/>
                    <a:pt x="608" y="416"/>
                    <a:pt x="512" y="1"/>
                  </a:cubicBezTo>
                  <a:close/>
                </a:path>
              </a:pathLst>
            </a:custGeom>
            <a:solidFill>
              <a:srgbClr val="F39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3131125" y="2338400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07" y="0"/>
                  </a:moveTo>
                  <a:cubicBezTo>
                    <a:pt x="917" y="0"/>
                    <a:pt x="832" y="10"/>
                    <a:pt x="746" y="26"/>
                  </a:cubicBezTo>
                  <a:cubicBezTo>
                    <a:pt x="682" y="47"/>
                    <a:pt x="629" y="68"/>
                    <a:pt x="576" y="90"/>
                  </a:cubicBezTo>
                  <a:cubicBezTo>
                    <a:pt x="522" y="122"/>
                    <a:pt x="469" y="143"/>
                    <a:pt x="416" y="185"/>
                  </a:cubicBezTo>
                  <a:cubicBezTo>
                    <a:pt x="320" y="249"/>
                    <a:pt x="235" y="324"/>
                    <a:pt x="171" y="409"/>
                  </a:cubicBezTo>
                  <a:cubicBezTo>
                    <a:pt x="96" y="494"/>
                    <a:pt x="43" y="601"/>
                    <a:pt x="1" y="697"/>
                  </a:cubicBezTo>
                  <a:cubicBezTo>
                    <a:pt x="107" y="654"/>
                    <a:pt x="192" y="590"/>
                    <a:pt x="277" y="548"/>
                  </a:cubicBezTo>
                  <a:cubicBezTo>
                    <a:pt x="363" y="505"/>
                    <a:pt x="458" y="462"/>
                    <a:pt x="544" y="430"/>
                  </a:cubicBezTo>
                  <a:cubicBezTo>
                    <a:pt x="686" y="377"/>
                    <a:pt x="837" y="353"/>
                    <a:pt x="988" y="353"/>
                  </a:cubicBezTo>
                  <a:cubicBezTo>
                    <a:pt x="1017" y="353"/>
                    <a:pt x="1047" y="354"/>
                    <a:pt x="1076" y="356"/>
                  </a:cubicBezTo>
                  <a:cubicBezTo>
                    <a:pt x="1257" y="377"/>
                    <a:pt x="1438" y="430"/>
                    <a:pt x="1609" y="505"/>
                  </a:cubicBezTo>
                  <a:cubicBezTo>
                    <a:pt x="1790" y="590"/>
                    <a:pt x="1981" y="686"/>
                    <a:pt x="2152" y="792"/>
                  </a:cubicBezTo>
                  <a:cubicBezTo>
                    <a:pt x="2066" y="579"/>
                    <a:pt x="1928" y="398"/>
                    <a:pt x="1747" y="271"/>
                  </a:cubicBezTo>
                  <a:cubicBezTo>
                    <a:pt x="1566" y="122"/>
                    <a:pt x="1342" y="26"/>
                    <a:pt x="1108" y="4"/>
                  </a:cubicBezTo>
                  <a:cubicBezTo>
                    <a:pt x="1074" y="2"/>
                    <a:pt x="1040" y="0"/>
                    <a:pt x="1007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3024100" y="2338400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03" y="0"/>
                  </a:moveTo>
                  <a:cubicBezTo>
                    <a:pt x="917" y="0"/>
                    <a:pt x="829" y="10"/>
                    <a:pt x="736" y="26"/>
                  </a:cubicBezTo>
                  <a:cubicBezTo>
                    <a:pt x="682" y="47"/>
                    <a:pt x="629" y="68"/>
                    <a:pt x="565" y="90"/>
                  </a:cubicBezTo>
                  <a:cubicBezTo>
                    <a:pt x="512" y="122"/>
                    <a:pt x="469" y="143"/>
                    <a:pt x="416" y="185"/>
                  </a:cubicBezTo>
                  <a:cubicBezTo>
                    <a:pt x="320" y="249"/>
                    <a:pt x="235" y="324"/>
                    <a:pt x="160" y="409"/>
                  </a:cubicBezTo>
                  <a:cubicBezTo>
                    <a:pt x="97" y="494"/>
                    <a:pt x="43" y="601"/>
                    <a:pt x="1" y="697"/>
                  </a:cubicBezTo>
                  <a:cubicBezTo>
                    <a:pt x="97" y="654"/>
                    <a:pt x="182" y="590"/>
                    <a:pt x="278" y="548"/>
                  </a:cubicBezTo>
                  <a:cubicBezTo>
                    <a:pt x="363" y="505"/>
                    <a:pt x="448" y="462"/>
                    <a:pt x="544" y="430"/>
                  </a:cubicBezTo>
                  <a:cubicBezTo>
                    <a:pt x="687" y="377"/>
                    <a:pt x="837" y="353"/>
                    <a:pt x="982" y="353"/>
                  </a:cubicBezTo>
                  <a:cubicBezTo>
                    <a:pt x="1010" y="353"/>
                    <a:pt x="1038" y="354"/>
                    <a:pt x="1066" y="356"/>
                  </a:cubicBezTo>
                  <a:cubicBezTo>
                    <a:pt x="1257" y="377"/>
                    <a:pt x="1428" y="430"/>
                    <a:pt x="1598" y="505"/>
                  </a:cubicBezTo>
                  <a:cubicBezTo>
                    <a:pt x="1779" y="579"/>
                    <a:pt x="1960" y="675"/>
                    <a:pt x="2152" y="792"/>
                  </a:cubicBezTo>
                  <a:cubicBezTo>
                    <a:pt x="2067" y="579"/>
                    <a:pt x="1928" y="398"/>
                    <a:pt x="1747" y="271"/>
                  </a:cubicBezTo>
                  <a:cubicBezTo>
                    <a:pt x="1566" y="122"/>
                    <a:pt x="1342" y="26"/>
                    <a:pt x="1098" y="4"/>
                  </a:cubicBezTo>
                  <a:cubicBezTo>
                    <a:pt x="1066" y="2"/>
                    <a:pt x="1035" y="0"/>
                    <a:pt x="100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3039025" y="2376825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703" y="1"/>
                  </a:moveTo>
                  <a:cubicBezTo>
                    <a:pt x="596" y="1"/>
                    <a:pt x="479" y="22"/>
                    <a:pt x="383" y="65"/>
                  </a:cubicBezTo>
                  <a:cubicBezTo>
                    <a:pt x="277" y="107"/>
                    <a:pt x="192" y="182"/>
                    <a:pt x="128" y="278"/>
                  </a:cubicBezTo>
                  <a:cubicBezTo>
                    <a:pt x="32" y="469"/>
                    <a:pt x="0" y="682"/>
                    <a:pt x="43" y="885"/>
                  </a:cubicBezTo>
                  <a:cubicBezTo>
                    <a:pt x="64" y="693"/>
                    <a:pt x="128" y="512"/>
                    <a:pt x="234" y="352"/>
                  </a:cubicBezTo>
                  <a:cubicBezTo>
                    <a:pt x="288" y="288"/>
                    <a:pt x="351" y="235"/>
                    <a:pt x="437" y="203"/>
                  </a:cubicBezTo>
                  <a:cubicBezTo>
                    <a:pt x="522" y="171"/>
                    <a:pt x="607" y="161"/>
                    <a:pt x="703" y="161"/>
                  </a:cubicBezTo>
                  <a:cubicBezTo>
                    <a:pt x="884" y="161"/>
                    <a:pt x="1054" y="235"/>
                    <a:pt x="1171" y="374"/>
                  </a:cubicBezTo>
                  <a:cubicBezTo>
                    <a:pt x="1289" y="523"/>
                    <a:pt x="1374" y="704"/>
                    <a:pt x="1416" y="895"/>
                  </a:cubicBezTo>
                  <a:cubicBezTo>
                    <a:pt x="1427" y="682"/>
                    <a:pt x="1374" y="480"/>
                    <a:pt x="1267" y="299"/>
                  </a:cubicBezTo>
                  <a:cubicBezTo>
                    <a:pt x="1139" y="118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3135125" y="2375225"/>
              <a:ext cx="35950" cy="22400"/>
            </a:xfrm>
            <a:custGeom>
              <a:rect b="b" l="l" r="r" t="t"/>
              <a:pathLst>
                <a:path extrusionOk="0" h="896" w="1438">
                  <a:moveTo>
                    <a:pt x="703" y="1"/>
                  </a:moveTo>
                  <a:cubicBezTo>
                    <a:pt x="597" y="1"/>
                    <a:pt x="479" y="22"/>
                    <a:pt x="384" y="65"/>
                  </a:cubicBezTo>
                  <a:cubicBezTo>
                    <a:pt x="277" y="107"/>
                    <a:pt x="192" y="193"/>
                    <a:pt x="139" y="288"/>
                  </a:cubicBezTo>
                  <a:cubicBezTo>
                    <a:pt x="32" y="469"/>
                    <a:pt x="0" y="682"/>
                    <a:pt x="54" y="885"/>
                  </a:cubicBezTo>
                  <a:cubicBezTo>
                    <a:pt x="64" y="693"/>
                    <a:pt x="128" y="512"/>
                    <a:pt x="235" y="352"/>
                  </a:cubicBezTo>
                  <a:cubicBezTo>
                    <a:pt x="288" y="288"/>
                    <a:pt x="362" y="235"/>
                    <a:pt x="437" y="203"/>
                  </a:cubicBezTo>
                  <a:cubicBezTo>
                    <a:pt x="522" y="171"/>
                    <a:pt x="618" y="161"/>
                    <a:pt x="703" y="161"/>
                  </a:cubicBezTo>
                  <a:cubicBezTo>
                    <a:pt x="884" y="161"/>
                    <a:pt x="1055" y="235"/>
                    <a:pt x="1172" y="374"/>
                  </a:cubicBezTo>
                  <a:cubicBezTo>
                    <a:pt x="1289" y="533"/>
                    <a:pt x="1374" y="704"/>
                    <a:pt x="1427" y="895"/>
                  </a:cubicBezTo>
                  <a:cubicBezTo>
                    <a:pt x="1438" y="682"/>
                    <a:pt x="1385" y="469"/>
                    <a:pt x="1267" y="299"/>
                  </a:cubicBezTo>
                  <a:cubicBezTo>
                    <a:pt x="1140" y="107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3066425" y="2463625"/>
              <a:ext cx="81225" cy="14725"/>
            </a:xfrm>
            <a:custGeom>
              <a:rect b="b" l="l" r="r" t="t"/>
              <a:pathLst>
                <a:path extrusionOk="0" h="589" w="3249">
                  <a:moveTo>
                    <a:pt x="3249" y="0"/>
                  </a:moveTo>
                  <a:lnTo>
                    <a:pt x="1" y="43"/>
                  </a:lnTo>
                  <a:cubicBezTo>
                    <a:pt x="523" y="400"/>
                    <a:pt x="1132" y="589"/>
                    <a:pt x="1713" y="589"/>
                  </a:cubicBezTo>
                  <a:cubicBezTo>
                    <a:pt x="2293" y="589"/>
                    <a:pt x="2844" y="400"/>
                    <a:pt x="3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2918150" y="2204425"/>
              <a:ext cx="198275" cy="229125"/>
            </a:xfrm>
            <a:custGeom>
              <a:rect b="b" l="l" r="r" t="t"/>
              <a:pathLst>
                <a:path extrusionOk="0" h="9165" w="7931">
                  <a:moveTo>
                    <a:pt x="5868" y="1"/>
                  </a:moveTo>
                  <a:cubicBezTo>
                    <a:pt x="5644" y="1"/>
                    <a:pt x="5389" y="23"/>
                    <a:pt x="5101" y="71"/>
                  </a:cubicBezTo>
                  <a:cubicBezTo>
                    <a:pt x="2173" y="550"/>
                    <a:pt x="2663" y="3628"/>
                    <a:pt x="1459" y="5033"/>
                  </a:cubicBezTo>
                  <a:cubicBezTo>
                    <a:pt x="1" y="6769"/>
                    <a:pt x="2492" y="9165"/>
                    <a:pt x="2492" y="9165"/>
                  </a:cubicBezTo>
                  <a:cubicBezTo>
                    <a:pt x="1651" y="7078"/>
                    <a:pt x="2972" y="6812"/>
                    <a:pt x="2972" y="6812"/>
                  </a:cubicBezTo>
                  <a:cubicBezTo>
                    <a:pt x="3094" y="6832"/>
                    <a:pt x="3205" y="6842"/>
                    <a:pt x="3307" y="6842"/>
                  </a:cubicBezTo>
                  <a:cubicBezTo>
                    <a:pt x="4720" y="6842"/>
                    <a:pt x="4244" y="4929"/>
                    <a:pt x="4611" y="3479"/>
                  </a:cubicBezTo>
                  <a:cubicBezTo>
                    <a:pt x="4870" y="2492"/>
                    <a:pt x="5976" y="2314"/>
                    <a:pt x="6741" y="2314"/>
                  </a:cubicBezTo>
                  <a:cubicBezTo>
                    <a:pt x="7174" y="2314"/>
                    <a:pt x="7497" y="2371"/>
                    <a:pt x="7497" y="2371"/>
                  </a:cubicBezTo>
                  <a:cubicBezTo>
                    <a:pt x="7497" y="1853"/>
                    <a:pt x="7930" y="1"/>
                    <a:pt x="5868" y="1"/>
                  </a:cubicBezTo>
                  <a:close/>
                </a:path>
              </a:pathLst>
            </a:custGeom>
            <a:solidFill>
              <a:srgbClr val="B6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2918150" y="2204425"/>
              <a:ext cx="198275" cy="229125"/>
            </a:xfrm>
            <a:custGeom>
              <a:rect b="b" l="l" r="r" t="t"/>
              <a:pathLst>
                <a:path extrusionOk="0" h="9165" w="7931">
                  <a:moveTo>
                    <a:pt x="5868" y="1"/>
                  </a:moveTo>
                  <a:cubicBezTo>
                    <a:pt x="5644" y="1"/>
                    <a:pt x="5389" y="23"/>
                    <a:pt x="5101" y="71"/>
                  </a:cubicBezTo>
                  <a:cubicBezTo>
                    <a:pt x="2173" y="550"/>
                    <a:pt x="2663" y="3628"/>
                    <a:pt x="1459" y="5033"/>
                  </a:cubicBezTo>
                  <a:cubicBezTo>
                    <a:pt x="1" y="6769"/>
                    <a:pt x="2492" y="9165"/>
                    <a:pt x="2492" y="9165"/>
                  </a:cubicBezTo>
                  <a:cubicBezTo>
                    <a:pt x="1651" y="7078"/>
                    <a:pt x="2972" y="6812"/>
                    <a:pt x="2972" y="6812"/>
                  </a:cubicBezTo>
                  <a:cubicBezTo>
                    <a:pt x="3094" y="6832"/>
                    <a:pt x="3205" y="6842"/>
                    <a:pt x="3307" y="6842"/>
                  </a:cubicBezTo>
                  <a:cubicBezTo>
                    <a:pt x="4720" y="6842"/>
                    <a:pt x="4244" y="4929"/>
                    <a:pt x="4611" y="3479"/>
                  </a:cubicBezTo>
                  <a:cubicBezTo>
                    <a:pt x="4870" y="2492"/>
                    <a:pt x="5976" y="2314"/>
                    <a:pt x="6741" y="2314"/>
                  </a:cubicBezTo>
                  <a:cubicBezTo>
                    <a:pt x="7174" y="2314"/>
                    <a:pt x="7497" y="2371"/>
                    <a:pt x="7497" y="2371"/>
                  </a:cubicBezTo>
                  <a:cubicBezTo>
                    <a:pt x="7497" y="1853"/>
                    <a:pt x="7930" y="1"/>
                    <a:pt x="5868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3088900" y="2204425"/>
              <a:ext cx="198250" cy="229125"/>
            </a:xfrm>
            <a:custGeom>
              <a:rect b="b" l="l" r="r" t="t"/>
              <a:pathLst>
                <a:path extrusionOk="0" h="9165" w="7930">
                  <a:moveTo>
                    <a:pt x="2062" y="1"/>
                  </a:moveTo>
                  <a:cubicBezTo>
                    <a:pt x="0" y="1"/>
                    <a:pt x="433" y="1853"/>
                    <a:pt x="433" y="2371"/>
                  </a:cubicBezTo>
                  <a:cubicBezTo>
                    <a:pt x="433" y="2371"/>
                    <a:pt x="758" y="2314"/>
                    <a:pt x="1192" y="2314"/>
                  </a:cubicBezTo>
                  <a:cubicBezTo>
                    <a:pt x="1960" y="2314"/>
                    <a:pt x="3067" y="2492"/>
                    <a:pt x="3319" y="3479"/>
                  </a:cubicBezTo>
                  <a:cubicBezTo>
                    <a:pt x="3696" y="4929"/>
                    <a:pt x="3212" y="6842"/>
                    <a:pt x="4623" y="6842"/>
                  </a:cubicBezTo>
                  <a:cubicBezTo>
                    <a:pt x="4725" y="6842"/>
                    <a:pt x="4836" y="6832"/>
                    <a:pt x="4959" y="6812"/>
                  </a:cubicBezTo>
                  <a:cubicBezTo>
                    <a:pt x="4959" y="6812"/>
                    <a:pt x="6279" y="7078"/>
                    <a:pt x="5438" y="9165"/>
                  </a:cubicBezTo>
                  <a:cubicBezTo>
                    <a:pt x="5438" y="9165"/>
                    <a:pt x="7930" y="6769"/>
                    <a:pt x="6471" y="5033"/>
                  </a:cubicBezTo>
                  <a:cubicBezTo>
                    <a:pt x="5268" y="3628"/>
                    <a:pt x="5757" y="550"/>
                    <a:pt x="2829" y="71"/>
                  </a:cubicBezTo>
                  <a:cubicBezTo>
                    <a:pt x="2541" y="23"/>
                    <a:pt x="2287" y="1"/>
                    <a:pt x="2062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3098650" y="2254600"/>
              <a:ext cx="124875" cy="145425"/>
            </a:xfrm>
            <a:custGeom>
              <a:rect b="b" l="l" r="r" t="t"/>
              <a:pathLst>
                <a:path extrusionOk="0" h="5817" w="4995">
                  <a:moveTo>
                    <a:pt x="132" y="0"/>
                  </a:moveTo>
                  <a:cubicBezTo>
                    <a:pt x="88" y="0"/>
                    <a:pt x="44" y="1"/>
                    <a:pt x="0" y="2"/>
                  </a:cubicBezTo>
                  <a:lnTo>
                    <a:pt x="22" y="353"/>
                  </a:lnTo>
                  <a:cubicBezTo>
                    <a:pt x="331" y="353"/>
                    <a:pt x="639" y="375"/>
                    <a:pt x="948" y="428"/>
                  </a:cubicBezTo>
                  <a:cubicBezTo>
                    <a:pt x="1257" y="471"/>
                    <a:pt x="1555" y="566"/>
                    <a:pt x="1843" y="684"/>
                  </a:cubicBezTo>
                  <a:cubicBezTo>
                    <a:pt x="2109" y="801"/>
                    <a:pt x="2343" y="982"/>
                    <a:pt x="2524" y="1216"/>
                  </a:cubicBezTo>
                  <a:cubicBezTo>
                    <a:pt x="2599" y="1344"/>
                    <a:pt x="2663" y="1472"/>
                    <a:pt x="2695" y="1621"/>
                  </a:cubicBezTo>
                  <a:cubicBezTo>
                    <a:pt x="2726" y="1770"/>
                    <a:pt x="2748" y="1919"/>
                    <a:pt x="2758" y="2079"/>
                  </a:cubicBezTo>
                  <a:cubicBezTo>
                    <a:pt x="2822" y="2707"/>
                    <a:pt x="2769" y="3356"/>
                    <a:pt x="2833" y="4027"/>
                  </a:cubicBezTo>
                  <a:cubicBezTo>
                    <a:pt x="2854" y="4187"/>
                    <a:pt x="2886" y="4357"/>
                    <a:pt x="2939" y="4517"/>
                  </a:cubicBezTo>
                  <a:cubicBezTo>
                    <a:pt x="3003" y="4688"/>
                    <a:pt x="3099" y="4837"/>
                    <a:pt x="3227" y="4954"/>
                  </a:cubicBezTo>
                  <a:cubicBezTo>
                    <a:pt x="3365" y="5071"/>
                    <a:pt x="3515" y="5145"/>
                    <a:pt x="3685" y="5167"/>
                  </a:cubicBezTo>
                  <a:cubicBezTo>
                    <a:pt x="3770" y="5177"/>
                    <a:pt x="3855" y="5183"/>
                    <a:pt x="3939" y="5183"/>
                  </a:cubicBezTo>
                  <a:cubicBezTo>
                    <a:pt x="4023" y="5183"/>
                    <a:pt x="4106" y="5177"/>
                    <a:pt x="4185" y="5167"/>
                  </a:cubicBezTo>
                  <a:cubicBezTo>
                    <a:pt x="4377" y="5177"/>
                    <a:pt x="4558" y="5241"/>
                    <a:pt x="4718" y="5337"/>
                  </a:cubicBezTo>
                  <a:cubicBezTo>
                    <a:pt x="4888" y="5444"/>
                    <a:pt x="4984" y="5625"/>
                    <a:pt x="4984" y="5816"/>
                  </a:cubicBezTo>
                  <a:cubicBezTo>
                    <a:pt x="4995" y="5720"/>
                    <a:pt x="4973" y="5625"/>
                    <a:pt x="4931" y="5529"/>
                  </a:cubicBezTo>
                  <a:cubicBezTo>
                    <a:pt x="4888" y="5444"/>
                    <a:pt x="4835" y="5358"/>
                    <a:pt x="4750" y="5305"/>
                  </a:cubicBezTo>
                  <a:cubicBezTo>
                    <a:pt x="4675" y="5241"/>
                    <a:pt x="4590" y="5188"/>
                    <a:pt x="4494" y="5156"/>
                  </a:cubicBezTo>
                  <a:cubicBezTo>
                    <a:pt x="4398" y="5124"/>
                    <a:pt x="4303" y="5092"/>
                    <a:pt x="4207" y="5082"/>
                  </a:cubicBezTo>
                  <a:lnTo>
                    <a:pt x="4196" y="5082"/>
                  </a:lnTo>
                  <a:cubicBezTo>
                    <a:pt x="4168" y="5082"/>
                    <a:pt x="4140" y="5083"/>
                    <a:pt x="4111" y="5083"/>
                  </a:cubicBezTo>
                  <a:cubicBezTo>
                    <a:pt x="3826" y="5083"/>
                    <a:pt x="3527" y="5030"/>
                    <a:pt x="3333" y="4837"/>
                  </a:cubicBezTo>
                  <a:cubicBezTo>
                    <a:pt x="3120" y="4634"/>
                    <a:pt x="3057" y="4315"/>
                    <a:pt x="3035" y="4006"/>
                  </a:cubicBezTo>
                  <a:cubicBezTo>
                    <a:pt x="2993" y="3367"/>
                    <a:pt x="3089" y="2718"/>
                    <a:pt x="3046" y="2057"/>
                  </a:cubicBezTo>
                  <a:cubicBezTo>
                    <a:pt x="3046" y="1887"/>
                    <a:pt x="3025" y="1717"/>
                    <a:pt x="2993" y="1546"/>
                  </a:cubicBezTo>
                  <a:cubicBezTo>
                    <a:pt x="2950" y="1376"/>
                    <a:pt x="2886" y="1205"/>
                    <a:pt x="2790" y="1046"/>
                  </a:cubicBezTo>
                  <a:cubicBezTo>
                    <a:pt x="2588" y="747"/>
                    <a:pt x="2311" y="524"/>
                    <a:pt x="1981" y="375"/>
                  </a:cubicBezTo>
                  <a:cubicBezTo>
                    <a:pt x="1672" y="236"/>
                    <a:pt x="1342" y="130"/>
                    <a:pt x="1012" y="77"/>
                  </a:cubicBezTo>
                  <a:cubicBezTo>
                    <a:pt x="725" y="30"/>
                    <a:pt x="429" y="0"/>
                    <a:pt x="132" y="0"/>
                  </a:cubicBezTo>
                  <a:close/>
                </a:path>
              </a:pathLst>
            </a:custGeom>
            <a:solidFill>
              <a:srgbClr val="C15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25"/>
          <p:cNvGrpSpPr/>
          <p:nvPr/>
        </p:nvGrpSpPr>
        <p:grpSpPr>
          <a:xfrm>
            <a:off x="5328269" y="3789416"/>
            <a:ext cx="619628" cy="822965"/>
            <a:chOff x="5723850" y="2801025"/>
            <a:chExt cx="508225" cy="666800"/>
          </a:xfrm>
        </p:grpSpPr>
        <p:sp>
          <p:nvSpPr>
            <p:cNvPr id="323" name="Google Shape;323;p25"/>
            <p:cNvSpPr/>
            <p:nvPr/>
          </p:nvSpPr>
          <p:spPr>
            <a:xfrm>
              <a:off x="5723850" y="3188000"/>
              <a:ext cx="504500" cy="279550"/>
            </a:xfrm>
            <a:custGeom>
              <a:rect b="b" l="l" r="r" t="t"/>
              <a:pathLst>
                <a:path extrusionOk="0" h="11182" w="20180">
                  <a:moveTo>
                    <a:pt x="8306" y="0"/>
                  </a:moveTo>
                  <a:cubicBezTo>
                    <a:pt x="8306" y="0"/>
                    <a:pt x="8658" y="2620"/>
                    <a:pt x="7572" y="3419"/>
                  </a:cubicBezTo>
                  <a:cubicBezTo>
                    <a:pt x="6720" y="4026"/>
                    <a:pt x="1885" y="5048"/>
                    <a:pt x="1086" y="7178"/>
                  </a:cubicBezTo>
                  <a:cubicBezTo>
                    <a:pt x="607" y="8477"/>
                    <a:pt x="245" y="9818"/>
                    <a:pt x="0" y="11181"/>
                  </a:cubicBezTo>
                  <a:lnTo>
                    <a:pt x="20180" y="11181"/>
                  </a:lnTo>
                  <a:cubicBezTo>
                    <a:pt x="19935" y="9818"/>
                    <a:pt x="19573" y="8477"/>
                    <a:pt x="19094" y="7178"/>
                  </a:cubicBezTo>
                  <a:cubicBezTo>
                    <a:pt x="18306" y="5048"/>
                    <a:pt x="13460" y="4026"/>
                    <a:pt x="12619" y="3419"/>
                  </a:cubicBezTo>
                  <a:cubicBezTo>
                    <a:pt x="11522" y="2620"/>
                    <a:pt x="11874" y="0"/>
                    <a:pt x="11874" y="0"/>
                  </a:cubicBezTo>
                  <a:lnTo>
                    <a:pt x="11874" y="0"/>
                  </a:lnTo>
                  <a:lnTo>
                    <a:pt x="10095" y="43"/>
                  </a:lnTo>
                  <a:lnTo>
                    <a:pt x="8306" y="0"/>
                  </a:ln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5923250" y="3188000"/>
              <a:ext cx="97450" cy="73225"/>
            </a:xfrm>
            <a:custGeom>
              <a:rect b="b" l="l" r="r" t="t"/>
              <a:pathLst>
                <a:path extrusionOk="0" h="2929" w="3898">
                  <a:moveTo>
                    <a:pt x="330" y="0"/>
                  </a:moveTo>
                  <a:lnTo>
                    <a:pt x="330" y="0"/>
                  </a:lnTo>
                  <a:cubicBezTo>
                    <a:pt x="330" y="0"/>
                    <a:pt x="586" y="1864"/>
                    <a:pt x="0" y="2929"/>
                  </a:cubicBezTo>
                  <a:cubicBezTo>
                    <a:pt x="841" y="2844"/>
                    <a:pt x="1672" y="2673"/>
                    <a:pt x="2396" y="2258"/>
                  </a:cubicBezTo>
                  <a:cubicBezTo>
                    <a:pt x="2918" y="1970"/>
                    <a:pt x="3408" y="1619"/>
                    <a:pt x="3844" y="1225"/>
                  </a:cubicBezTo>
                  <a:cubicBezTo>
                    <a:pt x="3834" y="810"/>
                    <a:pt x="3844" y="405"/>
                    <a:pt x="3898" y="0"/>
                  </a:cubicBezTo>
                  <a:lnTo>
                    <a:pt x="3898" y="0"/>
                  </a:lnTo>
                  <a:lnTo>
                    <a:pt x="2119" y="43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5723850" y="3318700"/>
              <a:ext cx="508225" cy="149125"/>
            </a:xfrm>
            <a:custGeom>
              <a:rect b="b" l="l" r="r" t="t"/>
              <a:pathLst>
                <a:path extrusionOk="0" h="5965" w="20329">
                  <a:moveTo>
                    <a:pt x="3195" y="1"/>
                  </a:moveTo>
                  <a:cubicBezTo>
                    <a:pt x="2215" y="512"/>
                    <a:pt x="1385" y="1140"/>
                    <a:pt x="1097" y="1928"/>
                  </a:cubicBezTo>
                  <a:cubicBezTo>
                    <a:pt x="618" y="3238"/>
                    <a:pt x="245" y="4580"/>
                    <a:pt x="0" y="5964"/>
                  </a:cubicBezTo>
                  <a:lnTo>
                    <a:pt x="20329" y="5964"/>
                  </a:lnTo>
                  <a:cubicBezTo>
                    <a:pt x="20084" y="4580"/>
                    <a:pt x="19722" y="3238"/>
                    <a:pt x="19243" y="1928"/>
                  </a:cubicBezTo>
                  <a:cubicBezTo>
                    <a:pt x="18944" y="1140"/>
                    <a:pt x="18125" y="512"/>
                    <a:pt x="17145" y="1"/>
                  </a:cubicBezTo>
                  <a:cubicBezTo>
                    <a:pt x="15398" y="1193"/>
                    <a:pt x="12917" y="1939"/>
                    <a:pt x="10170" y="1939"/>
                  </a:cubicBezTo>
                  <a:cubicBezTo>
                    <a:pt x="7422" y="1939"/>
                    <a:pt x="4941" y="1183"/>
                    <a:pt x="31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5730500" y="3448625"/>
              <a:ext cx="498650" cy="2950"/>
            </a:xfrm>
            <a:custGeom>
              <a:rect b="b" l="l" r="r" t="t"/>
              <a:pathLst>
                <a:path extrusionOk="0" h="118" w="19946">
                  <a:moveTo>
                    <a:pt x="0" y="0"/>
                  </a:moveTo>
                  <a:lnTo>
                    <a:pt x="0" y="118"/>
                  </a:lnTo>
                  <a:lnTo>
                    <a:pt x="19946" y="118"/>
                  </a:lnTo>
                  <a:cubicBezTo>
                    <a:pt x="19935" y="75"/>
                    <a:pt x="19924" y="43"/>
                    <a:pt x="199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5739550" y="3399100"/>
              <a:ext cx="477100" cy="2950"/>
            </a:xfrm>
            <a:custGeom>
              <a:rect b="b" l="l" r="r" t="t"/>
              <a:pathLst>
                <a:path extrusionOk="0" h="118" w="19084">
                  <a:moveTo>
                    <a:pt x="32" y="1"/>
                  </a:moveTo>
                  <a:cubicBezTo>
                    <a:pt x="22" y="43"/>
                    <a:pt x="11" y="75"/>
                    <a:pt x="1" y="118"/>
                  </a:cubicBezTo>
                  <a:lnTo>
                    <a:pt x="19083" y="118"/>
                  </a:lnTo>
                  <a:cubicBezTo>
                    <a:pt x="19073" y="75"/>
                    <a:pt x="19062" y="43"/>
                    <a:pt x="190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5761650" y="3346650"/>
              <a:ext cx="105975" cy="2975"/>
            </a:xfrm>
            <a:custGeom>
              <a:rect b="b" l="l" r="r" t="t"/>
              <a:pathLst>
                <a:path extrusionOk="0" h="119" w="4239">
                  <a:moveTo>
                    <a:pt x="107" y="1"/>
                  </a:moveTo>
                  <a:cubicBezTo>
                    <a:pt x="64" y="33"/>
                    <a:pt x="32" y="75"/>
                    <a:pt x="0" y="118"/>
                  </a:cubicBezTo>
                  <a:lnTo>
                    <a:pt x="4239" y="118"/>
                  </a:lnTo>
                  <a:cubicBezTo>
                    <a:pt x="4121" y="75"/>
                    <a:pt x="4004" y="33"/>
                    <a:pt x="38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6088300" y="3346650"/>
              <a:ext cx="105975" cy="2975"/>
            </a:xfrm>
            <a:custGeom>
              <a:rect b="b" l="l" r="r" t="t"/>
              <a:pathLst>
                <a:path extrusionOk="0" h="119" w="4239">
                  <a:moveTo>
                    <a:pt x="341" y="1"/>
                  </a:moveTo>
                  <a:cubicBezTo>
                    <a:pt x="235" y="33"/>
                    <a:pt x="118" y="75"/>
                    <a:pt x="0" y="118"/>
                  </a:cubicBezTo>
                  <a:lnTo>
                    <a:pt x="4239" y="118"/>
                  </a:lnTo>
                  <a:cubicBezTo>
                    <a:pt x="4207" y="75"/>
                    <a:pt x="4175" y="33"/>
                    <a:pt x="4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5856425" y="3068325"/>
              <a:ext cx="52200" cy="59900"/>
            </a:xfrm>
            <a:custGeom>
              <a:rect b="b" l="l" r="r" t="t"/>
              <a:pathLst>
                <a:path extrusionOk="0" h="2396" w="2088">
                  <a:moveTo>
                    <a:pt x="1010" y="1"/>
                  </a:moveTo>
                  <a:cubicBezTo>
                    <a:pt x="884" y="1"/>
                    <a:pt x="789" y="31"/>
                    <a:pt x="767" y="38"/>
                  </a:cubicBezTo>
                  <a:cubicBezTo>
                    <a:pt x="703" y="59"/>
                    <a:pt x="0" y="145"/>
                    <a:pt x="117" y="1071"/>
                  </a:cubicBezTo>
                  <a:cubicBezTo>
                    <a:pt x="221" y="1900"/>
                    <a:pt x="658" y="2396"/>
                    <a:pt x="1112" y="2396"/>
                  </a:cubicBezTo>
                  <a:cubicBezTo>
                    <a:pt x="1171" y="2396"/>
                    <a:pt x="1230" y="2387"/>
                    <a:pt x="1289" y="2370"/>
                  </a:cubicBezTo>
                  <a:cubicBezTo>
                    <a:pt x="1811" y="2285"/>
                    <a:pt x="2088" y="1603"/>
                    <a:pt x="1800" y="698"/>
                  </a:cubicBezTo>
                  <a:cubicBezTo>
                    <a:pt x="1611" y="110"/>
                    <a:pt x="1252" y="1"/>
                    <a:pt x="1010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6041450" y="3068325"/>
              <a:ext cx="52200" cy="59900"/>
            </a:xfrm>
            <a:custGeom>
              <a:rect b="b" l="l" r="r" t="t"/>
              <a:pathLst>
                <a:path extrusionOk="0" h="2396" w="2088">
                  <a:moveTo>
                    <a:pt x="1078" y="1"/>
                  </a:moveTo>
                  <a:cubicBezTo>
                    <a:pt x="836" y="1"/>
                    <a:pt x="477" y="110"/>
                    <a:pt x="288" y="698"/>
                  </a:cubicBezTo>
                  <a:cubicBezTo>
                    <a:pt x="0" y="1603"/>
                    <a:pt x="277" y="2285"/>
                    <a:pt x="799" y="2370"/>
                  </a:cubicBezTo>
                  <a:cubicBezTo>
                    <a:pt x="857" y="2387"/>
                    <a:pt x="915" y="2396"/>
                    <a:pt x="973" y="2396"/>
                  </a:cubicBezTo>
                  <a:cubicBezTo>
                    <a:pt x="1419" y="2396"/>
                    <a:pt x="1857" y="1900"/>
                    <a:pt x="1970" y="1071"/>
                  </a:cubicBezTo>
                  <a:cubicBezTo>
                    <a:pt x="2087" y="145"/>
                    <a:pt x="1385" y="59"/>
                    <a:pt x="1321" y="38"/>
                  </a:cubicBezTo>
                  <a:cubicBezTo>
                    <a:pt x="1299" y="31"/>
                    <a:pt x="1204" y="1"/>
                    <a:pt x="1078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5874225" y="2958750"/>
              <a:ext cx="198150" cy="251225"/>
            </a:xfrm>
            <a:custGeom>
              <a:rect b="b" l="l" r="r" t="t"/>
              <a:pathLst>
                <a:path extrusionOk="0" h="10049" w="7926">
                  <a:moveTo>
                    <a:pt x="3705" y="0"/>
                  </a:moveTo>
                  <a:cubicBezTo>
                    <a:pt x="2906" y="0"/>
                    <a:pt x="656" y="307"/>
                    <a:pt x="353" y="3676"/>
                  </a:cubicBezTo>
                  <a:cubicBezTo>
                    <a:pt x="1" y="7514"/>
                    <a:pt x="1659" y="10049"/>
                    <a:pt x="3793" y="10049"/>
                  </a:cubicBezTo>
                  <a:cubicBezTo>
                    <a:pt x="3849" y="10049"/>
                    <a:pt x="3906" y="10047"/>
                    <a:pt x="3963" y="10044"/>
                  </a:cubicBezTo>
                  <a:cubicBezTo>
                    <a:pt x="4020" y="10047"/>
                    <a:pt x="4077" y="10049"/>
                    <a:pt x="4133" y="10049"/>
                  </a:cubicBezTo>
                  <a:cubicBezTo>
                    <a:pt x="6267" y="10049"/>
                    <a:pt x="7926" y="7514"/>
                    <a:pt x="7573" y="3676"/>
                  </a:cubicBezTo>
                  <a:cubicBezTo>
                    <a:pt x="7261" y="307"/>
                    <a:pt x="5010" y="0"/>
                    <a:pt x="4218" y="0"/>
                  </a:cubicBezTo>
                  <a:cubicBezTo>
                    <a:pt x="4091" y="0"/>
                    <a:pt x="4001" y="8"/>
                    <a:pt x="3963" y="12"/>
                  </a:cubicBezTo>
                  <a:cubicBezTo>
                    <a:pt x="3924" y="8"/>
                    <a:pt x="3833" y="0"/>
                    <a:pt x="3705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5978075" y="3084175"/>
              <a:ext cx="12800" cy="49275"/>
            </a:xfrm>
            <a:custGeom>
              <a:rect b="b" l="l" r="r" t="t"/>
              <a:pathLst>
                <a:path extrusionOk="0" h="1971" w="512">
                  <a:moveTo>
                    <a:pt x="235" y="0"/>
                  </a:moveTo>
                  <a:cubicBezTo>
                    <a:pt x="224" y="256"/>
                    <a:pt x="235" y="522"/>
                    <a:pt x="267" y="778"/>
                  </a:cubicBezTo>
                  <a:cubicBezTo>
                    <a:pt x="298" y="1035"/>
                    <a:pt x="339" y="1281"/>
                    <a:pt x="380" y="1528"/>
                  </a:cubicBezTo>
                  <a:lnTo>
                    <a:pt x="380" y="1528"/>
                  </a:lnTo>
                  <a:cubicBezTo>
                    <a:pt x="316" y="1594"/>
                    <a:pt x="258" y="1661"/>
                    <a:pt x="193" y="1736"/>
                  </a:cubicBezTo>
                  <a:cubicBezTo>
                    <a:pt x="129" y="1811"/>
                    <a:pt x="65" y="1885"/>
                    <a:pt x="1" y="1970"/>
                  </a:cubicBezTo>
                  <a:cubicBezTo>
                    <a:pt x="86" y="1917"/>
                    <a:pt x="171" y="1853"/>
                    <a:pt x="246" y="1789"/>
                  </a:cubicBezTo>
                  <a:cubicBezTo>
                    <a:pt x="331" y="1725"/>
                    <a:pt x="406" y="1662"/>
                    <a:pt x="491" y="1587"/>
                  </a:cubicBezTo>
                  <a:lnTo>
                    <a:pt x="512" y="1576"/>
                  </a:lnTo>
                  <a:lnTo>
                    <a:pt x="512" y="1544"/>
                  </a:lnTo>
                  <a:cubicBezTo>
                    <a:pt x="491" y="1278"/>
                    <a:pt x="459" y="1023"/>
                    <a:pt x="406" y="767"/>
                  </a:cubicBezTo>
                  <a:cubicBezTo>
                    <a:pt x="363" y="501"/>
                    <a:pt x="310" y="245"/>
                    <a:pt x="235" y="0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5930175" y="3147275"/>
              <a:ext cx="88400" cy="15425"/>
            </a:xfrm>
            <a:custGeom>
              <a:rect b="b" l="l" r="r" t="t"/>
              <a:pathLst>
                <a:path extrusionOk="0" h="617" w="3536">
                  <a:moveTo>
                    <a:pt x="3535" y="0"/>
                  </a:moveTo>
                  <a:lnTo>
                    <a:pt x="0" y="21"/>
                  </a:lnTo>
                  <a:cubicBezTo>
                    <a:pt x="699" y="467"/>
                    <a:pt x="1322" y="617"/>
                    <a:pt x="1842" y="617"/>
                  </a:cubicBezTo>
                  <a:cubicBezTo>
                    <a:pt x="2899" y="617"/>
                    <a:pt x="3535" y="0"/>
                    <a:pt x="3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5952800" y="3159250"/>
              <a:ext cx="57000" cy="14100"/>
            </a:xfrm>
            <a:custGeom>
              <a:rect b="b" l="l" r="r" t="t"/>
              <a:pathLst>
                <a:path extrusionOk="0" h="564" w="2280">
                  <a:moveTo>
                    <a:pt x="2279" y="0"/>
                  </a:moveTo>
                  <a:lnTo>
                    <a:pt x="2279" y="0"/>
                  </a:lnTo>
                  <a:cubicBezTo>
                    <a:pt x="1949" y="224"/>
                    <a:pt x="1576" y="362"/>
                    <a:pt x="1182" y="405"/>
                  </a:cubicBezTo>
                  <a:cubicBezTo>
                    <a:pt x="1105" y="411"/>
                    <a:pt x="1029" y="414"/>
                    <a:pt x="953" y="414"/>
                  </a:cubicBezTo>
                  <a:cubicBezTo>
                    <a:pt x="628" y="414"/>
                    <a:pt x="311" y="359"/>
                    <a:pt x="0" y="256"/>
                  </a:cubicBezTo>
                  <a:lnTo>
                    <a:pt x="0" y="256"/>
                  </a:lnTo>
                  <a:cubicBezTo>
                    <a:pt x="301" y="456"/>
                    <a:pt x="648" y="563"/>
                    <a:pt x="1009" y="563"/>
                  </a:cubicBezTo>
                  <a:cubicBezTo>
                    <a:pt x="1070" y="563"/>
                    <a:pt x="1131" y="560"/>
                    <a:pt x="1193" y="554"/>
                  </a:cubicBezTo>
                  <a:cubicBezTo>
                    <a:pt x="1406" y="533"/>
                    <a:pt x="1608" y="469"/>
                    <a:pt x="1789" y="373"/>
                  </a:cubicBezTo>
                  <a:cubicBezTo>
                    <a:pt x="1981" y="288"/>
                    <a:pt x="2141" y="149"/>
                    <a:pt x="2279" y="0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5926975" y="3072200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5" y="0"/>
                  </a:moveTo>
                  <a:cubicBezTo>
                    <a:pt x="107" y="0"/>
                    <a:pt x="0" y="245"/>
                    <a:pt x="0" y="533"/>
                  </a:cubicBezTo>
                  <a:cubicBezTo>
                    <a:pt x="0" y="831"/>
                    <a:pt x="107" y="1065"/>
                    <a:pt x="245" y="1065"/>
                  </a:cubicBezTo>
                  <a:cubicBezTo>
                    <a:pt x="384" y="1065"/>
                    <a:pt x="490" y="831"/>
                    <a:pt x="490" y="533"/>
                  </a:cubicBezTo>
                  <a:cubicBezTo>
                    <a:pt x="490" y="245"/>
                    <a:pt x="384" y="0"/>
                    <a:pt x="245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6010825" y="3072200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0"/>
                  </a:moveTo>
                  <a:cubicBezTo>
                    <a:pt x="118" y="0"/>
                    <a:pt x="1" y="245"/>
                    <a:pt x="1" y="533"/>
                  </a:cubicBezTo>
                  <a:cubicBezTo>
                    <a:pt x="1" y="831"/>
                    <a:pt x="107" y="1065"/>
                    <a:pt x="246" y="1065"/>
                  </a:cubicBezTo>
                  <a:cubicBezTo>
                    <a:pt x="384" y="1065"/>
                    <a:pt x="491" y="831"/>
                    <a:pt x="491" y="533"/>
                  </a:cubicBezTo>
                  <a:cubicBezTo>
                    <a:pt x="491" y="245"/>
                    <a:pt x="384" y="0"/>
                    <a:pt x="24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5912050" y="3048375"/>
              <a:ext cx="42375" cy="15600"/>
            </a:xfrm>
            <a:custGeom>
              <a:rect b="b" l="l" r="r" t="t"/>
              <a:pathLst>
                <a:path extrusionOk="0" h="624" w="1695">
                  <a:moveTo>
                    <a:pt x="905" y="1"/>
                  </a:moveTo>
                  <a:cubicBezTo>
                    <a:pt x="877" y="1"/>
                    <a:pt x="849" y="2"/>
                    <a:pt x="821" y="5"/>
                  </a:cubicBezTo>
                  <a:cubicBezTo>
                    <a:pt x="640" y="27"/>
                    <a:pt x="459" y="91"/>
                    <a:pt x="320" y="208"/>
                  </a:cubicBezTo>
                  <a:cubicBezTo>
                    <a:pt x="171" y="314"/>
                    <a:pt x="65" y="463"/>
                    <a:pt x="1" y="623"/>
                  </a:cubicBezTo>
                  <a:cubicBezTo>
                    <a:pt x="139" y="538"/>
                    <a:pt x="278" y="463"/>
                    <a:pt x="427" y="399"/>
                  </a:cubicBezTo>
                  <a:cubicBezTo>
                    <a:pt x="565" y="336"/>
                    <a:pt x="704" y="304"/>
                    <a:pt x="853" y="282"/>
                  </a:cubicBezTo>
                  <a:cubicBezTo>
                    <a:pt x="876" y="281"/>
                    <a:pt x="899" y="280"/>
                    <a:pt x="922" y="280"/>
                  </a:cubicBezTo>
                  <a:cubicBezTo>
                    <a:pt x="1037" y="280"/>
                    <a:pt x="1153" y="302"/>
                    <a:pt x="1268" y="346"/>
                  </a:cubicBezTo>
                  <a:cubicBezTo>
                    <a:pt x="1332" y="367"/>
                    <a:pt x="1407" y="399"/>
                    <a:pt x="1481" y="431"/>
                  </a:cubicBezTo>
                  <a:cubicBezTo>
                    <a:pt x="1545" y="463"/>
                    <a:pt x="1620" y="517"/>
                    <a:pt x="1694" y="549"/>
                  </a:cubicBezTo>
                  <a:cubicBezTo>
                    <a:pt x="1662" y="474"/>
                    <a:pt x="1620" y="399"/>
                    <a:pt x="1566" y="325"/>
                  </a:cubicBezTo>
                  <a:cubicBezTo>
                    <a:pt x="1502" y="261"/>
                    <a:pt x="1439" y="197"/>
                    <a:pt x="1364" y="144"/>
                  </a:cubicBezTo>
                  <a:cubicBezTo>
                    <a:pt x="1228" y="53"/>
                    <a:pt x="1068" y="1"/>
                    <a:pt x="90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5996450" y="3048375"/>
              <a:ext cx="42625" cy="15600"/>
            </a:xfrm>
            <a:custGeom>
              <a:rect b="b" l="l" r="r" t="t"/>
              <a:pathLst>
                <a:path extrusionOk="0" h="624" w="1705">
                  <a:moveTo>
                    <a:pt x="915" y="1"/>
                  </a:moveTo>
                  <a:cubicBezTo>
                    <a:pt x="887" y="1"/>
                    <a:pt x="859" y="2"/>
                    <a:pt x="831" y="5"/>
                  </a:cubicBezTo>
                  <a:cubicBezTo>
                    <a:pt x="640" y="27"/>
                    <a:pt x="469" y="91"/>
                    <a:pt x="320" y="208"/>
                  </a:cubicBezTo>
                  <a:cubicBezTo>
                    <a:pt x="182" y="314"/>
                    <a:pt x="65" y="463"/>
                    <a:pt x="1" y="623"/>
                  </a:cubicBezTo>
                  <a:cubicBezTo>
                    <a:pt x="150" y="527"/>
                    <a:pt x="299" y="453"/>
                    <a:pt x="437" y="399"/>
                  </a:cubicBezTo>
                  <a:cubicBezTo>
                    <a:pt x="565" y="336"/>
                    <a:pt x="714" y="304"/>
                    <a:pt x="853" y="282"/>
                  </a:cubicBezTo>
                  <a:cubicBezTo>
                    <a:pt x="876" y="281"/>
                    <a:pt x="899" y="280"/>
                    <a:pt x="922" y="280"/>
                  </a:cubicBezTo>
                  <a:cubicBezTo>
                    <a:pt x="1040" y="280"/>
                    <a:pt x="1161" y="302"/>
                    <a:pt x="1268" y="346"/>
                  </a:cubicBezTo>
                  <a:cubicBezTo>
                    <a:pt x="1342" y="367"/>
                    <a:pt x="1417" y="399"/>
                    <a:pt x="1481" y="431"/>
                  </a:cubicBezTo>
                  <a:cubicBezTo>
                    <a:pt x="1555" y="463"/>
                    <a:pt x="1619" y="517"/>
                    <a:pt x="1704" y="549"/>
                  </a:cubicBezTo>
                  <a:cubicBezTo>
                    <a:pt x="1662" y="474"/>
                    <a:pt x="1619" y="399"/>
                    <a:pt x="1566" y="325"/>
                  </a:cubicBezTo>
                  <a:cubicBezTo>
                    <a:pt x="1513" y="261"/>
                    <a:pt x="1449" y="197"/>
                    <a:pt x="1374" y="144"/>
                  </a:cubicBezTo>
                  <a:cubicBezTo>
                    <a:pt x="1238" y="53"/>
                    <a:pt x="1078" y="1"/>
                    <a:pt x="91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5866550" y="2801025"/>
              <a:ext cx="216150" cy="161950"/>
            </a:xfrm>
            <a:custGeom>
              <a:rect b="b" l="l" r="r" t="t"/>
              <a:pathLst>
                <a:path extrusionOk="0" h="6478" w="8646">
                  <a:moveTo>
                    <a:pt x="4330" y="1"/>
                  </a:moveTo>
                  <a:cubicBezTo>
                    <a:pt x="4239" y="1"/>
                    <a:pt x="4142" y="10"/>
                    <a:pt x="4036" y="28"/>
                  </a:cubicBezTo>
                  <a:cubicBezTo>
                    <a:pt x="2799" y="246"/>
                    <a:pt x="2856" y="1189"/>
                    <a:pt x="3225" y="2080"/>
                  </a:cubicBezTo>
                  <a:lnTo>
                    <a:pt x="3225" y="2080"/>
                  </a:lnTo>
                  <a:cubicBezTo>
                    <a:pt x="2790" y="1526"/>
                    <a:pt x="2267" y="1055"/>
                    <a:pt x="1746" y="1055"/>
                  </a:cubicBezTo>
                  <a:cubicBezTo>
                    <a:pt x="1618" y="1055"/>
                    <a:pt x="1490" y="1083"/>
                    <a:pt x="1363" y="1146"/>
                  </a:cubicBezTo>
                  <a:cubicBezTo>
                    <a:pt x="0" y="1828"/>
                    <a:pt x="2790" y="4245"/>
                    <a:pt x="2790" y="4245"/>
                  </a:cubicBezTo>
                  <a:cubicBezTo>
                    <a:pt x="2790" y="4245"/>
                    <a:pt x="1890" y="3512"/>
                    <a:pt x="1264" y="3512"/>
                  </a:cubicBezTo>
                  <a:cubicBezTo>
                    <a:pt x="1036" y="3512"/>
                    <a:pt x="845" y="3608"/>
                    <a:pt x="745" y="3872"/>
                  </a:cubicBezTo>
                  <a:cubicBezTo>
                    <a:pt x="373" y="4873"/>
                    <a:pt x="2545" y="5619"/>
                    <a:pt x="2545" y="5619"/>
                  </a:cubicBezTo>
                  <a:cubicBezTo>
                    <a:pt x="3579" y="6184"/>
                    <a:pt x="4090" y="6477"/>
                    <a:pt x="4561" y="6477"/>
                  </a:cubicBezTo>
                  <a:cubicBezTo>
                    <a:pt x="5020" y="6477"/>
                    <a:pt x="5441" y="6198"/>
                    <a:pt x="6272" y="5619"/>
                  </a:cubicBezTo>
                  <a:cubicBezTo>
                    <a:pt x="7401" y="4820"/>
                    <a:pt x="8445" y="3872"/>
                    <a:pt x="8008" y="3500"/>
                  </a:cubicBezTo>
                  <a:cubicBezTo>
                    <a:pt x="7967" y="3465"/>
                    <a:pt x="7911" y="3449"/>
                    <a:pt x="7844" y="3449"/>
                  </a:cubicBezTo>
                  <a:cubicBezTo>
                    <a:pt x="7323" y="3449"/>
                    <a:pt x="6105" y="4400"/>
                    <a:pt x="5644" y="4776"/>
                  </a:cubicBezTo>
                  <a:lnTo>
                    <a:pt x="5644" y="4776"/>
                  </a:lnTo>
                  <a:cubicBezTo>
                    <a:pt x="6330" y="4193"/>
                    <a:pt x="8646" y="2086"/>
                    <a:pt x="7018" y="1519"/>
                  </a:cubicBezTo>
                  <a:cubicBezTo>
                    <a:pt x="6922" y="1485"/>
                    <a:pt x="6829" y="1470"/>
                    <a:pt x="6738" y="1470"/>
                  </a:cubicBezTo>
                  <a:cubicBezTo>
                    <a:pt x="5921" y="1470"/>
                    <a:pt x="5315" y="2742"/>
                    <a:pt x="4989" y="3638"/>
                  </a:cubicBezTo>
                  <a:lnTo>
                    <a:pt x="4989" y="3638"/>
                  </a:lnTo>
                  <a:cubicBezTo>
                    <a:pt x="5353" y="2331"/>
                    <a:pt x="5796" y="1"/>
                    <a:pt x="4330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5930175" y="2921525"/>
              <a:ext cx="86525" cy="56450"/>
            </a:xfrm>
            <a:custGeom>
              <a:rect b="b" l="l" r="r" t="t"/>
              <a:pathLst>
                <a:path extrusionOk="0" h="2258" w="3461">
                  <a:moveTo>
                    <a:pt x="1725" y="0"/>
                  </a:moveTo>
                  <a:cubicBezTo>
                    <a:pt x="777" y="0"/>
                    <a:pt x="0" y="511"/>
                    <a:pt x="0" y="1129"/>
                  </a:cubicBezTo>
                  <a:cubicBezTo>
                    <a:pt x="0" y="1757"/>
                    <a:pt x="777" y="2258"/>
                    <a:pt x="1725" y="2258"/>
                  </a:cubicBezTo>
                  <a:cubicBezTo>
                    <a:pt x="2684" y="2258"/>
                    <a:pt x="3461" y="1757"/>
                    <a:pt x="3461" y="1129"/>
                  </a:cubicBezTo>
                  <a:cubicBezTo>
                    <a:pt x="3461" y="511"/>
                    <a:pt x="2684" y="0"/>
                    <a:pt x="1725" y="0"/>
                  </a:cubicBezTo>
                  <a:close/>
                </a:path>
              </a:pathLst>
            </a:custGeom>
            <a:solidFill>
              <a:srgbClr val="F1B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5821075" y="2939225"/>
              <a:ext cx="151450" cy="172250"/>
            </a:xfrm>
            <a:custGeom>
              <a:rect b="b" l="l" r="r" t="t"/>
              <a:pathLst>
                <a:path extrusionOk="0" h="6890" w="6058">
                  <a:moveTo>
                    <a:pt x="5773" y="0"/>
                  </a:moveTo>
                  <a:cubicBezTo>
                    <a:pt x="0" y="0"/>
                    <a:pt x="2039" y="6748"/>
                    <a:pt x="2501" y="6885"/>
                  </a:cubicBezTo>
                  <a:cubicBezTo>
                    <a:pt x="2512" y="6888"/>
                    <a:pt x="2524" y="6889"/>
                    <a:pt x="2535" y="6889"/>
                  </a:cubicBezTo>
                  <a:cubicBezTo>
                    <a:pt x="2959" y="6889"/>
                    <a:pt x="2767" y="4552"/>
                    <a:pt x="2767" y="4552"/>
                  </a:cubicBezTo>
                  <a:cubicBezTo>
                    <a:pt x="6025" y="3615"/>
                    <a:pt x="6015" y="2007"/>
                    <a:pt x="6015" y="2007"/>
                  </a:cubicBezTo>
                  <a:lnTo>
                    <a:pt x="6057" y="5"/>
                  </a:lnTo>
                  <a:cubicBezTo>
                    <a:pt x="5961" y="2"/>
                    <a:pt x="5866" y="0"/>
                    <a:pt x="577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5971425" y="2939325"/>
              <a:ext cx="151250" cy="172150"/>
            </a:xfrm>
            <a:custGeom>
              <a:rect b="b" l="l" r="r" t="t"/>
              <a:pathLst>
                <a:path extrusionOk="0" h="6886" w="6050">
                  <a:moveTo>
                    <a:pt x="182" y="0"/>
                  </a:moveTo>
                  <a:cubicBezTo>
                    <a:pt x="136" y="0"/>
                    <a:pt x="90" y="1"/>
                    <a:pt x="43" y="1"/>
                  </a:cubicBezTo>
                  <a:lnTo>
                    <a:pt x="1" y="2003"/>
                  </a:lnTo>
                  <a:cubicBezTo>
                    <a:pt x="1" y="2003"/>
                    <a:pt x="54" y="3611"/>
                    <a:pt x="3312" y="4548"/>
                  </a:cubicBezTo>
                  <a:cubicBezTo>
                    <a:pt x="3312" y="4548"/>
                    <a:pt x="3120" y="6885"/>
                    <a:pt x="3544" y="6885"/>
                  </a:cubicBezTo>
                  <a:cubicBezTo>
                    <a:pt x="3555" y="6885"/>
                    <a:pt x="3567" y="6884"/>
                    <a:pt x="3579" y="6881"/>
                  </a:cubicBezTo>
                  <a:cubicBezTo>
                    <a:pt x="4044" y="6743"/>
                    <a:pt x="6050" y="0"/>
                    <a:pt x="182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5954650" y="2941225"/>
              <a:ext cx="58700" cy="107675"/>
            </a:xfrm>
            <a:custGeom>
              <a:rect b="b" l="l" r="r" t="t"/>
              <a:pathLst>
                <a:path extrusionOk="0" h="4307" w="2348">
                  <a:moveTo>
                    <a:pt x="810" y="0"/>
                  </a:moveTo>
                  <a:lnTo>
                    <a:pt x="810" y="0"/>
                  </a:lnTo>
                  <a:cubicBezTo>
                    <a:pt x="363" y="1118"/>
                    <a:pt x="1" y="2982"/>
                    <a:pt x="1918" y="4132"/>
                  </a:cubicBezTo>
                  <a:cubicBezTo>
                    <a:pt x="1918" y="4132"/>
                    <a:pt x="2157" y="4306"/>
                    <a:pt x="2251" y="4306"/>
                  </a:cubicBezTo>
                  <a:cubicBezTo>
                    <a:pt x="2347" y="4306"/>
                    <a:pt x="2292" y="4124"/>
                    <a:pt x="1673" y="3386"/>
                  </a:cubicBezTo>
                  <a:cubicBezTo>
                    <a:pt x="661" y="2183"/>
                    <a:pt x="523" y="1363"/>
                    <a:pt x="938" y="32"/>
                  </a:cubicBezTo>
                  <a:cubicBezTo>
                    <a:pt x="895" y="21"/>
                    <a:pt x="853" y="11"/>
                    <a:pt x="810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5945075" y="2951850"/>
              <a:ext cx="37400" cy="92850"/>
            </a:xfrm>
            <a:custGeom>
              <a:rect b="b" l="l" r="r" t="t"/>
              <a:pathLst>
                <a:path extrusionOk="0" h="3714" w="1496">
                  <a:moveTo>
                    <a:pt x="1385" y="1"/>
                  </a:moveTo>
                  <a:cubicBezTo>
                    <a:pt x="756" y="746"/>
                    <a:pt x="0" y="2109"/>
                    <a:pt x="1193" y="3494"/>
                  </a:cubicBezTo>
                  <a:cubicBezTo>
                    <a:pt x="1199" y="3494"/>
                    <a:pt x="1362" y="3713"/>
                    <a:pt x="1432" y="3713"/>
                  </a:cubicBezTo>
                  <a:cubicBezTo>
                    <a:pt x="1496" y="3713"/>
                    <a:pt x="1482" y="3533"/>
                    <a:pt x="1204" y="2844"/>
                  </a:cubicBezTo>
                  <a:cubicBezTo>
                    <a:pt x="725" y="1652"/>
                    <a:pt x="820" y="981"/>
                    <a:pt x="1470" y="54"/>
                  </a:cubicBezTo>
                  <a:cubicBezTo>
                    <a:pt x="1438" y="33"/>
                    <a:pt x="1406" y="22"/>
                    <a:pt x="138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25"/>
          <p:cNvGrpSpPr/>
          <p:nvPr/>
        </p:nvGrpSpPr>
        <p:grpSpPr>
          <a:xfrm>
            <a:off x="6350457" y="3825975"/>
            <a:ext cx="688086" cy="786406"/>
            <a:chOff x="6296225" y="2180550"/>
            <a:chExt cx="508225" cy="589775"/>
          </a:xfrm>
        </p:grpSpPr>
        <p:sp>
          <p:nvSpPr>
            <p:cNvPr id="347" name="Google Shape;347;p25"/>
            <p:cNvSpPr/>
            <p:nvPr/>
          </p:nvSpPr>
          <p:spPr>
            <a:xfrm>
              <a:off x="6296225" y="2490775"/>
              <a:ext cx="504500" cy="279550"/>
            </a:xfrm>
            <a:custGeom>
              <a:rect b="b" l="l" r="r" t="t"/>
              <a:pathLst>
                <a:path extrusionOk="0" h="11182" w="20180">
                  <a:moveTo>
                    <a:pt x="8306" y="0"/>
                  </a:moveTo>
                  <a:lnTo>
                    <a:pt x="8306" y="0"/>
                  </a:lnTo>
                  <a:cubicBezTo>
                    <a:pt x="8306" y="1"/>
                    <a:pt x="8658" y="2631"/>
                    <a:pt x="7571" y="3419"/>
                  </a:cubicBezTo>
                  <a:cubicBezTo>
                    <a:pt x="6720" y="4036"/>
                    <a:pt x="1874" y="5048"/>
                    <a:pt x="1086" y="7178"/>
                  </a:cubicBezTo>
                  <a:cubicBezTo>
                    <a:pt x="607" y="8477"/>
                    <a:pt x="245" y="9819"/>
                    <a:pt x="0" y="11182"/>
                  </a:cubicBezTo>
                  <a:lnTo>
                    <a:pt x="20180" y="11182"/>
                  </a:lnTo>
                  <a:cubicBezTo>
                    <a:pt x="19935" y="9819"/>
                    <a:pt x="19573" y="8477"/>
                    <a:pt x="19093" y="7178"/>
                  </a:cubicBezTo>
                  <a:cubicBezTo>
                    <a:pt x="18305" y="5048"/>
                    <a:pt x="13460" y="4036"/>
                    <a:pt x="12608" y="3419"/>
                  </a:cubicBezTo>
                  <a:cubicBezTo>
                    <a:pt x="11522" y="2631"/>
                    <a:pt x="11874" y="1"/>
                    <a:pt x="11874" y="0"/>
                  </a:cubicBezTo>
                  <a:lnTo>
                    <a:pt x="11874" y="0"/>
                  </a:lnTo>
                  <a:lnTo>
                    <a:pt x="10095" y="54"/>
                  </a:lnTo>
                  <a:lnTo>
                    <a:pt x="8306" y="0"/>
                  </a:ln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6495625" y="2490775"/>
              <a:ext cx="97450" cy="73225"/>
            </a:xfrm>
            <a:custGeom>
              <a:rect b="b" l="l" r="r" t="t"/>
              <a:pathLst>
                <a:path extrusionOk="0" h="2929" w="3898">
                  <a:moveTo>
                    <a:pt x="330" y="0"/>
                  </a:moveTo>
                  <a:cubicBezTo>
                    <a:pt x="330" y="1"/>
                    <a:pt x="575" y="1875"/>
                    <a:pt x="0" y="2929"/>
                  </a:cubicBezTo>
                  <a:cubicBezTo>
                    <a:pt x="841" y="2844"/>
                    <a:pt x="1672" y="2673"/>
                    <a:pt x="2396" y="2269"/>
                  </a:cubicBezTo>
                  <a:cubicBezTo>
                    <a:pt x="2918" y="1970"/>
                    <a:pt x="3408" y="1619"/>
                    <a:pt x="3844" y="1225"/>
                  </a:cubicBezTo>
                  <a:cubicBezTo>
                    <a:pt x="3834" y="820"/>
                    <a:pt x="3844" y="405"/>
                    <a:pt x="3898" y="0"/>
                  </a:cubicBezTo>
                  <a:lnTo>
                    <a:pt x="3898" y="0"/>
                  </a:lnTo>
                  <a:lnTo>
                    <a:pt x="2109" y="43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6296225" y="2576225"/>
              <a:ext cx="508225" cy="194100"/>
            </a:xfrm>
            <a:custGeom>
              <a:rect b="b" l="l" r="r" t="t"/>
              <a:pathLst>
                <a:path extrusionOk="0" h="7764" w="20329">
                  <a:moveTo>
                    <a:pt x="12811" y="1"/>
                  </a:moveTo>
                  <a:cubicBezTo>
                    <a:pt x="11912" y="513"/>
                    <a:pt x="10900" y="789"/>
                    <a:pt x="9866" y="789"/>
                  </a:cubicBezTo>
                  <a:cubicBezTo>
                    <a:pt x="9847" y="789"/>
                    <a:pt x="9827" y="789"/>
                    <a:pt x="9808" y="789"/>
                  </a:cubicBezTo>
                  <a:cubicBezTo>
                    <a:pt x="8881" y="789"/>
                    <a:pt x="7976" y="586"/>
                    <a:pt x="7146" y="192"/>
                  </a:cubicBezTo>
                  <a:cubicBezTo>
                    <a:pt x="5644" y="831"/>
                    <a:pt x="1800" y="1843"/>
                    <a:pt x="1097" y="3728"/>
                  </a:cubicBezTo>
                  <a:cubicBezTo>
                    <a:pt x="607" y="5038"/>
                    <a:pt x="245" y="6390"/>
                    <a:pt x="0" y="7764"/>
                  </a:cubicBezTo>
                  <a:lnTo>
                    <a:pt x="20329" y="7764"/>
                  </a:lnTo>
                  <a:cubicBezTo>
                    <a:pt x="20084" y="6390"/>
                    <a:pt x="19722" y="5038"/>
                    <a:pt x="19243" y="3728"/>
                  </a:cubicBezTo>
                  <a:cubicBezTo>
                    <a:pt x="18465" y="1662"/>
                    <a:pt x="13886" y="629"/>
                    <a:pt x="12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6304725" y="2581550"/>
              <a:ext cx="492000" cy="188775"/>
            </a:xfrm>
            <a:custGeom>
              <a:rect b="b" l="l" r="r" t="t"/>
              <a:pathLst>
                <a:path extrusionOk="0" h="7551" w="19680">
                  <a:moveTo>
                    <a:pt x="5634" y="948"/>
                  </a:moveTo>
                  <a:lnTo>
                    <a:pt x="5634" y="2066"/>
                  </a:lnTo>
                  <a:lnTo>
                    <a:pt x="4569" y="2066"/>
                  </a:lnTo>
                  <a:lnTo>
                    <a:pt x="4569" y="948"/>
                  </a:lnTo>
                  <a:close/>
                  <a:moveTo>
                    <a:pt x="6880" y="948"/>
                  </a:moveTo>
                  <a:lnTo>
                    <a:pt x="6880" y="2066"/>
                  </a:lnTo>
                  <a:lnTo>
                    <a:pt x="5815" y="2066"/>
                  </a:lnTo>
                  <a:lnTo>
                    <a:pt x="5815" y="948"/>
                  </a:lnTo>
                  <a:close/>
                  <a:moveTo>
                    <a:pt x="8137" y="948"/>
                  </a:moveTo>
                  <a:lnTo>
                    <a:pt x="8137" y="2066"/>
                  </a:lnTo>
                  <a:lnTo>
                    <a:pt x="7072" y="2066"/>
                  </a:lnTo>
                  <a:lnTo>
                    <a:pt x="7072" y="948"/>
                  </a:lnTo>
                  <a:close/>
                  <a:moveTo>
                    <a:pt x="9383" y="948"/>
                  </a:moveTo>
                  <a:lnTo>
                    <a:pt x="9383" y="2066"/>
                  </a:lnTo>
                  <a:lnTo>
                    <a:pt x="8318" y="2066"/>
                  </a:lnTo>
                  <a:lnTo>
                    <a:pt x="8318" y="948"/>
                  </a:lnTo>
                  <a:close/>
                  <a:moveTo>
                    <a:pt x="10639" y="948"/>
                  </a:moveTo>
                  <a:lnTo>
                    <a:pt x="10639" y="2066"/>
                  </a:lnTo>
                  <a:lnTo>
                    <a:pt x="9574" y="2066"/>
                  </a:lnTo>
                  <a:lnTo>
                    <a:pt x="9574" y="948"/>
                  </a:lnTo>
                  <a:close/>
                  <a:moveTo>
                    <a:pt x="11885" y="948"/>
                  </a:moveTo>
                  <a:lnTo>
                    <a:pt x="11885" y="2066"/>
                  </a:lnTo>
                  <a:lnTo>
                    <a:pt x="10820" y="2066"/>
                  </a:lnTo>
                  <a:lnTo>
                    <a:pt x="10820" y="948"/>
                  </a:lnTo>
                  <a:close/>
                  <a:moveTo>
                    <a:pt x="13131" y="948"/>
                  </a:moveTo>
                  <a:lnTo>
                    <a:pt x="13131" y="2066"/>
                  </a:lnTo>
                  <a:lnTo>
                    <a:pt x="12066" y="2066"/>
                  </a:lnTo>
                  <a:lnTo>
                    <a:pt x="12066" y="948"/>
                  </a:lnTo>
                  <a:close/>
                  <a:moveTo>
                    <a:pt x="14387" y="948"/>
                  </a:moveTo>
                  <a:lnTo>
                    <a:pt x="14387" y="2066"/>
                  </a:lnTo>
                  <a:lnTo>
                    <a:pt x="13323" y="2066"/>
                  </a:lnTo>
                  <a:lnTo>
                    <a:pt x="13323" y="948"/>
                  </a:lnTo>
                  <a:close/>
                  <a:moveTo>
                    <a:pt x="3132" y="2205"/>
                  </a:moveTo>
                  <a:lnTo>
                    <a:pt x="3132" y="3323"/>
                  </a:lnTo>
                  <a:lnTo>
                    <a:pt x="2067" y="3323"/>
                  </a:lnTo>
                  <a:lnTo>
                    <a:pt x="2067" y="2205"/>
                  </a:lnTo>
                  <a:close/>
                  <a:moveTo>
                    <a:pt x="4378" y="2205"/>
                  </a:moveTo>
                  <a:lnTo>
                    <a:pt x="4378" y="3323"/>
                  </a:lnTo>
                  <a:lnTo>
                    <a:pt x="3313" y="3323"/>
                  </a:lnTo>
                  <a:lnTo>
                    <a:pt x="3313" y="2205"/>
                  </a:lnTo>
                  <a:close/>
                  <a:moveTo>
                    <a:pt x="5634" y="2205"/>
                  </a:moveTo>
                  <a:lnTo>
                    <a:pt x="5634" y="3323"/>
                  </a:lnTo>
                  <a:lnTo>
                    <a:pt x="4569" y="3323"/>
                  </a:lnTo>
                  <a:lnTo>
                    <a:pt x="4569" y="2205"/>
                  </a:lnTo>
                  <a:close/>
                  <a:moveTo>
                    <a:pt x="6880" y="2205"/>
                  </a:moveTo>
                  <a:lnTo>
                    <a:pt x="6880" y="3323"/>
                  </a:lnTo>
                  <a:lnTo>
                    <a:pt x="5815" y="3323"/>
                  </a:lnTo>
                  <a:lnTo>
                    <a:pt x="5815" y="2205"/>
                  </a:lnTo>
                  <a:close/>
                  <a:moveTo>
                    <a:pt x="8137" y="2205"/>
                  </a:moveTo>
                  <a:lnTo>
                    <a:pt x="8137" y="3323"/>
                  </a:lnTo>
                  <a:lnTo>
                    <a:pt x="7072" y="3323"/>
                  </a:lnTo>
                  <a:lnTo>
                    <a:pt x="7072" y="2205"/>
                  </a:lnTo>
                  <a:close/>
                  <a:moveTo>
                    <a:pt x="9383" y="2205"/>
                  </a:moveTo>
                  <a:lnTo>
                    <a:pt x="9383" y="3323"/>
                  </a:lnTo>
                  <a:lnTo>
                    <a:pt x="8318" y="3323"/>
                  </a:lnTo>
                  <a:lnTo>
                    <a:pt x="8318" y="2205"/>
                  </a:lnTo>
                  <a:close/>
                  <a:moveTo>
                    <a:pt x="10639" y="2205"/>
                  </a:moveTo>
                  <a:lnTo>
                    <a:pt x="10639" y="3323"/>
                  </a:lnTo>
                  <a:lnTo>
                    <a:pt x="9574" y="3323"/>
                  </a:lnTo>
                  <a:lnTo>
                    <a:pt x="9574" y="2205"/>
                  </a:lnTo>
                  <a:close/>
                  <a:moveTo>
                    <a:pt x="11885" y="2205"/>
                  </a:moveTo>
                  <a:lnTo>
                    <a:pt x="11885" y="3323"/>
                  </a:lnTo>
                  <a:lnTo>
                    <a:pt x="10820" y="3323"/>
                  </a:lnTo>
                  <a:lnTo>
                    <a:pt x="10820" y="2205"/>
                  </a:lnTo>
                  <a:close/>
                  <a:moveTo>
                    <a:pt x="13131" y="2205"/>
                  </a:moveTo>
                  <a:lnTo>
                    <a:pt x="13131" y="3323"/>
                  </a:lnTo>
                  <a:lnTo>
                    <a:pt x="12066" y="3323"/>
                  </a:lnTo>
                  <a:lnTo>
                    <a:pt x="12066" y="2205"/>
                  </a:lnTo>
                  <a:close/>
                  <a:moveTo>
                    <a:pt x="14387" y="2205"/>
                  </a:moveTo>
                  <a:lnTo>
                    <a:pt x="14387" y="3323"/>
                  </a:lnTo>
                  <a:lnTo>
                    <a:pt x="13323" y="3323"/>
                  </a:lnTo>
                  <a:lnTo>
                    <a:pt x="13323" y="2205"/>
                  </a:lnTo>
                  <a:close/>
                  <a:moveTo>
                    <a:pt x="15633" y="2205"/>
                  </a:moveTo>
                  <a:lnTo>
                    <a:pt x="15633" y="3323"/>
                  </a:lnTo>
                  <a:lnTo>
                    <a:pt x="14569" y="3323"/>
                  </a:lnTo>
                  <a:lnTo>
                    <a:pt x="14569" y="2205"/>
                  </a:lnTo>
                  <a:close/>
                  <a:moveTo>
                    <a:pt x="16890" y="2205"/>
                  </a:moveTo>
                  <a:lnTo>
                    <a:pt x="16890" y="3323"/>
                  </a:lnTo>
                  <a:lnTo>
                    <a:pt x="15825" y="3323"/>
                  </a:lnTo>
                  <a:lnTo>
                    <a:pt x="15825" y="2205"/>
                  </a:lnTo>
                  <a:close/>
                  <a:moveTo>
                    <a:pt x="1886" y="3461"/>
                  </a:moveTo>
                  <a:lnTo>
                    <a:pt x="1886" y="4569"/>
                  </a:lnTo>
                  <a:lnTo>
                    <a:pt x="821" y="4569"/>
                  </a:lnTo>
                  <a:lnTo>
                    <a:pt x="821" y="3461"/>
                  </a:lnTo>
                  <a:close/>
                  <a:moveTo>
                    <a:pt x="3132" y="3461"/>
                  </a:moveTo>
                  <a:lnTo>
                    <a:pt x="3132" y="4569"/>
                  </a:lnTo>
                  <a:lnTo>
                    <a:pt x="2067" y="4569"/>
                  </a:lnTo>
                  <a:lnTo>
                    <a:pt x="2067" y="3461"/>
                  </a:lnTo>
                  <a:close/>
                  <a:moveTo>
                    <a:pt x="4378" y="3461"/>
                  </a:moveTo>
                  <a:lnTo>
                    <a:pt x="4378" y="4569"/>
                  </a:lnTo>
                  <a:lnTo>
                    <a:pt x="3313" y="4569"/>
                  </a:lnTo>
                  <a:lnTo>
                    <a:pt x="3313" y="3461"/>
                  </a:lnTo>
                  <a:close/>
                  <a:moveTo>
                    <a:pt x="5634" y="3461"/>
                  </a:moveTo>
                  <a:lnTo>
                    <a:pt x="5634" y="4569"/>
                  </a:lnTo>
                  <a:lnTo>
                    <a:pt x="4569" y="4569"/>
                  </a:lnTo>
                  <a:lnTo>
                    <a:pt x="4569" y="3461"/>
                  </a:lnTo>
                  <a:close/>
                  <a:moveTo>
                    <a:pt x="6880" y="3461"/>
                  </a:moveTo>
                  <a:lnTo>
                    <a:pt x="6880" y="4569"/>
                  </a:lnTo>
                  <a:lnTo>
                    <a:pt x="5815" y="4569"/>
                  </a:lnTo>
                  <a:lnTo>
                    <a:pt x="5815" y="3461"/>
                  </a:lnTo>
                  <a:close/>
                  <a:moveTo>
                    <a:pt x="8137" y="3461"/>
                  </a:moveTo>
                  <a:lnTo>
                    <a:pt x="8137" y="4569"/>
                  </a:lnTo>
                  <a:lnTo>
                    <a:pt x="7072" y="4569"/>
                  </a:lnTo>
                  <a:lnTo>
                    <a:pt x="7072" y="3461"/>
                  </a:lnTo>
                  <a:close/>
                  <a:moveTo>
                    <a:pt x="9383" y="3461"/>
                  </a:moveTo>
                  <a:lnTo>
                    <a:pt x="9383" y="4569"/>
                  </a:lnTo>
                  <a:lnTo>
                    <a:pt x="8318" y="4569"/>
                  </a:lnTo>
                  <a:lnTo>
                    <a:pt x="8318" y="3461"/>
                  </a:lnTo>
                  <a:close/>
                  <a:moveTo>
                    <a:pt x="10639" y="3461"/>
                  </a:moveTo>
                  <a:lnTo>
                    <a:pt x="10639" y="4569"/>
                  </a:lnTo>
                  <a:lnTo>
                    <a:pt x="9574" y="4569"/>
                  </a:lnTo>
                  <a:lnTo>
                    <a:pt x="9574" y="3461"/>
                  </a:lnTo>
                  <a:close/>
                  <a:moveTo>
                    <a:pt x="11885" y="3461"/>
                  </a:moveTo>
                  <a:lnTo>
                    <a:pt x="11885" y="4569"/>
                  </a:lnTo>
                  <a:lnTo>
                    <a:pt x="10820" y="4569"/>
                  </a:lnTo>
                  <a:lnTo>
                    <a:pt x="10820" y="3461"/>
                  </a:lnTo>
                  <a:close/>
                  <a:moveTo>
                    <a:pt x="13131" y="3461"/>
                  </a:moveTo>
                  <a:lnTo>
                    <a:pt x="13131" y="4569"/>
                  </a:lnTo>
                  <a:lnTo>
                    <a:pt x="12066" y="4569"/>
                  </a:lnTo>
                  <a:lnTo>
                    <a:pt x="12066" y="3461"/>
                  </a:lnTo>
                  <a:close/>
                  <a:moveTo>
                    <a:pt x="14387" y="3461"/>
                  </a:moveTo>
                  <a:lnTo>
                    <a:pt x="14387" y="4569"/>
                  </a:lnTo>
                  <a:lnTo>
                    <a:pt x="13323" y="4569"/>
                  </a:lnTo>
                  <a:lnTo>
                    <a:pt x="13323" y="3461"/>
                  </a:lnTo>
                  <a:close/>
                  <a:moveTo>
                    <a:pt x="15633" y="3461"/>
                  </a:moveTo>
                  <a:lnTo>
                    <a:pt x="15633" y="4569"/>
                  </a:lnTo>
                  <a:lnTo>
                    <a:pt x="14569" y="4569"/>
                  </a:lnTo>
                  <a:lnTo>
                    <a:pt x="14569" y="3461"/>
                  </a:lnTo>
                  <a:close/>
                  <a:moveTo>
                    <a:pt x="16890" y="3461"/>
                  </a:moveTo>
                  <a:lnTo>
                    <a:pt x="16890" y="4569"/>
                  </a:lnTo>
                  <a:lnTo>
                    <a:pt x="15825" y="4569"/>
                  </a:lnTo>
                  <a:lnTo>
                    <a:pt x="15825" y="3461"/>
                  </a:lnTo>
                  <a:close/>
                  <a:moveTo>
                    <a:pt x="18136" y="3461"/>
                  </a:moveTo>
                  <a:lnTo>
                    <a:pt x="18136" y="4569"/>
                  </a:lnTo>
                  <a:lnTo>
                    <a:pt x="17071" y="4569"/>
                  </a:lnTo>
                  <a:lnTo>
                    <a:pt x="17071" y="3461"/>
                  </a:lnTo>
                  <a:close/>
                  <a:moveTo>
                    <a:pt x="1886" y="4707"/>
                  </a:moveTo>
                  <a:lnTo>
                    <a:pt x="1886" y="5825"/>
                  </a:lnTo>
                  <a:lnTo>
                    <a:pt x="821" y="5825"/>
                  </a:lnTo>
                  <a:lnTo>
                    <a:pt x="821" y="4707"/>
                  </a:lnTo>
                  <a:close/>
                  <a:moveTo>
                    <a:pt x="3132" y="4707"/>
                  </a:moveTo>
                  <a:lnTo>
                    <a:pt x="3132" y="5825"/>
                  </a:lnTo>
                  <a:lnTo>
                    <a:pt x="2067" y="5825"/>
                  </a:lnTo>
                  <a:lnTo>
                    <a:pt x="2067" y="4707"/>
                  </a:lnTo>
                  <a:close/>
                  <a:moveTo>
                    <a:pt x="4378" y="4707"/>
                  </a:moveTo>
                  <a:lnTo>
                    <a:pt x="4378" y="5825"/>
                  </a:lnTo>
                  <a:lnTo>
                    <a:pt x="3313" y="5825"/>
                  </a:lnTo>
                  <a:lnTo>
                    <a:pt x="3313" y="4707"/>
                  </a:lnTo>
                  <a:close/>
                  <a:moveTo>
                    <a:pt x="5634" y="4707"/>
                  </a:moveTo>
                  <a:lnTo>
                    <a:pt x="5634" y="5825"/>
                  </a:lnTo>
                  <a:lnTo>
                    <a:pt x="4569" y="5825"/>
                  </a:lnTo>
                  <a:lnTo>
                    <a:pt x="4569" y="4707"/>
                  </a:lnTo>
                  <a:close/>
                  <a:moveTo>
                    <a:pt x="6880" y="4707"/>
                  </a:moveTo>
                  <a:lnTo>
                    <a:pt x="6880" y="5825"/>
                  </a:lnTo>
                  <a:lnTo>
                    <a:pt x="5815" y="5825"/>
                  </a:lnTo>
                  <a:lnTo>
                    <a:pt x="5815" y="4707"/>
                  </a:lnTo>
                  <a:close/>
                  <a:moveTo>
                    <a:pt x="8137" y="4707"/>
                  </a:moveTo>
                  <a:lnTo>
                    <a:pt x="8137" y="5825"/>
                  </a:lnTo>
                  <a:lnTo>
                    <a:pt x="7072" y="5825"/>
                  </a:lnTo>
                  <a:lnTo>
                    <a:pt x="7072" y="4707"/>
                  </a:lnTo>
                  <a:close/>
                  <a:moveTo>
                    <a:pt x="9383" y="4707"/>
                  </a:moveTo>
                  <a:lnTo>
                    <a:pt x="9383" y="5825"/>
                  </a:lnTo>
                  <a:lnTo>
                    <a:pt x="8318" y="5825"/>
                  </a:lnTo>
                  <a:lnTo>
                    <a:pt x="8318" y="4707"/>
                  </a:lnTo>
                  <a:close/>
                  <a:moveTo>
                    <a:pt x="10639" y="4707"/>
                  </a:moveTo>
                  <a:lnTo>
                    <a:pt x="10639" y="5825"/>
                  </a:lnTo>
                  <a:lnTo>
                    <a:pt x="9574" y="5825"/>
                  </a:lnTo>
                  <a:lnTo>
                    <a:pt x="9574" y="4707"/>
                  </a:lnTo>
                  <a:close/>
                  <a:moveTo>
                    <a:pt x="11885" y="4707"/>
                  </a:moveTo>
                  <a:lnTo>
                    <a:pt x="11885" y="5825"/>
                  </a:lnTo>
                  <a:lnTo>
                    <a:pt x="10820" y="5825"/>
                  </a:lnTo>
                  <a:lnTo>
                    <a:pt x="10820" y="4707"/>
                  </a:lnTo>
                  <a:close/>
                  <a:moveTo>
                    <a:pt x="13131" y="4707"/>
                  </a:moveTo>
                  <a:lnTo>
                    <a:pt x="13131" y="5825"/>
                  </a:lnTo>
                  <a:lnTo>
                    <a:pt x="12066" y="5825"/>
                  </a:lnTo>
                  <a:lnTo>
                    <a:pt x="12066" y="4707"/>
                  </a:lnTo>
                  <a:close/>
                  <a:moveTo>
                    <a:pt x="14387" y="4707"/>
                  </a:moveTo>
                  <a:lnTo>
                    <a:pt x="14387" y="5825"/>
                  </a:lnTo>
                  <a:lnTo>
                    <a:pt x="13323" y="5825"/>
                  </a:lnTo>
                  <a:lnTo>
                    <a:pt x="13323" y="4707"/>
                  </a:lnTo>
                  <a:close/>
                  <a:moveTo>
                    <a:pt x="15633" y="4707"/>
                  </a:moveTo>
                  <a:lnTo>
                    <a:pt x="15633" y="5825"/>
                  </a:lnTo>
                  <a:lnTo>
                    <a:pt x="14569" y="5825"/>
                  </a:lnTo>
                  <a:lnTo>
                    <a:pt x="14569" y="4707"/>
                  </a:lnTo>
                  <a:close/>
                  <a:moveTo>
                    <a:pt x="16890" y="4707"/>
                  </a:moveTo>
                  <a:lnTo>
                    <a:pt x="16890" y="5825"/>
                  </a:lnTo>
                  <a:lnTo>
                    <a:pt x="15825" y="5825"/>
                  </a:lnTo>
                  <a:lnTo>
                    <a:pt x="15825" y="4707"/>
                  </a:lnTo>
                  <a:close/>
                  <a:moveTo>
                    <a:pt x="18136" y="4707"/>
                  </a:moveTo>
                  <a:lnTo>
                    <a:pt x="18136" y="5825"/>
                  </a:lnTo>
                  <a:lnTo>
                    <a:pt x="17071" y="5825"/>
                  </a:lnTo>
                  <a:lnTo>
                    <a:pt x="17071" y="4707"/>
                  </a:lnTo>
                  <a:close/>
                  <a:moveTo>
                    <a:pt x="6848" y="1"/>
                  </a:moveTo>
                  <a:lnTo>
                    <a:pt x="6848" y="810"/>
                  </a:lnTo>
                  <a:lnTo>
                    <a:pt x="5783" y="810"/>
                  </a:lnTo>
                  <a:lnTo>
                    <a:pt x="5783" y="341"/>
                  </a:lnTo>
                  <a:lnTo>
                    <a:pt x="5602" y="416"/>
                  </a:lnTo>
                  <a:lnTo>
                    <a:pt x="5602" y="810"/>
                  </a:lnTo>
                  <a:lnTo>
                    <a:pt x="4537" y="810"/>
                  </a:lnTo>
                  <a:cubicBezTo>
                    <a:pt x="4420" y="853"/>
                    <a:pt x="4314" y="906"/>
                    <a:pt x="4197" y="948"/>
                  </a:cubicBezTo>
                  <a:lnTo>
                    <a:pt x="4388" y="948"/>
                  </a:lnTo>
                  <a:lnTo>
                    <a:pt x="4388" y="2066"/>
                  </a:lnTo>
                  <a:lnTo>
                    <a:pt x="3323" y="2066"/>
                  </a:lnTo>
                  <a:lnTo>
                    <a:pt x="3323" y="1353"/>
                  </a:lnTo>
                  <a:cubicBezTo>
                    <a:pt x="3259" y="1374"/>
                    <a:pt x="3196" y="1406"/>
                    <a:pt x="3132" y="1438"/>
                  </a:cubicBezTo>
                  <a:lnTo>
                    <a:pt x="3132" y="2066"/>
                  </a:lnTo>
                  <a:lnTo>
                    <a:pt x="2067" y="2066"/>
                  </a:lnTo>
                  <a:lnTo>
                    <a:pt x="2067" y="2045"/>
                  </a:lnTo>
                  <a:cubicBezTo>
                    <a:pt x="2003" y="2098"/>
                    <a:pt x="1928" y="2141"/>
                    <a:pt x="1864" y="2194"/>
                  </a:cubicBezTo>
                  <a:lnTo>
                    <a:pt x="1886" y="2194"/>
                  </a:lnTo>
                  <a:lnTo>
                    <a:pt x="1886" y="3323"/>
                  </a:lnTo>
                  <a:lnTo>
                    <a:pt x="842" y="3323"/>
                  </a:lnTo>
                  <a:cubicBezTo>
                    <a:pt x="810" y="3387"/>
                    <a:pt x="778" y="3461"/>
                    <a:pt x="757" y="3515"/>
                  </a:cubicBezTo>
                  <a:cubicBezTo>
                    <a:pt x="714" y="3632"/>
                    <a:pt x="672" y="3749"/>
                    <a:pt x="629" y="3866"/>
                  </a:cubicBezTo>
                  <a:lnTo>
                    <a:pt x="629" y="4580"/>
                  </a:lnTo>
                  <a:lnTo>
                    <a:pt x="395" y="4580"/>
                  </a:lnTo>
                  <a:cubicBezTo>
                    <a:pt x="384" y="4622"/>
                    <a:pt x="363" y="4665"/>
                    <a:pt x="352" y="4707"/>
                  </a:cubicBezTo>
                  <a:lnTo>
                    <a:pt x="629" y="4707"/>
                  </a:lnTo>
                  <a:lnTo>
                    <a:pt x="629" y="5825"/>
                  </a:lnTo>
                  <a:lnTo>
                    <a:pt x="33" y="5825"/>
                  </a:lnTo>
                  <a:cubicBezTo>
                    <a:pt x="22" y="5868"/>
                    <a:pt x="12" y="5911"/>
                    <a:pt x="1" y="5953"/>
                  </a:cubicBezTo>
                  <a:lnTo>
                    <a:pt x="629" y="5953"/>
                  </a:lnTo>
                  <a:lnTo>
                    <a:pt x="629" y="7551"/>
                  </a:lnTo>
                  <a:lnTo>
                    <a:pt x="821" y="7551"/>
                  </a:lnTo>
                  <a:lnTo>
                    <a:pt x="821" y="5953"/>
                  </a:lnTo>
                  <a:lnTo>
                    <a:pt x="1886" y="5953"/>
                  </a:lnTo>
                  <a:lnTo>
                    <a:pt x="1886" y="7551"/>
                  </a:lnTo>
                  <a:lnTo>
                    <a:pt x="2077" y="7551"/>
                  </a:lnTo>
                  <a:lnTo>
                    <a:pt x="2077" y="5953"/>
                  </a:lnTo>
                  <a:lnTo>
                    <a:pt x="3142" y="5953"/>
                  </a:lnTo>
                  <a:lnTo>
                    <a:pt x="3142" y="7551"/>
                  </a:lnTo>
                  <a:lnTo>
                    <a:pt x="3323" y="7551"/>
                  </a:lnTo>
                  <a:lnTo>
                    <a:pt x="3323" y="5953"/>
                  </a:lnTo>
                  <a:lnTo>
                    <a:pt x="4388" y="5953"/>
                  </a:lnTo>
                  <a:lnTo>
                    <a:pt x="4388" y="7551"/>
                  </a:lnTo>
                  <a:lnTo>
                    <a:pt x="4580" y="7551"/>
                  </a:lnTo>
                  <a:lnTo>
                    <a:pt x="4580" y="5953"/>
                  </a:lnTo>
                  <a:lnTo>
                    <a:pt x="5645" y="5953"/>
                  </a:lnTo>
                  <a:lnTo>
                    <a:pt x="5645" y="7551"/>
                  </a:lnTo>
                  <a:lnTo>
                    <a:pt x="5826" y="7551"/>
                  </a:lnTo>
                  <a:lnTo>
                    <a:pt x="5826" y="5953"/>
                  </a:lnTo>
                  <a:lnTo>
                    <a:pt x="6891" y="5953"/>
                  </a:lnTo>
                  <a:lnTo>
                    <a:pt x="6891" y="7551"/>
                  </a:lnTo>
                  <a:lnTo>
                    <a:pt x="7082" y="7551"/>
                  </a:lnTo>
                  <a:lnTo>
                    <a:pt x="7082" y="5953"/>
                  </a:lnTo>
                  <a:lnTo>
                    <a:pt x="8147" y="5953"/>
                  </a:lnTo>
                  <a:lnTo>
                    <a:pt x="8147" y="7551"/>
                  </a:lnTo>
                  <a:lnTo>
                    <a:pt x="8339" y="7551"/>
                  </a:lnTo>
                  <a:lnTo>
                    <a:pt x="8339" y="5953"/>
                  </a:lnTo>
                  <a:lnTo>
                    <a:pt x="9404" y="5953"/>
                  </a:lnTo>
                  <a:lnTo>
                    <a:pt x="9404" y="7551"/>
                  </a:lnTo>
                  <a:lnTo>
                    <a:pt x="9585" y="7551"/>
                  </a:lnTo>
                  <a:lnTo>
                    <a:pt x="9585" y="5953"/>
                  </a:lnTo>
                  <a:lnTo>
                    <a:pt x="10650" y="5953"/>
                  </a:lnTo>
                  <a:lnTo>
                    <a:pt x="10650" y="7551"/>
                  </a:lnTo>
                  <a:lnTo>
                    <a:pt x="10841" y="7551"/>
                  </a:lnTo>
                  <a:lnTo>
                    <a:pt x="10841" y="5953"/>
                  </a:lnTo>
                  <a:lnTo>
                    <a:pt x="11906" y="5953"/>
                  </a:lnTo>
                  <a:lnTo>
                    <a:pt x="11906" y="7551"/>
                  </a:lnTo>
                  <a:lnTo>
                    <a:pt x="12098" y="7551"/>
                  </a:lnTo>
                  <a:lnTo>
                    <a:pt x="12098" y="5953"/>
                  </a:lnTo>
                  <a:lnTo>
                    <a:pt x="13163" y="5953"/>
                  </a:lnTo>
                  <a:lnTo>
                    <a:pt x="13163" y="7551"/>
                  </a:lnTo>
                  <a:lnTo>
                    <a:pt x="13344" y="7551"/>
                  </a:lnTo>
                  <a:lnTo>
                    <a:pt x="13344" y="5953"/>
                  </a:lnTo>
                  <a:lnTo>
                    <a:pt x="14409" y="5953"/>
                  </a:lnTo>
                  <a:lnTo>
                    <a:pt x="14409" y="7551"/>
                  </a:lnTo>
                  <a:lnTo>
                    <a:pt x="14600" y="7551"/>
                  </a:lnTo>
                  <a:lnTo>
                    <a:pt x="14600" y="5953"/>
                  </a:lnTo>
                  <a:lnTo>
                    <a:pt x="15665" y="5953"/>
                  </a:lnTo>
                  <a:lnTo>
                    <a:pt x="15665" y="7551"/>
                  </a:lnTo>
                  <a:lnTo>
                    <a:pt x="15857" y="7551"/>
                  </a:lnTo>
                  <a:lnTo>
                    <a:pt x="15857" y="5953"/>
                  </a:lnTo>
                  <a:lnTo>
                    <a:pt x="16922" y="5953"/>
                  </a:lnTo>
                  <a:lnTo>
                    <a:pt x="16922" y="7551"/>
                  </a:lnTo>
                  <a:lnTo>
                    <a:pt x="17103" y="7551"/>
                  </a:lnTo>
                  <a:lnTo>
                    <a:pt x="17103" y="5953"/>
                  </a:lnTo>
                  <a:lnTo>
                    <a:pt x="18168" y="5953"/>
                  </a:lnTo>
                  <a:lnTo>
                    <a:pt x="18168" y="7551"/>
                  </a:lnTo>
                  <a:lnTo>
                    <a:pt x="18359" y="7551"/>
                  </a:lnTo>
                  <a:lnTo>
                    <a:pt x="18359" y="5953"/>
                  </a:lnTo>
                  <a:lnTo>
                    <a:pt x="19680" y="5953"/>
                  </a:lnTo>
                  <a:cubicBezTo>
                    <a:pt x="19669" y="5911"/>
                    <a:pt x="19659" y="5868"/>
                    <a:pt x="19648" y="5825"/>
                  </a:cubicBezTo>
                  <a:lnTo>
                    <a:pt x="18359" y="5825"/>
                  </a:lnTo>
                  <a:lnTo>
                    <a:pt x="18359" y="4707"/>
                  </a:lnTo>
                  <a:lnTo>
                    <a:pt x="19297" y="4707"/>
                  </a:lnTo>
                  <a:cubicBezTo>
                    <a:pt x="19286" y="4665"/>
                    <a:pt x="19265" y="4622"/>
                    <a:pt x="19254" y="4580"/>
                  </a:cubicBezTo>
                  <a:lnTo>
                    <a:pt x="18328" y="4580"/>
                  </a:lnTo>
                  <a:lnTo>
                    <a:pt x="18328" y="3461"/>
                  </a:lnTo>
                  <a:lnTo>
                    <a:pt x="18860" y="3461"/>
                  </a:lnTo>
                  <a:cubicBezTo>
                    <a:pt x="18849" y="3408"/>
                    <a:pt x="18828" y="3366"/>
                    <a:pt x="18807" y="3323"/>
                  </a:cubicBezTo>
                  <a:lnTo>
                    <a:pt x="18317" y="3323"/>
                  </a:lnTo>
                  <a:lnTo>
                    <a:pt x="18317" y="2673"/>
                  </a:lnTo>
                  <a:cubicBezTo>
                    <a:pt x="18264" y="2610"/>
                    <a:pt x="18200" y="2546"/>
                    <a:pt x="18136" y="2482"/>
                  </a:cubicBezTo>
                  <a:lnTo>
                    <a:pt x="18136" y="3323"/>
                  </a:lnTo>
                  <a:lnTo>
                    <a:pt x="17071" y="3323"/>
                  </a:lnTo>
                  <a:lnTo>
                    <a:pt x="17071" y="2205"/>
                  </a:lnTo>
                  <a:lnTo>
                    <a:pt x="17784" y="2205"/>
                  </a:lnTo>
                  <a:cubicBezTo>
                    <a:pt x="17721" y="2162"/>
                    <a:pt x="17657" y="2120"/>
                    <a:pt x="17593" y="2077"/>
                  </a:cubicBezTo>
                  <a:lnTo>
                    <a:pt x="17060" y="2077"/>
                  </a:lnTo>
                  <a:lnTo>
                    <a:pt x="17060" y="1747"/>
                  </a:lnTo>
                  <a:lnTo>
                    <a:pt x="16879" y="1641"/>
                  </a:lnTo>
                  <a:lnTo>
                    <a:pt x="16879" y="2077"/>
                  </a:lnTo>
                  <a:lnTo>
                    <a:pt x="15814" y="2077"/>
                  </a:lnTo>
                  <a:lnTo>
                    <a:pt x="15814" y="1129"/>
                  </a:lnTo>
                  <a:cubicBezTo>
                    <a:pt x="15751" y="1097"/>
                    <a:pt x="15687" y="1076"/>
                    <a:pt x="15623" y="1044"/>
                  </a:cubicBezTo>
                  <a:lnTo>
                    <a:pt x="15623" y="2066"/>
                  </a:lnTo>
                  <a:lnTo>
                    <a:pt x="14558" y="2066"/>
                  </a:lnTo>
                  <a:lnTo>
                    <a:pt x="14558" y="948"/>
                  </a:lnTo>
                  <a:lnTo>
                    <a:pt x="15399" y="948"/>
                  </a:lnTo>
                  <a:cubicBezTo>
                    <a:pt x="15282" y="906"/>
                    <a:pt x="15176" y="863"/>
                    <a:pt x="15058" y="821"/>
                  </a:cubicBezTo>
                  <a:lnTo>
                    <a:pt x="14558" y="821"/>
                  </a:lnTo>
                  <a:lnTo>
                    <a:pt x="14558" y="629"/>
                  </a:lnTo>
                  <a:lnTo>
                    <a:pt x="14366" y="554"/>
                  </a:lnTo>
                  <a:lnTo>
                    <a:pt x="14366" y="821"/>
                  </a:lnTo>
                  <a:lnTo>
                    <a:pt x="13301" y="821"/>
                  </a:lnTo>
                  <a:lnTo>
                    <a:pt x="13301" y="171"/>
                  </a:lnTo>
                  <a:lnTo>
                    <a:pt x="13120" y="96"/>
                  </a:lnTo>
                  <a:lnTo>
                    <a:pt x="13120" y="821"/>
                  </a:lnTo>
                  <a:lnTo>
                    <a:pt x="12055" y="821"/>
                  </a:lnTo>
                  <a:lnTo>
                    <a:pt x="12055" y="1"/>
                  </a:lnTo>
                  <a:cubicBezTo>
                    <a:pt x="11992" y="22"/>
                    <a:pt x="11928" y="54"/>
                    <a:pt x="11864" y="75"/>
                  </a:cubicBezTo>
                  <a:lnTo>
                    <a:pt x="11864" y="821"/>
                  </a:lnTo>
                  <a:lnTo>
                    <a:pt x="10799" y="821"/>
                  </a:lnTo>
                  <a:lnTo>
                    <a:pt x="10799" y="416"/>
                  </a:lnTo>
                  <a:cubicBezTo>
                    <a:pt x="10735" y="437"/>
                    <a:pt x="10671" y="448"/>
                    <a:pt x="10607" y="459"/>
                  </a:cubicBezTo>
                  <a:lnTo>
                    <a:pt x="10607" y="810"/>
                  </a:lnTo>
                  <a:lnTo>
                    <a:pt x="9542" y="810"/>
                  </a:lnTo>
                  <a:lnTo>
                    <a:pt x="9542" y="565"/>
                  </a:lnTo>
                  <a:lnTo>
                    <a:pt x="9361" y="565"/>
                  </a:lnTo>
                  <a:lnTo>
                    <a:pt x="9361" y="810"/>
                  </a:lnTo>
                  <a:lnTo>
                    <a:pt x="8296" y="810"/>
                  </a:lnTo>
                  <a:lnTo>
                    <a:pt x="8296" y="469"/>
                  </a:lnTo>
                  <a:cubicBezTo>
                    <a:pt x="8232" y="448"/>
                    <a:pt x="8158" y="437"/>
                    <a:pt x="8105" y="427"/>
                  </a:cubicBezTo>
                  <a:lnTo>
                    <a:pt x="8105" y="810"/>
                  </a:lnTo>
                  <a:lnTo>
                    <a:pt x="7040" y="810"/>
                  </a:lnTo>
                  <a:lnTo>
                    <a:pt x="7040" y="86"/>
                  </a:lnTo>
                  <a:cubicBezTo>
                    <a:pt x="6976" y="65"/>
                    <a:pt x="6912" y="33"/>
                    <a:pt x="6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6428525" y="2371175"/>
              <a:ext cx="52475" cy="59825"/>
            </a:xfrm>
            <a:custGeom>
              <a:rect b="b" l="l" r="r" t="t"/>
              <a:pathLst>
                <a:path extrusionOk="0" h="2393" w="2099">
                  <a:moveTo>
                    <a:pt x="1010" y="1"/>
                  </a:moveTo>
                  <a:cubicBezTo>
                    <a:pt x="889" y="1"/>
                    <a:pt x="799" y="28"/>
                    <a:pt x="778" y="35"/>
                  </a:cubicBezTo>
                  <a:cubicBezTo>
                    <a:pt x="714" y="56"/>
                    <a:pt x="1" y="152"/>
                    <a:pt x="128" y="1079"/>
                  </a:cubicBezTo>
                  <a:cubicBezTo>
                    <a:pt x="232" y="1898"/>
                    <a:pt x="669" y="2393"/>
                    <a:pt x="1122" y="2393"/>
                  </a:cubicBezTo>
                  <a:cubicBezTo>
                    <a:pt x="1181" y="2393"/>
                    <a:pt x="1241" y="2384"/>
                    <a:pt x="1300" y="2367"/>
                  </a:cubicBezTo>
                  <a:cubicBezTo>
                    <a:pt x="1822" y="2293"/>
                    <a:pt x="2098" y="1601"/>
                    <a:pt x="1811" y="706"/>
                  </a:cubicBezTo>
                  <a:cubicBezTo>
                    <a:pt x="1619" y="110"/>
                    <a:pt x="1252" y="1"/>
                    <a:pt x="1010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6613825" y="2371175"/>
              <a:ext cx="52200" cy="59825"/>
            </a:xfrm>
            <a:custGeom>
              <a:rect b="b" l="l" r="r" t="t"/>
              <a:pathLst>
                <a:path extrusionOk="0" h="2393" w="2088">
                  <a:moveTo>
                    <a:pt x="1088" y="1"/>
                  </a:moveTo>
                  <a:cubicBezTo>
                    <a:pt x="846" y="1"/>
                    <a:pt x="479" y="110"/>
                    <a:pt x="288" y="706"/>
                  </a:cubicBezTo>
                  <a:cubicBezTo>
                    <a:pt x="0" y="1601"/>
                    <a:pt x="277" y="2293"/>
                    <a:pt x="799" y="2367"/>
                  </a:cubicBezTo>
                  <a:cubicBezTo>
                    <a:pt x="857" y="2384"/>
                    <a:pt x="915" y="2393"/>
                    <a:pt x="973" y="2393"/>
                  </a:cubicBezTo>
                  <a:cubicBezTo>
                    <a:pt x="1421" y="2393"/>
                    <a:pt x="1867" y="1898"/>
                    <a:pt x="1970" y="1079"/>
                  </a:cubicBezTo>
                  <a:cubicBezTo>
                    <a:pt x="2087" y="152"/>
                    <a:pt x="1385" y="56"/>
                    <a:pt x="1321" y="35"/>
                  </a:cubicBezTo>
                  <a:cubicBezTo>
                    <a:pt x="1299" y="28"/>
                    <a:pt x="1209" y="1"/>
                    <a:pt x="1088" y="1"/>
                  </a:cubicBezTo>
                  <a:close/>
                </a:path>
              </a:pathLst>
            </a:custGeom>
            <a:solidFill>
              <a:srgbClr val="BA2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6446625" y="2261775"/>
              <a:ext cx="197850" cy="251000"/>
            </a:xfrm>
            <a:custGeom>
              <a:rect b="b" l="l" r="r" t="t"/>
              <a:pathLst>
                <a:path extrusionOk="0" h="10040" w="7914">
                  <a:moveTo>
                    <a:pt x="3696" y="0"/>
                  </a:moveTo>
                  <a:cubicBezTo>
                    <a:pt x="2890" y="0"/>
                    <a:pt x="654" y="309"/>
                    <a:pt x="352" y="3676"/>
                  </a:cubicBezTo>
                  <a:cubicBezTo>
                    <a:pt x="0" y="7498"/>
                    <a:pt x="1652" y="10040"/>
                    <a:pt x="3780" y="10040"/>
                  </a:cubicBezTo>
                  <a:cubicBezTo>
                    <a:pt x="3840" y="10040"/>
                    <a:pt x="3901" y="10038"/>
                    <a:pt x="3962" y="10034"/>
                  </a:cubicBezTo>
                  <a:cubicBezTo>
                    <a:pt x="4023" y="10038"/>
                    <a:pt x="4084" y="10040"/>
                    <a:pt x="4144" y="10040"/>
                  </a:cubicBezTo>
                  <a:cubicBezTo>
                    <a:pt x="6272" y="10040"/>
                    <a:pt x="7914" y="7498"/>
                    <a:pt x="7572" y="3676"/>
                  </a:cubicBezTo>
                  <a:cubicBezTo>
                    <a:pt x="7261" y="309"/>
                    <a:pt x="5024" y="0"/>
                    <a:pt x="4224" y="0"/>
                  </a:cubicBezTo>
                  <a:cubicBezTo>
                    <a:pt x="4093" y="0"/>
                    <a:pt x="4001" y="9"/>
                    <a:pt x="3962" y="13"/>
                  </a:cubicBezTo>
                  <a:cubicBezTo>
                    <a:pt x="3922" y="9"/>
                    <a:pt x="3828" y="0"/>
                    <a:pt x="3696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6550450" y="2386950"/>
              <a:ext cx="12800" cy="49550"/>
            </a:xfrm>
            <a:custGeom>
              <a:rect b="b" l="l" r="r" t="t"/>
              <a:pathLst>
                <a:path extrusionOk="0" h="1982" w="512">
                  <a:moveTo>
                    <a:pt x="235" y="0"/>
                  </a:moveTo>
                  <a:lnTo>
                    <a:pt x="235" y="0"/>
                  </a:lnTo>
                  <a:cubicBezTo>
                    <a:pt x="246" y="256"/>
                    <a:pt x="278" y="522"/>
                    <a:pt x="299" y="778"/>
                  </a:cubicBezTo>
                  <a:cubicBezTo>
                    <a:pt x="330" y="1033"/>
                    <a:pt x="360" y="1268"/>
                    <a:pt x="391" y="1521"/>
                  </a:cubicBezTo>
                  <a:lnTo>
                    <a:pt x="391" y="1521"/>
                  </a:lnTo>
                  <a:cubicBezTo>
                    <a:pt x="314" y="1579"/>
                    <a:pt x="239" y="1638"/>
                    <a:pt x="182" y="1715"/>
                  </a:cubicBezTo>
                  <a:cubicBezTo>
                    <a:pt x="107" y="1789"/>
                    <a:pt x="43" y="1875"/>
                    <a:pt x="1" y="1981"/>
                  </a:cubicBezTo>
                  <a:cubicBezTo>
                    <a:pt x="97" y="1939"/>
                    <a:pt x="192" y="1885"/>
                    <a:pt x="267" y="1811"/>
                  </a:cubicBezTo>
                  <a:cubicBezTo>
                    <a:pt x="352" y="1747"/>
                    <a:pt x="427" y="1672"/>
                    <a:pt x="491" y="1598"/>
                  </a:cubicBezTo>
                  <a:lnTo>
                    <a:pt x="512" y="1566"/>
                  </a:lnTo>
                  <a:lnTo>
                    <a:pt x="512" y="1545"/>
                  </a:lnTo>
                  <a:cubicBezTo>
                    <a:pt x="469" y="1278"/>
                    <a:pt x="427" y="1023"/>
                    <a:pt x="374" y="767"/>
                  </a:cubicBezTo>
                  <a:cubicBezTo>
                    <a:pt x="331" y="512"/>
                    <a:pt x="288" y="256"/>
                    <a:pt x="235" y="0"/>
                  </a:cubicBezTo>
                  <a:close/>
                </a:path>
              </a:pathLst>
            </a:custGeom>
            <a:solidFill>
              <a:srgbClr val="B6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6499350" y="237522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5" y="1"/>
                  </a:moveTo>
                  <a:cubicBezTo>
                    <a:pt x="107" y="1"/>
                    <a:pt x="0" y="235"/>
                    <a:pt x="0" y="533"/>
                  </a:cubicBezTo>
                  <a:cubicBezTo>
                    <a:pt x="0" y="821"/>
                    <a:pt x="107" y="1066"/>
                    <a:pt x="245" y="1066"/>
                  </a:cubicBezTo>
                  <a:cubicBezTo>
                    <a:pt x="373" y="1066"/>
                    <a:pt x="490" y="821"/>
                    <a:pt x="490" y="533"/>
                  </a:cubicBezTo>
                  <a:cubicBezTo>
                    <a:pt x="490" y="235"/>
                    <a:pt x="384" y="1"/>
                    <a:pt x="245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6583200" y="2375225"/>
              <a:ext cx="12275" cy="26650"/>
            </a:xfrm>
            <a:custGeom>
              <a:rect b="b" l="l" r="r" t="t"/>
              <a:pathLst>
                <a:path extrusionOk="0" h="1066" w="491">
                  <a:moveTo>
                    <a:pt x="246" y="1"/>
                  </a:moveTo>
                  <a:cubicBezTo>
                    <a:pt x="107" y="1"/>
                    <a:pt x="1" y="235"/>
                    <a:pt x="1" y="533"/>
                  </a:cubicBezTo>
                  <a:cubicBezTo>
                    <a:pt x="1" y="821"/>
                    <a:pt x="107" y="1066"/>
                    <a:pt x="246" y="1066"/>
                  </a:cubicBezTo>
                  <a:cubicBezTo>
                    <a:pt x="384" y="1066"/>
                    <a:pt x="490" y="821"/>
                    <a:pt x="490" y="533"/>
                  </a:cubicBezTo>
                  <a:cubicBezTo>
                    <a:pt x="490" y="235"/>
                    <a:pt x="384" y="1"/>
                    <a:pt x="246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6484425" y="2351150"/>
              <a:ext cx="42375" cy="15600"/>
            </a:xfrm>
            <a:custGeom>
              <a:rect b="b" l="l" r="r" t="t"/>
              <a:pathLst>
                <a:path extrusionOk="0" h="624" w="1695">
                  <a:moveTo>
                    <a:pt x="915" y="0"/>
                  </a:moveTo>
                  <a:cubicBezTo>
                    <a:pt x="884" y="0"/>
                    <a:pt x="852" y="2"/>
                    <a:pt x="821" y="6"/>
                  </a:cubicBezTo>
                  <a:cubicBezTo>
                    <a:pt x="640" y="16"/>
                    <a:pt x="459" y="91"/>
                    <a:pt x="320" y="208"/>
                  </a:cubicBezTo>
                  <a:cubicBezTo>
                    <a:pt x="171" y="314"/>
                    <a:pt x="65" y="453"/>
                    <a:pt x="1" y="623"/>
                  </a:cubicBezTo>
                  <a:cubicBezTo>
                    <a:pt x="150" y="538"/>
                    <a:pt x="288" y="463"/>
                    <a:pt x="427" y="400"/>
                  </a:cubicBezTo>
                  <a:cubicBezTo>
                    <a:pt x="565" y="336"/>
                    <a:pt x="704" y="304"/>
                    <a:pt x="853" y="282"/>
                  </a:cubicBezTo>
                  <a:cubicBezTo>
                    <a:pt x="876" y="281"/>
                    <a:pt x="899" y="280"/>
                    <a:pt x="922" y="280"/>
                  </a:cubicBezTo>
                  <a:cubicBezTo>
                    <a:pt x="1037" y="280"/>
                    <a:pt x="1153" y="302"/>
                    <a:pt x="1268" y="346"/>
                  </a:cubicBezTo>
                  <a:cubicBezTo>
                    <a:pt x="1332" y="368"/>
                    <a:pt x="1407" y="400"/>
                    <a:pt x="1481" y="432"/>
                  </a:cubicBezTo>
                  <a:cubicBezTo>
                    <a:pt x="1545" y="463"/>
                    <a:pt x="1620" y="517"/>
                    <a:pt x="1694" y="549"/>
                  </a:cubicBezTo>
                  <a:cubicBezTo>
                    <a:pt x="1662" y="474"/>
                    <a:pt x="1620" y="389"/>
                    <a:pt x="1566" y="325"/>
                  </a:cubicBezTo>
                  <a:cubicBezTo>
                    <a:pt x="1502" y="250"/>
                    <a:pt x="1438" y="197"/>
                    <a:pt x="1364" y="144"/>
                  </a:cubicBezTo>
                  <a:cubicBezTo>
                    <a:pt x="1230" y="46"/>
                    <a:pt x="1075" y="0"/>
                    <a:pt x="915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6568825" y="2351150"/>
              <a:ext cx="42625" cy="15600"/>
            </a:xfrm>
            <a:custGeom>
              <a:rect b="b" l="l" r="r" t="t"/>
              <a:pathLst>
                <a:path extrusionOk="0" h="624" w="1705">
                  <a:moveTo>
                    <a:pt x="926" y="0"/>
                  </a:moveTo>
                  <a:cubicBezTo>
                    <a:pt x="894" y="0"/>
                    <a:pt x="863" y="2"/>
                    <a:pt x="831" y="6"/>
                  </a:cubicBezTo>
                  <a:cubicBezTo>
                    <a:pt x="639" y="16"/>
                    <a:pt x="469" y="91"/>
                    <a:pt x="320" y="208"/>
                  </a:cubicBezTo>
                  <a:cubicBezTo>
                    <a:pt x="182" y="314"/>
                    <a:pt x="64" y="453"/>
                    <a:pt x="1" y="623"/>
                  </a:cubicBezTo>
                  <a:cubicBezTo>
                    <a:pt x="139" y="538"/>
                    <a:pt x="288" y="463"/>
                    <a:pt x="437" y="400"/>
                  </a:cubicBezTo>
                  <a:cubicBezTo>
                    <a:pt x="565" y="336"/>
                    <a:pt x="714" y="304"/>
                    <a:pt x="852" y="282"/>
                  </a:cubicBezTo>
                  <a:cubicBezTo>
                    <a:pt x="876" y="281"/>
                    <a:pt x="899" y="280"/>
                    <a:pt x="922" y="280"/>
                  </a:cubicBezTo>
                  <a:cubicBezTo>
                    <a:pt x="1040" y="280"/>
                    <a:pt x="1161" y="302"/>
                    <a:pt x="1268" y="346"/>
                  </a:cubicBezTo>
                  <a:cubicBezTo>
                    <a:pt x="1342" y="368"/>
                    <a:pt x="1406" y="400"/>
                    <a:pt x="1481" y="432"/>
                  </a:cubicBezTo>
                  <a:cubicBezTo>
                    <a:pt x="1555" y="463"/>
                    <a:pt x="1619" y="517"/>
                    <a:pt x="1704" y="549"/>
                  </a:cubicBezTo>
                  <a:cubicBezTo>
                    <a:pt x="1662" y="474"/>
                    <a:pt x="1619" y="389"/>
                    <a:pt x="1566" y="325"/>
                  </a:cubicBezTo>
                  <a:cubicBezTo>
                    <a:pt x="1513" y="250"/>
                    <a:pt x="1449" y="197"/>
                    <a:pt x="1374" y="144"/>
                  </a:cubicBezTo>
                  <a:cubicBezTo>
                    <a:pt x="1241" y="46"/>
                    <a:pt x="1085" y="0"/>
                    <a:pt x="926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6508400" y="2449775"/>
              <a:ext cx="82275" cy="15050"/>
            </a:xfrm>
            <a:custGeom>
              <a:rect b="b" l="l" r="r" t="t"/>
              <a:pathLst>
                <a:path extrusionOk="0" h="602" w="3291">
                  <a:moveTo>
                    <a:pt x="3291" y="1"/>
                  </a:moveTo>
                  <a:lnTo>
                    <a:pt x="0" y="33"/>
                  </a:lnTo>
                  <a:cubicBezTo>
                    <a:pt x="611" y="459"/>
                    <a:pt x="1176" y="602"/>
                    <a:pt x="1658" y="602"/>
                  </a:cubicBezTo>
                  <a:cubicBezTo>
                    <a:pt x="2646" y="602"/>
                    <a:pt x="3291" y="1"/>
                    <a:pt x="3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6445025" y="2282425"/>
              <a:ext cx="199700" cy="258500"/>
            </a:xfrm>
            <a:custGeom>
              <a:rect b="b" l="l" r="r" t="t"/>
              <a:pathLst>
                <a:path extrusionOk="0" h="10340" w="7988">
                  <a:moveTo>
                    <a:pt x="1061" y="1"/>
                  </a:moveTo>
                  <a:cubicBezTo>
                    <a:pt x="684" y="1"/>
                    <a:pt x="203" y="604"/>
                    <a:pt x="203" y="604"/>
                  </a:cubicBezTo>
                  <a:cubicBezTo>
                    <a:pt x="203" y="604"/>
                    <a:pt x="1" y="5502"/>
                    <a:pt x="565" y="7791"/>
                  </a:cubicBezTo>
                  <a:cubicBezTo>
                    <a:pt x="991" y="9527"/>
                    <a:pt x="2237" y="9996"/>
                    <a:pt x="2237" y="9996"/>
                  </a:cubicBezTo>
                  <a:cubicBezTo>
                    <a:pt x="2237" y="9996"/>
                    <a:pt x="3130" y="10340"/>
                    <a:pt x="4203" y="10340"/>
                  </a:cubicBezTo>
                  <a:cubicBezTo>
                    <a:pt x="5075" y="10340"/>
                    <a:pt x="6065" y="10113"/>
                    <a:pt x="6795" y="9293"/>
                  </a:cubicBezTo>
                  <a:cubicBezTo>
                    <a:pt x="7263" y="8760"/>
                    <a:pt x="7987" y="6002"/>
                    <a:pt x="7657" y="1040"/>
                  </a:cubicBezTo>
                  <a:lnTo>
                    <a:pt x="6465" y="540"/>
                  </a:lnTo>
                  <a:lnTo>
                    <a:pt x="6465" y="540"/>
                  </a:lnTo>
                  <a:cubicBezTo>
                    <a:pt x="6465" y="540"/>
                    <a:pt x="6656" y="2968"/>
                    <a:pt x="7263" y="3266"/>
                  </a:cubicBezTo>
                  <a:cubicBezTo>
                    <a:pt x="7263" y="3266"/>
                    <a:pt x="7082" y="7610"/>
                    <a:pt x="6326" y="8132"/>
                  </a:cubicBezTo>
                  <a:cubicBezTo>
                    <a:pt x="6276" y="8167"/>
                    <a:pt x="6236" y="8182"/>
                    <a:pt x="6205" y="8182"/>
                  </a:cubicBezTo>
                  <a:cubicBezTo>
                    <a:pt x="5857" y="8182"/>
                    <a:pt x="6652" y="6162"/>
                    <a:pt x="5552" y="6162"/>
                  </a:cubicBezTo>
                  <a:cubicBezTo>
                    <a:pt x="5544" y="6162"/>
                    <a:pt x="5536" y="6162"/>
                    <a:pt x="5528" y="6162"/>
                  </a:cubicBezTo>
                  <a:cubicBezTo>
                    <a:pt x="4292" y="6194"/>
                    <a:pt x="4260" y="6226"/>
                    <a:pt x="4260" y="6226"/>
                  </a:cubicBezTo>
                  <a:cubicBezTo>
                    <a:pt x="4260" y="6226"/>
                    <a:pt x="3803" y="6151"/>
                    <a:pt x="3310" y="6151"/>
                  </a:cubicBezTo>
                  <a:cubicBezTo>
                    <a:pt x="2722" y="6151"/>
                    <a:pt x="2081" y="6258"/>
                    <a:pt x="2099" y="6727"/>
                  </a:cubicBezTo>
                  <a:cubicBezTo>
                    <a:pt x="2131" y="7600"/>
                    <a:pt x="2365" y="8164"/>
                    <a:pt x="2067" y="8164"/>
                  </a:cubicBezTo>
                  <a:cubicBezTo>
                    <a:pt x="1769" y="8164"/>
                    <a:pt x="672" y="7461"/>
                    <a:pt x="874" y="2904"/>
                  </a:cubicBezTo>
                  <a:cubicBezTo>
                    <a:pt x="874" y="2904"/>
                    <a:pt x="1502" y="2669"/>
                    <a:pt x="1502" y="1072"/>
                  </a:cubicBezTo>
                  <a:cubicBezTo>
                    <a:pt x="1502" y="250"/>
                    <a:pt x="1303" y="1"/>
                    <a:pt x="1061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6429325" y="2180550"/>
              <a:ext cx="253750" cy="190725"/>
            </a:xfrm>
            <a:custGeom>
              <a:rect b="b" l="l" r="r" t="t"/>
              <a:pathLst>
                <a:path extrusionOk="0" h="7629" w="10150">
                  <a:moveTo>
                    <a:pt x="5902" y="1"/>
                  </a:moveTo>
                  <a:cubicBezTo>
                    <a:pt x="5054" y="1"/>
                    <a:pt x="1404" y="946"/>
                    <a:pt x="799" y="2623"/>
                  </a:cubicBezTo>
                  <a:cubicBezTo>
                    <a:pt x="1" y="4849"/>
                    <a:pt x="608" y="6116"/>
                    <a:pt x="863" y="7628"/>
                  </a:cubicBezTo>
                  <a:lnTo>
                    <a:pt x="1992" y="4412"/>
                  </a:lnTo>
                  <a:cubicBezTo>
                    <a:pt x="1992" y="4412"/>
                    <a:pt x="2950" y="5711"/>
                    <a:pt x="4090" y="5711"/>
                  </a:cubicBezTo>
                  <a:cubicBezTo>
                    <a:pt x="4728" y="5711"/>
                    <a:pt x="4090" y="4615"/>
                    <a:pt x="4090" y="4615"/>
                  </a:cubicBezTo>
                  <a:lnTo>
                    <a:pt x="4090" y="4615"/>
                  </a:lnTo>
                  <a:cubicBezTo>
                    <a:pt x="4090" y="4615"/>
                    <a:pt x="4975" y="5978"/>
                    <a:pt x="5900" y="5978"/>
                  </a:cubicBezTo>
                  <a:cubicBezTo>
                    <a:pt x="5911" y="5978"/>
                    <a:pt x="5921" y="5978"/>
                    <a:pt x="5932" y="5978"/>
                  </a:cubicBezTo>
                  <a:cubicBezTo>
                    <a:pt x="6663" y="5952"/>
                    <a:pt x="6320" y="5119"/>
                    <a:pt x="6143" y="4768"/>
                  </a:cubicBezTo>
                  <a:lnTo>
                    <a:pt x="6143" y="4768"/>
                  </a:lnTo>
                  <a:cubicBezTo>
                    <a:pt x="6347" y="5124"/>
                    <a:pt x="6906" y="5980"/>
                    <a:pt x="7569" y="5980"/>
                  </a:cubicBezTo>
                  <a:cubicBezTo>
                    <a:pt x="7587" y="5980"/>
                    <a:pt x="7606" y="5979"/>
                    <a:pt x="7625" y="5978"/>
                  </a:cubicBezTo>
                  <a:cubicBezTo>
                    <a:pt x="8108" y="5942"/>
                    <a:pt x="8090" y="5490"/>
                    <a:pt x="7981" y="5098"/>
                  </a:cubicBezTo>
                  <a:lnTo>
                    <a:pt x="7981" y="5098"/>
                  </a:lnTo>
                  <a:cubicBezTo>
                    <a:pt x="8161" y="5451"/>
                    <a:pt x="8447" y="5835"/>
                    <a:pt x="8842" y="5835"/>
                  </a:cubicBezTo>
                  <a:cubicBezTo>
                    <a:pt x="8889" y="5835"/>
                    <a:pt x="8938" y="5830"/>
                    <a:pt x="8988" y="5818"/>
                  </a:cubicBezTo>
                  <a:cubicBezTo>
                    <a:pt x="9819" y="5616"/>
                    <a:pt x="8786" y="4317"/>
                    <a:pt x="8786" y="4316"/>
                  </a:cubicBezTo>
                  <a:lnTo>
                    <a:pt x="8786" y="4316"/>
                  </a:lnTo>
                  <a:cubicBezTo>
                    <a:pt x="8786" y="4317"/>
                    <a:pt x="9456" y="4946"/>
                    <a:pt x="9765" y="4946"/>
                  </a:cubicBezTo>
                  <a:cubicBezTo>
                    <a:pt x="9773" y="4946"/>
                    <a:pt x="9780" y="4945"/>
                    <a:pt x="9787" y="4945"/>
                  </a:cubicBezTo>
                  <a:cubicBezTo>
                    <a:pt x="10085" y="4913"/>
                    <a:pt x="10085" y="4018"/>
                    <a:pt x="9052" y="3582"/>
                  </a:cubicBezTo>
                  <a:cubicBezTo>
                    <a:pt x="9052" y="3582"/>
                    <a:pt x="10085" y="3550"/>
                    <a:pt x="10117" y="3049"/>
                  </a:cubicBezTo>
                  <a:cubicBezTo>
                    <a:pt x="10150" y="2614"/>
                    <a:pt x="9759" y="2394"/>
                    <a:pt x="8876" y="2394"/>
                  </a:cubicBezTo>
                  <a:cubicBezTo>
                    <a:pt x="8613" y="2394"/>
                    <a:pt x="8307" y="2414"/>
                    <a:pt x="7955" y="2453"/>
                  </a:cubicBezTo>
                  <a:cubicBezTo>
                    <a:pt x="7955" y="2453"/>
                    <a:pt x="9222" y="1921"/>
                    <a:pt x="8956" y="1452"/>
                  </a:cubicBezTo>
                  <a:cubicBezTo>
                    <a:pt x="8887" y="1331"/>
                    <a:pt x="8761" y="1286"/>
                    <a:pt x="8611" y="1286"/>
                  </a:cubicBezTo>
                  <a:cubicBezTo>
                    <a:pt x="8227" y="1286"/>
                    <a:pt x="7692" y="1580"/>
                    <a:pt x="7582" y="1643"/>
                  </a:cubicBezTo>
                  <a:lnTo>
                    <a:pt x="7582" y="1643"/>
                  </a:lnTo>
                  <a:cubicBezTo>
                    <a:pt x="7731" y="1554"/>
                    <a:pt x="8636" y="986"/>
                    <a:pt x="8019" y="526"/>
                  </a:cubicBezTo>
                  <a:cubicBezTo>
                    <a:pt x="7852" y="398"/>
                    <a:pt x="7469" y="311"/>
                    <a:pt x="6967" y="311"/>
                  </a:cubicBezTo>
                  <a:cubicBezTo>
                    <a:pt x="6616" y="311"/>
                    <a:pt x="6208" y="353"/>
                    <a:pt x="5776" y="454"/>
                  </a:cubicBezTo>
                  <a:lnTo>
                    <a:pt x="5776" y="454"/>
                  </a:lnTo>
                  <a:cubicBezTo>
                    <a:pt x="6035" y="249"/>
                    <a:pt x="6165" y="89"/>
                    <a:pt x="6060" y="25"/>
                  </a:cubicBezTo>
                  <a:cubicBezTo>
                    <a:pt x="6034" y="9"/>
                    <a:pt x="5980" y="1"/>
                    <a:pt x="5902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25"/>
          <p:cNvGrpSpPr/>
          <p:nvPr/>
        </p:nvGrpSpPr>
        <p:grpSpPr>
          <a:xfrm>
            <a:off x="6348584" y="2764086"/>
            <a:ext cx="691830" cy="773505"/>
            <a:chOff x="2839875" y="2954850"/>
            <a:chExt cx="524750" cy="586700"/>
          </a:xfrm>
        </p:grpSpPr>
        <p:sp>
          <p:nvSpPr>
            <p:cNvPr id="363" name="Google Shape;363;p25"/>
            <p:cNvSpPr/>
            <p:nvPr/>
          </p:nvSpPr>
          <p:spPr>
            <a:xfrm>
              <a:off x="3122350" y="3040250"/>
              <a:ext cx="241750" cy="408575"/>
            </a:xfrm>
            <a:custGeom>
              <a:rect b="b" l="l" r="r" t="t"/>
              <a:pathLst>
                <a:path extrusionOk="0" h="16343" w="9670">
                  <a:moveTo>
                    <a:pt x="4835" y="0"/>
                  </a:moveTo>
                  <a:lnTo>
                    <a:pt x="0" y="6784"/>
                  </a:lnTo>
                  <a:lnTo>
                    <a:pt x="799" y="13226"/>
                  </a:lnTo>
                  <a:cubicBezTo>
                    <a:pt x="799" y="13226"/>
                    <a:pt x="2606" y="16342"/>
                    <a:pt x="4547" y="16342"/>
                  </a:cubicBezTo>
                  <a:cubicBezTo>
                    <a:pt x="5045" y="16342"/>
                    <a:pt x="5551" y="16137"/>
                    <a:pt x="6038" y="15622"/>
                  </a:cubicBezTo>
                  <a:cubicBezTo>
                    <a:pt x="9669" y="11756"/>
                    <a:pt x="6613" y="10340"/>
                    <a:pt x="6208" y="8647"/>
                  </a:cubicBezTo>
                  <a:cubicBezTo>
                    <a:pt x="5814" y="6965"/>
                    <a:pt x="7795" y="6645"/>
                    <a:pt x="6262" y="4217"/>
                  </a:cubicBezTo>
                  <a:cubicBezTo>
                    <a:pt x="5197" y="2524"/>
                    <a:pt x="4835" y="0"/>
                    <a:pt x="48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3122350" y="3120900"/>
              <a:ext cx="174125" cy="291200"/>
            </a:xfrm>
            <a:custGeom>
              <a:rect b="b" l="l" r="r" t="t"/>
              <a:pathLst>
                <a:path extrusionOk="0" h="11648" w="6965">
                  <a:moveTo>
                    <a:pt x="2545" y="1"/>
                  </a:moveTo>
                  <a:lnTo>
                    <a:pt x="0" y="3142"/>
                  </a:lnTo>
                  <a:lnTo>
                    <a:pt x="799" y="8829"/>
                  </a:lnTo>
                  <a:cubicBezTo>
                    <a:pt x="1278" y="9531"/>
                    <a:pt x="1853" y="10160"/>
                    <a:pt x="2513" y="10703"/>
                  </a:cubicBezTo>
                  <a:cubicBezTo>
                    <a:pt x="2538" y="10675"/>
                    <a:pt x="2566" y="10662"/>
                    <a:pt x="2597" y="10662"/>
                  </a:cubicBezTo>
                  <a:cubicBezTo>
                    <a:pt x="2873" y="10662"/>
                    <a:pt x="3370" y="11647"/>
                    <a:pt x="3683" y="11647"/>
                  </a:cubicBezTo>
                  <a:cubicBezTo>
                    <a:pt x="3698" y="11647"/>
                    <a:pt x="3713" y="11645"/>
                    <a:pt x="3727" y="11640"/>
                  </a:cubicBezTo>
                  <a:cubicBezTo>
                    <a:pt x="4888" y="11235"/>
                    <a:pt x="6964" y="9020"/>
                    <a:pt x="5463" y="7338"/>
                  </a:cubicBezTo>
                  <a:cubicBezTo>
                    <a:pt x="3653" y="5325"/>
                    <a:pt x="5814" y="3025"/>
                    <a:pt x="3663" y="885"/>
                  </a:cubicBezTo>
                  <a:cubicBezTo>
                    <a:pt x="3280" y="597"/>
                    <a:pt x="2907" y="299"/>
                    <a:pt x="2545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2839875" y="3256675"/>
              <a:ext cx="524750" cy="284875"/>
            </a:xfrm>
            <a:custGeom>
              <a:rect b="b" l="l" r="r" t="t"/>
              <a:pathLst>
                <a:path extrusionOk="0" h="11395" w="20990">
                  <a:moveTo>
                    <a:pt x="10319" y="1"/>
                  </a:moveTo>
                  <a:lnTo>
                    <a:pt x="10319" y="107"/>
                  </a:lnTo>
                  <a:lnTo>
                    <a:pt x="8626" y="1"/>
                  </a:lnTo>
                  <a:lnTo>
                    <a:pt x="8626" y="1"/>
                  </a:lnTo>
                  <a:cubicBezTo>
                    <a:pt x="8626" y="1"/>
                    <a:pt x="8935" y="2972"/>
                    <a:pt x="7806" y="3589"/>
                  </a:cubicBezTo>
                  <a:cubicBezTo>
                    <a:pt x="6678" y="4207"/>
                    <a:pt x="1" y="4516"/>
                    <a:pt x="725" y="11395"/>
                  </a:cubicBezTo>
                  <a:lnTo>
                    <a:pt x="20276" y="11395"/>
                  </a:lnTo>
                  <a:cubicBezTo>
                    <a:pt x="20990" y="4516"/>
                    <a:pt x="14323" y="4207"/>
                    <a:pt x="13195" y="3589"/>
                  </a:cubicBezTo>
                  <a:cubicBezTo>
                    <a:pt x="12066" y="2972"/>
                    <a:pt x="12375" y="1"/>
                    <a:pt x="12375" y="1"/>
                  </a:cubicBezTo>
                  <a:lnTo>
                    <a:pt x="12375" y="1"/>
                  </a:lnTo>
                  <a:lnTo>
                    <a:pt x="10682" y="107"/>
                  </a:lnTo>
                  <a:lnTo>
                    <a:pt x="10682" y="1"/>
                  </a:lnTo>
                  <a:lnTo>
                    <a:pt x="10500" y="54"/>
                  </a:lnTo>
                  <a:lnTo>
                    <a:pt x="10319" y="1"/>
                  </a:ln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3049675" y="3256675"/>
              <a:ext cx="101175" cy="70575"/>
            </a:xfrm>
            <a:custGeom>
              <a:rect b="b" l="l" r="r" t="t"/>
              <a:pathLst>
                <a:path extrusionOk="0" h="2823" w="4047">
                  <a:moveTo>
                    <a:pt x="1927" y="1"/>
                  </a:moveTo>
                  <a:lnTo>
                    <a:pt x="1927" y="107"/>
                  </a:lnTo>
                  <a:lnTo>
                    <a:pt x="234" y="1"/>
                  </a:lnTo>
                  <a:lnTo>
                    <a:pt x="234" y="1"/>
                  </a:lnTo>
                  <a:cubicBezTo>
                    <a:pt x="234" y="1"/>
                    <a:pt x="415" y="1726"/>
                    <a:pt x="0" y="2823"/>
                  </a:cubicBezTo>
                  <a:cubicBezTo>
                    <a:pt x="1352" y="2620"/>
                    <a:pt x="2694" y="2418"/>
                    <a:pt x="4047" y="2205"/>
                  </a:cubicBezTo>
                  <a:cubicBezTo>
                    <a:pt x="3929" y="1470"/>
                    <a:pt x="3908" y="735"/>
                    <a:pt x="3983" y="1"/>
                  </a:cubicBezTo>
                  <a:lnTo>
                    <a:pt x="3983" y="1"/>
                  </a:lnTo>
                  <a:lnTo>
                    <a:pt x="2290" y="107"/>
                  </a:lnTo>
                  <a:lnTo>
                    <a:pt x="2290" y="1"/>
                  </a:lnTo>
                  <a:lnTo>
                    <a:pt x="2108" y="54"/>
                  </a:lnTo>
                  <a:lnTo>
                    <a:pt x="1927" y="1"/>
                  </a:ln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3158550" y="3354125"/>
              <a:ext cx="53800" cy="119800"/>
            </a:xfrm>
            <a:custGeom>
              <a:rect b="b" l="l" r="r" t="t"/>
              <a:pathLst>
                <a:path extrusionOk="0" h="4792" w="2152">
                  <a:moveTo>
                    <a:pt x="1363" y="0"/>
                  </a:moveTo>
                  <a:cubicBezTo>
                    <a:pt x="1257" y="1235"/>
                    <a:pt x="1119" y="2503"/>
                    <a:pt x="650" y="3621"/>
                  </a:cubicBezTo>
                  <a:cubicBezTo>
                    <a:pt x="469" y="4036"/>
                    <a:pt x="256" y="4430"/>
                    <a:pt x="0" y="4792"/>
                  </a:cubicBezTo>
                  <a:lnTo>
                    <a:pt x="2024" y="4792"/>
                  </a:lnTo>
                  <a:cubicBezTo>
                    <a:pt x="1736" y="3280"/>
                    <a:pt x="1779" y="1715"/>
                    <a:pt x="2151" y="213"/>
                  </a:cubicBezTo>
                  <a:cubicBezTo>
                    <a:pt x="1875" y="128"/>
                    <a:pt x="1608" y="53"/>
                    <a:pt x="136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2847875" y="3375675"/>
              <a:ext cx="511150" cy="165875"/>
            </a:xfrm>
            <a:custGeom>
              <a:rect b="b" l="l" r="r" t="t"/>
              <a:pathLst>
                <a:path extrusionOk="0" h="6635" w="20446">
                  <a:moveTo>
                    <a:pt x="3940" y="1"/>
                  </a:moveTo>
                  <a:cubicBezTo>
                    <a:pt x="1960" y="927"/>
                    <a:pt x="0" y="2727"/>
                    <a:pt x="405" y="6635"/>
                  </a:cubicBezTo>
                  <a:lnTo>
                    <a:pt x="20041" y="6635"/>
                  </a:lnTo>
                  <a:cubicBezTo>
                    <a:pt x="20446" y="2727"/>
                    <a:pt x="18497" y="938"/>
                    <a:pt x="16506" y="1"/>
                  </a:cubicBezTo>
                  <a:cubicBezTo>
                    <a:pt x="15388" y="1523"/>
                    <a:pt x="12992" y="2578"/>
                    <a:pt x="10223" y="2578"/>
                  </a:cubicBezTo>
                  <a:cubicBezTo>
                    <a:pt x="7454" y="2578"/>
                    <a:pt x="5058" y="1523"/>
                    <a:pt x="39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2875300" y="3375675"/>
              <a:ext cx="447800" cy="120350"/>
            </a:xfrm>
            <a:custGeom>
              <a:rect b="b" l="l" r="r" t="t"/>
              <a:pathLst>
                <a:path extrusionOk="0" h="4814" w="17912">
                  <a:moveTo>
                    <a:pt x="2843" y="1"/>
                  </a:moveTo>
                  <a:cubicBezTo>
                    <a:pt x="1757" y="512"/>
                    <a:pt x="682" y="1278"/>
                    <a:pt x="0" y="2503"/>
                  </a:cubicBezTo>
                  <a:cubicBezTo>
                    <a:pt x="1981" y="3909"/>
                    <a:pt x="5101" y="4814"/>
                    <a:pt x="8615" y="4814"/>
                  </a:cubicBezTo>
                  <a:cubicBezTo>
                    <a:pt x="12566" y="4814"/>
                    <a:pt x="16016" y="3674"/>
                    <a:pt x="17911" y="1971"/>
                  </a:cubicBezTo>
                  <a:cubicBezTo>
                    <a:pt x="17240" y="1044"/>
                    <a:pt x="16325" y="427"/>
                    <a:pt x="15409" y="1"/>
                  </a:cubicBezTo>
                  <a:cubicBezTo>
                    <a:pt x="14291" y="1523"/>
                    <a:pt x="11895" y="2578"/>
                    <a:pt x="9126" y="2578"/>
                  </a:cubicBezTo>
                  <a:cubicBezTo>
                    <a:pt x="6357" y="2578"/>
                    <a:pt x="3961" y="1523"/>
                    <a:pt x="2843" y="1"/>
                  </a:cubicBezTo>
                  <a:close/>
                </a:path>
              </a:pathLst>
            </a:custGeom>
            <a:solidFill>
              <a:srgbClr val="356F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2967400" y="3127425"/>
              <a:ext cx="60725" cy="69375"/>
            </a:xfrm>
            <a:custGeom>
              <a:rect b="b" l="l" r="r" t="t"/>
              <a:pathLst>
                <a:path extrusionOk="0" h="2775" w="2429">
                  <a:moveTo>
                    <a:pt x="1161" y="1"/>
                  </a:moveTo>
                  <a:cubicBezTo>
                    <a:pt x="1023" y="1"/>
                    <a:pt x="920" y="31"/>
                    <a:pt x="895" y="38"/>
                  </a:cubicBezTo>
                  <a:cubicBezTo>
                    <a:pt x="820" y="70"/>
                    <a:pt x="1" y="176"/>
                    <a:pt x="139" y="1252"/>
                  </a:cubicBezTo>
                  <a:cubicBezTo>
                    <a:pt x="271" y="2191"/>
                    <a:pt x="775" y="2774"/>
                    <a:pt x="1294" y="2774"/>
                  </a:cubicBezTo>
                  <a:cubicBezTo>
                    <a:pt x="1363" y="2774"/>
                    <a:pt x="1433" y="2764"/>
                    <a:pt x="1502" y="2743"/>
                  </a:cubicBezTo>
                  <a:cubicBezTo>
                    <a:pt x="2109" y="2658"/>
                    <a:pt x="2428" y="1859"/>
                    <a:pt x="2088" y="815"/>
                  </a:cubicBezTo>
                  <a:cubicBezTo>
                    <a:pt x="1867" y="125"/>
                    <a:pt x="1441" y="1"/>
                    <a:pt x="1161" y="1"/>
                  </a:cubicBezTo>
                  <a:close/>
                </a:path>
              </a:pathLst>
            </a:custGeom>
            <a:solidFill>
              <a:srgbClr val="D28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3177450" y="3127425"/>
              <a:ext cx="60450" cy="69300"/>
            </a:xfrm>
            <a:custGeom>
              <a:rect b="b" l="l" r="r" t="t"/>
              <a:pathLst>
                <a:path extrusionOk="0" h="2772" w="2418">
                  <a:moveTo>
                    <a:pt x="1260" y="1"/>
                  </a:moveTo>
                  <a:cubicBezTo>
                    <a:pt x="977" y="1"/>
                    <a:pt x="551" y="125"/>
                    <a:pt x="331" y="815"/>
                  </a:cubicBezTo>
                  <a:cubicBezTo>
                    <a:pt x="0" y="1859"/>
                    <a:pt x="309" y="2658"/>
                    <a:pt x="927" y="2743"/>
                  </a:cubicBezTo>
                  <a:cubicBezTo>
                    <a:pt x="993" y="2762"/>
                    <a:pt x="1061" y="2772"/>
                    <a:pt x="1127" y="2772"/>
                  </a:cubicBezTo>
                  <a:cubicBezTo>
                    <a:pt x="1649" y="2772"/>
                    <a:pt x="2157" y="2196"/>
                    <a:pt x="2279" y="1252"/>
                  </a:cubicBezTo>
                  <a:cubicBezTo>
                    <a:pt x="2418" y="176"/>
                    <a:pt x="1608" y="70"/>
                    <a:pt x="1534" y="38"/>
                  </a:cubicBezTo>
                  <a:cubicBezTo>
                    <a:pt x="1506" y="31"/>
                    <a:pt x="1400" y="1"/>
                    <a:pt x="1260" y="1"/>
                  </a:cubicBez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2989500" y="3002400"/>
              <a:ext cx="228975" cy="290400"/>
            </a:xfrm>
            <a:custGeom>
              <a:rect b="b" l="l" r="r" t="t"/>
              <a:pathLst>
                <a:path extrusionOk="0" h="11616" w="9159">
                  <a:moveTo>
                    <a:pt x="4287" y="0"/>
                  </a:moveTo>
                  <a:cubicBezTo>
                    <a:pt x="3369" y="0"/>
                    <a:pt x="755" y="342"/>
                    <a:pt x="405" y="4251"/>
                  </a:cubicBezTo>
                  <a:cubicBezTo>
                    <a:pt x="0" y="8681"/>
                    <a:pt x="1911" y="11615"/>
                    <a:pt x="4383" y="11615"/>
                  </a:cubicBezTo>
                  <a:cubicBezTo>
                    <a:pt x="4448" y="11615"/>
                    <a:pt x="4513" y="11613"/>
                    <a:pt x="4579" y="11609"/>
                  </a:cubicBezTo>
                  <a:cubicBezTo>
                    <a:pt x="4645" y="11613"/>
                    <a:pt x="4711" y="11615"/>
                    <a:pt x="4776" y="11615"/>
                  </a:cubicBezTo>
                  <a:cubicBezTo>
                    <a:pt x="7248" y="11615"/>
                    <a:pt x="9158" y="8681"/>
                    <a:pt x="8754" y="4251"/>
                  </a:cubicBezTo>
                  <a:cubicBezTo>
                    <a:pt x="8395" y="342"/>
                    <a:pt x="5780" y="0"/>
                    <a:pt x="4868" y="0"/>
                  </a:cubicBezTo>
                  <a:cubicBezTo>
                    <a:pt x="4724" y="0"/>
                    <a:pt x="4623" y="9"/>
                    <a:pt x="4579" y="13"/>
                  </a:cubicBezTo>
                  <a:cubicBezTo>
                    <a:pt x="4534" y="9"/>
                    <a:pt x="4432" y="0"/>
                    <a:pt x="4287" y="0"/>
                  </a:cubicBez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3041950" y="2954850"/>
              <a:ext cx="221250" cy="220650"/>
            </a:xfrm>
            <a:custGeom>
              <a:rect b="b" l="l" r="r" t="t"/>
              <a:pathLst>
                <a:path extrusionOk="0" h="8826" w="8850">
                  <a:moveTo>
                    <a:pt x="3444" y="1"/>
                  </a:moveTo>
                  <a:cubicBezTo>
                    <a:pt x="1842" y="1"/>
                    <a:pt x="313" y="756"/>
                    <a:pt x="0" y="2501"/>
                  </a:cubicBezTo>
                  <a:cubicBezTo>
                    <a:pt x="0" y="2501"/>
                    <a:pt x="426" y="5940"/>
                    <a:pt x="3844" y="6600"/>
                  </a:cubicBezTo>
                  <a:lnTo>
                    <a:pt x="3432" y="5584"/>
                  </a:lnTo>
                  <a:lnTo>
                    <a:pt x="3432" y="5584"/>
                  </a:lnTo>
                  <a:cubicBezTo>
                    <a:pt x="3870" y="6229"/>
                    <a:pt x="4737" y="6924"/>
                    <a:pt x="6433" y="6924"/>
                  </a:cubicBezTo>
                  <a:cubicBezTo>
                    <a:pt x="6512" y="6924"/>
                    <a:pt x="6594" y="6923"/>
                    <a:pt x="6677" y="6920"/>
                  </a:cubicBezTo>
                  <a:cubicBezTo>
                    <a:pt x="6677" y="6920"/>
                    <a:pt x="7923" y="7495"/>
                    <a:pt x="7476" y="8826"/>
                  </a:cubicBezTo>
                  <a:cubicBezTo>
                    <a:pt x="8221" y="8123"/>
                    <a:pt x="8519" y="7058"/>
                    <a:pt x="8232" y="6068"/>
                  </a:cubicBezTo>
                  <a:cubicBezTo>
                    <a:pt x="7763" y="4343"/>
                    <a:pt x="8849" y="4236"/>
                    <a:pt x="7124" y="1681"/>
                  </a:cubicBezTo>
                  <a:cubicBezTo>
                    <a:pt x="6401" y="619"/>
                    <a:pt x="4893" y="1"/>
                    <a:pt x="34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2852925" y="2985650"/>
              <a:ext cx="228450" cy="452975"/>
            </a:xfrm>
            <a:custGeom>
              <a:rect b="b" l="l" r="r" t="t"/>
              <a:pathLst>
                <a:path extrusionOk="0" h="18119" w="9138">
                  <a:moveTo>
                    <a:pt x="7040" y="0"/>
                  </a:moveTo>
                  <a:cubicBezTo>
                    <a:pt x="6584" y="0"/>
                    <a:pt x="6083" y="173"/>
                    <a:pt x="5634" y="715"/>
                  </a:cubicBezTo>
                  <a:cubicBezTo>
                    <a:pt x="4388" y="2227"/>
                    <a:pt x="4697" y="4580"/>
                    <a:pt x="3547" y="6039"/>
                  </a:cubicBezTo>
                  <a:cubicBezTo>
                    <a:pt x="2397" y="7509"/>
                    <a:pt x="2567" y="8797"/>
                    <a:pt x="3994" y="10171"/>
                  </a:cubicBezTo>
                  <a:cubicBezTo>
                    <a:pt x="5410" y="11544"/>
                    <a:pt x="1" y="12833"/>
                    <a:pt x="1726" y="16251"/>
                  </a:cubicBezTo>
                  <a:cubicBezTo>
                    <a:pt x="2401" y="17581"/>
                    <a:pt x="3465" y="18118"/>
                    <a:pt x="4532" y="18118"/>
                  </a:cubicBezTo>
                  <a:cubicBezTo>
                    <a:pt x="6205" y="18118"/>
                    <a:pt x="7884" y="16796"/>
                    <a:pt x="8072" y="15144"/>
                  </a:cubicBezTo>
                  <a:cubicBezTo>
                    <a:pt x="8381" y="12439"/>
                    <a:pt x="8211" y="11853"/>
                    <a:pt x="8211" y="11853"/>
                  </a:cubicBezTo>
                  <a:cubicBezTo>
                    <a:pt x="8211" y="11853"/>
                    <a:pt x="6390" y="10437"/>
                    <a:pt x="6081" y="8169"/>
                  </a:cubicBezTo>
                  <a:cubicBezTo>
                    <a:pt x="5762" y="5911"/>
                    <a:pt x="6294" y="4804"/>
                    <a:pt x="7274" y="4005"/>
                  </a:cubicBezTo>
                  <a:cubicBezTo>
                    <a:pt x="8253" y="3207"/>
                    <a:pt x="9137" y="2493"/>
                    <a:pt x="8520" y="544"/>
                  </a:cubicBezTo>
                  <a:cubicBezTo>
                    <a:pt x="8520" y="544"/>
                    <a:pt x="7849" y="0"/>
                    <a:pt x="7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2878475" y="3309650"/>
              <a:ext cx="176800" cy="128975"/>
            </a:xfrm>
            <a:custGeom>
              <a:rect b="b" l="l" r="r" t="t"/>
              <a:pathLst>
                <a:path extrusionOk="0" h="5159" w="7072">
                  <a:moveTo>
                    <a:pt x="1215" y="1"/>
                  </a:moveTo>
                  <a:lnTo>
                    <a:pt x="1215" y="1"/>
                  </a:lnTo>
                  <a:cubicBezTo>
                    <a:pt x="491" y="842"/>
                    <a:pt x="1" y="1886"/>
                    <a:pt x="704" y="3291"/>
                  </a:cubicBezTo>
                  <a:cubicBezTo>
                    <a:pt x="1379" y="4621"/>
                    <a:pt x="2443" y="5158"/>
                    <a:pt x="3510" y="5158"/>
                  </a:cubicBezTo>
                  <a:cubicBezTo>
                    <a:pt x="5183" y="5158"/>
                    <a:pt x="6862" y="3836"/>
                    <a:pt x="7050" y="2184"/>
                  </a:cubicBezTo>
                  <a:lnTo>
                    <a:pt x="7072" y="2003"/>
                  </a:lnTo>
                  <a:lnTo>
                    <a:pt x="7072" y="2003"/>
                  </a:lnTo>
                  <a:cubicBezTo>
                    <a:pt x="6313" y="2607"/>
                    <a:pt x="5091" y="3241"/>
                    <a:pt x="3924" y="3241"/>
                  </a:cubicBezTo>
                  <a:cubicBezTo>
                    <a:pt x="2993" y="3241"/>
                    <a:pt x="2098" y="2837"/>
                    <a:pt x="1502" y="1694"/>
                  </a:cubicBezTo>
                  <a:cubicBezTo>
                    <a:pt x="1140" y="991"/>
                    <a:pt x="1087" y="448"/>
                    <a:pt x="1215" y="1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3112750" y="3165100"/>
              <a:ext cx="15200" cy="46875"/>
            </a:xfrm>
            <a:custGeom>
              <a:rect b="b" l="l" r="r" t="t"/>
              <a:pathLst>
                <a:path extrusionOk="0" h="1875" w="608">
                  <a:moveTo>
                    <a:pt x="246" y="1"/>
                  </a:moveTo>
                  <a:cubicBezTo>
                    <a:pt x="224" y="235"/>
                    <a:pt x="235" y="458"/>
                    <a:pt x="278" y="693"/>
                  </a:cubicBezTo>
                  <a:cubicBezTo>
                    <a:pt x="299" y="810"/>
                    <a:pt x="320" y="916"/>
                    <a:pt x="342" y="1023"/>
                  </a:cubicBezTo>
                  <a:cubicBezTo>
                    <a:pt x="361" y="1127"/>
                    <a:pt x="388" y="1223"/>
                    <a:pt x="424" y="1318"/>
                  </a:cubicBezTo>
                  <a:lnTo>
                    <a:pt x="424" y="1318"/>
                  </a:lnTo>
                  <a:cubicBezTo>
                    <a:pt x="353" y="1401"/>
                    <a:pt x="289" y="1483"/>
                    <a:pt x="224" y="1566"/>
                  </a:cubicBezTo>
                  <a:cubicBezTo>
                    <a:pt x="139" y="1672"/>
                    <a:pt x="65" y="1768"/>
                    <a:pt x="1" y="1875"/>
                  </a:cubicBezTo>
                  <a:cubicBezTo>
                    <a:pt x="107" y="1811"/>
                    <a:pt x="203" y="1726"/>
                    <a:pt x="299" y="1651"/>
                  </a:cubicBezTo>
                  <a:cubicBezTo>
                    <a:pt x="405" y="1566"/>
                    <a:pt x="491" y="1481"/>
                    <a:pt x="586" y="1406"/>
                  </a:cubicBezTo>
                  <a:lnTo>
                    <a:pt x="608" y="1374"/>
                  </a:lnTo>
                  <a:lnTo>
                    <a:pt x="608" y="1321"/>
                  </a:lnTo>
                  <a:cubicBezTo>
                    <a:pt x="597" y="1204"/>
                    <a:pt x="576" y="1097"/>
                    <a:pt x="555" y="980"/>
                  </a:cubicBezTo>
                  <a:cubicBezTo>
                    <a:pt x="533" y="874"/>
                    <a:pt x="512" y="757"/>
                    <a:pt x="480" y="650"/>
                  </a:cubicBezTo>
                  <a:cubicBezTo>
                    <a:pt x="427" y="426"/>
                    <a:pt x="342" y="203"/>
                    <a:pt x="246" y="1"/>
                  </a:cubicBezTo>
                  <a:close/>
                </a:path>
              </a:pathLst>
            </a:custGeom>
            <a:solidFill>
              <a:srgbClr val="E189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3066425" y="3232450"/>
              <a:ext cx="81225" cy="14650"/>
            </a:xfrm>
            <a:custGeom>
              <a:rect b="b" l="l" r="r" t="t"/>
              <a:pathLst>
                <a:path extrusionOk="0" h="586" w="3249">
                  <a:moveTo>
                    <a:pt x="3249" y="1"/>
                  </a:moveTo>
                  <a:lnTo>
                    <a:pt x="1" y="43"/>
                  </a:lnTo>
                  <a:cubicBezTo>
                    <a:pt x="525" y="396"/>
                    <a:pt x="1137" y="585"/>
                    <a:pt x="1719" y="585"/>
                  </a:cubicBezTo>
                  <a:cubicBezTo>
                    <a:pt x="2297" y="585"/>
                    <a:pt x="2846" y="399"/>
                    <a:pt x="3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3131125" y="3106975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14" y="0"/>
                  </a:moveTo>
                  <a:cubicBezTo>
                    <a:pt x="922" y="0"/>
                    <a:pt x="834" y="12"/>
                    <a:pt x="746" y="36"/>
                  </a:cubicBezTo>
                  <a:cubicBezTo>
                    <a:pt x="682" y="57"/>
                    <a:pt x="629" y="79"/>
                    <a:pt x="576" y="100"/>
                  </a:cubicBezTo>
                  <a:cubicBezTo>
                    <a:pt x="522" y="121"/>
                    <a:pt x="469" y="153"/>
                    <a:pt x="416" y="185"/>
                  </a:cubicBezTo>
                  <a:cubicBezTo>
                    <a:pt x="320" y="249"/>
                    <a:pt x="235" y="324"/>
                    <a:pt x="171" y="419"/>
                  </a:cubicBezTo>
                  <a:cubicBezTo>
                    <a:pt x="96" y="505"/>
                    <a:pt x="43" y="600"/>
                    <a:pt x="1" y="707"/>
                  </a:cubicBezTo>
                  <a:cubicBezTo>
                    <a:pt x="107" y="654"/>
                    <a:pt x="192" y="600"/>
                    <a:pt x="277" y="558"/>
                  </a:cubicBezTo>
                  <a:cubicBezTo>
                    <a:pt x="363" y="505"/>
                    <a:pt x="458" y="473"/>
                    <a:pt x="544" y="441"/>
                  </a:cubicBezTo>
                  <a:cubicBezTo>
                    <a:pt x="678" y="390"/>
                    <a:pt x="820" y="360"/>
                    <a:pt x="963" y="360"/>
                  </a:cubicBezTo>
                  <a:cubicBezTo>
                    <a:pt x="1001" y="360"/>
                    <a:pt x="1038" y="362"/>
                    <a:pt x="1076" y="366"/>
                  </a:cubicBezTo>
                  <a:cubicBezTo>
                    <a:pt x="1257" y="387"/>
                    <a:pt x="1438" y="430"/>
                    <a:pt x="1609" y="515"/>
                  </a:cubicBezTo>
                  <a:cubicBezTo>
                    <a:pt x="1790" y="590"/>
                    <a:pt x="1981" y="686"/>
                    <a:pt x="2152" y="792"/>
                  </a:cubicBezTo>
                  <a:cubicBezTo>
                    <a:pt x="2066" y="590"/>
                    <a:pt x="1928" y="409"/>
                    <a:pt x="1747" y="270"/>
                  </a:cubicBezTo>
                  <a:cubicBezTo>
                    <a:pt x="1566" y="121"/>
                    <a:pt x="1342" y="36"/>
                    <a:pt x="1108" y="4"/>
                  </a:cubicBezTo>
                  <a:cubicBezTo>
                    <a:pt x="1076" y="1"/>
                    <a:pt x="1045" y="0"/>
                    <a:pt x="1014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3024100" y="3106975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10" y="0"/>
                  </a:moveTo>
                  <a:cubicBezTo>
                    <a:pt x="921" y="0"/>
                    <a:pt x="831" y="12"/>
                    <a:pt x="736" y="36"/>
                  </a:cubicBezTo>
                  <a:cubicBezTo>
                    <a:pt x="682" y="57"/>
                    <a:pt x="629" y="79"/>
                    <a:pt x="565" y="100"/>
                  </a:cubicBezTo>
                  <a:cubicBezTo>
                    <a:pt x="512" y="121"/>
                    <a:pt x="469" y="153"/>
                    <a:pt x="416" y="185"/>
                  </a:cubicBezTo>
                  <a:cubicBezTo>
                    <a:pt x="320" y="249"/>
                    <a:pt x="235" y="324"/>
                    <a:pt x="160" y="419"/>
                  </a:cubicBezTo>
                  <a:cubicBezTo>
                    <a:pt x="97" y="505"/>
                    <a:pt x="43" y="600"/>
                    <a:pt x="1" y="707"/>
                  </a:cubicBezTo>
                  <a:cubicBezTo>
                    <a:pt x="97" y="654"/>
                    <a:pt x="182" y="600"/>
                    <a:pt x="278" y="558"/>
                  </a:cubicBezTo>
                  <a:cubicBezTo>
                    <a:pt x="363" y="505"/>
                    <a:pt x="448" y="473"/>
                    <a:pt x="544" y="441"/>
                  </a:cubicBezTo>
                  <a:cubicBezTo>
                    <a:pt x="679" y="390"/>
                    <a:pt x="820" y="360"/>
                    <a:pt x="958" y="360"/>
                  </a:cubicBezTo>
                  <a:cubicBezTo>
                    <a:pt x="994" y="360"/>
                    <a:pt x="1030" y="362"/>
                    <a:pt x="1066" y="366"/>
                  </a:cubicBezTo>
                  <a:cubicBezTo>
                    <a:pt x="1257" y="387"/>
                    <a:pt x="1428" y="430"/>
                    <a:pt x="1598" y="515"/>
                  </a:cubicBezTo>
                  <a:cubicBezTo>
                    <a:pt x="1790" y="590"/>
                    <a:pt x="1971" y="686"/>
                    <a:pt x="2152" y="792"/>
                  </a:cubicBezTo>
                  <a:cubicBezTo>
                    <a:pt x="2067" y="590"/>
                    <a:pt x="1928" y="409"/>
                    <a:pt x="1747" y="270"/>
                  </a:cubicBezTo>
                  <a:cubicBezTo>
                    <a:pt x="1566" y="121"/>
                    <a:pt x="1342" y="36"/>
                    <a:pt x="1098" y="4"/>
                  </a:cubicBezTo>
                  <a:cubicBezTo>
                    <a:pt x="1068" y="1"/>
                    <a:pt x="1039" y="0"/>
                    <a:pt x="1010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3039025" y="3145400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703" y="1"/>
                  </a:moveTo>
                  <a:cubicBezTo>
                    <a:pt x="586" y="1"/>
                    <a:pt x="479" y="22"/>
                    <a:pt x="373" y="64"/>
                  </a:cubicBezTo>
                  <a:cubicBezTo>
                    <a:pt x="277" y="118"/>
                    <a:pt x="192" y="192"/>
                    <a:pt x="128" y="288"/>
                  </a:cubicBezTo>
                  <a:cubicBezTo>
                    <a:pt x="21" y="469"/>
                    <a:pt x="0" y="693"/>
                    <a:pt x="43" y="895"/>
                  </a:cubicBezTo>
                  <a:cubicBezTo>
                    <a:pt x="64" y="703"/>
                    <a:pt x="128" y="522"/>
                    <a:pt x="234" y="363"/>
                  </a:cubicBezTo>
                  <a:cubicBezTo>
                    <a:pt x="288" y="288"/>
                    <a:pt x="351" y="235"/>
                    <a:pt x="437" y="203"/>
                  </a:cubicBezTo>
                  <a:cubicBezTo>
                    <a:pt x="522" y="171"/>
                    <a:pt x="607" y="160"/>
                    <a:pt x="703" y="160"/>
                  </a:cubicBezTo>
                  <a:cubicBezTo>
                    <a:pt x="884" y="160"/>
                    <a:pt x="1054" y="245"/>
                    <a:pt x="1171" y="384"/>
                  </a:cubicBezTo>
                  <a:cubicBezTo>
                    <a:pt x="1289" y="533"/>
                    <a:pt x="1374" y="703"/>
                    <a:pt x="1416" y="895"/>
                  </a:cubicBezTo>
                  <a:cubicBezTo>
                    <a:pt x="1427" y="682"/>
                    <a:pt x="1374" y="480"/>
                    <a:pt x="1257" y="299"/>
                  </a:cubicBezTo>
                  <a:cubicBezTo>
                    <a:pt x="1129" y="118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3135125" y="3144000"/>
              <a:ext cx="35950" cy="22200"/>
            </a:xfrm>
            <a:custGeom>
              <a:rect b="b" l="l" r="r" t="t"/>
              <a:pathLst>
                <a:path extrusionOk="0" h="888" w="1438">
                  <a:moveTo>
                    <a:pt x="648" y="1"/>
                  </a:moveTo>
                  <a:cubicBezTo>
                    <a:pt x="557" y="1"/>
                    <a:pt x="463" y="21"/>
                    <a:pt x="384" y="57"/>
                  </a:cubicBezTo>
                  <a:cubicBezTo>
                    <a:pt x="277" y="110"/>
                    <a:pt x="192" y="184"/>
                    <a:pt x="139" y="280"/>
                  </a:cubicBezTo>
                  <a:cubicBezTo>
                    <a:pt x="32" y="461"/>
                    <a:pt x="0" y="685"/>
                    <a:pt x="54" y="887"/>
                  </a:cubicBezTo>
                  <a:cubicBezTo>
                    <a:pt x="64" y="695"/>
                    <a:pt x="128" y="514"/>
                    <a:pt x="235" y="355"/>
                  </a:cubicBezTo>
                  <a:cubicBezTo>
                    <a:pt x="288" y="280"/>
                    <a:pt x="362" y="227"/>
                    <a:pt x="437" y="195"/>
                  </a:cubicBezTo>
                  <a:cubicBezTo>
                    <a:pt x="501" y="171"/>
                    <a:pt x="571" y="159"/>
                    <a:pt x="638" y="159"/>
                  </a:cubicBezTo>
                  <a:cubicBezTo>
                    <a:pt x="660" y="159"/>
                    <a:pt x="682" y="160"/>
                    <a:pt x="703" y="163"/>
                  </a:cubicBezTo>
                  <a:cubicBezTo>
                    <a:pt x="884" y="163"/>
                    <a:pt x="1055" y="238"/>
                    <a:pt x="1172" y="376"/>
                  </a:cubicBezTo>
                  <a:cubicBezTo>
                    <a:pt x="1289" y="525"/>
                    <a:pt x="1374" y="706"/>
                    <a:pt x="1427" y="887"/>
                  </a:cubicBezTo>
                  <a:cubicBezTo>
                    <a:pt x="1438" y="674"/>
                    <a:pt x="1385" y="472"/>
                    <a:pt x="1267" y="301"/>
                  </a:cubicBezTo>
                  <a:cubicBezTo>
                    <a:pt x="1140" y="110"/>
                    <a:pt x="927" y="3"/>
                    <a:pt x="703" y="3"/>
                  </a:cubicBezTo>
                  <a:cubicBezTo>
                    <a:pt x="685" y="1"/>
                    <a:pt x="666" y="1"/>
                    <a:pt x="648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25"/>
          <p:cNvGrpSpPr/>
          <p:nvPr/>
        </p:nvGrpSpPr>
        <p:grpSpPr>
          <a:xfrm>
            <a:off x="5272592" y="2752484"/>
            <a:ext cx="689574" cy="786407"/>
            <a:chOff x="719250" y="5283463"/>
            <a:chExt cx="524750" cy="593425"/>
          </a:xfrm>
        </p:grpSpPr>
        <p:sp>
          <p:nvSpPr>
            <p:cNvPr id="383" name="Google Shape;383;p25"/>
            <p:cNvSpPr/>
            <p:nvPr/>
          </p:nvSpPr>
          <p:spPr>
            <a:xfrm>
              <a:off x="719250" y="5592013"/>
              <a:ext cx="524750" cy="284875"/>
            </a:xfrm>
            <a:custGeom>
              <a:rect b="b" l="l" r="r" t="t"/>
              <a:pathLst>
                <a:path extrusionOk="0" h="11395" w="20990">
                  <a:moveTo>
                    <a:pt x="10319" y="1"/>
                  </a:moveTo>
                  <a:lnTo>
                    <a:pt x="10319" y="107"/>
                  </a:lnTo>
                  <a:lnTo>
                    <a:pt x="8626" y="1"/>
                  </a:lnTo>
                  <a:lnTo>
                    <a:pt x="8626" y="1"/>
                  </a:lnTo>
                  <a:cubicBezTo>
                    <a:pt x="8626" y="1"/>
                    <a:pt x="8935" y="2972"/>
                    <a:pt x="7806" y="3589"/>
                  </a:cubicBezTo>
                  <a:cubicBezTo>
                    <a:pt x="6677" y="4207"/>
                    <a:pt x="0" y="4516"/>
                    <a:pt x="725" y="11395"/>
                  </a:cubicBezTo>
                  <a:lnTo>
                    <a:pt x="20276" y="11395"/>
                  </a:lnTo>
                  <a:cubicBezTo>
                    <a:pt x="20989" y="4516"/>
                    <a:pt x="14323" y="4207"/>
                    <a:pt x="13194" y="3589"/>
                  </a:cubicBezTo>
                  <a:cubicBezTo>
                    <a:pt x="12066" y="2972"/>
                    <a:pt x="12374" y="1"/>
                    <a:pt x="12374" y="1"/>
                  </a:cubicBezTo>
                  <a:lnTo>
                    <a:pt x="12374" y="1"/>
                  </a:lnTo>
                  <a:lnTo>
                    <a:pt x="10681" y="107"/>
                  </a:lnTo>
                  <a:lnTo>
                    <a:pt x="10681" y="1"/>
                  </a:lnTo>
                  <a:lnTo>
                    <a:pt x="10500" y="54"/>
                  </a:lnTo>
                  <a:lnTo>
                    <a:pt x="10319" y="1"/>
                  </a:ln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929025" y="5592013"/>
              <a:ext cx="101200" cy="70575"/>
            </a:xfrm>
            <a:custGeom>
              <a:rect b="b" l="l" r="r" t="t"/>
              <a:pathLst>
                <a:path extrusionOk="0" h="2823" w="4048">
                  <a:moveTo>
                    <a:pt x="1928" y="1"/>
                  </a:moveTo>
                  <a:lnTo>
                    <a:pt x="1928" y="107"/>
                  </a:lnTo>
                  <a:lnTo>
                    <a:pt x="235" y="1"/>
                  </a:lnTo>
                  <a:lnTo>
                    <a:pt x="235" y="1"/>
                  </a:lnTo>
                  <a:cubicBezTo>
                    <a:pt x="235" y="1"/>
                    <a:pt x="416" y="1726"/>
                    <a:pt x="1" y="2823"/>
                  </a:cubicBezTo>
                  <a:cubicBezTo>
                    <a:pt x="1353" y="2620"/>
                    <a:pt x="2695" y="2418"/>
                    <a:pt x="4047" y="2205"/>
                  </a:cubicBezTo>
                  <a:cubicBezTo>
                    <a:pt x="3930" y="1470"/>
                    <a:pt x="3909" y="735"/>
                    <a:pt x="3983" y="1"/>
                  </a:cubicBezTo>
                  <a:lnTo>
                    <a:pt x="3983" y="1"/>
                  </a:lnTo>
                  <a:lnTo>
                    <a:pt x="2290" y="107"/>
                  </a:lnTo>
                  <a:lnTo>
                    <a:pt x="2290" y="1"/>
                  </a:lnTo>
                  <a:lnTo>
                    <a:pt x="2109" y="54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722700" y="5690263"/>
              <a:ext cx="518100" cy="186375"/>
            </a:xfrm>
            <a:custGeom>
              <a:rect b="b" l="l" r="r" t="t"/>
              <a:pathLst>
                <a:path extrusionOk="0" h="7455" w="20724">
                  <a:moveTo>
                    <a:pt x="14132" y="0"/>
                  </a:moveTo>
                  <a:cubicBezTo>
                    <a:pt x="13120" y="586"/>
                    <a:pt x="11789" y="948"/>
                    <a:pt x="10320" y="948"/>
                  </a:cubicBezTo>
                  <a:cubicBezTo>
                    <a:pt x="8861" y="948"/>
                    <a:pt x="7540" y="596"/>
                    <a:pt x="6539" y="11"/>
                  </a:cubicBezTo>
                  <a:cubicBezTo>
                    <a:pt x="4314" y="618"/>
                    <a:pt x="1" y="1864"/>
                    <a:pt x="587" y="7454"/>
                  </a:cubicBezTo>
                  <a:lnTo>
                    <a:pt x="20138" y="7454"/>
                  </a:lnTo>
                  <a:cubicBezTo>
                    <a:pt x="20723" y="1821"/>
                    <a:pt x="16347" y="596"/>
                    <a:pt x="141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743200" y="5749363"/>
              <a:ext cx="489075" cy="127525"/>
            </a:xfrm>
            <a:custGeom>
              <a:rect b="b" l="l" r="r" t="t"/>
              <a:pathLst>
                <a:path extrusionOk="0" h="5101" w="19563">
                  <a:moveTo>
                    <a:pt x="17912" y="0"/>
                  </a:moveTo>
                  <a:cubicBezTo>
                    <a:pt x="17007" y="426"/>
                    <a:pt x="16017" y="575"/>
                    <a:pt x="15037" y="884"/>
                  </a:cubicBezTo>
                  <a:cubicBezTo>
                    <a:pt x="13642" y="1310"/>
                    <a:pt x="12247" y="1736"/>
                    <a:pt x="10852" y="2130"/>
                  </a:cubicBezTo>
                  <a:cubicBezTo>
                    <a:pt x="8041" y="2928"/>
                    <a:pt x="5219" y="3695"/>
                    <a:pt x="2407" y="4451"/>
                  </a:cubicBezTo>
                  <a:lnTo>
                    <a:pt x="1" y="5101"/>
                  </a:lnTo>
                  <a:lnTo>
                    <a:pt x="19318" y="5101"/>
                  </a:lnTo>
                  <a:cubicBezTo>
                    <a:pt x="19563" y="2694"/>
                    <a:pt x="18913" y="1086"/>
                    <a:pt x="179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724300" y="5696363"/>
              <a:ext cx="212200" cy="180525"/>
            </a:xfrm>
            <a:custGeom>
              <a:rect b="b" l="l" r="r" t="t"/>
              <a:pathLst>
                <a:path extrusionOk="0" h="7221" w="8488">
                  <a:moveTo>
                    <a:pt x="5687" y="1"/>
                  </a:moveTo>
                  <a:cubicBezTo>
                    <a:pt x="3366" y="693"/>
                    <a:pt x="1" y="2227"/>
                    <a:pt x="523" y="7221"/>
                  </a:cubicBezTo>
                  <a:lnTo>
                    <a:pt x="8488" y="7221"/>
                  </a:lnTo>
                  <a:lnTo>
                    <a:pt x="5687" y="1"/>
                  </a:ln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1063750" y="5695838"/>
              <a:ext cx="175450" cy="181050"/>
            </a:xfrm>
            <a:custGeom>
              <a:rect b="b" l="l" r="r" t="t"/>
              <a:pathLst>
                <a:path extrusionOk="0" h="7242" w="7018">
                  <a:moveTo>
                    <a:pt x="1267" y="1"/>
                  </a:moveTo>
                  <a:lnTo>
                    <a:pt x="0" y="7242"/>
                  </a:lnTo>
                  <a:lnTo>
                    <a:pt x="6496" y="7242"/>
                  </a:lnTo>
                  <a:cubicBezTo>
                    <a:pt x="7018" y="2205"/>
                    <a:pt x="3589" y="693"/>
                    <a:pt x="1267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818825" y="5696363"/>
              <a:ext cx="117675" cy="180525"/>
            </a:xfrm>
            <a:custGeom>
              <a:rect b="b" l="l" r="r" t="t"/>
              <a:pathLst>
                <a:path extrusionOk="0" h="7221" w="4707">
                  <a:moveTo>
                    <a:pt x="1917" y="1"/>
                  </a:moveTo>
                  <a:cubicBezTo>
                    <a:pt x="1257" y="182"/>
                    <a:pt x="607" y="438"/>
                    <a:pt x="0" y="746"/>
                  </a:cubicBezTo>
                  <a:lnTo>
                    <a:pt x="4004" y="7221"/>
                  </a:lnTo>
                  <a:lnTo>
                    <a:pt x="4707" y="7221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1063750" y="5695838"/>
              <a:ext cx="98250" cy="181050"/>
            </a:xfrm>
            <a:custGeom>
              <a:rect b="b" l="l" r="r" t="t"/>
              <a:pathLst>
                <a:path extrusionOk="0" h="7242" w="3930">
                  <a:moveTo>
                    <a:pt x="1267" y="1"/>
                  </a:moveTo>
                  <a:lnTo>
                    <a:pt x="0" y="7242"/>
                  </a:lnTo>
                  <a:lnTo>
                    <a:pt x="586" y="7242"/>
                  </a:lnTo>
                  <a:lnTo>
                    <a:pt x="3929" y="1172"/>
                  </a:lnTo>
                  <a:cubicBezTo>
                    <a:pt x="3109" y="650"/>
                    <a:pt x="2204" y="256"/>
                    <a:pt x="1267" y="1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846775" y="5462763"/>
              <a:ext cx="60725" cy="69375"/>
            </a:xfrm>
            <a:custGeom>
              <a:rect b="b" l="l" r="r" t="t"/>
              <a:pathLst>
                <a:path extrusionOk="0" h="2775" w="2429">
                  <a:moveTo>
                    <a:pt x="1161" y="1"/>
                  </a:moveTo>
                  <a:cubicBezTo>
                    <a:pt x="1022" y="1"/>
                    <a:pt x="919" y="31"/>
                    <a:pt x="895" y="38"/>
                  </a:cubicBezTo>
                  <a:cubicBezTo>
                    <a:pt x="820" y="70"/>
                    <a:pt x="0" y="176"/>
                    <a:pt x="139" y="1252"/>
                  </a:cubicBezTo>
                  <a:cubicBezTo>
                    <a:pt x="270" y="2191"/>
                    <a:pt x="775" y="2774"/>
                    <a:pt x="1294" y="2774"/>
                  </a:cubicBezTo>
                  <a:cubicBezTo>
                    <a:pt x="1363" y="2774"/>
                    <a:pt x="1433" y="2764"/>
                    <a:pt x="1502" y="2743"/>
                  </a:cubicBezTo>
                  <a:cubicBezTo>
                    <a:pt x="2109" y="2658"/>
                    <a:pt x="2428" y="1859"/>
                    <a:pt x="2087" y="815"/>
                  </a:cubicBezTo>
                  <a:cubicBezTo>
                    <a:pt x="1867" y="125"/>
                    <a:pt x="1441" y="1"/>
                    <a:pt x="1161" y="1"/>
                  </a:cubicBezTo>
                  <a:close/>
                </a:path>
              </a:pathLst>
            </a:custGeom>
            <a:solidFill>
              <a:srgbClr val="D8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1056825" y="5462763"/>
              <a:ext cx="60450" cy="69300"/>
            </a:xfrm>
            <a:custGeom>
              <a:rect b="b" l="l" r="r" t="t"/>
              <a:pathLst>
                <a:path extrusionOk="0" h="2772" w="2418">
                  <a:moveTo>
                    <a:pt x="1260" y="1"/>
                  </a:moveTo>
                  <a:cubicBezTo>
                    <a:pt x="977" y="1"/>
                    <a:pt x="551" y="125"/>
                    <a:pt x="330" y="815"/>
                  </a:cubicBezTo>
                  <a:cubicBezTo>
                    <a:pt x="0" y="1859"/>
                    <a:pt x="309" y="2658"/>
                    <a:pt x="927" y="2743"/>
                  </a:cubicBezTo>
                  <a:cubicBezTo>
                    <a:pt x="993" y="2762"/>
                    <a:pt x="1060" y="2772"/>
                    <a:pt x="1127" y="2772"/>
                  </a:cubicBezTo>
                  <a:cubicBezTo>
                    <a:pt x="1649" y="2772"/>
                    <a:pt x="2156" y="2196"/>
                    <a:pt x="2279" y="1252"/>
                  </a:cubicBezTo>
                  <a:cubicBezTo>
                    <a:pt x="2417" y="176"/>
                    <a:pt x="1608" y="70"/>
                    <a:pt x="1534" y="38"/>
                  </a:cubicBezTo>
                  <a:cubicBezTo>
                    <a:pt x="1505" y="31"/>
                    <a:pt x="1400" y="1"/>
                    <a:pt x="1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868875" y="5337738"/>
              <a:ext cx="228975" cy="290400"/>
            </a:xfrm>
            <a:custGeom>
              <a:rect b="b" l="l" r="r" t="t"/>
              <a:pathLst>
                <a:path extrusionOk="0" h="11616" w="9159">
                  <a:moveTo>
                    <a:pt x="4287" y="0"/>
                  </a:moveTo>
                  <a:cubicBezTo>
                    <a:pt x="3368" y="0"/>
                    <a:pt x="754" y="342"/>
                    <a:pt x="405" y="4251"/>
                  </a:cubicBezTo>
                  <a:cubicBezTo>
                    <a:pt x="0" y="8681"/>
                    <a:pt x="1910" y="11615"/>
                    <a:pt x="4383" y="11615"/>
                  </a:cubicBezTo>
                  <a:cubicBezTo>
                    <a:pt x="4448" y="11615"/>
                    <a:pt x="4513" y="11613"/>
                    <a:pt x="4579" y="11609"/>
                  </a:cubicBezTo>
                  <a:cubicBezTo>
                    <a:pt x="4645" y="11613"/>
                    <a:pt x="4711" y="11615"/>
                    <a:pt x="4776" y="11615"/>
                  </a:cubicBezTo>
                  <a:cubicBezTo>
                    <a:pt x="7248" y="11615"/>
                    <a:pt x="9158" y="8681"/>
                    <a:pt x="8753" y="4251"/>
                  </a:cubicBezTo>
                  <a:cubicBezTo>
                    <a:pt x="8395" y="342"/>
                    <a:pt x="5780" y="0"/>
                    <a:pt x="4868" y="0"/>
                  </a:cubicBezTo>
                  <a:cubicBezTo>
                    <a:pt x="4724" y="0"/>
                    <a:pt x="4623" y="9"/>
                    <a:pt x="4579" y="13"/>
                  </a:cubicBezTo>
                  <a:cubicBezTo>
                    <a:pt x="4534" y="9"/>
                    <a:pt x="4431" y="0"/>
                    <a:pt x="4287" y="0"/>
                  </a:cubicBezTo>
                  <a:close/>
                </a:path>
              </a:pathLst>
            </a:custGeom>
            <a:solidFill>
              <a:srgbClr val="C44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991850" y="5497238"/>
              <a:ext cx="15475" cy="46875"/>
            </a:xfrm>
            <a:custGeom>
              <a:rect b="b" l="l" r="r" t="t"/>
              <a:pathLst>
                <a:path extrusionOk="0" h="1875" w="619">
                  <a:moveTo>
                    <a:pt x="256" y="1"/>
                  </a:moveTo>
                  <a:lnTo>
                    <a:pt x="256" y="1"/>
                  </a:lnTo>
                  <a:cubicBezTo>
                    <a:pt x="235" y="224"/>
                    <a:pt x="246" y="459"/>
                    <a:pt x="278" y="682"/>
                  </a:cubicBezTo>
                  <a:cubicBezTo>
                    <a:pt x="299" y="799"/>
                    <a:pt x="320" y="906"/>
                    <a:pt x="352" y="1023"/>
                  </a:cubicBezTo>
                  <a:cubicBezTo>
                    <a:pt x="371" y="1117"/>
                    <a:pt x="398" y="1220"/>
                    <a:pt x="426" y="1316"/>
                  </a:cubicBezTo>
                  <a:lnTo>
                    <a:pt x="426" y="1316"/>
                  </a:lnTo>
                  <a:cubicBezTo>
                    <a:pt x="360" y="1391"/>
                    <a:pt x="288" y="1475"/>
                    <a:pt x="224" y="1566"/>
                  </a:cubicBezTo>
                  <a:cubicBezTo>
                    <a:pt x="150" y="1662"/>
                    <a:pt x="75" y="1768"/>
                    <a:pt x="1" y="1875"/>
                  </a:cubicBezTo>
                  <a:cubicBezTo>
                    <a:pt x="107" y="1800"/>
                    <a:pt x="203" y="1726"/>
                    <a:pt x="310" y="1641"/>
                  </a:cubicBezTo>
                  <a:cubicBezTo>
                    <a:pt x="406" y="1566"/>
                    <a:pt x="501" y="1481"/>
                    <a:pt x="587" y="1396"/>
                  </a:cubicBezTo>
                  <a:lnTo>
                    <a:pt x="618" y="1374"/>
                  </a:lnTo>
                  <a:lnTo>
                    <a:pt x="618" y="1321"/>
                  </a:lnTo>
                  <a:cubicBezTo>
                    <a:pt x="608" y="1204"/>
                    <a:pt x="587" y="1087"/>
                    <a:pt x="565" y="980"/>
                  </a:cubicBezTo>
                  <a:cubicBezTo>
                    <a:pt x="544" y="863"/>
                    <a:pt x="523" y="757"/>
                    <a:pt x="491" y="640"/>
                  </a:cubicBezTo>
                  <a:cubicBezTo>
                    <a:pt x="437" y="416"/>
                    <a:pt x="352" y="203"/>
                    <a:pt x="2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945800" y="5564338"/>
              <a:ext cx="81225" cy="14725"/>
            </a:xfrm>
            <a:custGeom>
              <a:rect b="b" l="l" r="r" t="t"/>
              <a:pathLst>
                <a:path extrusionOk="0" h="589" w="3249">
                  <a:moveTo>
                    <a:pt x="3248" y="0"/>
                  </a:moveTo>
                  <a:lnTo>
                    <a:pt x="1" y="43"/>
                  </a:lnTo>
                  <a:cubicBezTo>
                    <a:pt x="522" y="400"/>
                    <a:pt x="1129" y="589"/>
                    <a:pt x="1708" y="589"/>
                  </a:cubicBezTo>
                  <a:cubicBezTo>
                    <a:pt x="2287" y="589"/>
                    <a:pt x="2839" y="400"/>
                    <a:pt x="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1010500" y="5439113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07" y="0"/>
                  </a:moveTo>
                  <a:cubicBezTo>
                    <a:pt x="917" y="0"/>
                    <a:pt x="831" y="10"/>
                    <a:pt x="746" y="26"/>
                  </a:cubicBezTo>
                  <a:cubicBezTo>
                    <a:pt x="682" y="47"/>
                    <a:pt x="629" y="68"/>
                    <a:pt x="575" y="90"/>
                  </a:cubicBezTo>
                  <a:cubicBezTo>
                    <a:pt x="522" y="121"/>
                    <a:pt x="469" y="143"/>
                    <a:pt x="416" y="185"/>
                  </a:cubicBezTo>
                  <a:cubicBezTo>
                    <a:pt x="320" y="249"/>
                    <a:pt x="235" y="324"/>
                    <a:pt x="171" y="409"/>
                  </a:cubicBezTo>
                  <a:cubicBezTo>
                    <a:pt x="96" y="505"/>
                    <a:pt x="43" y="601"/>
                    <a:pt x="0" y="697"/>
                  </a:cubicBezTo>
                  <a:cubicBezTo>
                    <a:pt x="107" y="654"/>
                    <a:pt x="192" y="590"/>
                    <a:pt x="277" y="547"/>
                  </a:cubicBezTo>
                  <a:cubicBezTo>
                    <a:pt x="362" y="505"/>
                    <a:pt x="458" y="462"/>
                    <a:pt x="543" y="430"/>
                  </a:cubicBezTo>
                  <a:cubicBezTo>
                    <a:pt x="686" y="377"/>
                    <a:pt x="836" y="353"/>
                    <a:pt x="981" y="353"/>
                  </a:cubicBezTo>
                  <a:cubicBezTo>
                    <a:pt x="1010" y="353"/>
                    <a:pt x="1037" y="354"/>
                    <a:pt x="1065" y="356"/>
                  </a:cubicBezTo>
                  <a:cubicBezTo>
                    <a:pt x="1257" y="377"/>
                    <a:pt x="1438" y="430"/>
                    <a:pt x="1598" y="505"/>
                  </a:cubicBezTo>
                  <a:cubicBezTo>
                    <a:pt x="1789" y="590"/>
                    <a:pt x="1981" y="686"/>
                    <a:pt x="2151" y="792"/>
                  </a:cubicBezTo>
                  <a:cubicBezTo>
                    <a:pt x="2066" y="579"/>
                    <a:pt x="1928" y="398"/>
                    <a:pt x="1747" y="271"/>
                  </a:cubicBezTo>
                  <a:cubicBezTo>
                    <a:pt x="1566" y="121"/>
                    <a:pt x="1342" y="26"/>
                    <a:pt x="1108" y="4"/>
                  </a:cubicBezTo>
                  <a:cubicBezTo>
                    <a:pt x="1074" y="1"/>
                    <a:pt x="1040" y="0"/>
                    <a:pt x="1007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903475" y="5439113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03" y="0"/>
                  </a:moveTo>
                  <a:cubicBezTo>
                    <a:pt x="917" y="0"/>
                    <a:pt x="829" y="10"/>
                    <a:pt x="735" y="26"/>
                  </a:cubicBezTo>
                  <a:cubicBezTo>
                    <a:pt x="682" y="47"/>
                    <a:pt x="629" y="68"/>
                    <a:pt x="565" y="90"/>
                  </a:cubicBezTo>
                  <a:cubicBezTo>
                    <a:pt x="512" y="121"/>
                    <a:pt x="469" y="143"/>
                    <a:pt x="416" y="185"/>
                  </a:cubicBezTo>
                  <a:cubicBezTo>
                    <a:pt x="320" y="249"/>
                    <a:pt x="235" y="324"/>
                    <a:pt x="160" y="409"/>
                  </a:cubicBezTo>
                  <a:cubicBezTo>
                    <a:pt x="96" y="505"/>
                    <a:pt x="43" y="601"/>
                    <a:pt x="0" y="697"/>
                  </a:cubicBezTo>
                  <a:cubicBezTo>
                    <a:pt x="96" y="654"/>
                    <a:pt x="181" y="590"/>
                    <a:pt x="277" y="547"/>
                  </a:cubicBezTo>
                  <a:cubicBezTo>
                    <a:pt x="363" y="505"/>
                    <a:pt x="448" y="462"/>
                    <a:pt x="544" y="430"/>
                  </a:cubicBezTo>
                  <a:cubicBezTo>
                    <a:pt x="686" y="377"/>
                    <a:pt x="836" y="353"/>
                    <a:pt x="982" y="353"/>
                  </a:cubicBezTo>
                  <a:cubicBezTo>
                    <a:pt x="1010" y="353"/>
                    <a:pt x="1038" y="354"/>
                    <a:pt x="1065" y="356"/>
                  </a:cubicBezTo>
                  <a:cubicBezTo>
                    <a:pt x="1257" y="377"/>
                    <a:pt x="1427" y="430"/>
                    <a:pt x="1598" y="505"/>
                  </a:cubicBezTo>
                  <a:cubicBezTo>
                    <a:pt x="1779" y="579"/>
                    <a:pt x="1960" y="675"/>
                    <a:pt x="2152" y="792"/>
                  </a:cubicBezTo>
                  <a:cubicBezTo>
                    <a:pt x="2066" y="579"/>
                    <a:pt x="1928" y="398"/>
                    <a:pt x="1747" y="271"/>
                  </a:cubicBezTo>
                  <a:cubicBezTo>
                    <a:pt x="1566" y="121"/>
                    <a:pt x="1342" y="26"/>
                    <a:pt x="1097" y="4"/>
                  </a:cubicBezTo>
                  <a:cubicBezTo>
                    <a:pt x="1066" y="1"/>
                    <a:pt x="1035" y="0"/>
                    <a:pt x="100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918375" y="5477538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704" y="1"/>
                  </a:moveTo>
                  <a:cubicBezTo>
                    <a:pt x="586" y="1"/>
                    <a:pt x="480" y="11"/>
                    <a:pt x="373" y="54"/>
                  </a:cubicBezTo>
                  <a:cubicBezTo>
                    <a:pt x="278" y="107"/>
                    <a:pt x="192" y="182"/>
                    <a:pt x="129" y="288"/>
                  </a:cubicBezTo>
                  <a:cubicBezTo>
                    <a:pt x="22" y="469"/>
                    <a:pt x="1" y="682"/>
                    <a:pt x="43" y="885"/>
                  </a:cubicBezTo>
                  <a:cubicBezTo>
                    <a:pt x="65" y="693"/>
                    <a:pt x="129" y="512"/>
                    <a:pt x="235" y="352"/>
                  </a:cubicBezTo>
                  <a:cubicBezTo>
                    <a:pt x="288" y="288"/>
                    <a:pt x="352" y="235"/>
                    <a:pt x="437" y="203"/>
                  </a:cubicBezTo>
                  <a:cubicBezTo>
                    <a:pt x="523" y="171"/>
                    <a:pt x="608" y="160"/>
                    <a:pt x="704" y="160"/>
                  </a:cubicBezTo>
                  <a:cubicBezTo>
                    <a:pt x="885" y="160"/>
                    <a:pt x="1055" y="235"/>
                    <a:pt x="1172" y="373"/>
                  </a:cubicBezTo>
                  <a:cubicBezTo>
                    <a:pt x="1289" y="523"/>
                    <a:pt x="1374" y="704"/>
                    <a:pt x="1417" y="895"/>
                  </a:cubicBezTo>
                  <a:cubicBezTo>
                    <a:pt x="1428" y="682"/>
                    <a:pt x="1374" y="469"/>
                    <a:pt x="1257" y="299"/>
                  </a:cubicBezTo>
                  <a:cubicBezTo>
                    <a:pt x="1130" y="107"/>
                    <a:pt x="927" y="1"/>
                    <a:pt x="704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1014750" y="5475938"/>
              <a:ext cx="35700" cy="22400"/>
            </a:xfrm>
            <a:custGeom>
              <a:rect b="b" l="l" r="r" t="t"/>
              <a:pathLst>
                <a:path extrusionOk="0" h="896" w="1428">
                  <a:moveTo>
                    <a:pt x="703" y="1"/>
                  </a:moveTo>
                  <a:cubicBezTo>
                    <a:pt x="586" y="1"/>
                    <a:pt x="480" y="22"/>
                    <a:pt x="373" y="65"/>
                  </a:cubicBezTo>
                  <a:cubicBezTo>
                    <a:pt x="278" y="107"/>
                    <a:pt x="192" y="193"/>
                    <a:pt x="128" y="288"/>
                  </a:cubicBezTo>
                  <a:cubicBezTo>
                    <a:pt x="33" y="469"/>
                    <a:pt x="1" y="682"/>
                    <a:pt x="43" y="885"/>
                  </a:cubicBezTo>
                  <a:cubicBezTo>
                    <a:pt x="65" y="693"/>
                    <a:pt x="128" y="512"/>
                    <a:pt x="235" y="352"/>
                  </a:cubicBezTo>
                  <a:cubicBezTo>
                    <a:pt x="288" y="288"/>
                    <a:pt x="352" y="235"/>
                    <a:pt x="437" y="203"/>
                  </a:cubicBezTo>
                  <a:cubicBezTo>
                    <a:pt x="522" y="171"/>
                    <a:pt x="608" y="161"/>
                    <a:pt x="693" y="161"/>
                  </a:cubicBezTo>
                  <a:cubicBezTo>
                    <a:pt x="874" y="161"/>
                    <a:pt x="1044" y="235"/>
                    <a:pt x="1161" y="374"/>
                  </a:cubicBezTo>
                  <a:cubicBezTo>
                    <a:pt x="1279" y="533"/>
                    <a:pt x="1364" y="704"/>
                    <a:pt x="1417" y="895"/>
                  </a:cubicBezTo>
                  <a:cubicBezTo>
                    <a:pt x="1428" y="682"/>
                    <a:pt x="1374" y="469"/>
                    <a:pt x="1257" y="299"/>
                  </a:cubicBezTo>
                  <a:cubicBezTo>
                    <a:pt x="1129" y="118"/>
                    <a:pt x="927" y="1"/>
                    <a:pt x="703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810300" y="5351363"/>
              <a:ext cx="59400" cy="134725"/>
            </a:xfrm>
            <a:custGeom>
              <a:rect b="b" l="l" r="r" t="t"/>
              <a:pathLst>
                <a:path extrusionOk="0" h="5389" w="2376">
                  <a:moveTo>
                    <a:pt x="2375" y="0"/>
                  </a:moveTo>
                  <a:cubicBezTo>
                    <a:pt x="2194" y="85"/>
                    <a:pt x="2034" y="203"/>
                    <a:pt x="1875" y="330"/>
                  </a:cubicBezTo>
                  <a:lnTo>
                    <a:pt x="1821" y="384"/>
                  </a:lnTo>
                  <a:lnTo>
                    <a:pt x="1811" y="394"/>
                  </a:lnTo>
                  <a:lnTo>
                    <a:pt x="1789" y="416"/>
                  </a:lnTo>
                  <a:lnTo>
                    <a:pt x="1779" y="426"/>
                  </a:lnTo>
                  <a:lnTo>
                    <a:pt x="1757" y="448"/>
                  </a:lnTo>
                  <a:lnTo>
                    <a:pt x="1704" y="511"/>
                  </a:lnTo>
                  <a:lnTo>
                    <a:pt x="1651" y="586"/>
                  </a:lnTo>
                  <a:cubicBezTo>
                    <a:pt x="1619" y="639"/>
                    <a:pt x="1598" y="692"/>
                    <a:pt x="1576" y="746"/>
                  </a:cubicBezTo>
                  <a:cubicBezTo>
                    <a:pt x="1544" y="788"/>
                    <a:pt x="1523" y="842"/>
                    <a:pt x="1502" y="895"/>
                  </a:cubicBezTo>
                  <a:cubicBezTo>
                    <a:pt x="1438" y="1097"/>
                    <a:pt x="1385" y="1299"/>
                    <a:pt x="1353" y="1512"/>
                  </a:cubicBezTo>
                  <a:cubicBezTo>
                    <a:pt x="1321" y="1715"/>
                    <a:pt x="1300" y="1917"/>
                    <a:pt x="1300" y="2109"/>
                  </a:cubicBezTo>
                  <a:lnTo>
                    <a:pt x="1300" y="2258"/>
                  </a:lnTo>
                  <a:lnTo>
                    <a:pt x="1300" y="2300"/>
                  </a:lnTo>
                  <a:cubicBezTo>
                    <a:pt x="1300" y="2311"/>
                    <a:pt x="1300" y="2332"/>
                    <a:pt x="1300" y="2343"/>
                  </a:cubicBezTo>
                  <a:lnTo>
                    <a:pt x="1310" y="2418"/>
                  </a:lnTo>
                  <a:cubicBezTo>
                    <a:pt x="1321" y="2503"/>
                    <a:pt x="1331" y="2599"/>
                    <a:pt x="1342" y="2694"/>
                  </a:cubicBezTo>
                  <a:cubicBezTo>
                    <a:pt x="1363" y="3035"/>
                    <a:pt x="1342" y="3387"/>
                    <a:pt x="1204" y="3653"/>
                  </a:cubicBezTo>
                  <a:cubicBezTo>
                    <a:pt x="1065" y="3908"/>
                    <a:pt x="884" y="4121"/>
                    <a:pt x="661" y="4313"/>
                  </a:cubicBezTo>
                  <a:cubicBezTo>
                    <a:pt x="490" y="4462"/>
                    <a:pt x="352" y="4643"/>
                    <a:pt x="235" y="4845"/>
                  </a:cubicBezTo>
                  <a:cubicBezTo>
                    <a:pt x="181" y="4909"/>
                    <a:pt x="149" y="4984"/>
                    <a:pt x="118" y="5069"/>
                  </a:cubicBezTo>
                  <a:cubicBezTo>
                    <a:pt x="86" y="5122"/>
                    <a:pt x="64" y="5186"/>
                    <a:pt x="54" y="5239"/>
                  </a:cubicBezTo>
                  <a:lnTo>
                    <a:pt x="0" y="5389"/>
                  </a:lnTo>
                  <a:lnTo>
                    <a:pt x="64" y="5250"/>
                  </a:lnTo>
                  <a:cubicBezTo>
                    <a:pt x="118" y="5112"/>
                    <a:pt x="192" y="4984"/>
                    <a:pt x="277" y="4867"/>
                  </a:cubicBezTo>
                  <a:cubicBezTo>
                    <a:pt x="405" y="4686"/>
                    <a:pt x="565" y="4526"/>
                    <a:pt x="735" y="4377"/>
                  </a:cubicBezTo>
                  <a:cubicBezTo>
                    <a:pt x="980" y="4207"/>
                    <a:pt x="1182" y="3983"/>
                    <a:pt x="1353" y="3727"/>
                  </a:cubicBezTo>
                  <a:cubicBezTo>
                    <a:pt x="1385" y="3653"/>
                    <a:pt x="1427" y="3568"/>
                    <a:pt x="1459" y="3493"/>
                  </a:cubicBezTo>
                  <a:cubicBezTo>
                    <a:pt x="1470" y="3408"/>
                    <a:pt x="1502" y="3323"/>
                    <a:pt x="1512" y="3227"/>
                  </a:cubicBezTo>
                  <a:cubicBezTo>
                    <a:pt x="1534" y="3131"/>
                    <a:pt x="1544" y="3046"/>
                    <a:pt x="1544" y="2950"/>
                  </a:cubicBezTo>
                  <a:cubicBezTo>
                    <a:pt x="1544" y="2854"/>
                    <a:pt x="1544" y="2758"/>
                    <a:pt x="1544" y="2662"/>
                  </a:cubicBezTo>
                  <a:cubicBezTo>
                    <a:pt x="1544" y="2567"/>
                    <a:pt x="1534" y="2481"/>
                    <a:pt x="1523" y="2386"/>
                  </a:cubicBezTo>
                  <a:lnTo>
                    <a:pt x="1523" y="2322"/>
                  </a:lnTo>
                  <a:cubicBezTo>
                    <a:pt x="1523" y="2311"/>
                    <a:pt x="1523" y="2300"/>
                    <a:pt x="1523" y="2290"/>
                  </a:cubicBezTo>
                  <a:lnTo>
                    <a:pt x="1523" y="2258"/>
                  </a:lnTo>
                  <a:lnTo>
                    <a:pt x="1523" y="2119"/>
                  </a:lnTo>
                  <a:cubicBezTo>
                    <a:pt x="1534" y="1928"/>
                    <a:pt x="1555" y="1736"/>
                    <a:pt x="1587" y="1555"/>
                  </a:cubicBezTo>
                  <a:cubicBezTo>
                    <a:pt x="1619" y="1353"/>
                    <a:pt x="1672" y="1172"/>
                    <a:pt x="1747" y="991"/>
                  </a:cubicBezTo>
                  <a:cubicBezTo>
                    <a:pt x="1768" y="937"/>
                    <a:pt x="1779" y="895"/>
                    <a:pt x="1800" y="852"/>
                  </a:cubicBezTo>
                  <a:cubicBezTo>
                    <a:pt x="1821" y="810"/>
                    <a:pt x="1843" y="767"/>
                    <a:pt x="1875" y="735"/>
                  </a:cubicBezTo>
                  <a:lnTo>
                    <a:pt x="1907" y="682"/>
                  </a:lnTo>
                  <a:lnTo>
                    <a:pt x="1960" y="618"/>
                  </a:lnTo>
                  <a:lnTo>
                    <a:pt x="1981" y="586"/>
                  </a:lnTo>
                  <a:lnTo>
                    <a:pt x="1992" y="575"/>
                  </a:lnTo>
                  <a:lnTo>
                    <a:pt x="2056" y="522"/>
                  </a:lnTo>
                  <a:cubicBezTo>
                    <a:pt x="2151" y="426"/>
                    <a:pt x="2258" y="352"/>
                    <a:pt x="2375" y="288"/>
                  </a:cubicBezTo>
                  <a:lnTo>
                    <a:pt x="2375" y="0"/>
                  </a:ln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1025125" y="5346838"/>
              <a:ext cx="78825" cy="171725"/>
            </a:xfrm>
            <a:custGeom>
              <a:rect b="b" l="l" r="r" t="t"/>
              <a:pathLst>
                <a:path extrusionOk="0" h="6869" w="3153">
                  <a:moveTo>
                    <a:pt x="661" y="0"/>
                  </a:moveTo>
                  <a:lnTo>
                    <a:pt x="661" y="0"/>
                  </a:lnTo>
                  <a:cubicBezTo>
                    <a:pt x="1" y="2705"/>
                    <a:pt x="2088" y="3812"/>
                    <a:pt x="2088" y="3812"/>
                  </a:cubicBezTo>
                  <a:lnTo>
                    <a:pt x="2397" y="6869"/>
                  </a:lnTo>
                  <a:cubicBezTo>
                    <a:pt x="2621" y="6560"/>
                    <a:pt x="2621" y="5633"/>
                    <a:pt x="2621" y="5633"/>
                  </a:cubicBezTo>
                  <a:cubicBezTo>
                    <a:pt x="2621" y="4121"/>
                    <a:pt x="3153" y="3770"/>
                    <a:pt x="2663" y="1906"/>
                  </a:cubicBezTo>
                  <a:cubicBezTo>
                    <a:pt x="2173" y="43"/>
                    <a:pt x="661" y="0"/>
                    <a:pt x="661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808700" y="5283463"/>
              <a:ext cx="243875" cy="328275"/>
            </a:xfrm>
            <a:custGeom>
              <a:rect b="b" l="l" r="r" t="t"/>
              <a:pathLst>
                <a:path extrusionOk="0" h="13131" w="9755">
                  <a:moveTo>
                    <a:pt x="4100" y="8136"/>
                  </a:moveTo>
                  <a:lnTo>
                    <a:pt x="4079" y="8179"/>
                  </a:lnTo>
                  <a:lnTo>
                    <a:pt x="4036" y="8296"/>
                  </a:lnTo>
                  <a:cubicBezTo>
                    <a:pt x="3962" y="8435"/>
                    <a:pt x="3877" y="8573"/>
                    <a:pt x="3770" y="8680"/>
                  </a:cubicBezTo>
                  <a:cubicBezTo>
                    <a:pt x="3653" y="8807"/>
                    <a:pt x="3525" y="8914"/>
                    <a:pt x="3397" y="9084"/>
                  </a:cubicBezTo>
                  <a:cubicBezTo>
                    <a:pt x="3365" y="9127"/>
                    <a:pt x="3334" y="9169"/>
                    <a:pt x="3312" y="9212"/>
                  </a:cubicBezTo>
                  <a:cubicBezTo>
                    <a:pt x="3280" y="9265"/>
                    <a:pt x="3259" y="9318"/>
                    <a:pt x="3248" y="9361"/>
                  </a:cubicBezTo>
                  <a:lnTo>
                    <a:pt x="3227" y="9446"/>
                  </a:lnTo>
                  <a:lnTo>
                    <a:pt x="3216" y="9521"/>
                  </a:lnTo>
                  <a:cubicBezTo>
                    <a:pt x="3216" y="9574"/>
                    <a:pt x="3216" y="9627"/>
                    <a:pt x="3216" y="9681"/>
                  </a:cubicBezTo>
                  <a:lnTo>
                    <a:pt x="3216" y="9744"/>
                  </a:lnTo>
                  <a:cubicBezTo>
                    <a:pt x="2971" y="8711"/>
                    <a:pt x="3653" y="8775"/>
                    <a:pt x="4100" y="8136"/>
                  </a:cubicBezTo>
                  <a:close/>
                  <a:moveTo>
                    <a:pt x="6198" y="1"/>
                  </a:moveTo>
                  <a:cubicBezTo>
                    <a:pt x="6062" y="1"/>
                    <a:pt x="5927" y="12"/>
                    <a:pt x="5793" y="33"/>
                  </a:cubicBezTo>
                  <a:cubicBezTo>
                    <a:pt x="5591" y="65"/>
                    <a:pt x="5399" y="139"/>
                    <a:pt x="5229" y="246"/>
                  </a:cubicBezTo>
                  <a:cubicBezTo>
                    <a:pt x="5048" y="352"/>
                    <a:pt x="4888" y="491"/>
                    <a:pt x="4760" y="650"/>
                  </a:cubicBezTo>
                  <a:cubicBezTo>
                    <a:pt x="4484" y="959"/>
                    <a:pt x="4271" y="1332"/>
                    <a:pt x="4026" y="1651"/>
                  </a:cubicBezTo>
                  <a:cubicBezTo>
                    <a:pt x="3791" y="1982"/>
                    <a:pt x="3472" y="2248"/>
                    <a:pt x="3110" y="2429"/>
                  </a:cubicBezTo>
                  <a:cubicBezTo>
                    <a:pt x="3014" y="2471"/>
                    <a:pt x="2918" y="2514"/>
                    <a:pt x="2822" y="2546"/>
                  </a:cubicBezTo>
                  <a:cubicBezTo>
                    <a:pt x="2716" y="2589"/>
                    <a:pt x="2620" y="2620"/>
                    <a:pt x="2514" y="2684"/>
                  </a:cubicBezTo>
                  <a:cubicBezTo>
                    <a:pt x="2311" y="2780"/>
                    <a:pt x="2120" y="2908"/>
                    <a:pt x="1949" y="3057"/>
                  </a:cubicBezTo>
                  <a:lnTo>
                    <a:pt x="1896" y="3110"/>
                  </a:lnTo>
                  <a:lnTo>
                    <a:pt x="1875" y="3121"/>
                  </a:lnTo>
                  <a:lnTo>
                    <a:pt x="1864" y="3132"/>
                  </a:lnTo>
                  <a:lnTo>
                    <a:pt x="1853" y="3142"/>
                  </a:lnTo>
                  <a:lnTo>
                    <a:pt x="1832" y="3174"/>
                  </a:lnTo>
                  <a:lnTo>
                    <a:pt x="1779" y="3227"/>
                  </a:lnTo>
                  <a:lnTo>
                    <a:pt x="1726" y="3302"/>
                  </a:lnTo>
                  <a:cubicBezTo>
                    <a:pt x="1694" y="3355"/>
                    <a:pt x="1672" y="3408"/>
                    <a:pt x="1651" y="3462"/>
                  </a:cubicBezTo>
                  <a:cubicBezTo>
                    <a:pt x="1619" y="3515"/>
                    <a:pt x="1598" y="3558"/>
                    <a:pt x="1576" y="3611"/>
                  </a:cubicBezTo>
                  <a:cubicBezTo>
                    <a:pt x="1513" y="3813"/>
                    <a:pt x="1459" y="4015"/>
                    <a:pt x="1427" y="4228"/>
                  </a:cubicBezTo>
                  <a:cubicBezTo>
                    <a:pt x="1395" y="4431"/>
                    <a:pt x="1374" y="4633"/>
                    <a:pt x="1374" y="4835"/>
                  </a:cubicBezTo>
                  <a:lnTo>
                    <a:pt x="1374" y="4974"/>
                  </a:lnTo>
                  <a:lnTo>
                    <a:pt x="1374" y="5016"/>
                  </a:lnTo>
                  <a:cubicBezTo>
                    <a:pt x="1374" y="5027"/>
                    <a:pt x="1374" y="5048"/>
                    <a:pt x="1374" y="5059"/>
                  </a:cubicBezTo>
                  <a:lnTo>
                    <a:pt x="1385" y="5134"/>
                  </a:lnTo>
                  <a:cubicBezTo>
                    <a:pt x="1395" y="5229"/>
                    <a:pt x="1406" y="5315"/>
                    <a:pt x="1417" y="5410"/>
                  </a:cubicBezTo>
                  <a:cubicBezTo>
                    <a:pt x="1438" y="5762"/>
                    <a:pt x="1417" y="6103"/>
                    <a:pt x="1278" y="6379"/>
                  </a:cubicBezTo>
                  <a:cubicBezTo>
                    <a:pt x="1140" y="6624"/>
                    <a:pt x="959" y="6837"/>
                    <a:pt x="735" y="7029"/>
                  </a:cubicBezTo>
                  <a:cubicBezTo>
                    <a:pt x="565" y="7178"/>
                    <a:pt x="426" y="7359"/>
                    <a:pt x="309" y="7561"/>
                  </a:cubicBezTo>
                  <a:cubicBezTo>
                    <a:pt x="256" y="7625"/>
                    <a:pt x="224" y="7711"/>
                    <a:pt x="192" y="7785"/>
                  </a:cubicBezTo>
                  <a:cubicBezTo>
                    <a:pt x="160" y="7838"/>
                    <a:pt x="139" y="7902"/>
                    <a:pt x="128" y="7955"/>
                  </a:cubicBezTo>
                  <a:lnTo>
                    <a:pt x="75" y="8105"/>
                  </a:lnTo>
                  <a:lnTo>
                    <a:pt x="139" y="7966"/>
                  </a:lnTo>
                  <a:cubicBezTo>
                    <a:pt x="192" y="7828"/>
                    <a:pt x="267" y="7700"/>
                    <a:pt x="352" y="7583"/>
                  </a:cubicBezTo>
                  <a:cubicBezTo>
                    <a:pt x="480" y="7402"/>
                    <a:pt x="629" y="7242"/>
                    <a:pt x="799" y="7104"/>
                  </a:cubicBezTo>
                  <a:cubicBezTo>
                    <a:pt x="1044" y="6923"/>
                    <a:pt x="1257" y="6699"/>
                    <a:pt x="1417" y="6443"/>
                  </a:cubicBezTo>
                  <a:cubicBezTo>
                    <a:pt x="1459" y="6369"/>
                    <a:pt x="1491" y="6294"/>
                    <a:pt x="1523" y="6209"/>
                  </a:cubicBezTo>
                  <a:cubicBezTo>
                    <a:pt x="1545" y="6124"/>
                    <a:pt x="1566" y="6039"/>
                    <a:pt x="1587" y="5943"/>
                  </a:cubicBezTo>
                  <a:cubicBezTo>
                    <a:pt x="1598" y="5847"/>
                    <a:pt x="1608" y="5762"/>
                    <a:pt x="1608" y="5666"/>
                  </a:cubicBezTo>
                  <a:cubicBezTo>
                    <a:pt x="1619" y="5581"/>
                    <a:pt x="1608" y="5485"/>
                    <a:pt x="1608" y="5389"/>
                  </a:cubicBezTo>
                  <a:cubicBezTo>
                    <a:pt x="1608" y="5293"/>
                    <a:pt x="1598" y="5197"/>
                    <a:pt x="1587" y="5112"/>
                  </a:cubicBezTo>
                  <a:lnTo>
                    <a:pt x="1587" y="5038"/>
                  </a:lnTo>
                  <a:cubicBezTo>
                    <a:pt x="1587" y="5027"/>
                    <a:pt x="1587" y="5016"/>
                    <a:pt x="1587" y="5006"/>
                  </a:cubicBezTo>
                  <a:lnTo>
                    <a:pt x="1587" y="4974"/>
                  </a:lnTo>
                  <a:lnTo>
                    <a:pt x="1587" y="4846"/>
                  </a:lnTo>
                  <a:cubicBezTo>
                    <a:pt x="1598" y="4654"/>
                    <a:pt x="1619" y="4463"/>
                    <a:pt x="1651" y="4271"/>
                  </a:cubicBezTo>
                  <a:cubicBezTo>
                    <a:pt x="1683" y="4079"/>
                    <a:pt x="1736" y="3888"/>
                    <a:pt x="1811" y="3707"/>
                  </a:cubicBezTo>
                  <a:cubicBezTo>
                    <a:pt x="1832" y="3653"/>
                    <a:pt x="1843" y="3611"/>
                    <a:pt x="1864" y="3568"/>
                  </a:cubicBezTo>
                  <a:cubicBezTo>
                    <a:pt x="1885" y="3526"/>
                    <a:pt x="1907" y="3483"/>
                    <a:pt x="1939" y="3451"/>
                  </a:cubicBezTo>
                  <a:lnTo>
                    <a:pt x="1971" y="3398"/>
                  </a:lnTo>
                  <a:lnTo>
                    <a:pt x="2024" y="3334"/>
                  </a:lnTo>
                  <a:lnTo>
                    <a:pt x="2045" y="3302"/>
                  </a:lnTo>
                  <a:lnTo>
                    <a:pt x="2056" y="3291"/>
                  </a:lnTo>
                  <a:lnTo>
                    <a:pt x="2120" y="3238"/>
                  </a:lnTo>
                  <a:cubicBezTo>
                    <a:pt x="2237" y="3132"/>
                    <a:pt x="2354" y="3046"/>
                    <a:pt x="2492" y="2983"/>
                  </a:cubicBezTo>
                  <a:lnTo>
                    <a:pt x="2492" y="2983"/>
                  </a:lnTo>
                  <a:cubicBezTo>
                    <a:pt x="2428" y="3014"/>
                    <a:pt x="2375" y="3057"/>
                    <a:pt x="2322" y="3100"/>
                  </a:cubicBezTo>
                  <a:lnTo>
                    <a:pt x="2237" y="3164"/>
                  </a:lnTo>
                  <a:lnTo>
                    <a:pt x="2205" y="3195"/>
                  </a:lnTo>
                  <a:cubicBezTo>
                    <a:pt x="2173" y="3227"/>
                    <a:pt x="2130" y="3259"/>
                    <a:pt x="2098" y="3302"/>
                  </a:cubicBezTo>
                  <a:cubicBezTo>
                    <a:pt x="1619" y="3813"/>
                    <a:pt x="1672" y="5112"/>
                    <a:pt x="1683" y="5155"/>
                  </a:cubicBezTo>
                  <a:cubicBezTo>
                    <a:pt x="2034" y="7189"/>
                    <a:pt x="799" y="6795"/>
                    <a:pt x="394" y="8254"/>
                  </a:cubicBezTo>
                  <a:cubicBezTo>
                    <a:pt x="0" y="9723"/>
                    <a:pt x="1971" y="10671"/>
                    <a:pt x="1502" y="11182"/>
                  </a:cubicBezTo>
                  <a:cubicBezTo>
                    <a:pt x="1258" y="11452"/>
                    <a:pt x="1048" y="11550"/>
                    <a:pt x="871" y="11550"/>
                  </a:cubicBezTo>
                  <a:cubicBezTo>
                    <a:pt x="406" y="11550"/>
                    <a:pt x="171" y="10873"/>
                    <a:pt x="171" y="10873"/>
                  </a:cubicBezTo>
                  <a:lnTo>
                    <a:pt x="171" y="10873"/>
                  </a:lnTo>
                  <a:cubicBezTo>
                    <a:pt x="10" y="11589"/>
                    <a:pt x="716" y="12619"/>
                    <a:pt x="1614" y="12619"/>
                  </a:cubicBezTo>
                  <a:cubicBezTo>
                    <a:pt x="1665" y="12619"/>
                    <a:pt x="1716" y="12616"/>
                    <a:pt x="1768" y="12609"/>
                  </a:cubicBezTo>
                  <a:cubicBezTo>
                    <a:pt x="2700" y="12482"/>
                    <a:pt x="3685" y="11765"/>
                    <a:pt x="3360" y="10269"/>
                  </a:cubicBezTo>
                  <a:lnTo>
                    <a:pt x="3360" y="10269"/>
                  </a:lnTo>
                  <a:lnTo>
                    <a:pt x="3451" y="10500"/>
                  </a:lnTo>
                  <a:cubicBezTo>
                    <a:pt x="3483" y="10586"/>
                    <a:pt x="3525" y="10660"/>
                    <a:pt x="3547" y="10735"/>
                  </a:cubicBezTo>
                  <a:lnTo>
                    <a:pt x="3621" y="10980"/>
                  </a:lnTo>
                  <a:lnTo>
                    <a:pt x="3664" y="11225"/>
                  </a:lnTo>
                  <a:cubicBezTo>
                    <a:pt x="3664" y="11299"/>
                    <a:pt x="3685" y="11384"/>
                    <a:pt x="3685" y="11469"/>
                  </a:cubicBezTo>
                  <a:cubicBezTo>
                    <a:pt x="3685" y="11555"/>
                    <a:pt x="3674" y="11629"/>
                    <a:pt x="3664" y="11714"/>
                  </a:cubicBezTo>
                  <a:cubicBezTo>
                    <a:pt x="3653" y="11800"/>
                    <a:pt x="3642" y="11874"/>
                    <a:pt x="3610" y="11959"/>
                  </a:cubicBezTo>
                  <a:cubicBezTo>
                    <a:pt x="3589" y="12034"/>
                    <a:pt x="3557" y="12108"/>
                    <a:pt x="3525" y="12183"/>
                  </a:cubicBezTo>
                  <a:cubicBezTo>
                    <a:pt x="3451" y="12332"/>
                    <a:pt x="3344" y="12470"/>
                    <a:pt x="3227" y="12588"/>
                  </a:cubicBezTo>
                  <a:cubicBezTo>
                    <a:pt x="3110" y="12715"/>
                    <a:pt x="2971" y="12822"/>
                    <a:pt x="2833" y="12907"/>
                  </a:cubicBezTo>
                  <a:cubicBezTo>
                    <a:pt x="2673" y="13003"/>
                    <a:pt x="2514" y="13077"/>
                    <a:pt x="2354" y="13131"/>
                  </a:cubicBezTo>
                  <a:cubicBezTo>
                    <a:pt x="2524" y="13099"/>
                    <a:pt x="2695" y="13045"/>
                    <a:pt x="2865" y="12971"/>
                  </a:cubicBezTo>
                  <a:cubicBezTo>
                    <a:pt x="3025" y="12896"/>
                    <a:pt x="3184" y="12801"/>
                    <a:pt x="3323" y="12683"/>
                  </a:cubicBezTo>
                  <a:cubicBezTo>
                    <a:pt x="3461" y="12566"/>
                    <a:pt x="3578" y="12428"/>
                    <a:pt x="3685" y="12268"/>
                  </a:cubicBezTo>
                  <a:cubicBezTo>
                    <a:pt x="3728" y="12194"/>
                    <a:pt x="3770" y="12108"/>
                    <a:pt x="3802" y="12023"/>
                  </a:cubicBezTo>
                  <a:cubicBezTo>
                    <a:pt x="3845" y="11938"/>
                    <a:pt x="3866" y="11842"/>
                    <a:pt x="3887" y="11757"/>
                  </a:cubicBezTo>
                  <a:cubicBezTo>
                    <a:pt x="3909" y="11661"/>
                    <a:pt x="3919" y="11576"/>
                    <a:pt x="3930" y="11480"/>
                  </a:cubicBezTo>
                  <a:cubicBezTo>
                    <a:pt x="3941" y="11384"/>
                    <a:pt x="3930" y="11288"/>
                    <a:pt x="3930" y="11193"/>
                  </a:cubicBezTo>
                  <a:cubicBezTo>
                    <a:pt x="3930" y="11107"/>
                    <a:pt x="3909" y="11012"/>
                    <a:pt x="3898" y="10916"/>
                  </a:cubicBezTo>
                  <a:cubicBezTo>
                    <a:pt x="3887" y="10831"/>
                    <a:pt x="3855" y="10745"/>
                    <a:pt x="3834" y="10650"/>
                  </a:cubicBezTo>
                  <a:cubicBezTo>
                    <a:pt x="3802" y="10564"/>
                    <a:pt x="3770" y="10479"/>
                    <a:pt x="3738" y="10383"/>
                  </a:cubicBezTo>
                  <a:lnTo>
                    <a:pt x="3653" y="10138"/>
                  </a:lnTo>
                  <a:cubicBezTo>
                    <a:pt x="3642" y="10106"/>
                    <a:pt x="3621" y="10064"/>
                    <a:pt x="3610" y="10021"/>
                  </a:cubicBezTo>
                  <a:lnTo>
                    <a:pt x="3578" y="9904"/>
                  </a:lnTo>
                  <a:cubicBezTo>
                    <a:pt x="3568" y="9830"/>
                    <a:pt x="3557" y="9755"/>
                    <a:pt x="3557" y="9681"/>
                  </a:cubicBezTo>
                  <a:cubicBezTo>
                    <a:pt x="3547" y="9542"/>
                    <a:pt x="3600" y="9414"/>
                    <a:pt x="3685" y="9308"/>
                  </a:cubicBezTo>
                  <a:cubicBezTo>
                    <a:pt x="3770" y="9191"/>
                    <a:pt x="3909" y="9074"/>
                    <a:pt x="4047" y="8935"/>
                  </a:cubicBezTo>
                  <a:cubicBezTo>
                    <a:pt x="4111" y="8871"/>
                    <a:pt x="4175" y="8797"/>
                    <a:pt x="4228" y="8722"/>
                  </a:cubicBezTo>
                  <a:cubicBezTo>
                    <a:pt x="4281" y="8637"/>
                    <a:pt x="4335" y="8552"/>
                    <a:pt x="4377" y="8467"/>
                  </a:cubicBezTo>
                  <a:lnTo>
                    <a:pt x="4441" y="8339"/>
                  </a:lnTo>
                  <a:lnTo>
                    <a:pt x="4494" y="8200"/>
                  </a:lnTo>
                  <a:cubicBezTo>
                    <a:pt x="4505" y="8158"/>
                    <a:pt x="4526" y="8105"/>
                    <a:pt x="4537" y="8062"/>
                  </a:cubicBezTo>
                  <a:lnTo>
                    <a:pt x="4558" y="7923"/>
                  </a:lnTo>
                  <a:lnTo>
                    <a:pt x="4579" y="7774"/>
                  </a:lnTo>
                  <a:lnTo>
                    <a:pt x="4590" y="7636"/>
                  </a:lnTo>
                  <a:lnTo>
                    <a:pt x="4611" y="7370"/>
                  </a:lnTo>
                  <a:lnTo>
                    <a:pt x="4622" y="7104"/>
                  </a:lnTo>
                  <a:cubicBezTo>
                    <a:pt x="4622" y="7018"/>
                    <a:pt x="4633" y="6933"/>
                    <a:pt x="4643" y="6848"/>
                  </a:cubicBezTo>
                  <a:cubicBezTo>
                    <a:pt x="4665" y="6688"/>
                    <a:pt x="4697" y="6518"/>
                    <a:pt x="4729" y="6358"/>
                  </a:cubicBezTo>
                  <a:cubicBezTo>
                    <a:pt x="4750" y="6284"/>
                    <a:pt x="4771" y="6198"/>
                    <a:pt x="4803" y="6124"/>
                  </a:cubicBezTo>
                  <a:lnTo>
                    <a:pt x="4878" y="5900"/>
                  </a:lnTo>
                  <a:lnTo>
                    <a:pt x="4963" y="5783"/>
                  </a:lnTo>
                  <a:lnTo>
                    <a:pt x="5059" y="5677"/>
                  </a:lnTo>
                  <a:cubicBezTo>
                    <a:pt x="5101" y="5645"/>
                    <a:pt x="5133" y="5602"/>
                    <a:pt x="5176" y="5570"/>
                  </a:cubicBezTo>
                  <a:cubicBezTo>
                    <a:pt x="5208" y="5538"/>
                    <a:pt x="5250" y="5517"/>
                    <a:pt x="5304" y="5496"/>
                  </a:cubicBezTo>
                  <a:cubicBezTo>
                    <a:pt x="5346" y="5464"/>
                    <a:pt x="5389" y="5442"/>
                    <a:pt x="5431" y="5432"/>
                  </a:cubicBezTo>
                  <a:lnTo>
                    <a:pt x="5580" y="5378"/>
                  </a:lnTo>
                  <a:lnTo>
                    <a:pt x="5740" y="5347"/>
                  </a:lnTo>
                  <a:cubicBezTo>
                    <a:pt x="5793" y="5336"/>
                    <a:pt x="5847" y="5336"/>
                    <a:pt x="5900" y="5325"/>
                  </a:cubicBezTo>
                  <a:lnTo>
                    <a:pt x="6251" y="5293"/>
                  </a:lnTo>
                  <a:lnTo>
                    <a:pt x="6432" y="5272"/>
                  </a:lnTo>
                  <a:cubicBezTo>
                    <a:pt x="6486" y="5261"/>
                    <a:pt x="6549" y="5240"/>
                    <a:pt x="6613" y="5229"/>
                  </a:cubicBezTo>
                  <a:cubicBezTo>
                    <a:pt x="6731" y="5208"/>
                    <a:pt x="6848" y="5176"/>
                    <a:pt x="6975" y="5144"/>
                  </a:cubicBezTo>
                  <a:lnTo>
                    <a:pt x="7316" y="5016"/>
                  </a:lnTo>
                  <a:lnTo>
                    <a:pt x="7359" y="4995"/>
                  </a:lnTo>
                  <a:cubicBezTo>
                    <a:pt x="8381" y="4803"/>
                    <a:pt x="9201" y="4058"/>
                    <a:pt x="9489" y="3068"/>
                  </a:cubicBezTo>
                  <a:cubicBezTo>
                    <a:pt x="9755" y="1992"/>
                    <a:pt x="8615" y="171"/>
                    <a:pt x="6603" y="33"/>
                  </a:cubicBezTo>
                  <a:cubicBezTo>
                    <a:pt x="6470" y="12"/>
                    <a:pt x="6334" y="1"/>
                    <a:pt x="6198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808700" y="5358538"/>
              <a:ext cx="115300" cy="252950"/>
            </a:xfrm>
            <a:custGeom>
              <a:rect b="b" l="l" r="r" t="t"/>
              <a:pathLst>
                <a:path extrusionOk="0" h="10118" w="4612">
                  <a:moveTo>
                    <a:pt x="4100" y="5133"/>
                  </a:moveTo>
                  <a:lnTo>
                    <a:pt x="4090" y="5197"/>
                  </a:lnTo>
                  <a:lnTo>
                    <a:pt x="4036" y="5304"/>
                  </a:lnTo>
                  <a:cubicBezTo>
                    <a:pt x="3972" y="5442"/>
                    <a:pt x="3877" y="5570"/>
                    <a:pt x="3770" y="5687"/>
                  </a:cubicBezTo>
                  <a:cubicBezTo>
                    <a:pt x="3664" y="5804"/>
                    <a:pt x="3525" y="5921"/>
                    <a:pt x="3408" y="6081"/>
                  </a:cubicBezTo>
                  <a:cubicBezTo>
                    <a:pt x="3365" y="6124"/>
                    <a:pt x="3344" y="6166"/>
                    <a:pt x="3323" y="6220"/>
                  </a:cubicBezTo>
                  <a:cubicBezTo>
                    <a:pt x="3291" y="6262"/>
                    <a:pt x="3270" y="6315"/>
                    <a:pt x="3259" y="6369"/>
                  </a:cubicBezTo>
                  <a:lnTo>
                    <a:pt x="3227" y="6443"/>
                  </a:lnTo>
                  <a:lnTo>
                    <a:pt x="3227" y="6528"/>
                  </a:lnTo>
                  <a:cubicBezTo>
                    <a:pt x="3216" y="6582"/>
                    <a:pt x="3216" y="6635"/>
                    <a:pt x="3227" y="6688"/>
                  </a:cubicBezTo>
                  <a:lnTo>
                    <a:pt x="3227" y="6752"/>
                  </a:lnTo>
                  <a:cubicBezTo>
                    <a:pt x="2982" y="5719"/>
                    <a:pt x="3653" y="5783"/>
                    <a:pt x="4100" y="5133"/>
                  </a:cubicBezTo>
                  <a:close/>
                  <a:moveTo>
                    <a:pt x="2450" y="1"/>
                  </a:moveTo>
                  <a:cubicBezTo>
                    <a:pt x="2407" y="33"/>
                    <a:pt x="2365" y="65"/>
                    <a:pt x="2322" y="97"/>
                  </a:cubicBezTo>
                  <a:lnTo>
                    <a:pt x="2247" y="161"/>
                  </a:lnTo>
                  <a:lnTo>
                    <a:pt x="2215" y="182"/>
                  </a:lnTo>
                  <a:cubicBezTo>
                    <a:pt x="2173" y="214"/>
                    <a:pt x="2141" y="256"/>
                    <a:pt x="2109" y="288"/>
                  </a:cubicBezTo>
                  <a:cubicBezTo>
                    <a:pt x="1630" y="799"/>
                    <a:pt x="1683" y="2109"/>
                    <a:pt x="1694" y="2141"/>
                  </a:cubicBezTo>
                  <a:cubicBezTo>
                    <a:pt x="2045" y="4186"/>
                    <a:pt x="799" y="3781"/>
                    <a:pt x="405" y="5251"/>
                  </a:cubicBezTo>
                  <a:cubicBezTo>
                    <a:pt x="0" y="6709"/>
                    <a:pt x="1981" y="7657"/>
                    <a:pt x="1513" y="8179"/>
                  </a:cubicBezTo>
                  <a:cubicBezTo>
                    <a:pt x="1271" y="8444"/>
                    <a:pt x="1062" y="8540"/>
                    <a:pt x="886" y="8540"/>
                  </a:cubicBezTo>
                  <a:cubicBezTo>
                    <a:pt x="418" y="8540"/>
                    <a:pt x="182" y="7860"/>
                    <a:pt x="182" y="7860"/>
                  </a:cubicBezTo>
                  <a:lnTo>
                    <a:pt x="182" y="7860"/>
                  </a:lnTo>
                  <a:cubicBezTo>
                    <a:pt x="10" y="8575"/>
                    <a:pt x="716" y="9605"/>
                    <a:pt x="1623" y="9605"/>
                  </a:cubicBezTo>
                  <a:cubicBezTo>
                    <a:pt x="1674" y="9605"/>
                    <a:pt x="1726" y="9602"/>
                    <a:pt x="1779" y="9595"/>
                  </a:cubicBezTo>
                  <a:cubicBezTo>
                    <a:pt x="2705" y="9467"/>
                    <a:pt x="3706" y="8743"/>
                    <a:pt x="3355" y="7242"/>
                  </a:cubicBezTo>
                  <a:lnTo>
                    <a:pt x="3355" y="7242"/>
                  </a:lnTo>
                  <a:lnTo>
                    <a:pt x="3461" y="7497"/>
                  </a:lnTo>
                  <a:cubicBezTo>
                    <a:pt x="3493" y="7572"/>
                    <a:pt x="3525" y="7647"/>
                    <a:pt x="3557" y="7732"/>
                  </a:cubicBezTo>
                  <a:lnTo>
                    <a:pt x="3632" y="7966"/>
                  </a:lnTo>
                  <a:lnTo>
                    <a:pt x="3674" y="8211"/>
                  </a:lnTo>
                  <a:cubicBezTo>
                    <a:pt x="3674" y="8296"/>
                    <a:pt x="3696" y="8381"/>
                    <a:pt x="3696" y="8456"/>
                  </a:cubicBezTo>
                  <a:cubicBezTo>
                    <a:pt x="3696" y="8541"/>
                    <a:pt x="3685" y="8626"/>
                    <a:pt x="3674" y="8701"/>
                  </a:cubicBezTo>
                  <a:cubicBezTo>
                    <a:pt x="3664" y="8786"/>
                    <a:pt x="3642" y="8871"/>
                    <a:pt x="3621" y="8946"/>
                  </a:cubicBezTo>
                  <a:cubicBezTo>
                    <a:pt x="3600" y="9020"/>
                    <a:pt x="3568" y="9105"/>
                    <a:pt x="3525" y="9180"/>
                  </a:cubicBezTo>
                  <a:cubicBezTo>
                    <a:pt x="3451" y="9329"/>
                    <a:pt x="3355" y="9467"/>
                    <a:pt x="3238" y="9585"/>
                  </a:cubicBezTo>
                  <a:cubicBezTo>
                    <a:pt x="3121" y="9702"/>
                    <a:pt x="2982" y="9808"/>
                    <a:pt x="2833" y="9904"/>
                  </a:cubicBezTo>
                  <a:cubicBezTo>
                    <a:pt x="2684" y="9989"/>
                    <a:pt x="2524" y="10064"/>
                    <a:pt x="2365" y="10117"/>
                  </a:cubicBezTo>
                  <a:cubicBezTo>
                    <a:pt x="2535" y="10085"/>
                    <a:pt x="2705" y="10032"/>
                    <a:pt x="2865" y="9968"/>
                  </a:cubicBezTo>
                  <a:cubicBezTo>
                    <a:pt x="3035" y="9893"/>
                    <a:pt x="3184" y="9798"/>
                    <a:pt x="3323" y="9680"/>
                  </a:cubicBezTo>
                  <a:cubicBezTo>
                    <a:pt x="3472" y="9563"/>
                    <a:pt x="3589" y="9414"/>
                    <a:pt x="3685" y="9265"/>
                  </a:cubicBezTo>
                  <a:cubicBezTo>
                    <a:pt x="3738" y="9180"/>
                    <a:pt x="3781" y="9095"/>
                    <a:pt x="3813" y="9010"/>
                  </a:cubicBezTo>
                  <a:cubicBezTo>
                    <a:pt x="3845" y="8924"/>
                    <a:pt x="3877" y="8839"/>
                    <a:pt x="3898" y="8743"/>
                  </a:cubicBezTo>
                  <a:cubicBezTo>
                    <a:pt x="3919" y="8658"/>
                    <a:pt x="3930" y="8562"/>
                    <a:pt x="3941" y="8466"/>
                  </a:cubicBezTo>
                  <a:cubicBezTo>
                    <a:pt x="3941" y="8371"/>
                    <a:pt x="3941" y="8275"/>
                    <a:pt x="3941" y="8190"/>
                  </a:cubicBezTo>
                  <a:cubicBezTo>
                    <a:pt x="3941" y="8094"/>
                    <a:pt x="3919" y="7998"/>
                    <a:pt x="3898" y="7913"/>
                  </a:cubicBezTo>
                  <a:cubicBezTo>
                    <a:pt x="3887" y="7817"/>
                    <a:pt x="3855" y="7732"/>
                    <a:pt x="3834" y="7647"/>
                  </a:cubicBezTo>
                  <a:cubicBezTo>
                    <a:pt x="3813" y="7561"/>
                    <a:pt x="3781" y="7466"/>
                    <a:pt x="3749" y="7380"/>
                  </a:cubicBezTo>
                  <a:lnTo>
                    <a:pt x="3664" y="7135"/>
                  </a:lnTo>
                  <a:cubicBezTo>
                    <a:pt x="3642" y="7093"/>
                    <a:pt x="3632" y="7050"/>
                    <a:pt x="3610" y="7008"/>
                  </a:cubicBezTo>
                  <a:lnTo>
                    <a:pt x="3589" y="6890"/>
                  </a:lnTo>
                  <a:cubicBezTo>
                    <a:pt x="3568" y="6827"/>
                    <a:pt x="3557" y="6752"/>
                    <a:pt x="3557" y="6667"/>
                  </a:cubicBezTo>
                  <a:cubicBezTo>
                    <a:pt x="3557" y="6539"/>
                    <a:pt x="3600" y="6401"/>
                    <a:pt x="3696" y="6294"/>
                  </a:cubicBezTo>
                  <a:cubicBezTo>
                    <a:pt x="3781" y="6177"/>
                    <a:pt x="3919" y="6071"/>
                    <a:pt x="4047" y="5932"/>
                  </a:cubicBezTo>
                  <a:cubicBezTo>
                    <a:pt x="4111" y="5858"/>
                    <a:pt x="4175" y="5794"/>
                    <a:pt x="4239" y="5708"/>
                  </a:cubicBezTo>
                  <a:cubicBezTo>
                    <a:pt x="4292" y="5634"/>
                    <a:pt x="4345" y="5549"/>
                    <a:pt x="4388" y="5453"/>
                  </a:cubicBezTo>
                  <a:lnTo>
                    <a:pt x="4452" y="5325"/>
                  </a:lnTo>
                  <a:lnTo>
                    <a:pt x="4494" y="5187"/>
                  </a:lnTo>
                  <a:cubicBezTo>
                    <a:pt x="4505" y="5144"/>
                    <a:pt x="4526" y="5102"/>
                    <a:pt x="4537" y="5048"/>
                  </a:cubicBezTo>
                  <a:lnTo>
                    <a:pt x="4569" y="4910"/>
                  </a:lnTo>
                  <a:lnTo>
                    <a:pt x="4590" y="4771"/>
                  </a:lnTo>
                  <a:lnTo>
                    <a:pt x="4601" y="4633"/>
                  </a:lnTo>
                  <a:lnTo>
                    <a:pt x="4611" y="4367"/>
                  </a:lnTo>
                  <a:cubicBezTo>
                    <a:pt x="4249" y="4058"/>
                    <a:pt x="3909" y="3707"/>
                    <a:pt x="3610" y="3334"/>
                  </a:cubicBezTo>
                  <a:cubicBezTo>
                    <a:pt x="2865" y="2386"/>
                    <a:pt x="2450" y="1215"/>
                    <a:pt x="2450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25"/>
          <p:cNvGrpSpPr/>
          <p:nvPr/>
        </p:nvGrpSpPr>
        <p:grpSpPr>
          <a:xfrm>
            <a:off x="4214308" y="1727055"/>
            <a:ext cx="671678" cy="737943"/>
            <a:chOff x="4535700" y="2961725"/>
            <a:chExt cx="527675" cy="579825"/>
          </a:xfrm>
        </p:grpSpPr>
        <p:sp>
          <p:nvSpPr>
            <p:cNvPr id="405" name="Google Shape;405;p25"/>
            <p:cNvSpPr/>
            <p:nvPr/>
          </p:nvSpPr>
          <p:spPr>
            <a:xfrm>
              <a:off x="4537025" y="3256675"/>
              <a:ext cx="524750" cy="284875"/>
            </a:xfrm>
            <a:custGeom>
              <a:rect b="b" l="l" r="r" t="t"/>
              <a:pathLst>
                <a:path extrusionOk="0" h="11395" w="20990">
                  <a:moveTo>
                    <a:pt x="10320" y="1"/>
                  </a:moveTo>
                  <a:lnTo>
                    <a:pt x="10320" y="107"/>
                  </a:lnTo>
                  <a:lnTo>
                    <a:pt x="8626" y="1"/>
                  </a:lnTo>
                  <a:lnTo>
                    <a:pt x="8626" y="1"/>
                  </a:lnTo>
                  <a:cubicBezTo>
                    <a:pt x="8626" y="1"/>
                    <a:pt x="8935" y="2972"/>
                    <a:pt x="7806" y="3589"/>
                  </a:cubicBezTo>
                  <a:cubicBezTo>
                    <a:pt x="6678" y="4207"/>
                    <a:pt x="1" y="4516"/>
                    <a:pt x="725" y="11395"/>
                  </a:cubicBezTo>
                  <a:lnTo>
                    <a:pt x="20276" y="11395"/>
                  </a:lnTo>
                  <a:cubicBezTo>
                    <a:pt x="20990" y="4516"/>
                    <a:pt x="14324" y="4207"/>
                    <a:pt x="13195" y="3589"/>
                  </a:cubicBezTo>
                  <a:cubicBezTo>
                    <a:pt x="12066" y="2972"/>
                    <a:pt x="12375" y="1"/>
                    <a:pt x="12375" y="1"/>
                  </a:cubicBezTo>
                  <a:lnTo>
                    <a:pt x="12375" y="1"/>
                  </a:lnTo>
                  <a:lnTo>
                    <a:pt x="10682" y="107"/>
                  </a:lnTo>
                  <a:lnTo>
                    <a:pt x="10682" y="1"/>
                  </a:lnTo>
                  <a:lnTo>
                    <a:pt x="10501" y="54"/>
                  </a:lnTo>
                  <a:lnTo>
                    <a:pt x="10320" y="1"/>
                  </a:ln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4746825" y="3256675"/>
              <a:ext cx="101175" cy="70575"/>
            </a:xfrm>
            <a:custGeom>
              <a:rect b="b" l="l" r="r" t="t"/>
              <a:pathLst>
                <a:path extrusionOk="0" h="2823" w="4047">
                  <a:moveTo>
                    <a:pt x="1928" y="1"/>
                  </a:moveTo>
                  <a:lnTo>
                    <a:pt x="1928" y="107"/>
                  </a:lnTo>
                  <a:lnTo>
                    <a:pt x="234" y="1"/>
                  </a:lnTo>
                  <a:lnTo>
                    <a:pt x="234" y="1"/>
                  </a:lnTo>
                  <a:cubicBezTo>
                    <a:pt x="234" y="1"/>
                    <a:pt x="415" y="1726"/>
                    <a:pt x="0" y="2823"/>
                  </a:cubicBezTo>
                  <a:cubicBezTo>
                    <a:pt x="1353" y="2620"/>
                    <a:pt x="2694" y="2418"/>
                    <a:pt x="4047" y="2205"/>
                  </a:cubicBezTo>
                  <a:cubicBezTo>
                    <a:pt x="3930" y="1470"/>
                    <a:pt x="3908" y="735"/>
                    <a:pt x="3983" y="1"/>
                  </a:cubicBezTo>
                  <a:lnTo>
                    <a:pt x="3983" y="1"/>
                  </a:lnTo>
                  <a:lnTo>
                    <a:pt x="2290" y="107"/>
                  </a:lnTo>
                  <a:lnTo>
                    <a:pt x="2290" y="1"/>
                  </a:lnTo>
                  <a:lnTo>
                    <a:pt x="2109" y="54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rgbClr val="FAD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4535700" y="3349600"/>
              <a:ext cx="527675" cy="191950"/>
            </a:xfrm>
            <a:custGeom>
              <a:rect b="b" l="l" r="r" t="t"/>
              <a:pathLst>
                <a:path extrusionOk="0" h="7678" w="21107">
                  <a:moveTo>
                    <a:pt x="7135" y="0"/>
                  </a:moveTo>
                  <a:cubicBezTo>
                    <a:pt x="5069" y="575"/>
                    <a:pt x="1" y="1587"/>
                    <a:pt x="629" y="7678"/>
                  </a:cubicBezTo>
                  <a:lnTo>
                    <a:pt x="20468" y="7678"/>
                  </a:lnTo>
                  <a:cubicBezTo>
                    <a:pt x="21107" y="1587"/>
                    <a:pt x="16027" y="575"/>
                    <a:pt x="13961" y="0"/>
                  </a:cubicBezTo>
                  <a:cubicBezTo>
                    <a:pt x="13173" y="809"/>
                    <a:pt x="11938" y="1331"/>
                    <a:pt x="10554" y="1331"/>
                  </a:cubicBezTo>
                  <a:cubicBezTo>
                    <a:pt x="9159" y="1331"/>
                    <a:pt x="7923" y="809"/>
                    <a:pt x="7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4818700" y="3487450"/>
              <a:ext cx="28500" cy="26675"/>
            </a:xfrm>
            <a:custGeom>
              <a:rect b="b" l="l" r="r" t="t"/>
              <a:pathLst>
                <a:path extrusionOk="0" h="1067" w="1140">
                  <a:moveTo>
                    <a:pt x="543" y="141"/>
                  </a:moveTo>
                  <a:cubicBezTo>
                    <a:pt x="682" y="343"/>
                    <a:pt x="810" y="545"/>
                    <a:pt x="948" y="747"/>
                  </a:cubicBezTo>
                  <a:lnTo>
                    <a:pt x="980" y="801"/>
                  </a:lnTo>
                  <a:lnTo>
                    <a:pt x="181" y="971"/>
                  </a:lnTo>
                  <a:lnTo>
                    <a:pt x="149" y="982"/>
                  </a:lnTo>
                  <a:lnTo>
                    <a:pt x="543" y="162"/>
                  </a:lnTo>
                  <a:lnTo>
                    <a:pt x="543" y="141"/>
                  </a:lnTo>
                  <a:close/>
                  <a:moveTo>
                    <a:pt x="566" y="0"/>
                  </a:moveTo>
                  <a:cubicBezTo>
                    <a:pt x="547" y="0"/>
                    <a:pt x="524" y="7"/>
                    <a:pt x="511" y="13"/>
                  </a:cubicBezTo>
                  <a:cubicBezTo>
                    <a:pt x="501" y="23"/>
                    <a:pt x="501" y="23"/>
                    <a:pt x="501" y="23"/>
                  </a:cubicBezTo>
                  <a:cubicBezTo>
                    <a:pt x="362" y="322"/>
                    <a:pt x="224" y="609"/>
                    <a:pt x="86" y="897"/>
                  </a:cubicBezTo>
                  <a:lnTo>
                    <a:pt x="32" y="1024"/>
                  </a:lnTo>
                  <a:cubicBezTo>
                    <a:pt x="0" y="1067"/>
                    <a:pt x="64" y="1067"/>
                    <a:pt x="86" y="1067"/>
                  </a:cubicBezTo>
                  <a:lnTo>
                    <a:pt x="959" y="886"/>
                  </a:lnTo>
                  <a:lnTo>
                    <a:pt x="1076" y="854"/>
                  </a:lnTo>
                  <a:cubicBezTo>
                    <a:pt x="1108" y="854"/>
                    <a:pt x="1140" y="822"/>
                    <a:pt x="1129" y="801"/>
                  </a:cubicBezTo>
                  <a:lnTo>
                    <a:pt x="661" y="109"/>
                  </a:lnTo>
                  <a:lnTo>
                    <a:pt x="597" y="13"/>
                  </a:lnTo>
                  <a:cubicBezTo>
                    <a:pt x="592" y="4"/>
                    <a:pt x="580" y="0"/>
                    <a:pt x="566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4867775" y="3403325"/>
              <a:ext cx="28425" cy="26575"/>
            </a:xfrm>
            <a:custGeom>
              <a:rect b="b" l="l" r="r" t="t"/>
              <a:pathLst>
                <a:path extrusionOk="0" h="1063" w="1137">
                  <a:moveTo>
                    <a:pt x="540" y="151"/>
                  </a:moveTo>
                  <a:lnTo>
                    <a:pt x="934" y="758"/>
                  </a:lnTo>
                  <a:lnTo>
                    <a:pt x="976" y="811"/>
                  </a:lnTo>
                  <a:lnTo>
                    <a:pt x="178" y="982"/>
                  </a:lnTo>
                  <a:lnTo>
                    <a:pt x="146" y="992"/>
                  </a:lnTo>
                  <a:lnTo>
                    <a:pt x="146" y="992"/>
                  </a:lnTo>
                  <a:lnTo>
                    <a:pt x="529" y="172"/>
                  </a:lnTo>
                  <a:lnTo>
                    <a:pt x="540" y="151"/>
                  </a:lnTo>
                  <a:close/>
                  <a:moveTo>
                    <a:pt x="551" y="0"/>
                  </a:moveTo>
                  <a:cubicBezTo>
                    <a:pt x="531" y="0"/>
                    <a:pt x="505" y="7"/>
                    <a:pt x="487" y="13"/>
                  </a:cubicBezTo>
                  <a:lnTo>
                    <a:pt x="487" y="23"/>
                  </a:lnTo>
                  <a:cubicBezTo>
                    <a:pt x="487" y="23"/>
                    <a:pt x="487" y="23"/>
                    <a:pt x="487" y="34"/>
                  </a:cubicBezTo>
                  <a:cubicBezTo>
                    <a:pt x="348" y="322"/>
                    <a:pt x="210" y="609"/>
                    <a:pt x="71" y="907"/>
                  </a:cubicBezTo>
                  <a:lnTo>
                    <a:pt x="7" y="1024"/>
                  </a:lnTo>
                  <a:cubicBezTo>
                    <a:pt x="0" y="1053"/>
                    <a:pt x="22" y="1062"/>
                    <a:pt x="43" y="1062"/>
                  </a:cubicBezTo>
                  <a:cubicBezTo>
                    <a:pt x="53" y="1062"/>
                    <a:pt x="64" y="1060"/>
                    <a:pt x="71" y="1056"/>
                  </a:cubicBezTo>
                  <a:lnTo>
                    <a:pt x="944" y="875"/>
                  </a:lnTo>
                  <a:lnTo>
                    <a:pt x="1072" y="854"/>
                  </a:lnTo>
                  <a:cubicBezTo>
                    <a:pt x="1094" y="854"/>
                    <a:pt x="1136" y="822"/>
                    <a:pt x="1115" y="790"/>
                  </a:cubicBezTo>
                  <a:lnTo>
                    <a:pt x="657" y="109"/>
                  </a:lnTo>
                  <a:lnTo>
                    <a:pt x="582" y="13"/>
                  </a:lnTo>
                  <a:cubicBezTo>
                    <a:pt x="578" y="4"/>
                    <a:pt x="566" y="0"/>
                    <a:pt x="551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4887850" y="3361625"/>
              <a:ext cx="28300" cy="26375"/>
            </a:xfrm>
            <a:custGeom>
              <a:rect b="b" l="l" r="r" t="t"/>
              <a:pathLst>
                <a:path extrusionOk="0" h="1055" w="1132">
                  <a:moveTo>
                    <a:pt x="535" y="147"/>
                  </a:moveTo>
                  <a:lnTo>
                    <a:pt x="940" y="744"/>
                  </a:lnTo>
                  <a:lnTo>
                    <a:pt x="983" y="808"/>
                  </a:lnTo>
                  <a:lnTo>
                    <a:pt x="184" y="978"/>
                  </a:lnTo>
                  <a:lnTo>
                    <a:pt x="141" y="989"/>
                  </a:lnTo>
                  <a:cubicBezTo>
                    <a:pt x="269" y="701"/>
                    <a:pt x="408" y="424"/>
                    <a:pt x="535" y="147"/>
                  </a:cubicBezTo>
                  <a:close/>
                  <a:moveTo>
                    <a:pt x="566" y="0"/>
                  </a:moveTo>
                  <a:cubicBezTo>
                    <a:pt x="536" y="0"/>
                    <a:pt x="490" y="18"/>
                    <a:pt x="482" y="41"/>
                  </a:cubicBezTo>
                  <a:cubicBezTo>
                    <a:pt x="344" y="328"/>
                    <a:pt x="205" y="627"/>
                    <a:pt x="67" y="914"/>
                  </a:cubicBezTo>
                  <a:lnTo>
                    <a:pt x="14" y="1031"/>
                  </a:lnTo>
                  <a:cubicBezTo>
                    <a:pt x="1" y="1050"/>
                    <a:pt x="23" y="1054"/>
                    <a:pt x="44" y="1054"/>
                  </a:cubicBezTo>
                  <a:cubicBezTo>
                    <a:pt x="59" y="1054"/>
                    <a:pt x="73" y="1052"/>
                    <a:pt x="78" y="1052"/>
                  </a:cubicBezTo>
                  <a:lnTo>
                    <a:pt x="940" y="871"/>
                  </a:lnTo>
                  <a:lnTo>
                    <a:pt x="1068" y="840"/>
                  </a:lnTo>
                  <a:cubicBezTo>
                    <a:pt x="1089" y="840"/>
                    <a:pt x="1132" y="818"/>
                    <a:pt x="1121" y="797"/>
                  </a:cubicBezTo>
                  <a:lnTo>
                    <a:pt x="653" y="105"/>
                  </a:lnTo>
                  <a:lnTo>
                    <a:pt x="589" y="9"/>
                  </a:lnTo>
                  <a:cubicBezTo>
                    <a:pt x="586" y="3"/>
                    <a:pt x="577" y="0"/>
                    <a:pt x="566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4936375" y="3368500"/>
              <a:ext cx="28500" cy="19575"/>
            </a:xfrm>
            <a:custGeom>
              <a:rect b="b" l="l" r="r" t="t"/>
              <a:pathLst>
                <a:path extrusionOk="0" h="783" w="1140">
                  <a:moveTo>
                    <a:pt x="373" y="0"/>
                  </a:moveTo>
                  <a:cubicBezTo>
                    <a:pt x="266" y="213"/>
                    <a:pt x="170" y="426"/>
                    <a:pt x="75" y="639"/>
                  </a:cubicBezTo>
                  <a:cubicBezTo>
                    <a:pt x="53" y="671"/>
                    <a:pt x="32" y="714"/>
                    <a:pt x="11" y="756"/>
                  </a:cubicBezTo>
                  <a:cubicBezTo>
                    <a:pt x="0" y="777"/>
                    <a:pt x="16" y="783"/>
                    <a:pt x="35" y="783"/>
                  </a:cubicBezTo>
                  <a:cubicBezTo>
                    <a:pt x="53" y="783"/>
                    <a:pt x="75" y="777"/>
                    <a:pt x="75" y="777"/>
                  </a:cubicBezTo>
                  <a:lnTo>
                    <a:pt x="958" y="596"/>
                  </a:lnTo>
                  <a:lnTo>
                    <a:pt x="1076" y="575"/>
                  </a:lnTo>
                  <a:cubicBezTo>
                    <a:pt x="1097" y="575"/>
                    <a:pt x="1140" y="543"/>
                    <a:pt x="1129" y="522"/>
                  </a:cubicBezTo>
                  <a:lnTo>
                    <a:pt x="958" y="266"/>
                  </a:lnTo>
                  <a:lnTo>
                    <a:pt x="756" y="171"/>
                  </a:lnTo>
                  <a:lnTo>
                    <a:pt x="958" y="469"/>
                  </a:lnTo>
                  <a:lnTo>
                    <a:pt x="1001" y="533"/>
                  </a:lnTo>
                  <a:lnTo>
                    <a:pt x="202" y="703"/>
                  </a:lnTo>
                  <a:lnTo>
                    <a:pt x="160" y="703"/>
                  </a:lnTo>
                  <a:lnTo>
                    <a:pt x="469" y="4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4790325" y="3381525"/>
              <a:ext cx="28125" cy="6775"/>
            </a:xfrm>
            <a:custGeom>
              <a:rect b="b" l="l" r="r" t="t"/>
              <a:pathLst>
                <a:path extrusionOk="0" h="271" w="1125">
                  <a:moveTo>
                    <a:pt x="1125" y="1"/>
                  </a:moveTo>
                  <a:cubicBezTo>
                    <a:pt x="986" y="22"/>
                    <a:pt x="858" y="33"/>
                    <a:pt x="720" y="44"/>
                  </a:cubicBezTo>
                  <a:lnTo>
                    <a:pt x="177" y="161"/>
                  </a:lnTo>
                  <a:lnTo>
                    <a:pt x="156" y="161"/>
                  </a:lnTo>
                  <a:lnTo>
                    <a:pt x="209" y="54"/>
                  </a:lnTo>
                  <a:lnTo>
                    <a:pt x="92" y="54"/>
                  </a:lnTo>
                  <a:cubicBezTo>
                    <a:pt x="92" y="65"/>
                    <a:pt x="81" y="86"/>
                    <a:pt x="70" y="97"/>
                  </a:cubicBezTo>
                  <a:lnTo>
                    <a:pt x="17" y="225"/>
                  </a:lnTo>
                  <a:cubicBezTo>
                    <a:pt x="1" y="257"/>
                    <a:pt x="28" y="271"/>
                    <a:pt x="56" y="271"/>
                  </a:cubicBezTo>
                  <a:cubicBezTo>
                    <a:pt x="65" y="271"/>
                    <a:pt x="74" y="270"/>
                    <a:pt x="81" y="267"/>
                  </a:cubicBezTo>
                  <a:lnTo>
                    <a:pt x="954" y="86"/>
                  </a:lnTo>
                  <a:lnTo>
                    <a:pt x="1082" y="65"/>
                  </a:lnTo>
                  <a:cubicBezTo>
                    <a:pt x="1103" y="65"/>
                    <a:pt x="1125" y="33"/>
                    <a:pt x="1125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4741625" y="3372750"/>
              <a:ext cx="28650" cy="15550"/>
            </a:xfrm>
            <a:custGeom>
              <a:rect b="b" l="l" r="r" t="t"/>
              <a:pathLst>
                <a:path extrusionOk="0" h="622" w="1146">
                  <a:moveTo>
                    <a:pt x="283" y="1"/>
                  </a:moveTo>
                  <a:lnTo>
                    <a:pt x="70" y="448"/>
                  </a:lnTo>
                  <a:cubicBezTo>
                    <a:pt x="59" y="490"/>
                    <a:pt x="38" y="533"/>
                    <a:pt x="16" y="576"/>
                  </a:cubicBezTo>
                  <a:cubicBezTo>
                    <a:pt x="0" y="608"/>
                    <a:pt x="27" y="622"/>
                    <a:pt x="55" y="622"/>
                  </a:cubicBezTo>
                  <a:cubicBezTo>
                    <a:pt x="64" y="622"/>
                    <a:pt x="73" y="621"/>
                    <a:pt x="80" y="618"/>
                  </a:cubicBezTo>
                  <a:lnTo>
                    <a:pt x="954" y="437"/>
                  </a:lnTo>
                  <a:lnTo>
                    <a:pt x="1081" y="416"/>
                  </a:lnTo>
                  <a:cubicBezTo>
                    <a:pt x="1103" y="416"/>
                    <a:pt x="1145" y="373"/>
                    <a:pt x="1124" y="341"/>
                  </a:cubicBezTo>
                  <a:lnTo>
                    <a:pt x="1071" y="267"/>
                  </a:lnTo>
                  <a:cubicBezTo>
                    <a:pt x="1007" y="256"/>
                    <a:pt x="954" y="235"/>
                    <a:pt x="900" y="224"/>
                  </a:cubicBezTo>
                  <a:lnTo>
                    <a:pt x="900" y="224"/>
                  </a:lnTo>
                  <a:lnTo>
                    <a:pt x="954" y="299"/>
                  </a:lnTo>
                  <a:lnTo>
                    <a:pt x="986" y="341"/>
                  </a:lnTo>
                  <a:lnTo>
                    <a:pt x="187" y="512"/>
                  </a:lnTo>
                  <a:lnTo>
                    <a:pt x="155" y="512"/>
                  </a:lnTo>
                  <a:cubicBezTo>
                    <a:pt x="229" y="352"/>
                    <a:pt x="304" y="203"/>
                    <a:pt x="379" y="43"/>
                  </a:cubicBezTo>
                  <a:lnTo>
                    <a:pt x="283" y="1"/>
                  </a:ln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4839100" y="3368750"/>
              <a:ext cx="28350" cy="19350"/>
            </a:xfrm>
            <a:custGeom>
              <a:rect b="b" l="l" r="r" t="t"/>
              <a:pathLst>
                <a:path extrusionOk="0" h="774" w="1134">
                  <a:moveTo>
                    <a:pt x="782" y="1"/>
                  </a:moveTo>
                  <a:lnTo>
                    <a:pt x="675" y="54"/>
                  </a:lnTo>
                  <a:lnTo>
                    <a:pt x="941" y="459"/>
                  </a:lnTo>
                  <a:lnTo>
                    <a:pt x="984" y="512"/>
                  </a:lnTo>
                  <a:lnTo>
                    <a:pt x="185" y="682"/>
                  </a:lnTo>
                  <a:lnTo>
                    <a:pt x="153" y="693"/>
                  </a:lnTo>
                  <a:lnTo>
                    <a:pt x="388" y="192"/>
                  </a:lnTo>
                  <a:lnTo>
                    <a:pt x="249" y="246"/>
                  </a:lnTo>
                  <a:lnTo>
                    <a:pt x="68" y="618"/>
                  </a:lnTo>
                  <a:lnTo>
                    <a:pt x="15" y="736"/>
                  </a:lnTo>
                  <a:cubicBezTo>
                    <a:pt x="1" y="764"/>
                    <a:pt x="24" y="773"/>
                    <a:pt x="48" y="773"/>
                  </a:cubicBezTo>
                  <a:cubicBezTo>
                    <a:pt x="60" y="773"/>
                    <a:pt x="72" y="771"/>
                    <a:pt x="79" y="767"/>
                  </a:cubicBezTo>
                  <a:lnTo>
                    <a:pt x="952" y="586"/>
                  </a:lnTo>
                  <a:lnTo>
                    <a:pt x="1069" y="565"/>
                  </a:lnTo>
                  <a:cubicBezTo>
                    <a:pt x="1090" y="565"/>
                    <a:pt x="1133" y="533"/>
                    <a:pt x="1122" y="501"/>
                  </a:cubicBezTo>
                  <a:lnTo>
                    <a:pt x="782" y="1"/>
                  </a:ln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4964850" y="3487450"/>
              <a:ext cx="28500" cy="26675"/>
            </a:xfrm>
            <a:custGeom>
              <a:rect b="b" l="l" r="r" t="t"/>
              <a:pathLst>
                <a:path extrusionOk="0" h="1067" w="1140">
                  <a:moveTo>
                    <a:pt x="544" y="141"/>
                  </a:moveTo>
                  <a:lnTo>
                    <a:pt x="948" y="747"/>
                  </a:lnTo>
                  <a:lnTo>
                    <a:pt x="980" y="801"/>
                  </a:lnTo>
                  <a:lnTo>
                    <a:pt x="182" y="971"/>
                  </a:lnTo>
                  <a:lnTo>
                    <a:pt x="150" y="971"/>
                  </a:lnTo>
                  <a:cubicBezTo>
                    <a:pt x="288" y="705"/>
                    <a:pt x="416" y="428"/>
                    <a:pt x="544" y="162"/>
                  </a:cubicBezTo>
                  <a:lnTo>
                    <a:pt x="544" y="141"/>
                  </a:lnTo>
                  <a:close/>
                  <a:moveTo>
                    <a:pt x="561" y="0"/>
                  </a:moveTo>
                  <a:cubicBezTo>
                    <a:pt x="541" y="0"/>
                    <a:pt x="519" y="7"/>
                    <a:pt x="501" y="13"/>
                  </a:cubicBezTo>
                  <a:cubicBezTo>
                    <a:pt x="501" y="23"/>
                    <a:pt x="501" y="23"/>
                    <a:pt x="490" y="34"/>
                  </a:cubicBezTo>
                  <a:lnTo>
                    <a:pt x="86" y="897"/>
                  </a:lnTo>
                  <a:lnTo>
                    <a:pt x="22" y="1024"/>
                  </a:lnTo>
                  <a:cubicBezTo>
                    <a:pt x="1" y="1067"/>
                    <a:pt x="54" y="1067"/>
                    <a:pt x="86" y="1067"/>
                  </a:cubicBezTo>
                  <a:lnTo>
                    <a:pt x="959" y="886"/>
                  </a:lnTo>
                  <a:lnTo>
                    <a:pt x="1076" y="854"/>
                  </a:lnTo>
                  <a:cubicBezTo>
                    <a:pt x="1097" y="854"/>
                    <a:pt x="1140" y="822"/>
                    <a:pt x="1119" y="801"/>
                  </a:cubicBezTo>
                  <a:cubicBezTo>
                    <a:pt x="970" y="566"/>
                    <a:pt x="820" y="332"/>
                    <a:pt x="661" y="109"/>
                  </a:cubicBezTo>
                  <a:lnTo>
                    <a:pt x="597" y="13"/>
                  </a:lnTo>
                  <a:cubicBezTo>
                    <a:pt x="588" y="4"/>
                    <a:pt x="575" y="0"/>
                    <a:pt x="561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4867775" y="3487550"/>
              <a:ext cx="28425" cy="26625"/>
            </a:xfrm>
            <a:custGeom>
              <a:rect b="b" l="l" r="r" t="t"/>
              <a:pathLst>
                <a:path extrusionOk="0" h="1065" w="1137">
                  <a:moveTo>
                    <a:pt x="540" y="137"/>
                  </a:moveTo>
                  <a:lnTo>
                    <a:pt x="934" y="743"/>
                  </a:lnTo>
                  <a:lnTo>
                    <a:pt x="976" y="807"/>
                  </a:lnTo>
                  <a:lnTo>
                    <a:pt x="178" y="967"/>
                  </a:lnTo>
                  <a:lnTo>
                    <a:pt x="135" y="978"/>
                  </a:lnTo>
                  <a:lnTo>
                    <a:pt x="540" y="147"/>
                  </a:lnTo>
                  <a:lnTo>
                    <a:pt x="540" y="137"/>
                  </a:lnTo>
                  <a:close/>
                  <a:moveTo>
                    <a:pt x="563" y="0"/>
                  </a:moveTo>
                  <a:cubicBezTo>
                    <a:pt x="530" y="0"/>
                    <a:pt x="484" y="18"/>
                    <a:pt x="476" y="41"/>
                  </a:cubicBezTo>
                  <a:cubicBezTo>
                    <a:pt x="348" y="328"/>
                    <a:pt x="199" y="626"/>
                    <a:pt x="61" y="914"/>
                  </a:cubicBezTo>
                  <a:lnTo>
                    <a:pt x="7" y="1042"/>
                  </a:lnTo>
                  <a:cubicBezTo>
                    <a:pt x="1" y="1061"/>
                    <a:pt x="21" y="1065"/>
                    <a:pt x="41" y="1065"/>
                  </a:cubicBezTo>
                  <a:cubicBezTo>
                    <a:pt x="54" y="1065"/>
                    <a:pt x="67" y="1063"/>
                    <a:pt x="71" y="1063"/>
                  </a:cubicBezTo>
                  <a:lnTo>
                    <a:pt x="944" y="871"/>
                  </a:lnTo>
                  <a:lnTo>
                    <a:pt x="1072" y="850"/>
                  </a:lnTo>
                  <a:cubicBezTo>
                    <a:pt x="1094" y="850"/>
                    <a:pt x="1136" y="829"/>
                    <a:pt x="1115" y="797"/>
                  </a:cubicBezTo>
                  <a:lnTo>
                    <a:pt x="657" y="105"/>
                  </a:lnTo>
                  <a:lnTo>
                    <a:pt x="593" y="9"/>
                  </a:lnTo>
                  <a:cubicBezTo>
                    <a:pt x="587" y="3"/>
                    <a:pt x="576" y="0"/>
                    <a:pt x="563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4644425" y="3365300"/>
              <a:ext cx="28400" cy="22700"/>
            </a:xfrm>
            <a:custGeom>
              <a:rect b="b" l="l" r="r" t="t"/>
              <a:pathLst>
                <a:path extrusionOk="0" h="908" w="1136">
                  <a:moveTo>
                    <a:pt x="689" y="0"/>
                  </a:moveTo>
                  <a:lnTo>
                    <a:pt x="571" y="43"/>
                  </a:lnTo>
                  <a:lnTo>
                    <a:pt x="944" y="597"/>
                  </a:lnTo>
                  <a:lnTo>
                    <a:pt x="987" y="661"/>
                  </a:lnTo>
                  <a:lnTo>
                    <a:pt x="188" y="831"/>
                  </a:lnTo>
                  <a:lnTo>
                    <a:pt x="145" y="831"/>
                  </a:lnTo>
                  <a:lnTo>
                    <a:pt x="508" y="75"/>
                  </a:lnTo>
                  <a:lnTo>
                    <a:pt x="508" y="75"/>
                  </a:lnTo>
                  <a:lnTo>
                    <a:pt x="369" y="128"/>
                  </a:lnTo>
                  <a:lnTo>
                    <a:pt x="60" y="767"/>
                  </a:lnTo>
                  <a:lnTo>
                    <a:pt x="7" y="884"/>
                  </a:lnTo>
                  <a:cubicBezTo>
                    <a:pt x="1" y="903"/>
                    <a:pt x="21" y="907"/>
                    <a:pt x="41" y="907"/>
                  </a:cubicBezTo>
                  <a:cubicBezTo>
                    <a:pt x="54" y="907"/>
                    <a:pt x="67" y="905"/>
                    <a:pt x="71" y="905"/>
                  </a:cubicBezTo>
                  <a:lnTo>
                    <a:pt x="944" y="724"/>
                  </a:lnTo>
                  <a:lnTo>
                    <a:pt x="1072" y="693"/>
                  </a:lnTo>
                  <a:cubicBezTo>
                    <a:pt x="1083" y="693"/>
                    <a:pt x="1136" y="671"/>
                    <a:pt x="1114" y="650"/>
                  </a:cubicBezTo>
                  <a:lnTo>
                    <a:pt x="689" y="0"/>
                  </a:ln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4575500" y="3406825"/>
              <a:ext cx="28125" cy="22975"/>
            </a:xfrm>
            <a:custGeom>
              <a:rect b="b" l="l" r="r" t="t"/>
              <a:pathLst>
                <a:path extrusionOk="0" h="919" w="1125">
                  <a:moveTo>
                    <a:pt x="677" y="1"/>
                  </a:moveTo>
                  <a:lnTo>
                    <a:pt x="592" y="86"/>
                  </a:lnTo>
                  <a:lnTo>
                    <a:pt x="943" y="608"/>
                  </a:lnTo>
                  <a:lnTo>
                    <a:pt x="996" y="682"/>
                  </a:lnTo>
                  <a:lnTo>
                    <a:pt x="198" y="852"/>
                  </a:lnTo>
                  <a:lnTo>
                    <a:pt x="134" y="863"/>
                  </a:lnTo>
                  <a:cubicBezTo>
                    <a:pt x="219" y="671"/>
                    <a:pt x="315" y="480"/>
                    <a:pt x="411" y="288"/>
                  </a:cubicBezTo>
                  <a:lnTo>
                    <a:pt x="411" y="288"/>
                  </a:lnTo>
                  <a:cubicBezTo>
                    <a:pt x="325" y="373"/>
                    <a:pt x="240" y="469"/>
                    <a:pt x="166" y="576"/>
                  </a:cubicBezTo>
                  <a:lnTo>
                    <a:pt x="70" y="778"/>
                  </a:lnTo>
                  <a:lnTo>
                    <a:pt x="6" y="906"/>
                  </a:lnTo>
                  <a:cubicBezTo>
                    <a:pt x="1" y="916"/>
                    <a:pt x="11" y="919"/>
                    <a:pt x="23" y="919"/>
                  </a:cubicBezTo>
                  <a:cubicBezTo>
                    <a:pt x="35" y="919"/>
                    <a:pt x="49" y="916"/>
                    <a:pt x="49" y="916"/>
                  </a:cubicBezTo>
                  <a:lnTo>
                    <a:pt x="922" y="735"/>
                  </a:lnTo>
                  <a:lnTo>
                    <a:pt x="1050" y="703"/>
                  </a:lnTo>
                  <a:cubicBezTo>
                    <a:pt x="1050" y="703"/>
                    <a:pt x="1124" y="682"/>
                    <a:pt x="1124" y="671"/>
                  </a:cubicBezTo>
                  <a:lnTo>
                    <a:pt x="677" y="1"/>
                  </a:ln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4916125" y="3403350"/>
              <a:ext cx="28525" cy="26925"/>
            </a:xfrm>
            <a:custGeom>
              <a:rect b="b" l="l" r="r" t="t"/>
              <a:pathLst>
                <a:path extrusionOk="0" h="1077" w="1141">
                  <a:moveTo>
                    <a:pt x="555" y="150"/>
                  </a:moveTo>
                  <a:cubicBezTo>
                    <a:pt x="682" y="353"/>
                    <a:pt x="821" y="555"/>
                    <a:pt x="949" y="757"/>
                  </a:cubicBezTo>
                  <a:lnTo>
                    <a:pt x="980" y="800"/>
                  </a:lnTo>
                  <a:lnTo>
                    <a:pt x="182" y="970"/>
                  </a:lnTo>
                  <a:lnTo>
                    <a:pt x="150" y="981"/>
                  </a:lnTo>
                  <a:lnTo>
                    <a:pt x="544" y="171"/>
                  </a:lnTo>
                  <a:lnTo>
                    <a:pt x="555" y="150"/>
                  </a:lnTo>
                  <a:close/>
                  <a:moveTo>
                    <a:pt x="561" y="1"/>
                  </a:moveTo>
                  <a:cubicBezTo>
                    <a:pt x="538" y="1"/>
                    <a:pt x="515" y="12"/>
                    <a:pt x="501" y="33"/>
                  </a:cubicBezTo>
                  <a:cubicBezTo>
                    <a:pt x="363" y="321"/>
                    <a:pt x="224" y="619"/>
                    <a:pt x="86" y="906"/>
                  </a:cubicBezTo>
                  <a:lnTo>
                    <a:pt x="22" y="1034"/>
                  </a:lnTo>
                  <a:cubicBezTo>
                    <a:pt x="1" y="1077"/>
                    <a:pt x="65" y="1077"/>
                    <a:pt x="86" y="1077"/>
                  </a:cubicBezTo>
                  <a:lnTo>
                    <a:pt x="959" y="885"/>
                  </a:lnTo>
                  <a:lnTo>
                    <a:pt x="1076" y="864"/>
                  </a:lnTo>
                  <a:cubicBezTo>
                    <a:pt x="1108" y="864"/>
                    <a:pt x="1140" y="832"/>
                    <a:pt x="1119" y="800"/>
                  </a:cubicBezTo>
                  <a:lnTo>
                    <a:pt x="661" y="108"/>
                  </a:lnTo>
                  <a:lnTo>
                    <a:pt x="597" y="12"/>
                  </a:lnTo>
                  <a:cubicBezTo>
                    <a:pt x="586" y="4"/>
                    <a:pt x="573" y="1"/>
                    <a:pt x="561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4936500" y="3445400"/>
              <a:ext cx="28375" cy="26775"/>
            </a:xfrm>
            <a:custGeom>
              <a:rect b="b" l="l" r="r" t="t"/>
              <a:pathLst>
                <a:path extrusionOk="0" h="1071" w="1135">
                  <a:moveTo>
                    <a:pt x="549" y="151"/>
                  </a:moveTo>
                  <a:lnTo>
                    <a:pt x="943" y="758"/>
                  </a:lnTo>
                  <a:lnTo>
                    <a:pt x="975" y="800"/>
                  </a:lnTo>
                  <a:lnTo>
                    <a:pt x="176" y="971"/>
                  </a:lnTo>
                  <a:lnTo>
                    <a:pt x="155" y="981"/>
                  </a:lnTo>
                  <a:cubicBezTo>
                    <a:pt x="283" y="715"/>
                    <a:pt x="410" y="438"/>
                    <a:pt x="538" y="161"/>
                  </a:cubicBezTo>
                  <a:lnTo>
                    <a:pt x="549" y="151"/>
                  </a:lnTo>
                  <a:close/>
                  <a:moveTo>
                    <a:pt x="555" y="1"/>
                  </a:moveTo>
                  <a:cubicBezTo>
                    <a:pt x="535" y="1"/>
                    <a:pt x="515" y="10"/>
                    <a:pt x="496" y="23"/>
                  </a:cubicBezTo>
                  <a:cubicBezTo>
                    <a:pt x="496" y="23"/>
                    <a:pt x="496" y="23"/>
                    <a:pt x="485" y="34"/>
                  </a:cubicBezTo>
                  <a:lnTo>
                    <a:pt x="80" y="907"/>
                  </a:lnTo>
                  <a:lnTo>
                    <a:pt x="16" y="1024"/>
                  </a:lnTo>
                  <a:cubicBezTo>
                    <a:pt x="0" y="1056"/>
                    <a:pt x="34" y="1070"/>
                    <a:pt x="60" y="1070"/>
                  </a:cubicBezTo>
                  <a:cubicBezTo>
                    <a:pt x="68" y="1070"/>
                    <a:pt x="75" y="1069"/>
                    <a:pt x="80" y="1066"/>
                  </a:cubicBezTo>
                  <a:lnTo>
                    <a:pt x="953" y="885"/>
                  </a:lnTo>
                  <a:lnTo>
                    <a:pt x="1071" y="853"/>
                  </a:lnTo>
                  <a:cubicBezTo>
                    <a:pt x="1092" y="853"/>
                    <a:pt x="1135" y="832"/>
                    <a:pt x="1113" y="800"/>
                  </a:cubicBezTo>
                  <a:lnTo>
                    <a:pt x="655" y="108"/>
                  </a:lnTo>
                  <a:lnTo>
                    <a:pt x="591" y="12"/>
                  </a:lnTo>
                  <a:cubicBezTo>
                    <a:pt x="579" y="4"/>
                    <a:pt x="567" y="1"/>
                    <a:pt x="555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4887925" y="3445550"/>
              <a:ext cx="28225" cy="26250"/>
            </a:xfrm>
            <a:custGeom>
              <a:rect b="b" l="l" r="r" t="t"/>
              <a:pathLst>
                <a:path extrusionOk="0" h="1050" w="1129">
                  <a:moveTo>
                    <a:pt x="532" y="134"/>
                  </a:moveTo>
                  <a:lnTo>
                    <a:pt x="926" y="741"/>
                  </a:lnTo>
                  <a:lnTo>
                    <a:pt x="980" y="816"/>
                  </a:lnTo>
                  <a:lnTo>
                    <a:pt x="192" y="975"/>
                  </a:lnTo>
                  <a:lnTo>
                    <a:pt x="128" y="997"/>
                  </a:lnTo>
                  <a:cubicBezTo>
                    <a:pt x="266" y="709"/>
                    <a:pt x="394" y="432"/>
                    <a:pt x="532" y="145"/>
                  </a:cubicBezTo>
                  <a:lnTo>
                    <a:pt x="532" y="134"/>
                  </a:lnTo>
                  <a:close/>
                  <a:moveTo>
                    <a:pt x="563" y="0"/>
                  </a:moveTo>
                  <a:cubicBezTo>
                    <a:pt x="543" y="0"/>
                    <a:pt x="520" y="10"/>
                    <a:pt x="501" y="17"/>
                  </a:cubicBezTo>
                  <a:cubicBezTo>
                    <a:pt x="490" y="17"/>
                    <a:pt x="490" y="28"/>
                    <a:pt x="479" y="28"/>
                  </a:cubicBezTo>
                  <a:lnTo>
                    <a:pt x="479" y="38"/>
                  </a:lnTo>
                  <a:cubicBezTo>
                    <a:pt x="351" y="326"/>
                    <a:pt x="202" y="624"/>
                    <a:pt x="64" y="911"/>
                  </a:cubicBezTo>
                  <a:lnTo>
                    <a:pt x="11" y="1039"/>
                  </a:lnTo>
                  <a:cubicBezTo>
                    <a:pt x="0" y="1050"/>
                    <a:pt x="53" y="1050"/>
                    <a:pt x="53" y="1050"/>
                  </a:cubicBezTo>
                  <a:lnTo>
                    <a:pt x="926" y="869"/>
                  </a:lnTo>
                  <a:lnTo>
                    <a:pt x="1044" y="847"/>
                  </a:lnTo>
                  <a:cubicBezTo>
                    <a:pt x="1044" y="847"/>
                    <a:pt x="1129" y="826"/>
                    <a:pt x="1118" y="805"/>
                  </a:cubicBezTo>
                  <a:lnTo>
                    <a:pt x="660" y="113"/>
                  </a:lnTo>
                  <a:cubicBezTo>
                    <a:pt x="639" y="81"/>
                    <a:pt x="618" y="49"/>
                    <a:pt x="596" y="17"/>
                  </a:cubicBezTo>
                  <a:cubicBezTo>
                    <a:pt x="588" y="4"/>
                    <a:pt x="576" y="0"/>
                    <a:pt x="563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4916575" y="3487825"/>
              <a:ext cx="28075" cy="25900"/>
            </a:xfrm>
            <a:custGeom>
              <a:rect b="b" l="l" r="r" t="t"/>
              <a:pathLst>
                <a:path extrusionOk="0" h="1036" w="1123">
                  <a:moveTo>
                    <a:pt x="526" y="126"/>
                  </a:moveTo>
                  <a:lnTo>
                    <a:pt x="931" y="722"/>
                  </a:lnTo>
                  <a:lnTo>
                    <a:pt x="984" y="807"/>
                  </a:lnTo>
                  <a:lnTo>
                    <a:pt x="185" y="967"/>
                  </a:lnTo>
                  <a:lnTo>
                    <a:pt x="111" y="988"/>
                  </a:lnTo>
                  <a:cubicBezTo>
                    <a:pt x="249" y="701"/>
                    <a:pt x="387" y="413"/>
                    <a:pt x="526" y="126"/>
                  </a:cubicBezTo>
                  <a:close/>
                  <a:moveTo>
                    <a:pt x="559" y="0"/>
                  </a:moveTo>
                  <a:cubicBezTo>
                    <a:pt x="550" y="0"/>
                    <a:pt x="542" y="3"/>
                    <a:pt x="537" y="8"/>
                  </a:cubicBezTo>
                  <a:cubicBezTo>
                    <a:pt x="515" y="8"/>
                    <a:pt x="483" y="8"/>
                    <a:pt x="473" y="30"/>
                  </a:cubicBezTo>
                  <a:lnTo>
                    <a:pt x="68" y="903"/>
                  </a:lnTo>
                  <a:lnTo>
                    <a:pt x="4" y="1031"/>
                  </a:lnTo>
                  <a:cubicBezTo>
                    <a:pt x="1" y="1034"/>
                    <a:pt x="3" y="1035"/>
                    <a:pt x="8" y="1035"/>
                  </a:cubicBezTo>
                  <a:cubicBezTo>
                    <a:pt x="18" y="1035"/>
                    <a:pt x="40" y="1031"/>
                    <a:pt x="47" y="1031"/>
                  </a:cubicBezTo>
                  <a:lnTo>
                    <a:pt x="920" y="850"/>
                  </a:lnTo>
                  <a:lnTo>
                    <a:pt x="1037" y="828"/>
                  </a:lnTo>
                  <a:cubicBezTo>
                    <a:pt x="1037" y="828"/>
                    <a:pt x="1122" y="807"/>
                    <a:pt x="1112" y="786"/>
                  </a:cubicBezTo>
                  <a:lnTo>
                    <a:pt x="654" y="104"/>
                  </a:lnTo>
                  <a:cubicBezTo>
                    <a:pt x="632" y="72"/>
                    <a:pt x="611" y="40"/>
                    <a:pt x="590" y="8"/>
                  </a:cubicBezTo>
                  <a:cubicBezTo>
                    <a:pt x="579" y="3"/>
                    <a:pt x="568" y="0"/>
                    <a:pt x="559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4985525" y="3445000"/>
              <a:ext cx="28075" cy="26700"/>
            </a:xfrm>
            <a:custGeom>
              <a:rect b="b" l="l" r="r" t="t"/>
              <a:pathLst>
                <a:path extrusionOk="0" h="1068" w="1123">
                  <a:moveTo>
                    <a:pt x="526" y="156"/>
                  </a:moveTo>
                  <a:lnTo>
                    <a:pt x="920" y="763"/>
                  </a:lnTo>
                  <a:lnTo>
                    <a:pt x="963" y="816"/>
                  </a:lnTo>
                  <a:lnTo>
                    <a:pt x="164" y="987"/>
                  </a:lnTo>
                  <a:lnTo>
                    <a:pt x="132" y="997"/>
                  </a:lnTo>
                  <a:cubicBezTo>
                    <a:pt x="260" y="720"/>
                    <a:pt x="398" y="454"/>
                    <a:pt x="515" y="177"/>
                  </a:cubicBezTo>
                  <a:lnTo>
                    <a:pt x="526" y="156"/>
                  </a:lnTo>
                  <a:close/>
                  <a:moveTo>
                    <a:pt x="546" y="1"/>
                  </a:moveTo>
                  <a:cubicBezTo>
                    <a:pt x="526" y="1"/>
                    <a:pt x="503" y="11"/>
                    <a:pt x="483" y="18"/>
                  </a:cubicBezTo>
                  <a:lnTo>
                    <a:pt x="483" y="28"/>
                  </a:lnTo>
                  <a:lnTo>
                    <a:pt x="68" y="901"/>
                  </a:lnTo>
                  <a:lnTo>
                    <a:pt x="15" y="1029"/>
                  </a:lnTo>
                  <a:cubicBezTo>
                    <a:pt x="1" y="1058"/>
                    <a:pt x="20" y="1067"/>
                    <a:pt x="43" y="1067"/>
                  </a:cubicBezTo>
                  <a:cubicBezTo>
                    <a:pt x="55" y="1067"/>
                    <a:pt x="68" y="1065"/>
                    <a:pt x="79" y="1061"/>
                  </a:cubicBezTo>
                  <a:lnTo>
                    <a:pt x="941" y="880"/>
                  </a:lnTo>
                  <a:lnTo>
                    <a:pt x="1058" y="869"/>
                  </a:lnTo>
                  <a:cubicBezTo>
                    <a:pt x="1080" y="869"/>
                    <a:pt x="1122" y="838"/>
                    <a:pt x="1101" y="806"/>
                  </a:cubicBezTo>
                  <a:lnTo>
                    <a:pt x="643" y="124"/>
                  </a:lnTo>
                  <a:cubicBezTo>
                    <a:pt x="622" y="92"/>
                    <a:pt x="600" y="50"/>
                    <a:pt x="579" y="18"/>
                  </a:cubicBezTo>
                  <a:cubicBezTo>
                    <a:pt x="571" y="5"/>
                    <a:pt x="559" y="1"/>
                    <a:pt x="546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4965025" y="3403325"/>
              <a:ext cx="28325" cy="26825"/>
            </a:xfrm>
            <a:custGeom>
              <a:rect b="b" l="l" r="r" t="t"/>
              <a:pathLst>
                <a:path extrusionOk="0" h="1073" w="1133">
                  <a:moveTo>
                    <a:pt x="537" y="151"/>
                  </a:moveTo>
                  <a:lnTo>
                    <a:pt x="941" y="748"/>
                  </a:lnTo>
                  <a:lnTo>
                    <a:pt x="973" y="811"/>
                  </a:lnTo>
                  <a:lnTo>
                    <a:pt x="175" y="971"/>
                  </a:lnTo>
                  <a:lnTo>
                    <a:pt x="143" y="982"/>
                  </a:lnTo>
                  <a:cubicBezTo>
                    <a:pt x="270" y="716"/>
                    <a:pt x="409" y="439"/>
                    <a:pt x="537" y="162"/>
                  </a:cubicBezTo>
                  <a:lnTo>
                    <a:pt x="537" y="151"/>
                  </a:lnTo>
                  <a:close/>
                  <a:moveTo>
                    <a:pt x="558" y="0"/>
                  </a:moveTo>
                  <a:cubicBezTo>
                    <a:pt x="538" y="0"/>
                    <a:pt x="512" y="7"/>
                    <a:pt x="494" y="13"/>
                  </a:cubicBezTo>
                  <a:lnTo>
                    <a:pt x="494" y="23"/>
                  </a:lnTo>
                  <a:lnTo>
                    <a:pt x="79" y="897"/>
                  </a:lnTo>
                  <a:lnTo>
                    <a:pt x="15" y="1024"/>
                  </a:lnTo>
                  <a:cubicBezTo>
                    <a:pt x="0" y="1061"/>
                    <a:pt x="21" y="1073"/>
                    <a:pt x="46" y="1073"/>
                  </a:cubicBezTo>
                  <a:cubicBezTo>
                    <a:pt x="57" y="1073"/>
                    <a:pt x="69" y="1070"/>
                    <a:pt x="79" y="1067"/>
                  </a:cubicBezTo>
                  <a:lnTo>
                    <a:pt x="941" y="886"/>
                  </a:lnTo>
                  <a:lnTo>
                    <a:pt x="1069" y="854"/>
                  </a:lnTo>
                  <a:cubicBezTo>
                    <a:pt x="1090" y="854"/>
                    <a:pt x="1133" y="833"/>
                    <a:pt x="1112" y="801"/>
                  </a:cubicBezTo>
                  <a:lnTo>
                    <a:pt x="654" y="109"/>
                  </a:lnTo>
                  <a:lnTo>
                    <a:pt x="590" y="13"/>
                  </a:lnTo>
                  <a:cubicBezTo>
                    <a:pt x="585" y="4"/>
                    <a:pt x="573" y="0"/>
                    <a:pt x="558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4575625" y="3487825"/>
              <a:ext cx="28250" cy="26050"/>
            </a:xfrm>
            <a:custGeom>
              <a:rect b="b" l="l" r="r" t="t"/>
              <a:pathLst>
                <a:path extrusionOk="0" h="1042" w="1130">
                  <a:moveTo>
                    <a:pt x="523" y="126"/>
                  </a:moveTo>
                  <a:lnTo>
                    <a:pt x="927" y="722"/>
                  </a:lnTo>
                  <a:lnTo>
                    <a:pt x="991" y="807"/>
                  </a:lnTo>
                  <a:lnTo>
                    <a:pt x="193" y="967"/>
                  </a:lnTo>
                  <a:lnTo>
                    <a:pt x="129" y="988"/>
                  </a:lnTo>
                  <a:cubicBezTo>
                    <a:pt x="267" y="701"/>
                    <a:pt x="395" y="413"/>
                    <a:pt x="523" y="126"/>
                  </a:cubicBezTo>
                  <a:close/>
                  <a:moveTo>
                    <a:pt x="565" y="0"/>
                  </a:moveTo>
                  <a:cubicBezTo>
                    <a:pt x="557" y="0"/>
                    <a:pt x="549" y="3"/>
                    <a:pt x="544" y="8"/>
                  </a:cubicBezTo>
                  <a:cubicBezTo>
                    <a:pt x="523" y="8"/>
                    <a:pt x="491" y="8"/>
                    <a:pt x="480" y="30"/>
                  </a:cubicBezTo>
                  <a:lnTo>
                    <a:pt x="65" y="903"/>
                  </a:lnTo>
                  <a:lnTo>
                    <a:pt x="12" y="1031"/>
                  </a:lnTo>
                  <a:cubicBezTo>
                    <a:pt x="1" y="1041"/>
                    <a:pt x="54" y="1041"/>
                    <a:pt x="54" y="1041"/>
                  </a:cubicBezTo>
                  <a:lnTo>
                    <a:pt x="927" y="850"/>
                  </a:lnTo>
                  <a:lnTo>
                    <a:pt x="1055" y="828"/>
                  </a:lnTo>
                  <a:cubicBezTo>
                    <a:pt x="1055" y="828"/>
                    <a:pt x="1130" y="807"/>
                    <a:pt x="1119" y="796"/>
                  </a:cubicBezTo>
                  <a:lnTo>
                    <a:pt x="661" y="104"/>
                  </a:lnTo>
                  <a:lnTo>
                    <a:pt x="587" y="8"/>
                  </a:lnTo>
                  <a:cubicBezTo>
                    <a:pt x="581" y="3"/>
                    <a:pt x="573" y="0"/>
                    <a:pt x="565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4555675" y="3448350"/>
              <a:ext cx="19725" cy="22400"/>
            </a:xfrm>
            <a:custGeom>
              <a:rect b="b" l="l" r="r" t="t"/>
              <a:pathLst>
                <a:path extrusionOk="0" h="896" w="789">
                  <a:moveTo>
                    <a:pt x="309" y="1"/>
                  </a:moveTo>
                  <a:cubicBezTo>
                    <a:pt x="288" y="43"/>
                    <a:pt x="277" y="86"/>
                    <a:pt x="256" y="129"/>
                  </a:cubicBezTo>
                  <a:lnTo>
                    <a:pt x="597" y="629"/>
                  </a:lnTo>
                  <a:lnTo>
                    <a:pt x="629" y="682"/>
                  </a:lnTo>
                  <a:lnTo>
                    <a:pt x="22" y="810"/>
                  </a:lnTo>
                  <a:lnTo>
                    <a:pt x="0" y="895"/>
                  </a:lnTo>
                  <a:lnTo>
                    <a:pt x="597" y="778"/>
                  </a:lnTo>
                  <a:lnTo>
                    <a:pt x="724" y="746"/>
                  </a:lnTo>
                  <a:cubicBezTo>
                    <a:pt x="756" y="746"/>
                    <a:pt x="788" y="714"/>
                    <a:pt x="767" y="682"/>
                  </a:cubicBezTo>
                  <a:lnTo>
                    <a:pt x="309" y="1"/>
                  </a:ln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5013700" y="3487725"/>
              <a:ext cx="28125" cy="25950"/>
            </a:xfrm>
            <a:custGeom>
              <a:rect b="b" l="l" r="r" t="t"/>
              <a:pathLst>
                <a:path extrusionOk="0" h="1038" w="1125">
                  <a:moveTo>
                    <a:pt x="528" y="130"/>
                  </a:moveTo>
                  <a:lnTo>
                    <a:pt x="922" y="726"/>
                  </a:lnTo>
                  <a:lnTo>
                    <a:pt x="975" y="811"/>
                  </a:lnTo>
                  <a:lnTo>
                    <a:pt x="198" y="971"/>
                  </a:lnTo>
                  <a:lnTo>
                    <a:pt x="123" y="992"/>
                  </a:lnTo>
                  <a:lnTo>
                    <a:pt x="528" y="140"/>
                  </a:lnTo>
                  <a:lnTo>
                    <a:pt x="528" y="130"/>
                  </a:lnTo>
                  <a:close/>
                  <a:moveTo>
                    <a:pt x="565" y="0"/>
                  </a:moveTo>
                  <a:cubicBezTo>
                    <a:pt x="549" y="0"/>
                    <a:pt x="529" y="6"/>
                    <a:pt x="517" y="12"/>
                  </a:cubicBezTo>
                  <a:cubicBezTo>
                    <a:pt x="496" y="12"/>
                    <a:pt x="485" y="12"/>
                    <a:pt x="474" y="23"/>
                  </a:cubicBezTo>
                  <a:cubicBezTo>
                    <a:pt x="336" y="321"/>
                    <a:pt x="198" y="609"/>
                    <a:pt x="59" y="896"/>
                  </a:cubicBezTo>
                  <a:lnTo>
                    <a:pt x="6" y="1024"/>
                  </a:lnTo>
                  <a:cubicBezTo>
                    <a:pt x="1" y="1035"/>
                    <a:pt x="11" y="1037"/>
                    <a:pt x="23" y="1037"/>
                  </a:cubicBezTo>
                  <a:cubicBezTo>
                    <a:pt x="35" y="1037"/>
                    <a:pt x="48" y="1035"/>
                    <a:pt x="48" y="1035"/>
                  </a:cubicBezTo>
                  <a:lnTo>
                    <a:pt x="922" y="854"/>
                  </a:lnTo>
                  <a:lnTo>
                    <a:pt x="1049" y="822"/>
                  </a:lnTo>
                  <a:cubicBezTo>
                    <a:pt x="1049" y="822"/>
                    <a:pt x="1124" y="800"/>
                    <a:pt x="1113" y="790"/>
                  </a:cubicBezTo>
                  <a:lnTo>
                    <a:pt x="655" y="108"/>
                  </a:lnTo>
                  <a:lnTo>
                    <a:pt x="592" y="12"/>
                  </a:lnTo>
                  <a:cubicBezTo>
                    <a:pt x="587" y="3"/>
                    <a:pt x="577" y="0"/>
                    <a:pt x="565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4818700" y="3403350"/>
              <a:ext cx="28500" cy="26925"/>
            </a:xfrm>
            <a:custGeom>
              <a:rect b="b" l="l" r="r" t="t"/>
              <a:pathLst>
                <a:path extrusionOk="0" h="1077" w="1140">
                  <a:moveTo>
                    <a:pt x="554" y="150"/>
                  </a:moveTo>
                  <a:cubicBezTo>
                    <a:pt x="682" y="353"/>
                    <a:pt x="820" y="555"/>
                    <a:pt x="948" y="757"/>
                  </a:cubicBezTo>
                  <a:lnTo>
                    <a:pt x="980" y="800"/>
                  </a:lnTo>
                  <a:lnTo>
                    <a:pt x="181" y="970"/>
                  </a:lnTo>
                  <a:lnTo>
                    <a:pt x="160" y="981"/>
                  </a:lnTo>
                  <a:lnTo>
                    <a:pt x="543" y="171"/>
                  </a:lnTo>
                  <a:lnTo>
                    <a:pt x="554" y="150"/>
                  </a:lnTo>
                  <a:close/>
                  <a:moveTo>
                    <a:pt x="560" y="1"/>
                  </a:moveTo>
                  <a:cubicBezTo>
                    <a:pt x="537" y="1"/>
                    <a:pt x="515" y="12"/>
                    <a:pt x="501" y="33"/>
                  </a:cubicBezTo>
                  <a:lnTo>
                    <a:pt x="86" y="906"/>
                  </a:lnTo>
                  <a:lnTo>
                    <a:pt x="22" y="1034"/>
                  </a:lnTo>
                  <a:cubicBezTo>
                    <a:pt x="0" y="1066"/>
                    <a:pt x="54" y="1077"/>
                    <a:pt x="86" y="1077"/>
                  </a:cubicBezTo>
                  <a:lnTo>
                    <a:pt x="959" y="885"/>
                  </a:lnTo>
                  <a:lnTo>
                    <a:pt x="1087" y="864"/>
                  </a:lnTo>
                  <a:cubicBezTo>
                    <a:pt x="1108" y="864"/>
                    <a:pt x="1140" y="832"/>
                    <a:pt x="1129" y="800"/>
                  </a:cubicBezTo>
                  <a:lnTo>
                    <a:pt x="661" y="108"/>
                  </a:lnTo>
                  <a:lnTo>
                    <a:pt x="597" y="12"/>
                  </a:lnTo>
                  <a:cubicBezTo>
                    <a:pt x="585" y="4"/>
                    <a:pt x="573" y="1"/>
                    <a:pt x="560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5013675" y="3420125"/>
              <a:ext cx="10575" cy="9925"/>
            </a:xfrm>
            <a:custGeom>
              <a:rect b="b" l="l" r="r" t="t"/>
              <a:pathLst>
                <a:path extrusionOk="0" h="397" w="423">
                  <a:moveTo>
                    <a:pt x="188" y="1"/>
                  </a:moveTo>
                  <a:lnTo>
                    <a:pt x="71" y="246"/>
                  </a:lnTo>
                  <a:lnTo>
                    <a:pt x="7" y="374"/>
                  </a:lnTo>
                  <a:cubicBezTo>
                    <a:pt x="1" y="393"/>
                    <a:pt x="25" y="397"/>
                    <a:pt x="45" y="397"/>
                  </a:cubicBezTo>
                  <a:cubicBezTo>
                    <a:pt x="59" y="397"/>
                    <a:pt x="71" y="395"/>
                    <a:pt x="71" y="395"/>
                  </a:cubicBezTo>
                  <a:lnTo>
                    <a:pt x="422" y="320"/>
                  </a:lnTo>
                  <a:lnTo>
                    <a:pt x="390" y="267"/>
                  </a:lnTo>
                  <a:lnTo>
                    <a:pt x="188" y="310"/>
                  </a:lnTo>
                  <a:lnTo>
                    <a:pt x="145" y="320"/>
                  </a:lnTo>
                  <a:lnTo>
                    <a:pt x="145" y="320"/>
                  </a:lnTo>
                  <a:lnTo>
                    <a:pt x="252" y="86"/>
                  </a:lnTo>
                  <a:cubicBezTo>
                    <a:pt x="231" y="54"/>
                    <a:pt x="209" y="22"/>
                    <a:pt x="188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4595700" y="3445475"/>
              <a:ext cx="28425" cy="26650"/>
            </a:xfrm>
            <a:custGeom>
              <a:rect b="b" l="l" r="r" t="t"/>
              <a:pathLst>
                <a:path extrusionOk="0" h="1066" w="1137">
                  <a:moveTo>
                    <a:pt x="540" y="137"/>
                  </a:moveTo>
                  <a:lnTo>
                    <a:pt x="934" y="744"/>
                  </a:lnTo>
                  <a:lnTo>
                    <a:pt x="976" y="797"/>
                  </a:lnTo>
                  <a:lnTo>
                    <a:pt x="178" y="968"/>
                  </a:lnTo>
                  <a:lnTo>
                    <a:pt x="135" y="978"/>
                  </a:lnTo>
                  <a:lnTo>
                    <a:pt x="540" y="148"/>
                  </a:lnTo>
                  <a:lnTo>
                    <a:pt x="540" y="137"/>
                  </a:lnTo>
                  <a:close/>
                  <a:moveTo>
                    <a:pt x="565" y="1"/>
                  </a:moveTo>
                  <a:cubicBezTo>
                    <a:pt x="535" y="1"/>
                    <a:pt x="494" y="18"/>
                    <a:pt x="486" y="41"/>
                  </a:cubicBezTo>
                  <a:lnTo>
                    <a:pt x="71" y="914"/>
                  </a:lnTo>
                  <a:lnTo>
                    <a:pt x="7" y="1042"/>
                  </a:lnTo>
                  <a:cubicBezTo>
                    <a:pt x="1" y="1061"/>
                    <a:pt x="25" y="1065"/>
                    <a:pt x="48" y="1065"/>
                  </a:cubicBezTo>
                  <a:cubicBezTo>
                    <a:pt x="63" y="1065"/>
                    <a:pt x="78" y="1063"/>
                    <a:pt x="82" y="1063"/>
                  </a:cubicBezTo>
                  <a:lnTo>
                    <a:pt x="955" y="872"/>
                  </a:lnTo>
                  <a:lnTo>
                    <a:pt x="1072" y="850"/>
                  </a:lnTo>
                  <a:cubicBezTo>
                    <a:pt x="1083" y="850"/>
                    <a:pt x="1136" y="819"/>
                    <a:pt x="1115" y="797"/>
                  </a:cubicBezTo>
                  <a:lnTo>
                    <a:pt x="657" y="105"/>
                  </a:lnTo>
                  <a:lnTo>
                    <a:pt x="593" y="9"/>
                  </a:lnTo>
                  <a:cubicBezTo>
                    <a:pt x="587" y="3"/>
                    <a:pt x="577" y="1"/>
                    <a:pt x="565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4721575" y="3487550"/>
              <a:ext cx="28450" cy="26600"/>
            </a:xfrm>
            <a:custGeom>
              <a:rect b="b" l="l" r="r" t="t"/>
              <a:pathLst>
                <a:path extrusionOk="0" h="1064" w="1138">
                  <a:moveTo>
                    <a:pt x="542" y="137"/>
                  </a:moveTo>
                  <a:lnTo>
                    <a:pt x="936" y="743"/>
                  </a:lnTo>
                  <a:lnTo>
                    <a:pt x="978" y="807"/>
                  </a:lnTo>
                  <a:lnTo>
                    <a:pt x="180" y="978"/>
                  </a:lnTo>
                  <a:lnTo>
                    <a:pt x="137" y="978"/>
                  </a:lnTo>
                  <a:cubicBezTo>
                    <a:pt x="275" y="701"/>
                    <a:pt x="403" y="424"/>
                    <a:pt x="542" y="147"/>
                  </a:cubicBezTo>
                  <a:lnTo>
                    <a:pt x="542" y="137"/>
                  </a:lnTo>
                  <a:close/>
                  <a:moveTo>
                    <a:pt x="565" y="0"/>
                  </a:moveTo>
                  <a:cubicBezTo>
                    <a:pt x="532" y="0"/>
                    <a:pt x="485" y="18"/>
                    <a:pt x="478" y="41"/>
                  </a:cubicBezTo>
                  <a:cubicBezTo>
                    <a:pt x="350" y="328"/>
                    <a:pt x="211" y="626"/>
                    <a:pt x="73" y="914"/>
                  </a:cubicBezTo>
                  <a:cubicBezTo>
                    <a:pt x="52" y="956"/>
                    <a:pt x="30" y="999"/>
                    <a:pt x="9" y="1042"/>
                  </a:cubicBezTo>
                  <a:cubicBezTo>
                    <a:pt x="1" y="1059"/>
                    <a:pt x="7" y="1064"/>
                    <a:pt x="19" y="1064"/>
                  </a:cubicBezTo>
                  <a:cubicBezTo>
                    <a:pt x="37" y="1064"/>
                    <a:pt x="67" y="1052"/>
                    <a:pt x="73" y="1052"/>
                  </a:cubicBezTo>
                  <a:lnTo>
                    <a:pt x="946" y="871"/>
                  </a:lnTo>
                  <a:lnTo>
                    <a:pt x="1074" y="850"/>
                  </a:lnTo>
                  <a:cubicBezTo>
                    <a:pt x="1085" y="850"/>
                    <a:pt x="1138" y="818"/>
                    <a:pt x="1117" y="797"/>
                  </a:cubicBezTo>
                  <a:lnTo>
                    <a:pt x="659" y="105"/>
                  </a:lnTo>
                  <a:lnTo>
                    <a:pt x="595" y="9"/>
                  </a:lnTo>
                  <a:cubicBezTo>
                    <a:pt x="589" y="3"/>
                    <a:pt x="578" y="0"/>
                    <a:pt x="565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4790200" y="3445400"/>
              <a:ext cx="28525" cy="26950"/>
            </a:xfrm>
            <a:custGeom>
              <a:rect b="b" l="l" r="r" t="t"/>
              <a:pathLst>
                <a:path extrusionOk="0" h="1078" w="1141">
                  <a:moveTo>
                    <a:pt x="544" y="151"/>
                  </a:moveTo>
                  <a:lnTo>
                    <a:pt x="949" y="747"/>
                  </a:lnTo>
                  <a:lnTo>
                    <a:pt x="981" y="800"/>
                  </a:lnTo>
                  <a:lnTo>
                    <a:pt x="182" y="971"/>
                  </a:lnTo>
                  <a:lnTo>
                    <a:pt x="150" y="981"/>
                  </a:lnTo>
                  <a:cubicBezTo>
                    <a:pt x="288" y="715"/>
                    <a:pt x="406" y="438"/>
                    <a:pt x="544" y="161"/>
                  </a:cubicBezTo>
                  <a:lnTo>
                    <a:pt x="544" y="151"/>
                  </a:lnTo>
                  <a:close/>
                  <a:moveTo>
                    <a:pt x="561" y="1"/>
                  </a:moveTo>
                  <a:cubicBezTo>
                    <a:pt x="541" y="1"/>
                    <a:pt x="521" y="10"/>
                    <a:pt x="501" y="23"/>
                  </a:cubicBezTo>
                  <a:cubicBezTo>
                    <a:pt x="501" y="23"/>
                    <a:pt x="491" y="34"/>
                    <a:pt x="491" y="34"/>
                  </a:cubicBezTo>
                  <a:lnTo>
                    <a:pt x="75" y="907"/>
                  </a:lnTo>
                  <a:lnTo>
                    <a:pt x="22" y="1035"/>
                  </a:lnTo>
                  <a:cubicBezTo>
                    <a:pt x="1" y="1077"/>
                    <a:pt x="54" y="1077"/>
                    <a:pt x="86" y="1077"/>
                  </a:cubicBezTo>
                  <a:lnTo>
                    <a:pt x="959" y="885"/>
                  </a:lnTo>
                  <a:lnTo>
                    <a:pt x="1076" y="864"/>
                  </a:lnTo>
                  <a:cubicBezTo>
                    <a:pt x="1098" y="864"/>
                    <a:pt x="1140" y="832"/>
                    <a:pt x="1119" y="800"/>
                  </a:cubicBezTo>
                  <a:lnTo>
                    <a:pt x="661" y="108"/>
                  </a:lnTo>
                  <a:cubicBezTo>
                    <a:pt x="640" y="76"/>
                    <a:pt x="619" y="44"/>
                    <a:pt x="597" y="12"/>
                  </a:cubicBezTo>
                  <a:cubicBezTo>
                    <a:pt x="585" y="4"/>
                    <a:pt x="573" y="1"/>
                    <a:pt x="561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4721525" y="3403825"/>
              <a:ext cx="28500" cy="26175"/>
            </a:xfrm>
            <a:custGeom>
              <a:rect b="b" l="l" r="r" t="t"/>
              <a:pathLst>
                <a:path extrusionOk="0" h="1047" w="1140">
                  <a:moveTo>
                    <a:pt x="533" y="131"/>
                  </a:moveTo>
                  <a:cubicBezTo>
                    <a:pt x="671" y="334"/>
                    <a:pt x="799" y="525"/>
                    <a:pt x="938" y="728"/>
                  </a:cubicBezTo>
                  <a:lnTo>
                    <a:pt x="991" y="802"/>
                  </a:lnTo>
                  <a:lnTo>
                    <a:pt x="203" y="972"/>
                  </a:lnTo>
                  <a:lnTo>
                    <a:pt x="139" y="983"/>
                  </a:lnTo>
                  <a:lnTo>
                    <a:pt x="533" y="142"/>
                  </a:lnTo>
                  <a:lnTo>
                    <a:pt x="533" y="131"/>
                  </a:lnTo>
                  <a:close/>
                  <a:moveTo>
                    <a:pt x="564" y="1"/>
                  </a:moveTo>
                  <a:cubicBezTo>
                    <a:pt x="531" y="1"/>
                    <a:pt x="487" y="21"/>
                    <a:pt x="480" y="35"/>
                  </a:cubicBezTo>
                  <a:cubicBezTo>
                    <a:pt x="352" y="323"/>
                    <a:pt x="203" y="621"/>
                    <a:pt x="64" y="909"/>
                  </a:cubicBezTo>
                  <a:lnTo>
                    <a:pt x="11" y="1026"/>
                  </a:lnTo>
                  <a:cubicBezTo>
                    <a:pt x="1" y="1047"/>
                    <a:pt x="54" y="1047"/>
                    <a:pt x="54" y="1047"/>
                  </a:cubicBezTo>
                  <a:lnTo>
                    <a:pt x="927" y="866"/>
                  </a:lnTo>
                  <a:lnTo>
                    <a:pt x="1055" y="834"/>
                  </a:lnTo>
                  <a:cubicBezTo>
                    <a:pt x="1055" y="834"/>
                    <a:pt x="1140" y="813"/>
                    <a:pt x="1119" y="791"/>
                  </a:cubicBezTo>
                  <a:lnTo>
                    <a:pt x="661" y="110"/>
                  </a:lnTo>
                  <a:lnTo>
                    <a:pt x="597" y="14"/>
                  </a:lnTo>
                  <a:cubicBezTo>
                    <a:pt x="590" y="4"/>
                    <a:pt x="578" y="1"/>
                    <a:pt x="564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4770375" y="3403900"/>
              <a:ext cx="28125" cy="25900"/>
            </a:xfrm>
            <a:custGeom>
              <a:rect b="b" l="l" r="r" t="t"/>
              <a:pathLst>
                <a:path extrusionOk="0" h="1036" w="1125">
                  <a:moveTo>
                    <a:pt x="528" y="118"/>
                  </a:moveTo>
                  <a:lnTo>
                    <a:pt x="932" y="725"/>
                  </a:lnTo>
                  <a:lnTo>
                    <a:pt x="986" y="799"/>
                  </a:lnTo>
                  <a:lnTo>
                    <a:pt x="187" y="969"/>
                  </a:lnTo>
                  <a:lnTo>
                    <a:pt x="123" y="980"/>
                  </a:lnTo>
                  <a:cubicBezTo>
                    <a:pt x="261" y="703"/>
                    <a:pt x="400" y="416"/>
                    <a:pt x="528" y="128"/>
                  </a:cubicBezTo>
                  <a:lnTo>
                    <a:pt x="528" y="118"/>
                  </a:lnTo>
                  <a:close/>
                  <a:moveTo>
                    <a:pt x="538" y="0"/>
                  </a:moveTo>
                  <a:cubicBezTo>
                    <a:pt x="528" y="0"/>
                    <a:pt x="496" y="11"/>
                    <a:pt x="485" y="32"/>
                  </a:cubicBezTo>
                  <a:cubicBezTo>
                    <a:pt x="347" y="320"/>
                    <a:pt x="208" y="607"/>
                    <a:pt x="70" y="906"/>
                  </a:cubicBezTo>
                  <a:cubicBezTo>
                    <a:pt x="48" y="948"/>
                    <a:pt x="27" y="991"/>
                    <a:pt x="6" y="1023"/>
                  </a:cubicBezTo>
                  <a:cubicBezTo>
                    <a:pt x="1" y="1033"/>
                    <a:pt x="11" y="1036"/>
                    <a:pt x="23" y="1036"/>
                  </a:cubicBezTo>
                  <a:cubicBezTo>
                    <a:pt x="35" y="1036"/>
                    <a:pt x="48" y="1033"/>
                    <a:pt x="48" y="1033"/>
                  </a:cubicBezTo>
                  <a:lnTo>
                    <a:pt x="922" y="852"/>
                  </a:lnTo>
                  <a:lnTo>
                    <a:pt x="1049" y="820"/>
                  </a:lnTo>
                  <a:cubicBezTo>
                    <a:pt x="1049" y="820"/>
                    <a:pt x="1124" y="799"/>
                    <a:pt x="1113" y="788"/>
                  </a:cubicBezTo>
                  <a:lnTo>
                    <a:pt x="655" y="9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742300" y="3445575"/>
              <a:ext cx="27975" cy="25975"/>
            </a:xfrm>
            <a:custGeom>
              <a:rect b="b" l="l" r="r" t="t"/>
              <a:pathLst>
                <a:path extrusionOk="0" h="1039" w="1119">
                  <a:moveTo>
                    <a:pt x="511" y="133"/>
                  </a:moveTo>
                  <a:lnTo>
                    <a:pt x="916" y="740"/>
                  </a:lnTo>
                  <a:lnTo>
                    <a:pt x="959" y="804"/>
                  </a:lnTo>
                  <a:lnTo>
                    <a:pt x="170" y="974"/>
                  </a:lnTo>
                  <a:lnTo>
                    <a:pt x="117" y="985"/>
                  </a:lnTo>
                  <a:lnTo>
                    <a:pt x="511" y="144"/>
                  </a:lnTo>
                  <a:lnTo>
                    <a:pt x="511" y="133"/>
                  </a:lnTo>
                  <a:close/>
                  <a:moveTo>
                    <a:pt x="555" y="1"/>
                  </a:moveTo>
                  <a:cubicBezTo>
                    <a:pt x="537" y="1"/>
                    <a:pt x="511" y="5"/>
                    <a:pt x="490" y="5"/>
                  </a:cubicBezTo>
                  <a:lnTo>
                    <a:pt x="479" y="16"/>
                  </a:lnTo>
                  <a:lnTo>
                    <a:pt x="479" y="27"/>
                  </a:lnTo>
                  <a:lnTo>
                    <a:pt x="64" y="900"/>
                  </a:lnTo>
                  <a:lnTo>
                    <a:pt x="11" y="1017"/>
                  </a:lnTo>
                  <a:cubicBezTo>
                    <a:pt x="0" y="1038"/>
                    <a:pt x="53" y="1038"/>
                    <a:pt x="53" y="1038"/>
                  </a:cubicBezTo>
                  <a:lnTo>
                    <a:pt x="927" y="857"/>
                  </a:lnTo>
                  <a:lnTo>
                    <a:pt x="1033" y="846"/>
                  </a:lnTo>
                  <a:cubicBezTo>
                    <a:pt x="1044" y="846"/>
                    <a:pt x="1118" y="825"/>
                    <a:pt x="1097" y="793"/>
                  </a:cubicBezTo>
                  <a:lnTo>
                    <a:pt x="639" y="101"/>
                  </a:lnTo>
                  <a:lnTo>
                    <a:pt x="575" y="5"/>
                  </a:lnTo>
                  <a:cubicBezTo>
                    <a:pt x="572" y="2"/>
                    <a:pt x="565" y="1"/>
                    <a:pt x="555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4839075" y="3445625"/>
              <a:ext cx="28375" cy="26350"/>
            </a:xfrm>
            <a:custGeom>
              <a:rect b="b" l="l" r="r" t="t"/>
              <a:pathLst>
                <a:path extrusionOk="0" h="1054" w="1135">
                  <a:moveTo>
                    <a:pt x="538" y="131"/>
                  </a:moveTo>
                  <a:lnTo>
                    <a:pt x="942" y="727"/>
                  </a:lnTo>
                  <a:lnTo>
                    <a:pt x="985" y="802"/>
                  </a:lnTo>
                  <a:lnTo>
                    <a:pt x="197" y="972"/>
                  </a:lnTo>
                  <a:lnTo>
                    <a:pt x="144" y="983"/>
                  </a:lnTo>
                  <a:lnTo>
                    <a:pt x="144" y="983"/>
                  </a:lnTo>
                  <a:lnTo>
                    <a:pt x="538" y="142"/>
                  </a:lnTo>
                  <a:lnTo>
                    <a:pt x="538" y="131"/>
                  </a:lnTo>
                  <a:close/>
                  <a:moveTo>
                    <a:pt x="566" y="0"/>
                  </a:moveTo>
                  <a:cubicBezTo>
                    <a:pt x="531" y="0"/>
                    <a:pt x="484" y="20"/>
                    <a:pt x="484" y="35"/>
                  </a:cubicBezTo>
                  <a:lnTo>
                    <a:pt x="69" y="908"/>
                  </a:lnTo>
                  <a:cubicBezTo>
                    <a:pt x="48" y="951"/>
                    <a:pt x="27" y="994"/>
                    <a:pt x="5" y="1036"/>
                  </a:cubicBezTo>
                  <a:cubicBezTo>
                    <a:pt x="1" y="1050"/>
                    <a:pt x="8" y="1054"/>
                    <a:pt x="18" y="1054"/>
                  </a:cubicBezTo>
                  <a:cubicBezTo>
                    <a:pt x="32" y="1054"/>
                    <a:pt x="52" y="1047"/>
                    <a:pt x="59" y="1047"/>
                  </a:cubicBezTo>
                  <a:lnTo>
                    <a:pt x="932" y="866"/>
                  </a:lnTo>
                  <a:lnTo>
                    <a:pt x="1060" y="844"/>
                  </a:lnTo>
                  <a:cubicBezTo>
                    <a:pt x="1060" y="844"/>
                    <a:pt x="1134" y="823"/>
                    <a:pt x="1123" y="802"/>
                  </a:cubicBezTo>
                  <a:cubicBezTo>
                    <a:pt x="974" y="568"/>
                    <a:pt x="815" y="344"/>
                    <a:pt x="666" y="110"/>
                  </a:cubicBezTo>
                  <a:lnTo>
                    <a:pt x="602" y="14"/>
                  </a:lnTo>
                  <a:cubicBezTo>
                    <a:pt x="595" y="4"/>
                    <a:pt x="582" y="0"/>
                    <a:pt x="566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4770325" y="3487650"/>
              <a:ext cx="28175" cy="26250"/>
            </a:xfrm>
            <a:custGeom>
              <a:rect b="b" l="l" r="r" t="t"/>
              <a:pathLst>
                <a:path extrusionOk="0" h="1050" w="1127">
                  <a:moveTo>
                    <a:pt x="530" y="133"/>
                  </a:moveTo>
                  <a:lnTo>
                    <a:pt x="934" y="739"/>
                  </a:lnTo>
                  <a:lnTo>
                    <a:pt x="977" y="803"/>
                  </a:lnTo>
                  <a:lnTo>
                    <a:pt x="178" y="974"/>
                  </a:lnTo>
                  <a:lnTo>
                    <a:pt x="136" y="984"/>
                  </a:lnTo>
                  <a:lnTo>
                    <a:pt x="530" y="143"/>
                  </a:lnTo>
                  <a:lnTo>
                    <a:pt x="530" y="133"/>
                  </a:lnTo>
                  <a:close/>
                  <a:moveTo>
                    <a:pt x="574" y="0"/>
                  </a:moveTo>
                  <a:cubicBezTo>
                    <a:pt x="556" y="0"/>
                    <a:pt x="530" y="5"/>
                    <a:pt x="508" y="5"/>
                  </a:cubicBezTo>
                  <a:lnTo>
                    <a:pt x="498" y="15"/>
                  </a:lnTo>
                  <a:lnTo>
                    <a:pt x="498" y="26"/>
                  </a:lnTo>
                  <a:lnTo>
                    <a:pt x="82" y="899"/>
                  </a:lnTo>
                  <a:lnTo>
                    <a:pt x="29" y="1016"/>
                  </a:lnTo>
                  <a:cubicBezTo>
                    <a:pt x="1" y="1045"/>
                    <a:pt x="24" y="1049"/>
                    <a:pt x="47" y="1049"/>
                  </a:cubicBezTo>
                  <a:cubicBezTo>
                    <a:pt x="58" y="1049"/>
                    <a:pt x="68" y="1048"/>
                    <a:pt x="72" y="1048"/>
                  </a:cubicBezTo>
                  <a:lnTo>
                    <a:pt x="945" y="867"/>
                  </a:lnTo>
                  <a:lnTo>
                    <a:pt x="1062" y="835"/>
                  </a:lnTo>
                  <a:cubicBezTo>
                    <a:pt x="1083" y="835"/>
                    <a:pt x="1126" y="814"/>
                    <a:pt x="1115" y="793"/>
                  </a:cubicBezTo>
                  <a:lnTo>
                    <a:pt x="657" y="101"/>
                  </a:lnTo>
                  <a:lnTo>
                    <a:pt x="594" y="5"/>
                  </a:lnTo>
                  <a:cubicBezTo>
                    <a:pt x="590" y="1"/>
                    <a:pt x="583" y="0"/>
                    <a:pt x="574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4672800" y="3487600"/>
              <a:ext cx="28525" cy="26275"/>
            </a:xfrm>
            <a:custGeom>
              <a:rect b="b" l="l" r="r" t="t"/>
              <a:pathLst>
                <a:path extrusionOk="0" h="1051" w="1141">
                  <a:moveTo>
                    <a:pt x="533" y="135"/>
                  </a:moveTo>
                  <a:lnTo>
                    <a:pt x="938" y="731"/>
                  </a:lnTo>
                  <a:lnTo>
                    <a:pt x="991" y="805"/>
                  </a:lnTo>
                  <a:lnTo>
                    <a:pt x="203" y="976"/>
                  </a:lnTo>
                  <a:lnTo>
                    <a:pt x="139" y="986"/>
                  </a:lnTo>
                  <a:cubicBezTo>
                    <a:pt x="267" y="710"/>
                    <a:pt x="405" y="422"/>
                    <a:pt x="533" y="145"/>
                  </a:cubicBezTo>
                  <a:lnTo>
                    <a:pt x="533" y="135"/>
                  </a:lnTo>
                  <a:close/>
                  <a:moveTo>
                    <a:pt x="564" y="1"/>
                  </a:moveTo>
                  <a:cubicBezTo>
                    <a:pt x="544" y="1"/>
                    <a:pt x="521" y="11"/>
                    <a:pt x="501" y="17"/>
                  </a:cubicBezTo>
                  <a:cubicBezTo>
                    <a:pt x="501" y="17"/>
                    <a:pt x="491" y="28"/>
                    <a:pt x="491" y="28"/>
                  </a:cubicBezTo>
                  <a:lnTo>
                    <a:pt x="480" y="39"/>
                  </a:lnTo>
                  <a:lnTo>
                    <a:pt x="65" y="912"/>
                  </a:lnTo>
                  <a:lnTo>
                    <a:pt x="11" y="1040"/>
                  </a:lnTo>
                  <a:cubicBezTo>
                    <a:pt x="1" y="1050"/>
                    <a:pt x="54" y="1050"/>
                    <a:pt x="54" y="1050"/>
                  </a:cubicBezTo>
                  <a:lnTo>
                    <a:pt x="927" y="869"/>
                  </a:lnTo>
                  <a:lnTo>
                    <a:pt x="1055" y="837"/>
                  </a:lnTo>
                  <a:cubicBezTo>
                    <a:pt x="1055" y="837"/>
                    <a:pt x="1140" y="816"/>
                    <a:pt x="1119" y="795"/>
                  </a:cubicBezTo>
                  <a:lnTo>
                    <a:pt x="661" y="113"/>
                  </a:lnTo>
                  <a:cubicBezTo>
                    <a:pt x="640" y="81"/>
                    <a:pt x="618" y="49"/>
                    <a:pt x="597" y="17"/>
                  </a:cubicBezTo>
                  <a:cubicBezTo>
                    <a:pt x="589" y="5"/>
                    <a:pt x="577" y="1"/>
                    <a:pt x="564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4644050" y="3445150"/>
              <a:ext cx="28775" cy="27200"/>
            </a:xfrm>
            <a:custGeom>
              <a:rect b="b" l="l" r="r" t="t"/>
              <a:pathLst>
                <a:path extrusionOk="0" h="1088" w="1151">
                  <a:moveTo>
                    <a:pt x="554" y="161"/>
                  </a:moveTo>
                  <a:lnTo>
                    <a:pt x="959" y="768"/>
                  </a:lnTo>
                  <a:lnTo>
                    <a:pt x="991" y="810"/>
                  </a:lnTo>
                  <a:lnTo>
                    <a:pt x="192" y="981"/>
                  </a:lnTo>
                  <a:lnTo>
                    <a:pt x="171" y="981"/>
                  </a:lnTo>
                  <a:lnTo>
                    <a:pt x="544" y="182"/>
                  </a:lnTo>
                  <a:lnTo>
                    <a:pt x="554" y="161"/>
                  </a:lnTo>
                  <a:close/>
                  <a:moveTo>
                    <a:pt x="560" y="1"/>
                  </a:moveTo>
                  <a:cubicBezTo>
                    <a:pt x="533" y="1"/>
                    <a:pt x="505" y="15"/>
                    <a:pt x="491" y="44"/>
                  </a:cubicBezTo>
                  <a:lnTo>
                    <a:pt x="86" y="917"/>
                  </a:lnTo>
                  <a:lnTo>
                    <a:pt x="22" y="1034"/>
                  </a:lnTo>
                  <a:cubicBezTo>
                    <a:pt x="1" y="1076"/>
                    <a:pt x="65" y="1087"/>
                    <a:pt x="86" y="1087"/>
                  </a:cubicBezTo>
                  <a:lnTo>
                    <a:pt x="959" y="906"/>
                  </a:lnTo>
                  <a:lnTo>
                    <a:pt x="1087" y="874"/>
                  </a:lnTo>
                  <a:cubicBezTo>
                    <a:pt x="1119" y="874"/>
                    <a:pt x="1151" y="842"/>
                    <a:pt x="1129" y="810"/>
                  </a:cubicBezTo>
                  <a:lnTo>
                    <a:pt x="672" y="118"/>
                  </a:lnTo>
                  <a:lnTo>
                    <a:pt x="608" y="22"/>
                  </a:lnTo>
                  <a:cubicBezTo>
                    <a:pt x="608" y="22"/>
                    <a:pt x="597" y="12"/>
                    <a:pt x="597" y="12"/>
                  </a:cubicBezTo>
                  <a:cubicBezTo>
                    <a:pt x="586" y="4"/>
                    <a:pt x="573" y="1"/>
                    <a:pt x="560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4623825" y="3403225"/>
              <a:ext cx="28775" cy="27050"/>
            </a:xfrm>
            <a:custGeom>
              <a:rect b="b" l="l" r="r" t="t"/>
              <a:pathLst>
                <a:path extrusionOk="0" h="1082" w="1151">
                  <a:moveTo>
                    <a:pt x="554" y="155"/>
                  </a:moveTo>
                  <a:cubicBezTo>
                    <a:pt x="693" y="358"/>
                    <a:pt x="820" y="560"/>
                    <a:pt x="959" y="762"/>
                  </a:cubicBezTo>
                  <a:lnTo>
                    <a:pt x="991" y="805"/>
                  </a:lnTo>
                  <a:lnTo>
                    <a:pt x="192" y="975"/>
                  </a:lnTo>
                  <a:lnTo>
                    <a:pt x="160" y="975"/>
                  </a:lnTo>
                  <a:lnTo>
                    <a:pt x="543" y="176"/>
                  </a:lnTo>
                  <a:lnTo>
                    <a:pt x="554" y="155"/>
                  </a:lnTo>
                  <a:close/>
                  <a:moveTo>
                    <a:pt x="558" y="1"/>
                  </a:moveTo>
                  <a:cubicBezTo>
                    <a:pt x="532" y="1"/>
                    <a:pt x="504" y="17"/>
                    <a:pt x="490" y="38"/>
                  </a:cubicBezTo>
                  <a:cubicBezTo>
                    <a:pt x="362" y="326"/>
                    <a:pt x="224" y="624"/>
                    <a:pt x="86" y="911"/>
                  </a:cubicBezTo>
                  <a:lnTo>
                    <a:pt x="22" y="1028"/>
                  </a:lnTo>
                  <a:cubicBezTo>
                    <a:pt x="0" y="1082"/>
                    <a:pt x="64" y="1082"/>
                    <a:pt x="86" y="1082"/>
                  </a:cubicBezTo>
                  <a:lnTo>
                    <a:pt x="959" y="901"/>
                  </a:lnTo>
                  <a:lnTo>
                    <a:pt x="1087" y="869"/>
                  </a:lnTo>
                  <a:cubicBezTo>
                    <a:pt x="1119" y="869"/>
                    <a:pt x="1150" y="837"/>
                    <a:pt x="1129" y="805"/>
                  </a:cubicBezTo>
                  <a:lnTo>
                    <a:pt x="671" y="113"/>
                  </a:lnTo>
                  <a:cubicBezTo>
                    <a:pt x="650" y="81"/>
                    <a:pt x="629" y="49"/>
                    <a:pt x="607" y="17"/>
                  </a:cubicBezTo>
                  <a:lnTo>
                    <a:pt x="597" y="17"/>
                  </a:lnTo>
                  <a:cubicBezTo>
                    <a:pt x="586" y="6"/>
                    <a:pt x="572" y="1"/>
                    <a:pt x="558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693225" y="3361325"/>
              <a:ext cx="28325" cy="26500"/>
            </a:xfrm>
            <a:custGeom>
              <a:rect b="b" l="l" r="r" t="t"/>
              <a:pathLst>
                <a:path extrusionOk="0" h="1060" w="1133">
                  <a:moveTo>
                    <a:pt x="536" y="149"/>
                  </a:moveTo>
                  <a:lnTo>
                    <a:pt x="941" y="756"/>
                  </a:lnTo>
                  <a:cubicBezTo>
                    <a:pt x="951" y="766"/>
                    <a:pt x="962" y="788"/>
                    <a:pt x="973" y="809"/>
                  </a:cubicBezTo>
                  <a:lnTo>
                    <a:pt x="973" y="820"/>
                  </a:lnTo>
                  <a:lnTo>
                    <a:pt x="174" y="979"/>
                  </a:lnTo>
                  <a:lnTo>
                    <a:pt x="142" y="990"/>
                  </a:lnTo>
                  <a:lnTo>
                    <a:pt x="142" y="990"/>
                  </a:lnTo>
                  <a:lnTo>
                    <a:pt x="526" y="170"/>
                  </a:lnTo>
                  <a:lnTo>
                    <a:pt x="536" y="149"/>
                  </a:lnTo>
                  <a:close/>
                  <a:moveTo>
                    <a:pt x="547" y="1"/>
                  </a:moveTo>
                  <a:cubicBezTo>
                    <a:pt x="527" y="1"/>
                    <a:pt x="505" y="9"/>
                    <a:pt x="494" y="21"/>
                  </a:cubicBezTo>
                  <a:lnTo>
                    <a:pt x="483" y="21"/>
                  </a:lnTo>
                  <a:cubicBezTo>
                    <a:pt x="355" y="319"/>
                    <a:pt x="206" y="607"/>
                    <a:pt x="68" y="894"/>
                  </a:cubicBezTo>
                  <a:lnTo>
                    <a:pt x="14" y="1022"/>
                  </a:lnTo>
                  <a:cubicBezTo>
                    <a:pt x="0" y="1050"/>
                    <a:pt x="19" y="1060"/>
                    <a:pt x="43" y="1060"/>
                  </a:cubicBezTo>
                  <a:cubicBezTo>
                    <a:pt x="55" y="1060"/>
                    <a:pt x="68" y="1057"/>
                    <a:pt x="78" y="1054"/>
                  </a:cubicBezTo>
                  <a:lnTo>
                    <a:pt x="951" y="873"/>
                  </a:lnTo>
                  <a:lnTo>
                    <a:pt x="1069" y="841"/>
                  </a:lnTo>
                  <a:cubicBezTo>
                    <a:pt x="1090" y="841"/>
                    <a:pt x="1133" y="820"/>
                    <a:pt x="1122" y="788"/>
                  </a:cubicBezTo>
                  <a:lnTo>
                    <a:pt x="653" y="95"/>
                  </a:lnTo>
                  <a:cubicBezTo>
                    <a:pt x="632" y="85"/>
                    <a:pt x="611" y="53"/>
                    <a:pt x="589" y="21"/>
                  </a:cubicBezTo>
                  <a:cubicBezTo>
                    <a:pt x="580" y="6"/>
                    <a:pt x="564" y="1"/>
                    <a:pt x="547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4624350" y="3487550"/>
              <a:ext cx="28250" cy="26350"/>
            </a:xfrm>
            <a:custGeom>
              <a:rect b="b" l="l" r="r" t="t"/>
              <a:pathLst>
                <a:path extrusionOk="0" h="1054" w="1130">
                  <a:moveTo>
                    <a:pt x="533" y="137"/>
                  </a:moveTo>
                  <a:lnTo>
                    <a:pt x="927" y="743"/>
                  </a:lnTo>
                  <a:lnTo>
                    <a:pt x="970" y="807"/>
                  </a:lnTo>
                  <a:lnTo>
                    <a:pt x="171" y="978"/>
                  </a:lnTo>
                  <a:lnTo>
                    <a:pt x="128" y="988"/>
                  </a:lnTo>
                  <a:lnTo>
                    <a:pt x="533" y="147"/>
                  </a:lnTo>
                  <a:lnTo>
                    <a:pt x="533" y="137"/>
                  </a:lnTo>
                  <a:close/>
                  <a:moveTo>
                    <a:pt x="553" y="1"/>
                  </a:moveTo>
                  <a:cubicBezTo>
                    <a:pt x="538" y="1"/>
                    <a:pt x="522" y="3"/>
                    <a:pt x="512" y="9"/>
                  </a:cubicBezTo>
                  <a:lnTo>
                    <a:pt x="491" y="19"/>
                  </a:lnTo>
                  <a:lnTo>
                    <a:pt x="491" y="30"/>
                  </a:lnTo>
                  <a:cubicBezTo>
                    <a:pt x="363" y="318"/>
                    <a:pt x="224" y="605"/>
                    <a:pt x="86" y="903"/>
                  </a:cubicBezTo>
                  <a:lnTo>
                    <a:pt x="22" y="1020"/>
                  </a:lnTo>
                  <a:cubicBezTo>
                    <a:pt x="1" y="1049"/>
                    <a:pt x="22" y="1053"/>
                    <a:pt x="42" y="1053"/>
                  </a:cubicBezTo>
                  <a:cubicBezTo>
                    <a:pt x="52" y="1053"/>
                    <a:pt x="61" y="1052"/>
                    <a:pt x="65" y="1052"/>
                  </a:cubicBezTo>
                  <a:lnTo>
                    <a:pt x="938" y="871"/>
                  </a:lnTo>
                  <a:lnTo>
                    <a:pt x="1066" y="839"/>
                  </a:lnTo>
                  <a:cubicBezTo>
                    <a:pt x="1076" y="839"/>
                    <a:pt x="1129" y="818"/>
                    <a:pt x="1108" y="797"/>
                  </a:cubicBezTo>
                  <a:lnTo>
                    <a:pt x="650" y="105"/>
                  </a:lnTo>
                  <a:cubicBezTo>
                    <a:pt x="629" y="73"/>
                    <a:pt x="608" y="41"/>
                    <a:pt x="586" y="9"/>
                  </a:cubicBezTo>
                  <a:cubicBezTo>
                    <a:pt x="581" y="3"/>
                    <a:pt x="568" y="1"/>
                    <a:pt x="553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4672625" y="3403100"/>
              <a:ext cx="28700" cy="27250"/>
            </a:xfrm>
            <a:custGeom>
              <a:rect b="b" l="l" r="r" t="t"/>
              <a:pathLst>
                <a:path extrusionOk="0" h="1090" w="1148">
                  <a:moveTo>
                    <a:pt x="551" y="160"/>
                  </a:moveTo>
                  <a:lnTo>
                    <a:pt x="956" y="767"/>
                  </a:lnTo>
                  <a:lnTo>
                    <a:pt x="987" y="810"/>
                  </a:lnTo>
                  <a:lnTo>
                    <a:pt x="189" y="980"/>
                  </a:lnTo>
                  <a:lnTo>
                    <a:pt x="157" y="980"/>
                  </a:lnTo>
                  <a:cubicBezTo>
                    <a:pt x="295" y="714"/>
                    <a:pt x="423" y="448"/>
                    <a:pt x="540" y="181"/>
                  </a:cubicBezTo>
                  <a:lnTo>
                    <a:pt x="551" y="160"/>
                  </a:lnTo>
                  <a:close/>
                  <a:moveTo>
                    <a:pt x="552" y="0"/>
                  </a:moveTo>
                  <a:cubicBezTo>
                    <a:pt x="525" y="0"/>
                    <a:pt x="501" y="15"/>
                    <a:pt x="487" y="43"/>
                  </a:cubicBezTo>
                  <a:cubicBezTo>
                    <a:pt x="359" y="331"/>
                    <a:pt x="210" y="618"/>
                    <a:pt x="82" y="916"/>
                  </a:cubicBezTo>
                  <a:lnTo>
                    <a:pt x="18" y="1033"/>
                  </a:lnTo>
                  <a:cubicBezTo>
                    <a:pt x="1" y="1069"/>
                    <a:pt x="42" y="1089"/>
                    <a:pt x="68" y="1089"/>
                  </a:cubicBezTo>
                  <a:cubicBezTo>
                    <a:pt x="74" y="1089"/>
                    <a:pt x="79" y="1088"/>
                    <a:pt x="82" y="1087"/>
                  </a:cubicBezTo>
                  <a:lnTo>
                    <a:pt x="956" y="906"/>
                  </a:lnTo>
                  <a:lnTo>
                    <a:pt x="1083" y="874"/>
                  </a:lnTo>
                  <a:cubicBezTo>
                    <a:pt x="1115" y="874"/>
                    <a:pt x="1147" y="842"/>
                    <a:pt x="1126" y="810"/>
                  </a:cubicBezTo>
                  <a:lnTo>
                    <a:pt x="668" y="118"/>
                  </a:lnTo>
                  <a:lnTo>
                    <a:pt x="604" y="32"/>
                  </a:lnTo>
                  <a:cubicBezTo>
                    <a:pt x="604" y="22"/>
                    <a:pt x="593" y="22"/>
                    <a:pt x="593" y="11"/>
                  </a:cubicBezTo>
                  <a:cubicBezTo>
                    <a:pt x="579" y="4"/>
                    <a:pt x="565" y="0"/>
                    <a:pt x="552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692900" y="3445150"/>
              <a:ext cx="28650" cy="27025"/>
            </a:xfrm>
            <a:custGeom>
              <a:rect b="b" l="l" r="r" t="t"/>
              <a:pathLst>
                <a:path extrusionOk="0" h="1081" w="1146">
                  <a:moveTo>
                    <a:pt x="549" y="161"/>
                  </a:moveTo>
                  <a:lnTo>
                    <a:pt x="954" y="757"/>
                  </a:lnTo>
                  <a:lnTo>
                    <a:pt x="986" y="810"/>
                  </a:lnTo>
                  <a:lnTo>
                    <a:pt x="187" y="981"/>
                  </a:lnTo>
                  <a:lnTo>
                    <a:pt x="155" y="981"/>
                  </a:lnTo>
                  <a:lnTo>
                    <a:pt x="539" y="171"/>
                  </a:lnTo>
                  <a:lnTo>
                    <a:pt x="549" y="161"/>
                  </a:lnTo>
                  <a:close/>
                  <a:moveTo>
                    <a:pt x="555" y="1"/>
                  </a:moveTo>
                  <a:cubicBezTo>
                    <a:pt x="528" y="1"/>
                    <a:pt x="499" y="15"/>
                    <a:pt x="485" y="44"/>
                  </a:cubicBezTo>
                  <a:cubicBezTo>
                    <a:pt x="358" y="331"/>
                    <a:pt x="208" y="619"/>
                    <a:pt x="70" y="917"/>
                  </a:cubicBezTo>
                  <a:lnTo>
                    <a:pt x="17" y="1034"/>
                  </a:lnTo>
                  <a:cubicBezTo>
                    <a:pt x="0" y="1066"/>
                    <a:pt x="34" y="1080"/>
                    <a:pt x="60" y="1080"/>
                  </a:cubicBezTo>
                  <a:cubicBezTo>
                    <a:pt x="68" y="1080"/>
                    <a:pt x="76" y="1079"/>
                    <a:pt x="81" y="1076"/>
                  </a:cubicBezTo>
                  <a:lnTo>
                    <a:pt x="954" y="895"/>
                  </a:lnTo>
                  <a:lnTo>
                    <a:pt x="1082" y="874"/>
                  </a:lnTo>
                  <a:cubicBezTo>
                    <a:pt x="1103" y="874"/>
                    <a:pt x="1146" y="842"/>
                    <a:pt x="1124" y="810"/>
                  </a:cubicBezTo>
                  <a:lnTo>
                    <a:pt x="666" y="118"/>
                  </a:lnTo>
                  <a:lnTo>
                    <a:pt x="602" y="22"/>
                  </a:lnTo>
                  <a:cubicBezTo>
                    <a:pt x="592" y="22"/>
                    <a:pt x="592" y="22"/>
                    <a:pt x="592" y="12"/>
                  </a:cubicBezTo>
                  <a:cubicBezTo>
                    <a:pt x="581" y="4"/>
                    <a:pt x="568" y="1"/>
                    <a:pt x="555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4642375" y="3112400"/>
              <a:ext cx="116450" cy="140825"/>
            </a:xfrm>
            <a:custGeom>
              <a:rect b="b" l="l" r="r" t="t"/>
              <a:pathLst>
                <a:path extrusionOk="0" h="5633" w="4658">
                  <a:moveTo>
                    <a:pt x="3167" y="0"/>
                  </a:moveTo>
                  <a:cubicBezTo>
                    <a:pt x="3167" y="0"/>
                    <a:pt x="419" y="1672"/>
                    <a:pt x="302" y="1821"/>
                  </a:cubicBezTo>
                  <a:cubicBezTo>
                    <a:pt x="193" y="1960"/>
                    <a:pt x="1" y="5633"/>
                    <a:pt x="1178" y="5633"/>
                  </a:cubicBezTo>
                  <a:cubicBezTo>
                    <a:pt x="1265" y="5633"/>
                    <a:pt x="1360" y="5613"/>
                    <a:pt x="1463" y="5569"/>
                  </a:cubicBezTo>
                  <a:cubicBezTo>
                    <a:pt x="2096" y="5303"/>
                    <a:pt x="2767" y="5226"/>
                    <a:pt x="3330" y="5226"/>
                  </a:cubicBezTo>
                  <a:cubicBezTo>
                    <a:pt x="4093" y="5226"/>
                    <a:pt x="4657" y="5367"/>
                    <a:pt x="4657" y="5367"/>
                  </a:cubicBezTo>
                  <a:lnTo>
                    <a:pt x="3167" y="0"/>
                  </a:ln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4832550" y="3113450"/>
              <a:ext cx="116400" cy="143675"/>
            </a:xfrm>
            <a:custGeom>
              <a:rect b="b" l="l" r="r" t="t"/>
              <a:pathLst>
                <a:path extrusionOk="0" h="5747" w="4656">
                  <a:moveTo>
                    <a:pt x="1810" y="1"/>
                  </a:moveTo>
                  <a:lnTo>
                    <a:pt x="0" y="5261"/>
                  </a:lnTo>
                  <a:cubicBezTo>
                    <a:pt x="0" y="5261"/>
                    <a:pt x="381" y="5191"/>
                    <a:pt x="935" y="5191"/>
                  </a:cubicBezTo>
                  <a:cubicBezTo>
                    <a:pt x="1562" y="5191"/>
                    <a:pt x="2410" y="5281"/>
                    <a:pt x="3173" y="5666"/>
                  </a:cubicBezTo>
                  <a:cubicBezTo>
                    <a:pt x="3286" y="5721"/>
                    <a:pt x="3390" y="5747"/>
                    <a:pt x="3485" y="5747"/>
                  </a:cubicBezTo>
                  <a:cubicBezTo>
                    <a:pt x="4627" y="5747"/>
                    <a:pt x="4656" y="2130"/>
                    <a:pt x="4558" y="1992"/>
                  </a:cubicBezTo>
                  <a:cubicBezTo>
                    <a:pt x="4451" y="1832"/>
                    <a:pt x="1810" y="1"/>
                    <a:pt x="1810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4664550" y="3127425"/>
              <a:ext cx="60725" cy="69300"/>
            </a:xfrm>
            <a:custGeom>
              <a:rect b="b" l="l" r="r" t="t"/>
              <a:pathLst>
                <a:path extrusionOk="0" h="2772" w="2429">
                  <a:moveTo>
                    <a:pt x="1161" y="1"/>
                  </a:moveTo>
                  <a:cubicBezTo>
                    <a:pt x="1023" y="1"/>
                    <a:pt x="920" y="31"/>
                    <a:pt x="895" y="38"/>
                  </a:cubicBezTo>
                  <a:cubicBezTo>
                    <a:pt x="821" y="70"/>
                    <a:pt x="1" y="176"/>
                    <a:pt x="139" y="1252"/>
                  </a:cubicBezTo>
                  <a:cubicBezTo>
                    <a:pt x="271" y="2196"/>
                    <a:pt x="772" y="2772"/>
                    <a:pt x="1299" y="2772"/>
                  </a:cubicBezTo>
                  <a:cubicBezTo>
                    <a:pt x="1366" y="2772"/>
                    <a:pt x="1434" y="2762"/>
                    <a:pt x="1502" y="2743"/>
                  </a:cubicBezTo>
                  <a:cubicBezTo>
                    <a:pt x="2109" y="2658"/>
                    <a:pt x="2429" y="1859"/>
                    <a:pt x="2088" y="815"/>
                  </a:cubicBezTo>
                  <a:cubicBezTo>
                    <a:pt x="1867" y="125"/>
                    <a:pt x="1441" y="1"/>
                    <a:pt x="1161" y="1"/>
                  </a:cubicBezTo>
                  <a:close/>
                </a:path>
              </a:pathLst>
            </a:custGeom>
            <a:solidFill>
              <a:srgbClr val="D8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4874600" y="3127425"/>
              <a:ext cx="60450" cy="69300"/>
            </a:xfrm>
            <a:custGeom>
              <a:rect b="b" l="l" r="r" t="t"/>
              <a:pathLst>
                <a:path extrusionOk="0" h="2772" w="2418">
                  <a:moveTo>
                    <a:pt x="1260" y="1"/>
                  </a:moveTo>
                  <a:cubicBezTo>
                    <a:pt x="977" y="1"/>
                    <a:pt x="551" y="125"/>
                    <a:pt x="331" y="815"/>
                  </a:cubicBezTo>
                  <a:cubicBezTo>
                    <a:pt x="1" y="1859"/>
                    <a:pt x="309" y="2658"/>
                    <a:pt x="927" y="2743"/>
                  </a:cubicBezTo>
                  <a:cubicBezTo>
                    <a:pt x="994" y="2762"/>
                    <a:pt x="1061" y="2772"/>
                    <a:pt x="1128" y="2772"/>
                  </a:cubicBezTo>
                  <a:cubicBezTo>
                    <a:pt x="1649" y="2772"/>
                    <a:pt x="2157" y="2196"/>
                    <a:pt x="2279" y="1252"/>
                  </a:cubicBezTo>
                  <a:cubicBezTo>
                    <a:pt x="2418" y="176"/>
                    <a:pt x="1609" y="70"/>
                    <a:pt x="1534" y="38"/>
                  </a:cubicBezTo>
                  <a:cubicBezTo>
                    <a:pt x="1506" y="31"/>
                    <a:pt x="1400" y="1"/>
                    <a:pt x="1260" y="1"/>
                  </a:cubicBezTo>
                  <a:close/>
                </a:path>
              </a:pathLst>
            </a:custGeom>
            <a:solidFill>
              <a:srgbClr val="D8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4686650" y="3002400"/>
              <a:ext cx="228975" cy="290400"/>
            </a:xfrm>
            <a:custGeom>
              <a:rect b="b" l="l" r="r" t="t"/>
              <a:pathLst>
                <a:path extrusionOk="0" h="11616" w="9159">
                  <a:moveTo>
                    <a:pt x="4287" y="0"/>
                  </a:moveTo>
                  <a:cubicBezTo>
                    <a:pt x="3369" y="0"/>
                    <a:pt x="755" y="342"/>
                    <a:pt x="405" y="4251"/>
                  </a:cubicBezTo>
                  <a:cubicBezTo>
                    <a:pt x="1" y="8681"/>
                    <a:pt x="1911" y="11615"/>
                    <a:pt x="4383" y="11615"/>
                  </a:cubicBezTo>
                  <a:cubicBezTo>
                    <a:pt x="4448" y="11615"/>
                    <a:pt x="4514" y="11613"/>
                    <a:pt x="4580" y="11609"/>
                  </a:cubicBezTo>
                  <a:cubicBezTo>
                    <a:pt x="4645" y="11613"/>
                    <a:pt x="4711" y="11615"/>
                    <a:pt x="4776" y="11615"/>
                  </a:cubicBezTo>
                  <a:cubicBezTo>
                    <a:pt x="7248" y="11615"/>
                    <a:pt x="9158" y="8681"/>
                    <a:pt x="8754" y="4251"/>
                  </a:cubicBezTo>
                  <a:cubicBezTo>
                    <a:pt x="8395" y="342"/>
                    <a:pt x="5780" y="0"/>
                    <a:pt x="4868" y="0"/>
                  </a:cubicBezTo>
                  <a:cubicBezTo>
                    <a:pt x="4724" y="0"/>
                    <a:pt x="4623" y="9"/>
                    <a:pt x="4580" y="13"/>
                  </a:cubicBezTo>
                  <a:cubicBezTo>
                    <a:pt x="4535" y="9"/>
                    <a:pt x="4432" y="0"/>
                    <a:pt x="4287" y="0"/>
                  </a:cubicBezTo>
                  <a:close/>
                </a:path>
              </a:pathLst>
            </a:custGeom>
            <a:solidFill>
              <a:srgbClr val="FC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684525" y="3135275"/>
              <a:ext cx="233500" cy="25850"/>
            </a:xfrm>
            <a:custGeom>
              <a:rect b="b" l="l" r="r" t="t"/>
              <a:pathLst>
                <a:path extrusionOk="0" fill="none" h="1034" w="9340">
                  <a:moveTo>
                    <a:pt x="0" y="1"/>
                  </a:moveTo>
                  <a:lnTo>
                    <a:pt x="1161" y="895"/>
                  </a:lnTo>
                  <a:lnTo>
                    <a:pt x="3951" y="1034"/>
                  </a:lnTo>
                  <a:cubicBezTo>
                    <a:pt x="3951" y="1034"/>
                    <a:pt x="4771" y="118"/>
                    <a:pt x="5665" y="981"/>
                  </a:cubicBezTo>
                  <a:lnTo>
                    <a:pt x="8232" y="1034"/>
                  </a:lnTo>
                  <a:lnTo>
                    <a:pt x="9339" y="139"/>
                  </a:lnTo>
                </a:path>
              </a:pathLst>
            </a:custGeom>
            <a:noFill/>
            <a:ln cap="flat" cmpd="sng" w="4800">
              <a:solidFill>
                <a:srgbClr val="BF5758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4710875" y="3122650"/>
              <a:ext cx="76425" cy="70025"/>
            </a:xfrm>
            <a:custGeom>
              <a:rect b="b" l="l" r="r" t="t"/>
              <a:pathLst>
                <a:path extrusionOk="0" h="2801" w="3057">
                  <a:moveTo>
                    <a:pt x="1529" y="0"/>
                  </a:moveTo>
                  <a:cubicBezTo>
                    <a:pt x="1439" y="0"/>
                    <a:pt x="1348" y="9"/>
                    <a:pt x="1257" y="27"/>
                  </a:cubicBezTo>
                  <a:cubicBezTo>
                    <a:pt x="501" y="186"/>
                    <a:pt x="1" y="921"/>
                    <a:pt x="160" y="1677"/>
                  </a:cubicBezTo>
                  <a:cubicBezTo>
                    <a:pt x="291" y="2342"/>
                    <a:pt x="875" y="2801"/>
                    <a:pt x="1528" y="2801"/>
                  </a:cubicBezTo>
                  <a:cubicBezTo>
                    <a:pt x="1618" y="2801"/>
                    <a:pt x="1709" y="2792"/>
                    <a:pt x="1800" y="2774"/>
                  </a:cubicBezTo>
                  <a:cubicBezTo>
                    <a:pt x="2556" y="2625"/>
                    <a:pt x="3057" y="1890"/>
                    <a:pt x="2897" y="1134"/>
                  </a:cubicBezTo>
                  <a:cubicBezTo>
                    <a:pt x="2766" y="460"/>
                    <a:pt x="2182" y="0"/>
                    <a:pt x="152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4525">
              <a:solidFill>
                <a:srgbClr val="BF5758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4817900" y="3123150"/>
              <a:ext cx="79100" cy="69975"/>
            </a:xfrm>
            <a:custGeom>
              <a:rect b="b" l="l" r="r" t="t"/>
              <a:pathLst>
                <a:path extrusionOk="0" h="2799" w="3164">
                  <a:moveTo>
                    <a:pt x="1574" y="0"/>
                  </a:moveTo>
                  <a:cubicBezTo>
                    <a:pt x="1010" y="0"/>
                    <a:pt x="481" y="350"/>
                    <a:pt x="267" y="912"/>
                  </a:cubicBezTo>
                  <a:cubicBezTo>
                    <a:pt x="0" y="1636"/>
                    <a:pt x="362" y="2435"/>
                    <a:pt x="1087" y="2711"/>
                  </a:cubicBezTo>
                  <a:cubicBezTo>
                    <a:pt x="1248" y="2771"/>
                    <a:pt x="1413" y="2799"/>
                    <a:pt x="1575" y="2799"/>
                  </a:cubicBezTo>
                  <a:cubicBezTo>
                    <a:pt x="2144" y="2799"/>
                    <a:pt x="2679" y="2455"/>
                    <a:pt x="2886" y="1892"/>
                  </a:cubicBezTo>
                  <a:cubicBezTo>
                    <a:pt x="3163" y="1167"/>
                    <a:pt x="2790" y="358"/>
                    <a:pt x="2066" y="92"/>
                  </a:cubicBezTo>
                  <a:cubicBezTo>
                    <a:pt x="1904" y="30"/>
                    <a:pt x="1737" y="0"/>
                    <a:pt x="157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4525">
              <a:solidFill>
                <a:srgbClr val="BF5758"/>
              </a:solidFill>
              <a:prstDash val="solid"/>
              <a:miter lim="106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4809650" y="3164575"/>
              <a:ext cx="15450" cy="46875"/>
            </a:xfrm>
            <a:custGeom>
              <a:rect b="b" l="l" r="r" t="t"/>
              <a:pathLst>
                <a:path extrusionOk="0" h="1875" w="618">
                  <a:moveTo>
                    <a:pt x="256" y="0"/>
                  </a:moveTo>
                  <a:lnTo>
                    <a:pt x="256" y="0"/>
                  </a:lnTo>
                  <a:cubicBezTo>
                    <a:pt x="235" y="235"/>
                    <a:pt x="245" y="458"/>
                    <a:pt x="288" y="692"/>
                  </a:cubicBezTo>
                  <a:cubicBezTo>
                    <a:pt x="298" y="799"/>
                    <a:pt x="320" y="916"/>
                    <a:pt x="352" y="1023"/>
                  </a:cubicBezTo>
                  <a:cubicBezTo>
                    <a:pt x="371" y="1127"/>
                    <a:pt x="398" y="1223"/>
                    <a:pt x="427" y="1318"/>
                  </a:cubicBezTo>
                  <a:lnTo>
                    <a:pt x="427" y="1318"/>
                  </a:lnTo>
                  <a:cubicBezTo>
                    <a:pt x="360" y="1401"/>
                    <a:pt x="288" y="1483"/>
                    <a:pt x="224" y="1566"/>
                  </a:cubicBezTo>
                  <a:cubicBezTo>
                    <a:pt x="149" y="1672"/>
                    <a:pt x="75" y="1768"/>
                    <a:pt x="0" y="1874"/>
                  </a:cubicBezTo>
                  <a:cubicBezTo>
                    <a:pt x="107" y="1811"/>
                    <a:pt x="203" y="1725"/>
                    <a:pt x="309" y="1651"/>
                  </a:cubicBezTo>
                  <a:cubicBezTo>
                    <a:pt x="405" y="1566"/>
                    <a:pt x="501" y="1480"/>
                    <a:pt x="586" y="1395"/>
                  </a:cubicBezTo>
                  <a:lnTo>
                    <a:pt x="618" y="1374"/>
                  </a:lnTo>
                  <a:lnTo>
                    <a:pt x="618" y="1321"/>
                  </a:lnTo>
                  <a:cubicBezTo>
                    <a:pt x="607" y="1204"/>
                    <a:pt x="586" y="1097"/>
                    <a:pt x="565" y="980"/>
                  </a:cubicBezTo>
                  <a:cubicBezTo>
                    <a:pt x="543" y="873"/>
                    <a:pt x="522" y="756"/>
                    <a:pt x="490" y="650"/>
                  </a:cubicBezTo>
                  <a:cubicBezTo>
                    <a:pt x="437" y="426"/>
                    <a:pt x="352" y="203"/>
                    <a:pt x="256" y="0"/>
                  </a:cubicBezTo>
                  <a:close/>
                </a:path>
              </a:pathLst>
            </a:custGeom>
            <a:solidFill>
              <a:srgbClr val="F5A6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4763600" y="3231925"/>
              <a:ext cx="81200" cy="14625"/>
            </a:xfrm>
            <a:custGeom>
              <a:rect b="b" l="l" r="r" t="t"/>
              <a:pathLst>
                <a:path extrusionOk="0" h="585" w="3248">
                  <a:moveTo>
                    <a:pt x="3248" y="0"/>
                  </a:moveTo>
                  <a:lnTo>
                    <a:pt x="0" y="43"/>
                  </a:lnTo>
                  <a:cubicBezTo>
                    <a:pt x="524" y="396"/>
                    <a:pt x="1133" y="585"/>
                    <a:pt x="1714" y="585"/>
                  </a:cubicBezTo>
                  <a:cubicBezTo>
                    <a:pt x="2291" y="585"/>
                    <a:pt x="2839" y="398"/>
                    <a:pt x="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4828275" y="3106425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14" y="1"/>
                  </a:moveTo>
                  <a:cubicBezTo>
                    <a:pt x="922" y="1"/>
                    <a:pt x="834" y="13"/>
                    <a:pt x="746" y="37"/>
                  </a:cubicBezTo>
                  <a:cubicBezTo>
                    <a:pt x="682" y="58"/>
                    <a:pt x="629" y="79"/>
                    <a:pt x="576" y="101"/>
                  </a:cubicBezTo>
                  <a:cubicBezTo>
                    <a:pt x="522" y="122"/>
                    <a:pt x="469" y="154"/>
                    <a:pt x="416" y="186"/>
                  </a:cubicBezTo>
                  <a:cubicBezTo>
                    <a:pt x="320" y="250"/>
                    <a:pt x="235" y="324"/>
                    <a:pt x="171" y="420"/>
                  </a:cubicBezTo>
                  <a:cubicBezTo>
                    <a:pt x="97" y="505"/>
                    <a:pt x="43" y="601"/>
                    <a:pt x="1" y="708"/>
                  </a:cubicBezTo>
                  <a:cubicBezTo>
                    <a:pt x="107" y="654"/>
                    <a:pt x="192" y="601"/>
                    <a:pt x="278" y="548"/>
                  </a:cubicBezTo>
                  <a:cubicBezTo>
                    <a:pt x="363" y="505"/>
                    <a:pt x="459" y="473"/>
                    <a:pt x="544" y="441"/>
                  </a:cubicBezTo>
                  <a:cubicBezTo>
                    <a:pt x="673" y="385"/>
                    <a:pt x="808" y="359"/>
                    <a:pt x="945" y="359"/>
                  </a:cubicBezTo>
                  <a:cubicBezTo>
                    <a:pt x="988" y="359"/>
                    <a:pt x="1032" y="362"/>
                    <a:pt x="1076" y="367"/>
                  </a:cubicBezTo>
                  <a:cubicBezTo>
                    <a:pt x="1257" y="388"/>
                    <a:pt x="1438" y="431"/>
                    <a:pt x="1609" y="505"/>
                  </a:cubicBezTo>
                  <a:cubicBezTo>
                    <a:pt x="1790" y="591"/>
                    <a:pt x="1981" y="686"/>
                    <a:pt x="2152" y="793"/>
                  </a:cubicBezTo>
                  <a:cubicBezTo>
                    <a:pt x="2067" y="591"/>
                    <a:pt x="1928" y="409"/>
                    <a:pt x="1747" y="271"/>
                  </a:cubicBezTo>
                  <a:cubicBezTo>
                    <a:pt x="1566" y="122"/>
                    <a:pt x="1342" y="37"/>
                    <a:pt x="1108" y="5"/>
                  </a:cubicBezTo>
                  <a:cubicBezTo>
                    <a:pt x="1076" y="2"/>
                    <a:pt x="1045" y="1"/>
                    <a:pt x="1014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721250" y="3106425"/>
              <a:ext cx="53800" cy="19825"/>
            </a:xfrm>
            <a:custGeom>
              <a:rect b="b" l="l" r="r" t="t"/>
              <a:pathLst>
                <a:path extrusionOk="0" h="793" w="2152">
                  <a:moveTo>
                    <a:pt x="1014" y="1"/>
                  </a:moveTo>
                  <a:cubicBezTo>
                    <a:pt x="922" y="1"/>
                    <a:pt x="834" y="13"/>
                    <a:pt x="746" y="37"/>
                  </a:cubicBezTo>
                  <a:cubicBezTo>
                    <a:pt x="682" y="58"/>
                    <a:pt x="629" y="79"/>
                    <a:pt x="576" y="101"/>
                  </a:cubicBezTo>
                  <a:cubicBezTo>
                    <a:pt x="512" y="122"/>
                    <a:pt x="469" y="154"/>
                    <a:pt x="416" y="186"/>
                  </a:cubicBezTo>
                  <a:cubicBezTo>
                    <a:pt x="320" y="250"/>
                    <a:pt x="235" y="324"/>
                    <a:pt x="161" y="420"/>
                  </a:cubicBezTo>
                  <a:cubicBezTo>
                    <a:pt x="97" y="505"/>
                    <a:pt x="43" y="601"/>
                    <a:pt x="1" y="708"/>
                  </a:cubicBezTo>
                  <a:cubicBezTo>
                    <a:pt x="97" y="654"/>
                    <a:pt x="182" y="601"/>
                    <a:pt x="278" y="548"/>
                  </a:cubicBezTo>
                  <a:cubicBezTo>
                    <a:pt x="363" y="505"/>
                    <a:pt x="448" y="473"/>
                    <a:pt x="544" y="441"/>
                  </a:cubicBezTo>
                  <a:cubicBezTo>
                    <a:pt x="673" y="385"/>
                    <a:pt x="808" y="359"/>
                    <a:pt x="940" y="359"/>
                  </a:cubicBezTo>
                  <a:cubicBezTo>
                    <a:pt x="982" y="359"/>
                    <a:pt x="1024" y="362"/>
                    <a:pt x="1066" y="367"/>
                  </a:cubicBezTo>
                  <a:cubicBezTo>
                    <a:pt x="1257" y="388"/>
                    <a:pt x="1428" y="431"/>
                    <a:pt x="1598" y="505"/>
                  </a:cubicBezTo>
                  <a:cubicBezTo>
                    <a:pt x="1790" y="591"/>
                    <a:pt x="1971" y="686"/>
                    <a:pt x="2152" y="793"/>
                  </a:cubicBezTo>
                  <a:cubicBezTo>
                    <a:pt x="2067" y="591"/>
                    <a:pt x="1928" y="409"/>
                    <a:pt x="1747" y="271"/>
                  </a:cubicBezTo>
                  <a:cubicBezTo>
                    <a:pt x="1566" y="122"/>
                    <a:pt x="1343" y="37"/>
                    <a:pt x="1108" y="5"/>
                  </a:cubicBezTo>
                  <a:cubicBezTo>
                    <a:pt x="1076" y="2"/>
                    <a:pt x="1045" y="1"/>
                    <a:pt x="1014" y="1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4736175" y="3144875"/>
              <a:ext cx="35700" cy="22375"/>
            </a:xfrm>
            <a:custGeom>
              <a:rect b="b" l="l" r="r" t="t"/>
              <a:pathLst>
                <a:path extrusionOk="0" h="895" w="1428">
                  <a:moveTo>
                    <a:pt x="692" y="0"/>
                  </a:moveTo>
                  <a:cubicBezTo>
                    <a:pt x="586" y="0"/>
                    <a:pt x="479" y="11"/>
                    <a:pt x="373" y="64"/>
                  </a:cubicBezTo>
                  <a:cubicBezTo>
                    <a:pt x="277" y="107"/>
                    <a:pt x="192" y="181"/>
                    <a:pt x="128" y="288"/>
                  </a:cubicBezTo>
                  <a:cubicBezTo>
                    <a:pt x="32" y="469"/>
                    <a:pt x="0" y="682"/>
                    <a:pt x="43" y="884"/>
                  </a:cubicBezTo>
                  <a:cubicBezTo>
                    <a:pt x="64" y="692"/>
                    <a:pt x="128" y="511"/>
                    <a:pt x="234" y="352"/>
                  </a:cubicBezTo>
                  <a:cubicBezTo>
                    <a:pt x="288" y="288"/>
                    <a:pt x="352" y="235"/>
                    <a:pt x="437" y="203"/>
                  </a:cubicBezTo>
                  <a:cubicBezTo>
                    <a:pt x="522" y="171"/>
                    <a:pt x="607" y="160"/>
                    <a:pt x="703" y="160"/>
                  </a:cubicBezTo>
                  <a:cubicBezTo>
                    <a:pt x="884" y="160"/>
                    <a:pt x="1054" y="235"/>
                    <a:pt x="1161" y="373"/>
                  </a:cubicBezTo>
                  <a:cubicBezTo>
                    <a:pt x="1289" y="522"/>
                    <a:pt x="1374" y="703"/>
                    <a:pt x="1416" y="895"/>
                  </a:cubicBezTo>
                  <a:cubicBezTo>
                    <a:pt x="1427" y="682"/>
                    <a:pt x="1374" y="469"/>
                    <a:pt x="1257" y="298"/>
                  </a:cubicBezTo>
                  <a:cubicBezTo>
                    <a:pt x="1129" y="107"/>
                    <a:pt x="927" y="0"/>
                    <a:pt x="692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832550" y="3143475"/>
              <a:ext cx="35675" cy="22175"/>
            </a:xfrm>
            <a:custGeom>
              <a:rect b="b" l="l" r="r" t="t"/>
              <a:pathLst>
                <a:path extrusionOk="0" h="887" w="1427">
                  <a:moveTo>
                    <a:pt x="643" y="0"/>
                  </a:moveTo>
                  <a:cubicBezTo>
                    <a:pt x="549" y="0"/>
                    <a:pt x="461" y="21"/>
                    <a:pt x="373" y="56"/>
                  </a:cubicBezTo>
                  <a:cubicBezTo>
                    <a:pt x="277" y="109"/>
                    <a:pt x="192" y="184"/>
                    <a:pt x="128" y="280"/>
                  </a:cubicBezTo>
                  <a:cubicBezTo>
                    <a:pt x="32" y="461"/>
                    <a:pt x="0" y="685"/>
                    <a:pt x="43" y="887"/>
                  </a:cubicBezTo>
                  <a:cubicBezTo>
                    <a:pt x="64" y="695"/>
                    <a:pt x="128" y="514"/>
                    <a:pt x="234" y="354"/>
                  </a:cubicBezTo>
                  <a:cubicBezTo>
                    <a:pt x="288" y="280"/>
                    <a:pt x="351" y="227"/>
                    <a:pt x="437" y="195"/>
                  </a:cubicBezTo>
                  <a:cubicBezTo>
                    <a:pt x="501" y="171"/>
                    <a:pt x="564" y="159"/>
                    <a:pt x="628" y="159"/>
                  </a:cubicBezTo>
                  <a:cubicBezTo>
                    <a:pt x="650" y="159"/>
                    <a:pt x="671" y="160"/>
                    <a:pt x="692" y="163"/>
                  </a:cubicBezTo>
                  <a:cubicBezTo>
                    <a:pt x="702" y="162"/>
                    <a:pt x="713" y="162"/>
                    <a:pt x="723" y="162"/>
                  </a:cubicBezTo>
                  <a:cubicBezTo>
                    <a:pt x="892" y="162"/>
                    <a:pt x="1050" y="245"/>
                    <a:pt x="1161" y="376"/>
                  </a:cubicBezTo>
                  <a:cubicBezTo>
                    <a:pt x="1278" y="525"/>
                    <a:pt x="1363" y="695"/>
                    <a:pt x="1416" y="887"/>
                  </a:cubicBezTo>
                  <a:cubicBezTo>
                    <a:pt x="1427" y="674"/>
                    <a:pt x="1374" y="472"/>
                    <a:pt x="1257" y="301"/>
                  </a:cubicBezTo>
                  <a:cubicBezTo>
                    <a:pt x="1144" y="118"/>
                    <a:pt x="944" y="2"/>
                    <a:pt x="731" y="2"/>
                  </a:cubicBezTo>
                  <a:cubicBezTo>
                    <a:pt x="722" y="2"/>
                    <a:pt x="712" y="3"/>
                    <a:pt x="703" y="3"/>
                  </a:cubicBezTo>
                  <a:cubicBezTo>
                    <a:pt x="683" y="1"/>
                    <a:pt x="663" y="0"/>
                    <a:pt x="643" y="0"/>
                  </a:cubicBezTo>
                  <a:close/>
                </a:path>
              </a:pathLst>
            </a:custGeom>
            <a:solidFill>
              <a:srgbClr val="14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700750" y="2961725"/>
              <a:ext cx="187725" cy="64175"/>
            </a:xfrm>
            <a:custGeom>
              <a:rect b="b" l="l" r="r" t="t"/>
              <a:pathLst>
                <a:path extrusionOk="0" h="2567" w="7509">
                  <a:moveTo>
                    <a:pt x="5465" y="0"/>
                  </a:moveTo>
                  <a:cubicBezTo>
                    <a:pt x="4974" y="0"/>
                    <a:pt x="4447" y="153"/>
                    <a:pt x="3866" y="522"/>
                  </a:cubicBezTo>
                  <a:cubicBezTo>
                    <a:pt x="3235" y="261"/>
                    <a:pt x="2681" y="162"/>
                    <a:pt x="2204" y="162"/>
                  </a:cubicBezTo>
                  <a:cubicBezTo>
                    <a:pt x="735" y="162"/>
                    <a:pt x="1" y="1097"/>
                    <a:pt x="1" y="1097"/>
                  </a:cubicBezTo>
                  <a:lnTo>
                    <a:pt x="4090" y="2566"/>
                  </a:lnTo>
                  <a:lnTo>
                    <a:pt x="7508" y="831"/>
                  </a:lnTo>
                  <a:cubicBezTo>
                    <a:pt x="6867" y="350"/>
                    <a:pt x="6207" y="0"/>
                    <a:pt x="5465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76975" y="2983800"/>
              <a:ext cx="137650" cy="244425"/>
            </a:xfrm>
            <a:custGeom>
              <a:rect b="b" l="l" r="r" t="t"/>
              <a:pathLst>
                <a:path extrusionOk="0" h="9777" w="5506">
                  <a:moveTo>
                    <a:pt x="5506" y="1"/>
                  </a:moveTo>
                  <a:lnTo>
                    <a:pt x="5506" y="1"/>
                  </a:lnTo>
                  <a:cubicBezTo>
                    <a:pt x="5048" y="214"/>
                    <a:pt x="4664" y="555"/>
                    <a:pt x="4398" y="991"/>
                  </a:cubicBezTo>
                  <a:cubicBezTo>
                    <a:pt x="4153" y="1428"/>
                    <a:pt x="3972" y="1907"/>
                    <a:pt x="3866" y="2397"/>
                  </a:cubicBezTo>
                  <a:cubicBezTo>
                    <a:pt x="3738" y="2876"/>
                    <a:pt x="3642" y="3366"/>
                    <a:pt x="3482" y="3824"/>
                  </a:cubicBezTo>
                  <a:cubicBezTo>
                    <a:pt x="3344" y="4282"/>
                    <a:pt x="3088" y="4686"/>
                    <a:pt x="2748" y="5016"/>
                  </a:cubicBezTo>
                  <a:cubicBezTo>
                    <a:pt x="2567" y="5176"/>
                    <a:pt x="2375" y="5314"/>
                    <a:pt x="2162" y="5421"/>
                  </a:cubicBezTo>
                  <a:cubicBezTo>
                    <a:pt x="1938" y="5527"/>
                    <a:pt x="1715" y="5655"/>
                    <a:pt x="1502" y="5783"/>
                  </a:cubicBezTo>
                  <a:cubicBezTo>
                    <a:pt x="1065" y="6060"/>
                    <a:pt x="692" y="6422"/>
                    <a:pt x="416" y="6848"/>
                  </a:cubicBezTo>
                  <a:cubicBezTo>
                    <a:pt x="277" y="7072"/>
                    <a:pt x="171" y="7306"/>
                    <a:pt x="96" y="7551"/>
                  </a:cubicBezTo>
                  <a:cubicBezTo>
                    <a:pt x="32" y="7796"/>
                    <a:pt x="0" y="8051"/>
                    <a:pt x="0" y="8307"/>
                  </a:cubicBezTo>
                  <a:cubicBezTo>
                    <a:pt x="0" y="8807"/>
                    <a:pt x="96" y="9308"/>
                    <a:pt x="277" y="9776"/>
                  </a:cubicBezTo>
                  <a:cubicBezTo>
                    <a:pt x="149" y="9297"/>
                    <a:pt x="96" y="8807"/>
                    <a:pt x="128" y="8317"/>
                  </a:cubicBezTo>
                  <a:cubicBezTo>
                    <a:pt x="149" y="8072"/>
                    <a:pt x="192" y="7838"/>
                    <a:pt x="266" y="7615"/>
                  </a:cubicBezTo>
                  <a:cubicBezTo>
                    <a:pt x="341" y="7380"/>
                    <a:pt x="447" y="7167"/>
                    <a:pt x="586" y="6965"/>
                  </a:cubicBezTo>
                  <a:cubicBezTo>
                    <a:pt x="863" y="6571"/>
                    <a:pt x="1214" y="6241"/>
                    <a:pt x="1629" y="5996"/>
                  </a:cubicBezTo>
                  <a:cubicBezTo>
                    <a:pt x="1832" y="5868"/>
                    <a:pt x="2055" y="5762"/>
                    <a:pt x="2268" y="5655"/>
                  </a:cubicBezTo>
                  <a:cubicBezTo>
                    <a:pt x="2503" y="5538"/>
                    <a:pt x="2726" y="5400"/>
                    <a:pt x="2918" y="5219"/>
                  </a:cubicBezTo>
                  <a:cubicBezTo>
                    <a:pt x="3291" y="4857"/>
                    <a:pt x="3568" y="4409"/>
                    <a:pt x="3717" y="3909"/>
                  </a:cubicBezTo>
                  <a:cubicBezTo>
                    <a:pt x="3855" y="3430"/>
                    <a:pt x="3972" y="2940"/>
                    <a:pt x="4068" y="2450"/>
                  </a:cubicBezTo>
                  <a:cubicBezTo>
                    <a:pt x="4153" y="1960"/>
                    <a:pt x="4302" y="1492"/>
                    <a:pt x="4515" y="1055"/>
                  </a:cubicBezTo>
                  <a:cubicBezTo>
                    <a:pt x="4622" y="842"/>
                    <a:pt x="4760" y="640"/>
                    <a:pt x="4931" y="459"/>
                  </a:cubicBezTo>
                  <a:cubicBezTo>
                    <a:pt x="5101" y="288"/>
                    <a:pt x="5293" y="129"/>
                    <a:pt x="5506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684525" y="3032350"/>
              <a:ext cx="120075" cy="231800"/>
            </a:xfrm>
            <a:custGeom>
              <a:rect b="b" l="l" r="r" t="t"/>
              <a:pathLst>
                <a:path extrusionOk="0" h="9272" w="4803">
                  <a:moveTo>
                    <a:pt x="3834" y="0"/>
                  </a:moveTo>
                  <a:cubicBezTo>
                    <a:pt x="3668" y="0"/>
                    <a:pt x="3502" y="31"/>
                    <a:pt x="3344" y="93"/>
                  </a:cubicBezTo>
                  <a:cubicBezTo>
                    <a:pt x="3099" y="199"/>
                    <a:pt x="2897" y="391"/>
                    <a:pt x="2758" y="625"/>
                  </a:cubicBezTo>
                  <a:cubicBezTo>
                    <a:pt x="2694" y="742"/>
                    <a:pt x="2641" y="859"/>
                    <a:pt x="2599" y="987"/>
                  </a:cubicBezTo>
                  <a:cubicBezTo>
                    <a:pt x="2556" y="1104"/>
                    <a:pt x="2513" y="1221"/>
                    <a:pt x="2481" y="1349"/>
                  </a:cubicBezTo>
                  <a:cubicBezTo>
                    <a:pt x="2354" y="1839"/>
                    <a:pt x="2322" y="2340"/>
                    <a:pt x="2194" y="2787"/>
                  </a:cubicBezTo>
                  <a:cubicBezTo>
                    <a:pt x="2077" y="3245"/>
                    <a:pt x="1843" y="3649"/>
                    <a:pt x="1523" y="3990"/>
                  </a:cubicBezTo>
                  <a:cubicBezTo>
                    <a:pt x="1449" y="4075"/>
                    <a:pt x="1363" y="4160"/>
                    <a:pt x="1278" y="4235"/>
                  </a:cubicBezTo>
                  <a:cubicBezTo>
                    <a:pt x="1193" y="4320"/>
                    <a:pt x="1097" y="4384"/>
                    <a:pt x="1001" y="4469"/>
                  </a:cubicBezTo>
                  <a:cubicBezTo>
                    <a:pt x="916" y="4544"/>
                    <a:pt x="810" y="4608"/>
                    <a:pt x="714" y="4672"/>
                  </a:cubicBezTo>
                  <a:lnTo>
                    <a:pt x="565" y="4778"/>
                  </a:lnTo>
                  <a:cubicBezTo>
                    <a:pt x="501" y="4821"/>
                    <a:pt x="448" y="4863"/>
                    <a:pt x="394" y="4917"/>
                  </a:cubicBezTo>
                  <a:cubicBezTo>
                    <a:pt x="288" y="5012"/>
                    <a:pt x="203" y="5130"/>
                    <a:pt x="139" y="5257"/>
                  </a:cubicBezTo>
                  <a:cubicBezTo>
                    <a:pt x="75" y="5396"/>
                    <a:pt x="43" y="5534"/>
                    <a:pt x="22" y="5673"/>
                  </a:cubicBezTo>
                  <a:cubicBezTo>
                    <a:pt x="0" y="5939"/>
                    <a:pt x="22" y="6205"/>
                    <a:pt x="96" y="6461"/>
                  </a:cubicBezTo>
                  <a:cubicBezTo>
                    <a:pt x="224" y="6961"/>
                    <a:pt x="426" y="7408"/>
                    <a:pt x="597" y="7866"/>
                  </a:cubicBezTo>
                  <a:cubicBezTo>
                    <a:pt x="682" y="8090"/>
                    <a:pt x="735" y="8324"/>
                    <a:pt x="778" y="8569"/>
                  </a:cubicBezTo>
                  <a:cubicBezTo>
                    <a:pt x="788" y="8686"/>
                    <a:pt x="788" y="8803"/>
                    <a:pt x="778" y="8931"/>
                  </a:cubicBezTo>
                  <a:cubicBezTo>
                    <a:pt x="756" y="9048"/>
                    <a:pt x="724" y="9165"/>
                    <a:pt x="671" y="9272"/>
                  </a:cubicBezTo>
                  <a:cubicBezTo>
                    <a:pt x="746" y="9176"/>
                    <a:pt x="799" y="9059"/>
                    <a:pt x="831" y="8942"/>
                  </a:cubicBezTo>
                  <a:cubicBezTo>
                    <a:pt x="863" y="8814"/>
                    <a:pt x="874" y="8686"/>
                    <a:pt x="874" y="8558"/>
                  </a:cubicBezTo>
                  <a:cubicBezTo>
                    <a:pt x="863" y="8303"/>
                    <a:pt x="831" y="8058"/>
                    <a:pt x="767" y="7813"/>
                  </a:cubicBezTo>
                  <a:cubicBezTo>
                    <a:pt x="650" y="7323"/>
                    <a:pt x="480" y="6865"/>
                    <a:pt x="384" y="6397"/>
                  </a:cubicBezTo>
                  <a:cubicBezTo>
                    <a:pt x="341" y="6173"/>
                    <a:pt x="330" y="5939"/>
                    <a:pt x="352" y="5715"/>
                  </a:cubicBezTo>
                  <a:cubicBezTo>
                    <a:pt x="362" y="5609"/>
                    <a:pt x="394" y="5513"/>
                    <a:pt x="448" y="5417"/>
                  </a:cubicBezTo>
                  <a:cubicBezTo>
                    <a:pt x="501" y="5332"/>
                    <a:pt x="565" y="5247"/>
                    <a:pt x="639" y="5183"/>
                  </a:cubicBezTo>
                  <a:cubicBezTo>
                    <a:pt x="682" y="5151"/>
                    <a:pt x="714" y="5119"/>
                    <a:pt x="767" y="5087"/>
                  </a:cubicBezTo>
                  <a:cubicBezTo>
                    <a:pt x="810" y="5055"/>
                    <a:pt x="863" y="5023"/>
                    <a:pt x="916" y="4980"/>
                  </a:cubicBezTo>
                  <a:cubicBezTo>
                    <a:pt x="1023" y="4906"/>
                    <a:pt x="1129" y="4842"/>
                    <a:pt x="1225" y="4767"/>
                  </a:cubicBezTo>
                  <a:cubicBezTo>
                    <a:pt x="1321" y="4682"/>
                    <a:pt x="1438" y="4608"/>
                    <a:pt x="1523" y="4523"/>
                  </a:cubicBezTo>
                  <a:cubicBezTo>
                    <a:pt x="1619" y="4437"/>
                    <a:pt x="1715" y="4352"/>
                    <a:pt x="1800" y="4256"/>
                  </a:cubicBezTo>
                  <a:cubicBezTo>
                    <a:pt x="2162" y="3873"/>
                    <a:pt x="2418" y="3404"/>
                    <a:pt x="2545" y="2893"/>
                  </a:cubicBezTo>
                  <a:cubicBezTo>
                    <a:pt x="2663" y="2382"/>
                    <a:pt x="2684" y="1892"/>
                    <a:pt x="2780" y="1424"/>
                  </a:cubicBezTo>
                  <a:cubicBezTo>
                    <a:pt x="2822" y="1190"/>
                    <a:pt x="2886" y="966"/>
                    <a:pt x="2982" y="753"/>
                  </a:cubicBezTo>
                  <a:cubicBezTo>
                    <a:pt x="3067" y="551"/>
                    <a:pt x="3227" y="380"/>
                    <a:pt x="3419" y="263"/>
                  </a:cubicBezTo>
                  <a:cubicBezTo>
                    <a:pt x="3585" y="180"/>
                    <a:pt x="3765" y="136"/>
                    <a:pt x="3947" y="136"/>
                  </a:cubicBezTo>
                  <a:cubicBezTo>
                    <a:pt x="3998" y="136"/>
                    <a:pt x="4049" y="139"/>
                    <a:pt x="4100" y="146"/>
                  </a:cubicBezTo>
                  <a:cubicBezTo>
                    <a:pt x="4345" y="167"/>
                    <a:pt x="4579" y="220"/>
                    <a:pt x="4803" y="316"/>
                  </a:cubicBezTo>
                  <a:cubicBezTo>
                    <a:pt x="4590" y="178"/>
                    <a:pt x="4356" y="82"/>
                    <a:pt x="4111" y="29"/>
                  </a:cubicBezTo>
                  <a:cubicBezTo>
                    <a:pt x="4019" y="10"/>
                    <a:pt x="3927" y="0"/>
                    <a:pt x="3834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4578025" y="2967875"/>
              <a:ext cx="226575" cy="292025"/>
            </a:xfrm>
            <a:custGeom>
              <a:rect b="b" l="l" r="r" t="t"/>
              <a:pathLst>
                <a:path extrusionOk="0" h="11681" w="9063">
                  <a:moveTo>
                    <a:pt x="6991" y="0"/>
                  </a:moveTo>
                  <a:cubicBezTo>
                    <a:pt x="6472" y="0"/>
                    <a:pt x="5874" y="187"/>
                    <a:pt x="5229" y="585"/>
                  </a:cubicBezTo>
                  <a:cubicBezTo>
                    <a:pt x="3014" y="1958"/>
                    <a:pt x="4612" y="5068"/>
                    <a:pt x="2301" y="6356"/>
                  </a:cubicBezTo>
                  <a:cubicBezTo>
                    <a:pt x="1" y="7645"/>
                    <a:pt x="224" y="9412"/>
                    <a:pt x="704" y="10701"/>
                  </a:cubicBezTo>
                  <a:cubicBezTo>
                    <a:pt x="885" y="11159"/>
                    <a:pt x="1364" y="11414"/>
                    <a:pt x="1907" y="11542"/>
                  </a:cubicBezTo>
                  <a:cubicBezTo>
                    <a:pt x="1737" y="10882"/>
                    <a:pt x="1598" y="9923"/>
                    <a:pt x="1843" y="9018"/>
                  </a:cubicBezTo>
                  <a:lnTo>
                    <a:pt x="1843" y="9018"/>
                  </a:lnTo>
                  <a:cubicBezTo>
                    <a:pt x="1843" y="9019"/>
                    <a:pt x="1673" y="10563"/>
                    <a:pt x="2194" y="11595"/>
                  </a:cubicBezTo>
                  <a:cubicBezTo>
                    <a:pt x="2471" y="11638"/>
                    <a:pt x="2759" y="11670"/>
                    <a:pt x="3036" y="11670"/>
                  </a:cubicBezTo>
                  <a:cubicBezTo>
                    <a:pt x="2951" y="11361"/>
                    <a:pt x="2929" y="11031"/>
                    <a:pt x="2961" y="10701"/>
                  </a:cubicBezTo>
                  <a:lnTo>
                    <a:pt x="2961" y="10701"/>
                  </a:lnTo>
                  <a:cubicBezTo>
                    <a:pt x="3025" y="11031"/>
                    <a:pt x="3132" y="11361"/>
                    <a:pt x="3249" y="11680"/>
                  </a:cubicBezTo>
                  <a:cubicBezTo>
                    <a:pt x="3547" y="11680"/>
                    <a:pt x="3834" y="11659"/>
                    <a:pt x="4122" y="11627"/>
                  </a:cubicBezTo>
                  <a:cubicBezTo>
                    <a:pt x="5006" y="10562"/>
                    <a:pt x="2833" y="8124"/>
                    <a:pt x="4473" y="7283"/>
                  </a:cubicBezTo>
                  <a:cubicBezTo>
                    <a:pt x="6901" y="6037"/>
                    <a:pt x="6337" y="4801"/>
                    <a:pt x="7008" y="3428"/>
                  </a:cubicBezTo>
                  <a:cubicBezTo>
                    <a:pt x="7288" y="2840"/>
                    <a:pt x="7672" y="2671"/>
                    <a:pt x="8022" y="2671"/>
                  </a:cubicBezTo>
                  <a:cubicBezTo>
                    <a:pt x="8495" y="2671"/>
                    <a:pt x="8903" y="2981"/>
                    <a:pt x="8903" y="2981"/>
                  </a:cubicBezTo>
                  <a:cubicBezTo>
                    <a:pt x="9062" y="1120"/>
                    <a:pt x="8265" y="0"/>
                    <a:pt x="6991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4882850" y="2983550"/>
              <a:ext cx="137675" cy="244675"/>
            </a:xfrm>
            <a:custGeom>
              <a:rect b="b" l="l" r="r" t="t"/>
              <a:pathLst>
                <a:path extrusionOk="0" h="9787" w="5507">
                  <a:moveTo>
                    <a:pt x="1" y="0"/>
                  </a:moveTo>
                  <a:lnTo>
                    <a:pt x="1" y="0"/>
                  </a:lnTo>
                  <a:cubicBezTo>
                    <a:pt x="203" y="128"/>
                    <a:pt x="395" y="288"/>
                    <a:pt x="576" y="458"/>
                  </a:cubicBezTo>
                  <a:cubicBezTo>
                    <a:pt x="735" y="639"/>
                    <a:pt x="885" y="841"/>
                    <a:pt x="991" y="1054"/>
                  </a:cubicBezTo>
                  <a:cubicBezTo>
                    <a:pt x="1204" y="1502"/>
                    <a:pt x="1353" y="1960"/>
                    <a:pt x="1438" y="2449"/>
                  </a:cubicBezTo>
                  <a:cubicBezTo>
                    <a:pt x="1523" y="2939"/>
                    <a:pt x="1641" y="3429"/>
                    <a:pt x="1790" y="3908"/>
                  </a:cubicBezTo>
                  <a:cubicBezTo>
                    <a:pt x="1928" y="4409"/>
                    <a:pt x="2205" y="4856"/>
                    <a:pt x="2588" y="5218"/>
                  </a:cubicBezTo>
                  <a:cubicBezTo>
                    <a:pt x="2780" y="5399"/>
                    <a:pt x="2993" y="5537"/>
                    <a:pt x="3227" y="5655"/>
                  </a:cubicBezTo>
                  <a:cubicBezTo>
                    <a:pt x="3451" y="5761"/>
                    <a:pt x="3664" y="5878"/>
                    <a:pt x="3866" y="6006"/>
                  </a:cubicBezTo>
                  <a:cubicBezTo>
                    <a:pt x="4282" y="6251"/>
                    <a:pt x="4644" y="6581"/>
                    <a:pt x="4920" y="6975"/>
                  </a:cubicBezTo>
                  <a:cubicBezTo>
                    <a:pt x="5048" y="7167"/>
                    <a:pt x="5155" y="7380"/>
                    <a:pt x="5240" y="7614"/>
                  </a:cubicBezTo>
                  <a:cubicBezTo>
                    <a:pt x="5304" y="7838"/>
                    <a:pt x="5357" y="8082"/>
                    <a:pt x="5368" y="8317"/>
                  </a:cubicBezTo>
                  <a:cubicBezTo>
                    <a:pt x="5400" y="8807"/>
                    <a:pt x="5346" y="9307"/>
                    <a:pt x="5229" y="9786"/>
                  </a:cubicBezTo>
                  <a:cubicBezTo>
                    <a:pt x="5400" y="9307"/>
                    <a:pt x="5495" y="8817"/>
                    <a:pt x="5506" y="8306"/>
                  </a:cubicBezTo>
                  <a:cubicBezTo>
                    <a:pt x="5495" y="8051"/>
                    <a:pt x="5464" y="7806"/>
                    <a:pt x="5400" y="7550"/>
                  </a:cubicBezTo>
                  <a:cubicBezTo>
                    <a:pt x="5325" y="7305"/>
                    <a:pt x="5219" y="7071"/>
                    <a:pt x="5091" y="6858"/>
                  </a:cubicBezTo>
                  <a:cubicBezTo>
                    <a:pt x="4814" y="6421"/>
                    <a:pt x="4441" y="6059"/>
                    <a:pt x="4005" y="5793"/>
                  </a:cubicBezTo>
                  <a:cubicBezTo>
                    <a:pt x="3792" y="5655"/>
                    <a:pt x="3568" y="5527"/>
                    <a:pt x="3334" y="5420"/>
                  </a:cubicBezTo>
                  <a:cubicBezTo>
                    <a:pt x="3121" y="5314"/>
                    <a:pt x="2929" y="5186"/>
                    <a:pt x="2759" y="5016"/>
                  </a:cubicBezTo>
                  <a:cubicBezTo>
                    <a:pt x="2407" y="4686"/>
                    <a:pt x="2162" y="4281"/>
                    <a:pt x="2024" y="3823"/>
                  </a:cubicBezTo>
                  <a:cubicBezTo>
                    <a:pt x="1854" y="3365"/>
                    <a:pt x="1758" y="2875"/>
                    <a:pt x="1641" y="2396"/>
                  </a:cubicBezTo>
                  <a:cubicBezTo>
                    <a:pt x="1523" y="1906"/>
                    <a:pt x="1353" y="1427"/>
                    <a:pt x="1108" y="990"/>
                  </a:cubicBezTo>
                  <a:cubicBezTo>
                    <a:pt x="842" y="565"/>
                    <a:pt x="459" y="213"/>
                    <a:pt x="1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4792350" y="3032400"/>
              <a:ext cx="120350" cy="232025"/>
            </a:xfrm>
            <a:custGeom>
              <a:rect b="b" l="l" r="r" t="t"/>
              <a:pathLst>
                <a:path extrusionOk="0" h="9281" w="4814">
                  <a:moveTo>
                    <a:pt x="1000" y="1"/>
                  </a:moveTo>
                  <a:cubicBezTo>
                    <a:pt x="901" y="1"/>
                    <a:pt x="801" y="13"/>
                    <a:pt x="703" y="37"/>
                  </a:cubicBezTo>
                  <a:cubicBezTo>
                    <a:pt x="458" y="91"/>
                    <a:pt x="213" y="176"/>
                    <a:pt x="0" y="314"/>
                  </a:cubicBezTo>
                  <a:cubicBezTo>
                    <a:pt x="224" y="218"/>
                    <a:pt x="458" y="165"/>
                    <a:pt x="703" y="144"/>
                  </a:cubicBezTo>
                  <a:cubicBezTo>
                    <a:pt x="742" y="140"/>
                    <a:pt x="781" y="139"/>
                    <a:pt x="820" y="139"/>
                  </a:cubicBezTo>
                  <a:cubicBezTo>
                    <a:pt x="1015" y="139"/>
                    <a:pt x="1207" y="183"/>
                    <a:pt x="1384" y="272"/>
                  </a:cubicBezTo>
                  <a:cubicBezTo>
                    <a:pt x="1576" y="378"/>
                    <a:pt x="1736" y="549"/>
                    <a:pt x="1821" y="751"/>
                  </a:cubicBezTo>
                  <a:cubicBezTo>
                    <a:pt x="1917" y="964"/>
                    <a:pt x="1981" y="1198"/>
                    <a:pt x="2023" y="1422"/>
                  </a:cubicBezTo>
                  <a:cubicBezTo>
                    <a:pt x="2119" y="1890"/>
                    <a:pt x="2141" y="2380"/>
                    <a:pt x="2258" y="2891"/>
                  </a:cubicBezTo>
                  <a:cubicBezTo>
                    <a:pt x="2385" y="3402"/>
                    <a:pt x="2641" y="3871"/>
                    <a:pt x="3003" y="4254"/>
                  </a:cubicBezTo>
                  <a:cubicBezTo>
                    <a:pt x="3088" y="4350"/>
                    <a:pt x="3184" y="4435"/>
                    <a:pt x="3280" y="4521"/>
                  </a:cubicBezTo>
                  <a:cubicBezTo>
                    <a:pt x="3376" y="4606"/>
                    <a:pt x="3472" y="4680"/>
                    <a:pt x="3578" y="4765"/>
                  </a:cubicBezTo>
                  <a:cubicBezTo>
                    <a:pt x="3674" y="4851"/>
                    <a:pt x="3780" y="4915"/>
                    <a:pt x="3887" y="4978"/>
                  </a:cubicBezTo>
                  <a:cubicBezTo>
                    <a:pt x="3940" y="5021"/>
                    <a:pt x="3993" y="5064"/>
                    <a:pt x="4036" y="5085"/>
                  </a:cubicBezTo>
                  <a:cubicBezTo>
                    <a:pt x="4079" y="5117"/>
                    <a:pt x="4121" y="5149"/>
                    <a:pt x="4164" y="5191"/>
                  </a:cubicBezTo>
                  <a:cubicBezTo>
                    <a:pt x="4238" y="5255"/>
                    <a:pt x="4302" y="5330"/>
                    <a:pt x="4355" y="5426"/>
                  </a:cubicBezTo>
                  <a:cubicBezTo>
                    <a:pt x="4398" y="5511"/>
                    <a:pt x="4430" y="5617"/>
                    <a:pt x="4451" y="5724"/>
                  </a:cubicBezTo>
                  <a:cubicBezTo>
                    <a:pt x="4473" y="5947"/>
                    <a:pt x="4462" y="6171"/>
                    <a:pt x="4419" y="6395"/>
                  </a:cubicBezTo>
                  <a:cubicBezTo>
                    <a:pt x="4324" y="6863"/>
                    <a:pt x="4153" y="7332"/>
                    <a:pt x="4036" y="7811"/>
                  </a:cubicBezTo>
                  <a:cubicBezTo>
                    <a:pt x="3972" y="8056"/>
                    <a:pt x="3930" y="8311"/>
                    <a:pt x="3930" y="8567"/>
                  </a:cubicBezTo>
                  <a:cubicBezTo>
                    <a:pt x="3919" y="8684"/>
                    <a:pt x="3940" y="8812"/>
                    <a:pt x="3972" y="8940"/>
                  </a:cubicBezTo>
                  <a:cubicBezTo>
                    <a:pt x="4004" y="9057"/>
                    <a:pt x="4057" y="9174"/>
                    <a:pt x="4132" y="9280"/>
                  </a:cubicBezTo>
                  <a:cubicBezTo>
                    <a:pt x="4079" y="9163"/>
                    <a:pt x="4036" y="9046"/>
                    <a:pt x="4025" y="8929"/>
                  </a:cubicBezTo>
                  <a:cubicBezTo>
                    <a:pt x="4015" y="8812"/>
                    <a:pt x="4015" y="8684"/>
                    <a:pt x="4036" y="8567"/>
                  </a:cubicBezTo>
                  <a:cubicBezTo>
                    <a:pt x="4068" y="8333"/>
                    <a:pt x="4132" y="8098"/>
                    <a:pt x="4217" y="7875"/>
                  </a:cubicBezTo>
                  <a:cubicBezTo>
                    <a:pt x="4377" y="7406"/>
                    <a:pt x="4579" y="6959"/>
                    <a:pt x="4707" y="6459"/>
                  </a:cubicBezTo>
                  <a:cubicBezTo>
                    <a:pt x="4781" y="6203"/>
                    <a:pt x="4813" y="5937"/>
                    <a:pt x="4781" y="5671"/>
                  </a:cubicBezTo>
                  <a:cubicBezTo>
                    <a:pt x="4771" y="5532"/>
                    <a:pt x="4728" y="5394"/>
                    <a:pt x="4664" y="5266"/>
                  </a:cubicBezTo>
                  <a:cubicBezTo>
                    <a:pt x="4600" y="5138"/>
                    <a:pt x="4515" y="5021"/>
                    <a:pt x="4409" y="4915"/>
                  </a:cubicBezTo>
                  <a:cubicBezTo>
                    <a:pt x="4355" y="4872"/>
                    <a:pt x="4302" y="4819"/>
                    <a:pt x="4249" y="4787"/>
                  </a:cubicBezTo>
                  <a:lnTo>
                    <a:pt x="4100" y="4680"/>
                  </a:lnTo>
                  <a:cubicBezTo>
                    <a:pt x="4004" y="4595"/>
                    <a:pt x="3887" y="4542"/>
                    <a:pt x="3802" y="4467"/>
                  </a:cubicBezTo>
                  <a:cubicBezTo>
                    <a:pt x="3717" y="4393"/>
                    <a:pt x="3621" y="4318"/>
                    <a:pt x="3535" y="4244"/>
                  </a:cubicBezTo>
                  <a:cubicBezTo>
                    <a:pt x="3450" y="4158"/>
                    <a:pt x="3365" y="4073"/>
                    <a:pt x="3291" y="3988"/>
                  </a:cubicBezTo>
                  <a:cubicBezTo>
                    <a:pt x="2971" y="3658"/>
                    <a:pt x="2737" y="3243"/>
                    <a:pt x="2620" y="2795"/>
                  </a:cubicBezTo>
                  <a:cubicBezTo>
                    <a:pt x="2492" y="2348"/>
                    <a:pt x="2460" y="1848"/>
                    <a:pt x="2332" y="1347"/>
                  </a:cubicBezTo>
                  <a:cubicBezTo>
                    <a:pt x="2290" y="1230"/>
                    <a:pt x="2258" y="1102"/>
                    <a:pt x="2215" y="985"/>
                  </a:cubicBezTo>
                  <a:cubicBezTo>
                    <a:pt x="2172" y="857"/>
                    <a:pt x="2119" y="740"/>
                    <a:pt x="2055" y="623"/>
                  </a:cubicBezTo>
                  <a:cubicBezTo>
                    <a:pt x="1917" y="389"/>
                    <a:pt x="1715" y="208"/>
                    <a:pt x="1470" y="91"/>
                  </a:cubicBezTo>
                  <a:cubicBezTo>
                    <a:pt x="1319" y="32"/>
                    <a:pt x="1160" y="1"/>
                    <a:pt x="1000" y="1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4796800" y="2967875"/>
              <a:ext cx="222375" cy="292025"/>
            </a:xfrm>
            <a:custGeom>
              <a:rect b="b" l="l" r="r" t="t"/>
              <a:pathLst>
                <a:path extrusionOk="0" h="11681" w="8895">
                  <a:moveTo>
                    <a:pt x="1939" y="0"/>
                  </a:moveTo>
                  <a:cubicBezTo>
                    <a:pt x="715" y="0"/>
                    <a:pt x="1" y="1120"/>
                    <a:pt x="152" y="2981"/>
                  </a:cubicBezTo>
                  <a:cubicBezTo>
                    <a:pt x="152" y="2981"/>
                    <a:pt x="503" y="2675"/>
                    <a:pt x="929" y="2675"/>
                  </a:cubicBezTo>
                  <a:cubicBezTo>
                    <a:pt x="1245" y="2675"/>
                    <a:pt x="1602" y="2843"/>
                    <a:pt x="1888" y="3428"/>
                  </a:cubicBezTo>
                  <a:cubicBezTo>
                    <a:pt x="2548" y="4801"/>
                    <a:pt x="1994" y="6047"/>
                    <a:pt x="4412" y="7283"/>
                  </a:cubicBezTo>
                  <a:cubicBezTo>
                    <a:pt x="6062" y="8134"/>
                    <a:pt x="3879" y="10573"/>
                    <a:pt x="4774" y="11638"/>
                  </a:cubicBezTo>
                  <a:cubicBezTo>
                    <a:pt x="5050" y="11668"/>
                    <a:pt x="5326" y="11681"/>
                    <a:pt x="5604" y="11681"/>
                  </a:cubicBezTo>
                  <a:cubicBezTo>
                    <a:pt x="5819" y="11681"/>
                    <a:pt x="6036" y="11673"/>
                    <a:pt x="6254" y="11659"/>
                  </a:cubicBezTo>
                  <a:cubicBezTo>
                    <a:pt x="6446" y="11137"/>
                    <a:pt x="6573" y="10594"/>
                    <a:pt x="6637" y="10041"/>
                  </a:cubicBezTo>
                  <a:lnTo>
                    <a:pt x="6637" y="10041"/>
                  </a:lnTo>
                  <a:cubicBezTo>
                    <a:pt x="6701" y="10573"/>
                    <a:pt x="6669" y="11105"/>
                    <a:pt x="6531" y="11627"/>
                  </a:cubicBezTo>
                  <a:cubicBezTo>
                    <a:pt x="6733" y="11595"/>
                    <a:pt x="6925" y="11563"/>
                    <a:pt x="7127" y="11510"/>
                  </a:cubicBezTo>
                  <a:cubicBezTo>
                    <a:pt x="7202" y="11286"/>
                    <a:pt x="7266" y="11063"/>
                    <a:pt x="7298" y="10839"/>
                  </a:cubicBezTo>
                  <a:lnTo>
                    <a:pt x="7298" y="10839"/>
                  </a:lnTo>
                  <a:cubicBezTo>
                    <a:pt x="7308" y="11042"/>
                    <a:pt x="7298" y="11255"/>
                    <a:pt x="7276" y="11457"/>
                  </a:cubicBezTo>
                  <a:cubicBezTo>
                    <a:pt x="7702" y="11318"/>
                    <a:pt x="8043" y="11073"/>
                    <a:pt x="8192" y="10711"/>
                  </a:cubicBezTo>
                  <a:cubicBezTo>
                    <a:pt x="8671" y="9412"/>
                    <a:pt x="8895" y="7645"/>
                    <a:pt x="6595" y="6356"/>
                  </a:cubicBezTo>
                  <a:cubicBezTo>
                    <a:pt x="4284" y="5068"/>
                    <a:pt x="5881" y="1958"/>
                    <a:pt x="3666" y="585"/>
                  </a:cubicBezTo>
                  <a:cubicBezTo>
                    <a:pt x="3022" y="187"/>
                    <a:pt x="2438" y="0"/>
                    <a:pt x="1939" y="0"/>
                  </a:cubicBezTo>
                  <a:close/>
                </a:path>
              </a:pathLst>
            </a:custGeom>
            <a:solidFill>
              <a:srgbClr val="08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300" y="305000"/>
            <a:ext cx="7599399" cy="453350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238" y="436838"/>
            <a:ext cx="7693526" cy="42698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725" y="342963"/>
            <a:ext cx="6420550" cy="445756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37"/>
          <p:cNvPicPr preferRelativeResize="0"/>
          <p:nvPr/>
        </p:nvPicPr>
        <p:blipFill rotWithShape="1">
          <a:blip r:embed="rId3">
            <a:alphaModFix/>
          </a:blip>
          <a:srcRect b="75020" l="79410" r="0" t="3475"/>
          <a:stretch/>
        </p:blipFill>
        <p:spPr>
          <a:xfrm>
            <a:off x="6898425" y="152400"/>
            <a:ext cx="1624249" cy="1068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34" name="Google Shape;53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832" y="143449"/>
            <a:ext cx="5827925" cy="485659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13" y="401963"/>
            <a:ext cx="8336774" cy="4339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162" y="202450"/>
            <a:ext cx="7355676" cy="473859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/>
          <p:nvPr>
            <p:ph idx="1" type="body"/>
          </p:nvPr>
        </p:nvSpPr>
        <p:spPr>
          <a:xfrm>
            <a:off x="897725" y="1056725"/>
            <a:ext cx="7329000" cy="35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D3517"/>
                </a:solidFill>
              </a:rPr>
              <a:t>Findings:</a:t>
            </a:r>
            <a:endParaRPr b="1">
              <a:solidFill>
                <a:srgbClr val="2D3517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517"/>
              </a:buClr>
              <a:buSzPts val="1200"/>
              <a:buChar char="●"/>
            </a:pPr>
            <a:r>
              <a:rPr lang="en">
                <a:solidFill>
                  <a:srgbClr val="2D3517"/>
                </a:solidFill>
              </a:rPr>
              <a:t>Increasing trend in diversity score overall, but there seems to be a big gap in diversity between metropolitan and micropolitan areas</a:t>
            </a:r>
            <a:endParaRPr>
              <a:solidFill>
                <a:srgbClr val="2D3517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517"/>
              </a:buClr>
              <a:buSzPts val="1200"/>
              <a:buChar char="●"/>
            </a:pPr>
            <a:r>
              <a:rPr lang="en">
                <a:solidFill>
                  <a:srgbClr val="2D3517"/>
                </a:solidFill>
              </a:rPr>
              <a:t>Higher diversity scores for private-for-profit universities</a:t>
            </a:r>
            <a:endParaRPr>
              <a:solidFill>
                <a:srgbClr val="2D3517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517"/>
              </a:buClr>
              <a:buSzPts val="1200"/>
              <a:buChar char="●"/>
            </a:pPr>
            <a:r>
              <a:rPr lang="en">
                <a:solidFill>
                  <a:srgbClr val="2D3517"/>
                </a:solidFill>
              </a:rPr>
              <a:t>Increasing trend in gap between STEM and non-STEM</a:t>
            </a:r>
            <a:r>
              <a:rPr lang="en">
                <a:solidFill>
                  <a:srgbClr val="2D3517"/>
                </a:solidFill>
              </a:rPr>
              <a:t> degree diversity scores</a:t>
            </a:r>
            <a:endParaRPr>
              <a:solidFill>
                <a:srgbClr val="2D35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35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D3517"/>
                </a:solidFill>
              </a:rPr>
              <a:t>Future Analysis:</a:t>
            </a:r>
            <a:endParaRPr b="1">
              <a:solidFill>
                <a:srgbClr val="2D3517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517"/>
              </a:buClr>
              <a:buSzPts val="1200"/>
              <a:buChar char="●"/>
            </a:pPr>
            <a:r>
              <a:rPr b="1" lang="en">
                <a:solidFill>
                  <a:srgbClr val="2D3517"/>
                </a:solidFill>
              </a:rPr>
              <a:t>Explore the Influence of Surrounding Area Diversity on University Diversity</a:t>
            </a:r>
            <a:endParaRPr b="1">
              <a:solidFill>
                <a:srgbClr val="2D3517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517"/>
              </a:buClr>
              <a:buSzPts val="1200"/>
              <a:buChar char="○"/>
            </a:pPr>
            <a:r>
              <a:rPr lang="en">
                <a:solidFill>
                  <a:srgbClr val="2D3517"/>
                </a:solidFill>
              </a:rPr>
              <a:t>Collect data on the diversity of the surrounding areas where universities are located.</a:t>
            </a:r>
            <a:endParaRPr>
              <a:solidFill>
                <a:srgbClr val="2D3517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517"/>
              </a:buClr>
              <a:buSzPts val="1200"/>
              <a:buChar char="○"/>
            </a:pPr>
            <a:r>
              <a:rPr lang="en">
                <a:solidFill>
                  <a:srgbClr val="2D3517"/>
                </a:solidFill>
              </a:rPr>
              <a:t>Analyze how local demographic diversity correlates with university diversity scores over time</a:t>
            </a:r>
            <a:endParaRPr>
              <a:solidFill>
                <a:srgbClr val="2D3517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517"/>
              </a:buClr>
              <a:buSzPts val="1200"/>
              <a:buChar char="●"/>
            </a:pPr>
            <a:r>
              <a:rPr b="1" lang="en">
                <a:solidFill>
                  <a:srgbClr val="2D3517"/>
                </a:solidFill>
              </a:rPr>
              <a:t>Explore the Influence of Institutional Funding on University Diversity</a:t>
            </a:r>
            <a:endParaRPr b="1">
              <a:solidFill>
                <a:srgbClr val="2D3517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517"/>
              </a:buClr>
              <a:buSzPts val="1200"/>
              <a:buChar char="○"/>
            </a:pPr>
            <a:r>
              <a:rPr lang="en">
                <a:solidFill>
                  <a:srgbClr val="2D3517"/>
                </a:solidFill>
              </a:rPr>
              <a:t>Collect data on the funding levels of universities, including public and private sources.</a:t>
            </a:r>
            <a:endParaRPr>
              <a:solidFill>
                <a:srgbClr val="2D3517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517"/>
              </a:buClr>
              <a:buSzPts val="1200"/>
              <a:buChar char="○"/>
            </a:pPr>
            <a:r>
              <a:rPr lang="en">
                <a:solidFill>
                  <a:srgbClr val="2D3517"/>
                </a:solidFill>
              </a:rPr>
              <a:t>Analyze how variations in institutional funding correlate with changes in university diversity scores over time.</a:t>
            </a:r>
            <a:endParaRPr b="1">
              <a:solidFill>
                <a:srgbClr val="2D3517"/>
              </a:solidFill>
            </a:endParaRPr>
          </a:p>
        </p:txBody>
      </p:sp>
      <p:sp>
        <p:nvSpPr>
          <p:cNvPr id="550" name="Google Shape;550;p40"/>
          <p:cNvSpPr txBox="1"/>
          <p:nvPr>
            <p:ph type="title"/>
          </p:nvPr>
        </p:nvSpPr>
        <p:spPr>
          <a:xfrm>
            <a:off x="897925" y="457125"/>
            <a:ext cx="7269600" cy="38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1"/>
          <p:cNvSpPr txBox="1"/>
          <p:nvPr>
            <p:ph type="title"/>
          </p:nvPr>
        </p:nvSpPr>
        <p:spPr>
          <a:xfrm>
            <a:off x="1215600" y="482575"/>
            <a:ext cx="6712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 for Stakeholders</a:t>
            </a:r>
            <a:endParaRPr/>
          </a:p>
        </p:txBody>
      </p:sp>
      <p:sp>
        <p:nvSpPr>
          <p:cNvPr id="556" name="Google Shape;556;p41"/>
          <p:cNvSpPr txBox="1"/>
          <p:nvPr>
            <p:ph idx="4294967295" type="body"/>
          </p:nvPr>
        </p:nvSpPr>
        <p:spPr>
          <a:xfrm>
            <a:off x="1032300" y="1614275"/>
            <a:ext cx="7079400" cy="311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D3517"/>
                </a:solidFill>
              </a:rPr>
              <a:t>Universities:</a:t>
            </a:r>
            <a:endParaRPr b="1" sz="1200">
              <a:solidFill>
                <a:srgbClr val="2D3517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517"/>
              </a:buClr>
              <a:buSzPts val="1200"/>
              <a:buChar char="●"/>
            </a:pPr>
            <a:r>
              <a:rPr b="1" lang="en" sz="1200">
                <a:solidFill>
                  <a:srgbClr val="2D3517"/>
                </a:solidFill>
              </a:rPr>
              <a:t>Recruitment:</a:t>
            </a:r>
            <a:r>
              <a:rPr lang="en" sz="1200">
                <a:solidFill>
                  <a:srgbClr val="2D3517"/>
                </a:solidFill>
              </a:rPr>
              <a:t> Adjust outreach to attract diverse students, especially in underrepresented areas.</a:t>
            </a:r>
            <a:endParaRPr sz="1200">
              <a:solidFill>
                <a:srgbClr val="2D3517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517"/>
              </a:buClr>
              <a:buSzPts val="1200"/>
              <a:buChar char="●"/>
            </a:pPr>
            <a:r>
              <a:rPr b="1" lang="en" sz="1200">
                <a:solidFill>
                  <a:srgbClr val="2D3517"/>
                </a:solidFill>
              </a:rPr>
              <a:t>Retention:</a:t>
            </a:r>
            <a:r>
              <a:rPr lang="en" sz="1200">
                <a:solidFill>
                  <a:srgbClr val="2D3517"/>
                </a:solidFill>
              </a:rPr>
              <a:t> Strengthen support programs to improve degree completion for underrepresented groups.</a:t>
            </a:r>
            <a:endParaRPr sz="1200">
              <a:solidFill>
                <a:srgbClr val="2D35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517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D3517"/>
                </a:solidFill>
              </a:rPr>
              <a:t>Policymakers:</a:t>
            </a:r>
            <a:endParaRPr b="1" sz="1200">
              <a:solidFill>
                <a:srgbClr val="2D3517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517"/>
              </a:buClr>
              <a:buSzPts val="1200"/>
              <a:buChar char="●"/>
            </a:pPr>
            <a:r>
              <a:rPr b="1" lang="en" sz="1200">
                <a:solidFill>
                  <a:srgbClr val="2D3517"/>
                </a:solidFill>
              </a:rPr>
              <a:t>Funding:</a:t>
            </a:r>
            <a:r>
              <a:rPr lang="en" sz="1200">
                <a:solidFill>
                  <a:srgbClr val="2D3517"/>
                </a:solidFill>
              </a:rPr>
              <a:t> Allocate resources to institutions in areas with lower diversity.</a:t>
            </a:r>
            <a:endParaRPr b="1" sz="1200">
              <a:solidFill>
                <a:srgbClr val="2D3517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517"/>
              </a:buClr>
              <a:buSzPts val="1200"/>
              <a:buChar char="●"/>
            </a:pPr>
            <a:r>
              <a:rPr b="1" lang="en" sz="1200">
                <a:solidFill>
                  <a:srgbClr val="2D3517"/>
                </a:solidFill>
              </a:rPr>
              <a:t>Policy Reform:</a:t>
            </a:r>
            <a:r>
              <a:rPr lang="en" sz="1200">
                <a:solidFill>
                  <a:srgbClr val="2D3517"/>
                </a:solidFill>
              </a:rPr>
              <a:t> Develop policies that promote racial diversity in higher education.</a:t>
            </a:r>
            <a:endParaRPr sz="1200">
              <a:solidFill>
                <a:srgbClr val="2D35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517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D3517"/>
                </a:solidFill>
              </a:rPr>
              <a:t>Students:</a:t>
            </a:r>
            <a:endParaRPr b="1" sz="1200">
              <a:solidFill>
                <a:srgbClr val="2D3517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517"/>
              </a:buClr>
              <a:buSzPts val="1200"/>
              <a:buChar char="●"/>
            </a:pPr>
            <a:r>
              <a:rPr b="1" lang="en" sz="1200">
                <a:solidFill>
                  <a:srgbClr val="2D3517"/>
                </a:solidFill>
              </a:rPr>
              <a:t>Informed Decisions:</a:t>
            </a:r>
            <a:r>
              <a:rPr lang="en" sz="1200">
                <a:solidFill>
                  <a:srgbClr val="2D3517"/>
                </a:solidFill>
              </a:rPr>
              <a:t> Offer data on diversity at universities to help students make choices that align with their values.</a:t>
            </a:r>
            <a:endParaRPr sz="1200">
              <a:solidFill>
                <a:srgbClr val="2D3517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517"/>
              </a:buClr>
              <a:buSzPts val="1200"/>
              <a:buChar char="●"/>
            </a:pPr>
            <a:r>
              <a:rPr b="1" lang="en" sz="1200">
                <a:solidFill>
                  <a:srgbClr val="2D3517"/>
                </a:solidFill>
              </a:rPr>
              <a:t>Campus Engagement:</a:t>
            </a:r>
            <a:r>
              <a:rPr lang="en" sz="1200">
                <a:solidFill>
                  <a:srgbClr val="2D3517"/>
                </a:solidFill>
              </a:rPr>
              <a:t> Encourage student-led initiatives that promote inclusivity and equitable opportunities.</a:t>
            </a:r>
            <a:endParaRPr sz="1200">
              <a:solidFill>
                <a:srgbClr val="2D35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517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2"/>
          <p:cNvSpPr txBox="1"/>
          <p:nvPr>
            <p:ph type="title"/>
          </p:nvPr>
        </p:nvSpPr>
        <p:spPr>
          <a:xfrm>
            <a:off x="1215600" y="482575"/>
            <a:ext cx="6712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Ethical, Legal, &amp; Societal Implications</a:t>
            </a:r>
            <a:endParaRPr/>
          </a:p>
        </p:txBody>
      </p:sp>
      <p:sp>
        <p:nvSpPr>
          <p:cNvPr id="562" name="Google Shape;562;p42"/>
          <p:cNvSpPr txBox="1"/>
          <p:nvPr>
            <p:ph idx="4294967295" type="body"/>
          </p:nvPr>
        </p:nvSpPr>
        <p:spPr>
          <a:xfrm>
            <a:off x="1032300" y="1614275"/>
            <a:ext cx="7079400" cy="312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D3517"/>
                </a:solidFill>
              </a:rPr>
              <a:t>Ethical Implications:</a:t>
            </a:r>
            <a:endParaRPr b="1" sz="1200">
              <a:solidFill>
                <a:srgbClr val="2D3517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517"/>
              </a:buClr>
              <a:buSzPts val="1200"/>
              <a:buChar char="●"/>
            </a:pPr>
            <a:r>
              <a:rPr b="1" lang="en" sz="1200">
                <a:solidFill>
                  <a:srgbClr val="2D3517"/>
                </a:solidFill>
              </a:rPr>
              <a:t>Equity in Access:</a:t>
            </a:r>
            <a:r>
              <a:rPr lang="en" sz="1200">
                <a:solidFill>
                  <a:srgbClr val="2D3517"/>
                </a:solidFill>
              </a:rPr>
              <a:t> Ensure fair access to education for underrepresented groups.  </a:t>
            </a:r>
            <a:endParaRPr sz="1200">
              <a:solidFill>
                <a:srgbClr val="2D3517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517"/>
              </a:buClr>
              <a:buSzPts val="1200"/>
              <a:buChar char="●"/>
            </a:pPr>
            <a:r>
              <a:rPr b="1" lang="en" sz="1200">
                <a:solidFill>
                  <a:srgbClr val="2D3517"/>
                </a:solidFill>
              </a:rPr>
              <a:t>Bias in Policies: </a:t>
            </a:r>
            <a:r>
              <a:rPr lang="en" sz="1200">
                <a:solidFill>
                  <a:srgbClr val="2D3517"/>
                </a:solidFill>
              </a:rPr>
              <a:t>Prevent policies from unintentionally reinforcing disparities.  </a:t>
            </a:r>
            <a:endParaRPr sz="1200">
              <a:solidFill>
                <a:srgbClr val="2D3517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517"/>
              </a:buClr>
              <a:buSzPts val="1200"/>
              <a:buChar char="●"/>
            </a:pPr>
            <a:r>
              <a:rPr b="1" lang="en" sz="1200">
                <a:solidFill>
                  <a:srgbClr val="2D3517"/>
                </a:solidFill>
              </a:rPr>
              <a:t>Transparency &amp; Accountability: </a:t>
            </a:r>
            <a:r>
              <a:rPr lang="en" sz="1200">
                <a:solidFill>
                  <a:srgbClr val="2D3517"/>
                </a:solidFill>
              </a:rPr>
              <a:t>Maintain transparency and accountability in diversity efforts.  </a:t>
            </a:r>
            <a:endParaRPr sz="1200">
              <a:solidFill>
                <a:srgbClr val="2D35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5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D3517"/>
                </a:solidFill>
              </a:rPr>
              <a:t>Legal Implications:</a:t>
            </a:r>
            <a:endParaRPr b="1" sz="1200">
              <a:solidFill>
                <a:srgbClr val="2D3517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517"/>
              </a:buClr>
              <a:buSzPts val="1200"/>
              <a:buChar char="●"/>
            </a:pPr>
            <a:r>
              <a:rPr b="1" lang="en" sz="1200">
                <a:solidFill>
                  <a:srgbClr val="2D3517"/>
                </a:solidFill>
              </a:rPr>
              <a:t>Funding Allocation:</a:t>
            </a:r>
            <a:r>
              <a:rPr lang="en" sz="1200">
                <a:solidFill>
                  <a:srgbClr val="2D3517"/>
                </a:solidFill>
              </a:rPr>
              <a:t> Ensure funding decisions comply with anti-discrimination policies.  </a:t>
            </a:r>
            <a:endParaRPr b="1" sz="1200">
              <a:solidFill>
                <a:srgbClr val="2D3517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517"/>
              </a:buClr>
              <a:buSzPts val="1200"/>
              <a:buChar char="●"/>
            </a:pPr>
            <a:r>
              <a:rPr b="1" lang="en" sz="1200">
                <a:solidFill>
                  <a:srgbClr val="2D3517"/>
                </a:solidFill>
              </a:rPr>
              <a:t>Anti-Discrimination Laws: </a:t>
            </a:r>
            <a:r>
              <a:rPr lang="en" sz="1200">
                <a:solidFill>
                  <a:srgbClr val="2D3517"/>
                </a:solidFill>
              </a:rPr>
              <a:t>Align recruitment and retention with affirmative action laws.  </a:t>
            </a:r>
            <a:endParaRPr sz="1200">
              <a:solidFill>
                <a:srgbClr val="2D3517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517"/>
              </a:buClr>
              <a:buSzPts val="1200"/>
              <a:buChar char="●"/>
            </a:pPr>
            <a:r>
              <a:rPr b="1" lang="en" sz="1200">
                <a:solidFill>
                  <a:srgbClr val="2D3517"/>
                </a:solidFill>
              </a:rPr>
              <a:t>Data Privacy:</a:t>
            </a:r>
            <a:r>
              <a:rPr lang="en" sz="1200">
                <a:solidFill>
                  <a:srgbClr val="2D3517"/>
                </a:solidFill>
              </a:rPr>
              <a:t> Protect student data and uphold ethical data use.  </a:t>
            </a:r>
            <a:endParaRPr sz="1200">
              <a:solidFill>
                <a:srgbClr val="2D35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5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D3517"/>
                </a:solidFill>
              </a:rPr>
              <a:t>Societal Implications:</a:t>
            </a:r>
            <a:endParaRPr sz="1200">
              <a:solidFill>
                <a:srgbClr val="2D3517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517"/>
              </a:buClr>
              <a:buSzPts val="1200"/>
              <a:buChar char="●"/>
            </a:pPr>
            <a:r>
              <a:rPr b="1" lang="en" sz="1200">
                <a:solidFill>
                  <a:srgbClr val="2D3517"/>
                </a:solidFill>
              </a:rPr>
              <a:t>Community Impact: </a:t>
            </a:r>
            <a:r>
              <a:rPr lang="en" sz="1200">
                <a:solidFill>
                  <a:srgbClr val="2D3517"/>
                </a:solidFill>
              </a:rPr>
              <a:t>Strengthen community integration through inclusive education.  </a:t>
            </a:r>
            <a:endParaRPr sz="1200">
              <a:solidFill>
                <a:srgbClr val="2D3517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517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</a:rPr>
              <a:t>Student Empowerment: </a:t>
            </a:r>
            <a:r>
              <a:rPr lang="en" sz="1200">
                <a:solidFill>
                  <a:srgbClr val="2D3517"/>
                </a:solidFill>
              </a:rPr>
              <a:t>Empower students to make informed choices and advocate for change.</a:t>
            </a:r>
            <a:endParaRPr sz="1200">
              <a:solidFill>
                <a:srgbClr val="2D3517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3"/>
          <p:cNvSpPr txBox="1"/>
          <p:nvPr>
            <p:ph type="title"/>
          </p:nvPr>
        </p:nvSpPr>
        <p:spPr>
          <a:xfrm>
            <a:off x="897925" y="457125"/>
            <a:ext cx="7337400" cy="3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568" name="Google Shape;568;p43"/>
          <p:cNvSpPr txBox="1"/>
          <p:nvPr>
            <p:ph idx="1" type="body"/>
          </p:nvPr>
        </p:nvSpPr>
        <p:spPr>
          <a:xfrm>
            <a:off x="897725" y="945600"/>
            <a:ext cx="7303200" cy="3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DHS STEM Designated Degree Program List CIP Code Two-Digit Series 2020 CIP Code CIP Code Title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“IPEDS Data Center.” </a:t>
            </a:r>
            <a:r>
              <a:rPr i="1" lang="en">
                <a:solidFill>
                  <a:srgbClr val="000000"/>
                </a:solidFill>
              </a:rPr>
              <a:t>Ed.gov</a:t>
            </a:r>
            <a:r>
              <a:rPr lang="en">
                <a:solidFill>
                  <a:srgbClr val="000000"/>
                </a:solidFill>
              </a:rPr>
              <a:t>, 2023, nces.ed.gov/ipeds/datacenter/DataFiles.aspx?year=2023&amp;surveyNumber=-1&amp;sid=37c646f5-c31a-4355-a887-a92d2c297362&amp;rtid=1. Accessed 20 Feb. 2025.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6"/>
          <p:cNvSpPr txBox="1"/>
          <p:nvPr>
            <p:ph type="title"/>
          </p:nvPr>
        </p:nvSpPr>
        <p:spPr>
          <a:xfrm>
            <a:off x="889375" y="1590800"/>
            <a:ext cx="5154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471" name="Google Shape;471;p26"/>
          <p:cNvSpPr txBox="1"/>
          <p:nvPr>
            <p:ph idx="1" type="subTitle"/>
          </p:nvPr>
        </p:nvSpPr>
        <p:spPr>
          <a:xfrm>
            <a:off x="1972225" y="2680200"/>
            <a:ext cx="5154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/>
              <a:t>How Does the Location of Universities Affect Their Racial Diversity?</a:t>
            </a:r>
            <a:endParaRPr b="1"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4"/>
          <p:cNvSpPr txBox="1"/>
          <p:nvPr>
            <p:ph type="title"/>
          </p:nvPr>
        </p:nvSpPr>
        <p:spPr>
          <a:xfrm>
            <a:off x="1994700" y="2143050"/>
            <a:ext cx="5154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"/>
          <p:cNvSpPr txBox="1"/>
          <p:nvPr>
            <p:ph type="title"/>
          </p:nvPr>
        </p:nvSpPr>
        <p:spPr>
          <a:xfrm>
            <a:off x="1972225" y="1607725"/>
            <a:ext cx="5154600" cy="19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Tractable Data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 &amp; 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Data Retrieval</a:t>
            </a:r>
            <a:endParaRPr sz="3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8"/>
          <p:cNvSpPr txBox="1"/>
          <p:nvPr>
            <p:ph idx="1" type="body"/>
          </p:nvPr>
        </p:nvSpPr>
        <p:spPr>
          <a:xfrm>
            <a:off x="596150" y="1049350"/>
            <a:ext cx="3741900" cy="385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D3517"/>
                </a:solidFill>
              </a:rPr>
              <a:t>Integrated Postsecondary Education Data System </a:t>
            </a:r>
            <a:endParaRPr b="1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A system administered by the National Center for Education Statistics (NCES) </a:t>
            </a:r>
            <a:r>
              <a:rPr lang="en" sz="1100">
                <a:solidFill>
                  <a:srgbClr val="000000"/>
                </a:solidFill>
              </a:rPr>
              <a:t>that provides detailed data on U.S. higher education institutions.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A</a:t>
            </a:r>
            <a:r>
              <a:rPr lang="en" sz="1100">
                <a:solidFill>
                  <a:srgbClr val="000000"/>
                </a:solidFill>
              </a:rPr>
              <a:t>vailable in annual reports, accessible to the public and researchers.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D3517"/>
              </a:solidFill>
            </a:endParaRPr>
          </a:p>
        </p:txBody>
      </p:sp>
      <p:sp>
        <p:nvSpPr>
          <p:cNvPr id="482" name="Google Shape;482;p28"/>
          <p:cNvSpPr txBox="1"/>
          <p:nvPr>
            <p:ph type="title"/>
          </p:nvPr>
        </p:nvSpPr>
        <p:spPr>
          <a:xfrm>
            <a:off x="897925" y="457125"/>
            <a:ext cx="7269600" cy="38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Tractable Data</a:t>
            </a:r>
            <a:endParaRPr/>
          </a:p>
        </p:txBody>
      </p:sp>
      <p:pic>
        <p:nvPicPr>
          <p:cNvPr id="483" name="Google Shape;483;p28"/>
          <p:cNvPicPr preferRelativeResize="0"/>
          <p:nvPr/>
        </p:nvPicPr>
        <p:blipFill rotWithShape="1">
          <a:blip r:embed="rId3">
            <a:alphaModFix/>
          </a:blip>
          <a:srcRect b="25766" l="0" r="0" t="0"/>
          <a:stretch/>
        </p:blipFill>
        <p:spPr>
          <a:xfrm>
            <a:off x="851425" y="2555113"/>
            <a:ext cx="3180577" cy="2089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84" name="Google Shape;484;p28"/>
          <p:cNvSpPr txBox="1"/>
          <p:nvPr>
            <p:ph idx="1" type="body"/>
          </p:nvPr>
        </p:nvSpPr>
        <p:spPr>
          <a:xfrm>
            <a:off x="4864350" y="1049350"/>
            <a:ext cx="3632700" cy="385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D3517"/>
                </a:solidFill>
              </a:rPr>
              <a:t>U.S. Immigration and Customs Enforcement </a:t>
            </a:r>
            <a:endParaRPr b="1">
              <a:solidFill>
                <a:srgbClr val="2D35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D3517"/>
                </a:solidFill>
              </a:rPr>
              <a:t> &gt; 2024 DHS STEM Designated Degree Program List</a:t>
            </a:r>
            <a:endParaRPr b="1" sz="1100">
              <a:solidFill>
                <a:srgbClr val="2D3517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517"/>
              </a:buClr>
              <a:buSzPts val="1100"/>
              <a:buChar char="●"/>
            </a:pPr>
            <a:r>
              <a:rPr lang="en" sz="1100">
                <a:solidFill>
                  <a:srgbClr val="2D3517"/>
                </a:solidFill>
              </a:rPr>
              <a:t>A </a:t>
            </a:r>
            <a:r>
              <a:rPr lang="en" sz="1100">
                <a:solidFill>
                  <a:srgbClr val="2D3517"/>
                </a:solidFill>
              </a:rPr>
              <a:t>list that includes degree programs across U.S. institutions that are designated as STEM fields.</a:t>
            </a:r>
            <a:endParaRPr sz="1100">
              <a:solidFill>
                <a:srgbClr val="2D35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D3517"/>
              </a:solidFill>
            </a:endParaRPr>
          </a:p>
        </p:txBody>
      </p:sp>
      <p:pic>
        <p:nvPicPr>
          <p:cNvPr id="485" name="Google Shape;485;p28"/>
          <p:cNvPicPr preferRelativeResize="0"/>
          <p:nvPr/>
        </p:nvPicPr>
        <p:blipFill rotWithShape="1">
          <a:blip r:embed="rId4">
            <a:alphaModFix/>
          </a:blip>
          <a:srcRect b="28926" l="0" r="0" t="0"/>
          <a:stretch/>
        </p:blipFill>
        <p:spPr>
          <a:xfrm>
            <a:off x="5090413" y="2536265"/>
            <a:ext cx="3180574" cy="21275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9"/>
          <p:cNvSpPr txBox="1"/>
          <p:nvPr>
            <p:ph idx="1" type="body"/>
          </p:nvPr>
        </p:nvSpPr>
        <p:spPr>
          <a:xfrm>
            <a:off x="897725" y="945600"/>
            <a:ext cx="7269600" cy="385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400">
                <a:solidFill>
                  <a:srgbClr val="2D3517"/>
                </a:solidFill>
              </a:rPr>
              <a:t>Downloaded CSV files from </a:t>
            </a:r>
            <a:r>
              <a:rPr b="1" lang="en" sz="1400">
                <a:solidFill>
                  <a:srgbClr val="2D3517"/>
                </a:solidFill>
              </a:rPr>
              <a:t>I</a:t>
            </a:r>
            <a:r>
              <a:rPr b="1" lang="en" sz="1400">
                <a:solidFill>
                  <a:srgbClr val="2D3517"/>
                </a:solidFill>
              </a:rPr>
              <a:t>PEDS:</a:t>
            </a:r>
            <a:endParaRPr b="1" sz="1400">
              <a:solidFill>
                <a:srgbClr val="2D3517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400">
                <a:solidFill>
                  <a:srgbClr val="2D3517"/>
                </a:solidFill>
              </a:rPr>
              <a:t>Directory</a:t>
            </a:r>
            <a:endParaRPr sz="1400">
              <a:solidFill>
                <a:srgbClr val="2D3517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517"/>
              </a:buClr>
              <a:buSzPts val="1400"/>
              <a:buChar char="■"/>
            </a:pPr>
            <a:r>
              <a:rPr lang="en" sz="1400">
                <a:solidFill>
                  <a:srgbClr val="2D3517"/>
                </a:solidFill>
              </a:rPr>
              <a:t>Year: 2023 (most recent)</a:t>
            </a:r>
            <a:endParaRPr sz="1400">
              <a:solidFill>
                <a:srgbClr val="2D3517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</a:pPr>
            <a:r>
              <a:rPr lang="en" sz="1400">
                <a:solidFill>
                  <a:srgbClr val="2D3517"/>
                </a:solidFill>
              </a:rPr>
              <a:t>Variables: university names, locale codes, institution size, cbsa type, institution category</a:t>
            </a:r>
            <a:endParaRPr b="1" sz="1400">
              <a:solidFill>
                <a:srgbClr val="2D3517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400">
                <a:solidFill>
                  <a:srgbClr val="2D3517"/>
                </a:solidFill>
              </a:rPr>
              <a:t>Completions </a:t>
            </a:r>
            <a:endParaRPr sz="1400">
              <a:solidFill>
                <a:srgbClr val="2D3517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</a:pPr>
            <a:r>
              <a:rPr lang="en" sz="1400">
                <a:solidFill>
                  <a:srgbClr val="2D3517"/>
                </a:solidFill>
              </a:rPr>
              <a:t>Year: 2014-2023 </a:t>
            </a:r>
            <a:endParaRPr sz="1400">
              <a:solidFill>
                <a:srgbClr val="2D3517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</a:pPr>
            <a:r>
              <a:rPr lang="en" sz="1400">
                <a:solidFill>
                  <a:srgbClr val="2D3517"/>
                </a:solidFill>
              </a:rPr>
              <a:t>Variables: degree level, CIP codes, degrees awarded by race</a:t>
            </a:r>
            <a:endParaRPr sz="1400">
              <a:solidFill>
                <a:srgbClr val="2D35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D3517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517"/>
              </a:buClr>
              <a:buSzPts val="1400"/>
              <a:buChar char="●"/>
            </a:pPr>
            <a:r>
              <a:rPr b="1" lang="en" sz="1400">
                <a:solidFill>
                  <a:srgbClr val="2D3517"/>
                </a:solidFill>
              </a:rPr>
              <a:t>Downloaded pdf file from ICE:</a:t>
            </a:r>
            <a:endParaRPr b="1" sz="1400">
              <a:solidFill>
                <a:srgbClr val="2D3517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517"/>
              </a:buClr>
              <a:buSzPts val="1400"/>
              <a:buChar char="○"/>
            </a:pPr>
            <a:r>
              <a:rPr lang="en" sz="1400">
                <a:solidFill>
                  <a:srgbClr val="2D3517"/>
                </a:solidFill>
              </a:rPr>
              <a:t>2024 DHS STEM Designated Degree Program List</a:t>
            </a:r>
            <a:endParaRPr sz="1400">
              <a:solidFill>
                <a:srgbClr val="2D35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D3517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517"/>
              </a:buClr>
              <a:buSzPts val="1400"/>
              <a:buChar char="●"/>
            </a:pPr>
            <a:r>
              <a:rPr b="1" lang="en" sz="1400">
                <a:solidFill>
                  <a:srgbClr val="2D3517"/>
                </a:solidFill>
              </a:rPr>
              <a:t>Loaded all files into python</a:t>
            </a:r>
            <a:endParaRPr b="1" sz="1400">
              <a:solidFill>
                <a:srgbClr val="2D3517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517"/>
              </a:buClr>
              <a:buSzPts val="1400"/>
              <a:buChar char="○"/>
            </a:pPr>
            <a:r>
              <a:rPr lang="en" sz="1400">
                <a:solidFill>
                  <a:srgbClr val="2D3517"/>
                </a:solidFill>
              </a:rPr>
              <a:t>Merged Directory &amp; Completions on UNITID and merged with DHS STEM LIST on CIP Codes</a:t>
            </a:r>
            <a:endParaRPr sz="1400">
              <a:solidFill>
                <a:srgbClr val="2D3517"/>
              </a:solidFill>
            </a:endParaRPr>
          </a:p>
        </p:txBody>
      </p:sp>
      <p:sp>
        <p:nvSpPr>
          <p:cNvPr id="491" name="Google Shape;491;p29"/>
          <p:cNvSpPr txBox="1"/>
          <p:nvPr>
            <p:ph type="title"/>
          </p:nvPr>
        </p:nvSpPr>
        <p:spPr>
          <a:xfrm>
            <a:off x="897925" y="457125"/>
            <a:ext cx="7269600" cy="38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Retrieval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0"/>
          <p:cNvSpPr txBox="1"/>
          <p:nvPr>
            <p:ph type="title"/>
          </p:nvPr>
        </p:nvSpPr>
        <p:spPr>
          <a:xfrm>
            <a:off x="899689" y="533425"/>
            <a:ext cx="62271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&amp; Preprocessing</a:t>
            </a:r>
            <a:endParaRPr/>
          </a:p>
        </p:txBody>
      </p:sp>
      <p:graphicFrame>
        <p:nvGraphicFramePr>
          <p:cNvPr id="497" name="Google Shape;497;p30"/>
          <p:cNvGraphicFramePr/>
          <p:nvPr/>
        </p:nvGraphicFramePr>
        <p:xfrm>
          <a:off x="899700" y="212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{4B7FEE28-950C-45B2-8FCE-BB77E9F67D03}</a:tableStyleId>
              </a:tblPr>
              <a:tblGrid>
                <a:gridCol w="1110075"/>
                <a:gridCol w="3908150"/>
              </a:tblGrid>
              <a:tr h="56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Award Level</a:t>
                      </a:r>
                      <a:endParaRPr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iltered data for bachelor's degree</a:t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</a:tr>
              <a:tr h="56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HBCU</a:t>
                      </a:r>
                      <a:endParaRPr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xcluded HBCU colleges to remove outliers</a:t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Degree Type</a:t>
                      </a:r>
                      <a:endParaRPr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Categorized the data into STEM and non-STEM degrees based on CIP codes</a:t>
                      </a:r>
                      <a:endParaRPr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Diversity</a:t>
                      </a:r>
                      <a:endParaRPr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Created a diversity score where          Diversity = (non-white/total)</a:t>
                      </a:r>
                      <a:endParaRPr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8" name="Google Shape;498;p30"/>
          <p:cNvSpPr txBox="1"/>
          <p:nvPr/>
        </p:nvSpPr>
        <p:spPr>
          <a:xfrm>
            <a:off x="971400" y="1621200"/>
            <a:ext cx="44331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icksand"/>
              <a:buChar char="●"/>
            </a:pPr>
            <a:r>
              <a:rPr lang="en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15 Columns &amp; 28,740 Rows (1,495 institutions)</a:t>
            </a:r>
            <a:endParaRPr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1"/>
          <p:cNvSpPr txBox="1"/>
          <p:nvPr>
            <p:ph type="title"/>
          </p:nvPr>
        </p:nvSpPr>
        <p:spPr>
          <a:xfrm>
            <a:off x="1972225" y="1607725"/>
            <a:ext cx="5154600" cy="19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Exploratory Data Analysis</a:t>
            </a:r>
            <a:endParaRPr sz="3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900" y="370800"/>
            <a:ext cx="7386175" cy="440185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425" y="207438"/>
            <a:ext cx="6579150" cy="47286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mbrace Diversity Newsletter by Slidesgo">
  <a:themeElements>
    <a:clrScheme name="Simple Light">
      <a:dk1>
        <a:srgbClr val="175C4A"/>
      </a:dk1>
      <a:lt1>
        <a:srgbClr val="F3F1EA"/>
      </a:lt1>
      <a:dk2>
        <a:srgbClr val="080404"/>
      </a:dk2>
      <a:lt2>
        <a:srgbClr val="175C4A"/>
      </a:lt2>
      <a:accent1>
        <a:srgbClr val="D6D2C4"/>
      </a:accent1>
      <a:accent2>
        <a:srgbClr val="FFB29C"/>
      </a:accent2>
      <a:accent3>
        <a:srgbClr val="DB7356"/>
      </a:accent3>
      <a:accent4>
        <a:srgbClr val="175C4A"/>
      </a:accent4>
      <a:accent5>
        <a:srgbClr val="BA2913"/>
      </a:accent5>
      <a:accent6>
        <a:srgbClr val="E04917"/>
      </a:accent6>
      <a:hlink>
        <a:srgbClr val="08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