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6" r:id="rId8"/>
    <p:sldId id="265" r:id="rId9"/>
    <p:sldId id="268" r:id="rId10"/>
    <p:sldId id="270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EBB820-33C2-C463-C7B4-F69238EE1388}" v="424" dt="2025-03-25T05:05:04.174"/>
    <p1510:client id="{5FC38D2C-A4A1-6C1A-B82E-E0C24FA9C22A}" v="627" dt="2025-03-25T05:02:19.773"/>
    <p1510:client id="{B84AEA82-5334-DF46-B74F-3290D73983D7}" v="35" dt="2025-03-25T02:30:56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8"/>
  </p:normalViewPr>
  <p:slideViewPr>
    <p:cSldViewPr snapToGrid="0">
      <p:cViewPr varScale="1">
        <p:scale>
          <a:sx n="117" d="100"/>
          <a:sy n="117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m, Hannie" userId="e013f0bf-2da2-48bb-b9fb-4309ec667a8e" providerId="ADAL" clId="{B84AEA82-5334-DF46-B74F-3290D73983D7}"/>
    <pc:docChg chg="undo custSel addSld delSld modSld">
      <pc:chgData name="Pham, Hannie" userId="e013f0bf-2da2-48bb-b9fb-4309ec667a8e" providerId="ADAL" clId="{B84AEA82-5334-DF46-B74F-3290D73983D7}" dt="2025-03-25T05:08:00.434" v="718" actId="20577"/>
      <pc:docMkLst>
        <pc:docMk/>
      </pc:docMkLst>
      <pc:sldChg chg="addSp delSp modSp mod">
        <pc:chgData name="Pham, Hannie" userId="e013f0bf-2da2-48bb-b9fb-4309ec667a8e" providerId="ADAL" clId="{B84AEA82-5334-DF46-B74F-3290D73983D7}" dt="2025-03-25T02:13:36.591" v="462" actId="1076"/>
        <pc:sldMkLst>
          <pc:docMk/>
          <pc:sldMk cId="1963956895" sldId="256"/>
        </pc:sldMkLst>
        <pc:spChg chg="mod">
          <ac:chgData name="Pham, Hannie" userId="e013f0bf-2da2-48bb-b9fb-4309ec667a8e" providerId="ADAL" clId="{B84AEA82-5334-DF46-B74F-3290D73983D7}" dt="2025-03-25T01:56:41.973" v="373" actId="122"/>
          <ac:spMkLst>
            <pc:docMk/>
            <pc:sldMk cId="1963956895" sldId="256"/>
            <ac:spMk id="2" creationId="{6DA48660-20A3-55A2-1673-9D2CE6A34936}"/>
          </ac:spMkLst>
        </pc:spChg>
        <pc:spChg chg="mod">
          <ac:chgData name="Pham, Hannie" userId="e013f0bf-2da2-48bb-b9fb-4309ec667a8e" providerId="ADAL" clId="{B84AEA82-5334-DF46-B74F-3290D73983D7}" dt="2025-03-25T01:56:49.389" v="374" actId="255"/>
          <ac:spMkLst>
            <pc:docMk/>
            <pc:sldMk cId="1963956895" sldId="256"/>
            <ac:spMk id="3" creationId="{18FB8839-28E5-57F3-A6CF-FFD7087680BD}"/>
          </ac:spMkLst>
        </pc:spChg>
        <pc:spChg chg="mod">
          <ac:chgData name="Pham, Hannie" userId="e013f0bf-2da2-48bb-b9fb-4309ec667a8e" providerId="ADAL" clId="{B84AEA82-5334-DF46-B74F-3290D73983D7}" dt="2025-03-25T01:36:26.599" v="93" actId="1076"/>
          <ac:spMkLst>
            <pc:docMk/>
            <pc:sldMk cId="1963956895" sldId="256"/>
            <ac:spMk id="4" creationId="{1C477A9F-C809-1C9E-119C-BF7A1D0EB02B}"/>
          </ac:spMkLst>
        </pc:spChg>
        <pc:spChg chg="add mod">
          <ac:chgData name="Pham, Hannie" userId="e013f0bf-2da2-48bb-b9fb-4309ec667a8e" providerId="ADAL" clId="{B84AEA82-5334-DF46-B74F-3290D73983D7}" dt="2025-03-25T02:13:36.591" v="462" actId="1076"/>
          <ac:spMkLst>
            <pc:docMk/>
            <pc:sldMk cId="1963956895" sldId="256"/>
            <ac:spMk id="5" creationId="{B44AB4EF-0625-0382-7BCA-824A8AC6E7E6}"/>
          </ac:spMkLst>
        </pc:spChg>
      </pc:sldChg>
      <pc:sldChg chg="addSp delSp modSp mod setBg setClrOvrMap delDesignElem">
        <pc:chgData name="Pham, Hannie" userId="e013f0bf-2da2-48bb-b9fb-4309ec667a8e" providerId="ADAL" clId="{B84AEA82-5334-DF46-B74F-3290D73983D7}" dt="2025-03-25T02:10:34.607" v="449"/>
        <pc:sldMkLst>
          <pc:docMk/>
          <pc:sldMk cId="2068687924" sldId="257"/>
        </pc:sldMkLst>
        <pc:spChg chg="mod">
          <ac:chgData name="Pham, Hannie" userId="e013f0bf-2da2-48bb-b9fb-4309ec667a8e" providerId="ADAL" clId="{B84AEA82-5334-DF46-B74F-3290D73983D7}" dt="2025-03-25T01:44:14.759" v="233" actId="26606"/>
          <ac:spMkLst>
            <pc:docMk/>
            <pc:sldMk cId="2068687924" sldId="257"/>
            <ac:spMk id="2" creationId="{72A94E79-B8A3-E764-FADF-8627A7DBEF50}"/>
          </ac:spMkLst>
        </pc:spChg>
        <pc:spChg chg="del mod">
          <ac:chgData name="Pham, Hannie" userId="e013f0bf-2da2-48bb-b9fb-4309ec667a8e" providerId="ADAL" clId="{B84AEA82-5334-DF46-B74F-3290D73983D7}" dt="2025-03-25T01:44:14.759" v="233" actId="26606"/>
          <ac:spMkLst>
            <pc:docMk/>
            <pc:sldMk cId="2068687924" sldId="257"/>
            <ac:spMk id="3" creationId="{9B7DF303-0404-2319-91CD-E641C2B37CBC}"/>
          </ac:spMkLst>
        </pc:spChg>
        <pc:spChg chg="add del mod">
          <ac:chgData name="Pham, Hannie" userId="e013f0bf-2da2-48bb-b9fb-4309ec667a8e" providerId="ADAL" clId="{B84AEA82-5334-DF46-B74F-3290D73983D7}" dt="2025-03-25T02:10:33.835" v="448" actId="767"/>
          <ac:spMkLst>
            <pc:docMk/>
            <pc:sldMk cId="2068687924" sldId="257"/>
            <ac:spMk id="4" creationId="{59E8F666-312C-AF81-B199-FE59AA887B34}"/>
          </ac:spMkLst>
        </pc:spChg>
        <pc:spChg chg="add del">
          <ac:chgData name="Pham, Hannie" userId="e013f0bf-2da2-48bb-b9fb-4309ec667a8e" providerId="ADAL" clId="{B84AEA82-5334-DF46-B74F-3290D73983D7}" dt="2025-03-25T02:10:34.607" v="449"/>
          <ac:spMkLst>
            <pc:docMk/>
            <pc:sldMk cId="2068687924" sldId="257"/>
            <ac:spMk id="9" creationId="{54B9C16B-AC4A-44ED-9075-F76549B46E7C}"/>
          </ac:spMkLst>
        </pc:spChg>
        <pc:spChg chg="add del">
          <ac:chgData name="Pham, Hannie" userId="e013f0bf-2da2-48bb-b9fb-4309ec667a8e" providerId="ADAL" clId="{B84AEA82-5334-DF46-B74F-3290D73983D7}" dt="2025-03-25T02:10:34.607" v="449"/>
          <ac:spMkLst>
            <pc:docMk/>
            <pc:sldMk cId="2068687924" sldId="257"/>
            <ac:spMk id="42" creationId="{B53044DC-4918-43DA-B49D-91673C6C9485}"/>
          </ac:spMkLst>
        </pc:spChg>
        <pc:grpChg chg="add del">
          <ac:chgData name="Pham, Hannie" userId="e013f0bf-2da2-48bb-b9fb-4309ec667a8e" providerId="ADAL" clId="{B84AEA82-5334-DF46-B74F-3290D73983D7}" dt="2025-03-25T02:10:34.607" v="449"/>
          <ac:grpSpMkLst>
            <pc:docMk/>
            <pc:sldMk cId="2068687924" sldId="257"/>
            <ac:grpSpMk id="11" creationId="{62A2FEB6-F419-4684-9ABC-9E32E012E8B7}"/>
          </ac:grpSpMkLst>
        </pc:grpChg>
        <pc:grpChg chg="add del">
          <ac:chgData name="Pham, Hannie" userId="e013f0bf-2da2-48bb-b9fb-4309ec667a8e" providerId="ADAL" clId="{B84AEA82-5334-DF46-B74F-3290D73983D7}" dt="2025-03-25T02:10:34.607" v="449"/>
          <ac:grpSpMkLst>
            <pc:docMk/>
            <pc:sldMk cId="2068687924" sldId="257"/>
            <ac:grpSpMk id="44" creationId="{1DCE6B36-1420-43AB-86CF-4E653A517B9C}"/>
          </ac:grpSpMkLst>
        </pc:grpChg>
        <pc:graphicFrameChg chg="add mod">
          <ac:chgData name="Pham, Hannie" userId="e013f0bf-2da2-48bb-b9fb-4309ec667a8e" providerId="ADAL" clId="{B84AEA82-5334-DF46-B74F-3290D73983D7}" dt="2025-03-25T01:44:29.288" v="251" actId="20577"/>
          <ac:graphicFrameMkLst>
            <pc:docMk/>
            <pc:sldMk cId="2068687924" sldId="257"/>
            <ac:graphicFrameMk id="5" creationId="{AD00291E-61D9-E479-3E2E-5714415C3958}"/>
          </ac:graphicFrameMkLst>
        </pc:graphicFrameChg>
        <pc:picChg chg="add del">
          <ac:chgData name="Pham, Hannie" userId="e013f0bf-2da2-48bb-b9fb-4309ec667a8e" providerId="ADAL" clId="{B84AEA82-5334-DF46-B74F-3290D73983D7}" dt="2025-03-25T02:10:34.607" v="449"/>
          <ac:picMkLst>
            <pc:docMk/>
            <pc:sldMk cId="2068687924" sldId="257"/>
            <ac:picMk id="40" creationId="{3E94A106-9341-485C-9057-9D62B2BD083F}"/>
          </ac:picMkLst>
        </pc:picChg>
        <pc:picChg chg="add del">
          <ac:chgData name="Pham, Hannie" userId="e013f0bf-2da2-48bb-b9fb-4309ec667a8e" providerId="ADAL" clId="{B84AEA82-5334-DF46-B74F-3290D73983D7}" dt="2025-03-25T02:10:34.607" v="449"/>
          <ac:picMkLst>
            <pc:docMk/>
            <pc:sldMk cId="2068687924" sldId="257"/>
            <ac:picMk id="73" creationId="{9BE36DBF-0333-4D36-A5BF-81FDA2406FE9}"/>
          </ac:picMkLst>
        </pc:picChg>
      </pc:sldChg>
      <pc:sldChg chg="addSp delSp modSp mod setBg delDesignElem">
        <pc:chgData name="Pham, Hannie" userId="e013f0bf-2da2-48bb-b9fb-4309ec667a8e" providerId="ADAL" clId="{B84AEA82-5334-DF46-B74F-3290D73983D7}" dt="2025-03-25T02:10:34.607" v="449"/>
        <pc:sldMkLst>
          <pc:docMk/>
          <pc:sldMk cId="2606028319" sldId="258"/>
        </pc:sldMkLst>
        <pc:spChg chg="mod">
          <ac:chgData name="Pham, Hannie" userId="e013f0bf-2da2-48bb-b9fb-4309ec667a8e" providerId="ADAL" clId="{B84AEA82-5334-DF46-B74F-3290D73983D7}" dt="2025-03-25T02:05:53.274" v="434" actId="1076"/>
          <ac:spMkLst>
            <pc:docMk/>
            <pc:sldMk cId="2606028319" sldId="258"/>
            <ac:spMk id="2" creationId="{027FBD74-C1A8-9C5E-C602-D30FF67A64C0}"/>
          </ac:spMkLst>
        </pc:spChg>
        <pc:spChg chg="add del mod">
          <ac:chgData name="Pham, Hannie" userId="e013f0bf-2da2-48bb-b9fb-4309ec667a8e" providerId="ADAL" clId="{B84AEA82-5334-DF46-B74F-3290D73983D7}" dt="2025-03-25T02:06:48.059" v="439" actId="207"/>
          <ac:spMkLst>
            <pc:docMk/>
            <pc:sldMk cId="2606028319" sldId="258"/>
            <ac:spMk id="3" creationId="{FF4B6C3B-80BC-402E-3917-BFCFE6850744}"/>
          </ac:spMkLst>
        </pc:spChg>
        <pc:spChg chg="add mod">
          <ac:chgData name="Pham, Hannie" userId="e013f0bf-2da2-48bb-b9fb-4309ec667a8e" providerId="ADAL" clId="{B84AEA82-5334-DF46-B74F-3290D73983D7}" dt="2025-03-25T02:05:32.917" v="432" actId="1076"/>
          <ac:spMkLst>
            <pc:docMk/>
            <pc:sldMk cId="2606028319" sldId="258"/>
            <ac:spMk id="6" creationId="{CD7EB537-6FE9-7C29-85D8-2B71B5757EDC}"/>
          </ac:spMkLst>
        </pc:spChg>
        <pc:grpChg chg="add del">
          <ac:chgData name="Pham, Hannie" userId="e013f0bf-2da2-48bb-b9fb-4309ec667a8e" providerId="ADAL" clId="{B84AEA82-5334-DF46-B74F-3290D73983D7}" dt="2025-03-25T02:10:34.607" v="449"/>
          <ac:grpSpMkLst>
            <pc:docMk/>
            <pc:sldMk cId="2606028319" sldId="258"/>
            <ac:grpSpMk id="9" creationId="{9AE4726C-1831-4FE3-9A11-227F0DC2F0BC}"/>
          </ac:grpSpMkLst>
        </pc:grpChg>
        <pc:grpChg chg="add del">
          <ac:chgData name="Pham, Hannie" userId="e013f0bf-2da2-48bb-b9fb-4309ec667a8e" providerId="ADAL" clId="{B84AEA82-5334-DF46-B74F-3290D73983D7}" dt="2025-03-25T02:10:34.607" v="449"/>
          <ac:grpSpMkLst>
            <pc:docMk/>
            <pc:sldMk cId="2606028319" sldId="258"/>
            <ac:grpSpMk id="13" creationId="{E916825F-759B-4F1A-BA80-AF7137691EC5}"/>
          </ac:grpSpMkLst>
        </pc:grpChg>
        <pc:graphicFrameChg chg="add mod">
          <ac:chgData name="Pham, Hannie" userId="e013f0bf-2da2-48bb-b9fb-4309ec667a8e" providerId="ADAL" clId="{B84AEA82-5334-DF46-B74F-3290D73983D7}" dt="2025-03-25T02:04:27.445" v="415" actId="12084"/>
          <ac:graphicFrameMkLst>
            <pc:docMk/>
            <pc:sldMk cId="2606028319" sldId="258"/>
            <ac:graphicFrameMk id="4" creationId="{2929218E-1E7E-DA18-4F78-8F123356214B}"/>
          </ac:graphicFrameMkLst>
        </pc:graphicFrameChg>
        <pc:picChg chg="add">
          <ac:chgData name="Pham, Hannie" userId="e013f0bf-2da2-48bb-b9fb-4309ec667a8e" providerId="ADAL" clId="{B84AEA82-5334-DF46-B74F-3290D73983D7}" dt="2025-03-25T02:02:59.593" v="393" actId="26606"/>
          <ac:picMkLst>
            <pc:docMk/>
            <pc:sldMk cId="2606028319" sldId="258"/>
            <ac:picMk id="5" creationId="{DCF398D3-5109-2449-CD84-862C4BB25D95}"/>
          </ac:picMkLst>
        </pc:picChg>
      </pc:sldChg>
      <pc:sldChg chg="modSp new mod">
        <pc:chgData name="Pham, Hannie" userId="e013f0bf-2da2-48bb-b9fb-4309ec667a8e" providerId="ADAL" clId="{B84AEA82-5334-DF46-B74F-3290D73983D7}" dt="2025-03-25T02:10:34.607" v="449"/>
        <pc:sldMkLst>
          <pc:docMk/>
          <pc:sldMk cId="1429767990" sldId="259"/>
        </pc:sldMkLst>
        <pc:spChg chg="mod">
          <ac:chgData name="Pham, Hannie" userId="e013f0bf-2da2-48bb-b9fb-4309ec667a8e" providerId="ADAL" clId="{B84AEA82-5334-DF46-B74F-3290D73983D7}" dt="2025-03-25T02:10:34.607" v="449"/>
          <ac:spMkLst>
            <pc:docMk/>
            <pc:sldMk cId="1429767990" sldId="259"/>
            <ac:spMk id="2" creationId="{0C0562F6-F16A-8CEA-AEF0-28BDE88F5617}"/>
          </ac:spMkLst>
        </pc:spChg>
        <pc:spChg chg="mod">
          <ac:chgData name="Pham, Hannie" userId="e013f0bf-2da2-48bb-b9fb-4309ec667a8e" providerId="ADAL" clId="{B84AEA82-5334-DF46-B74F-3290D73983D7}" dt="2025-03-25T02:10:34.607" v="449"/>
          <ac:spMkLst>
            <pc:docMk/>
            <pc:sldMk cId="1429767990" sldId="259"/>
            <ac:spMk id="3" creationId="{315F0A4F-9FAC-81A7-E1DB-B187E55DA4E9}"/>
          </ac:spMkLst>
        </pc:spChg>
      </pc:sldChg>
      <pc:sldChg chg="addSp delSp modSp new mod setBg">
        <pc:chgData name="Pham, Hannie" userId="e013f0bf-2da2-48bb-b9fb-4309ec667a8e" providerId="ADAL" clId="{B84AEA82-5334-DF46-B74F-3290D73983D7}" dt="2025-03-25T02:23:09.974" v="517" actId="20577"/>
        <pc:sldMkLst>
          <pc:docMk/>
          <pc:sldMk cId="1522607368" sldId="260"/>
        </pc:sldMkLst>
        <pc:spChg chg="mod">
          <ac:chgData name="Pham, Hannie" userId="e013f0bf-2da2-48bb-b9fb-4309ec667a8e" providerId="ADAL" clId="{B84AEA82-5334-DF46-B74F-3290D73983D7}" dt="2025-03-25T02:17:31.458" v="481" actId="26606"/>
          <ac:spMkLst>
            <pc:docMk/>
            <pc:sldMk cId="1522607368" sldId="260"/>
            <ac:spMk id="2" creationId="{42CB4EC1-7EFE-88CC-8053-5F47E8FE9458}"/>
          </ac:spMkLst>
        </pc:spChg>
        <pc:spChg chg="add del mod">
          <ac:chgData name="Pham, Hannie" userId="e013f0bf-2da2-48bb-b9fb-4309ec667a8e" providerId="ADAL" clId="{B84AEA82-5334-DF46-B74F-3290D73983D7}" dt="2025-03-25T02:17:31.458" v="481" actId="26606"/>
          <ac:spMkLst>
            <pc:docMk/>
            <pc:sldMk cId="1522607368" sldId="260"/>
            <ac:spMk id="3" creationId="{76921689-8180-332C-7258-15BC12C1D95C}"/>
          </ac:spMkLst>
        </pc:spChg>
        <pc:spChg chg="add">
          <ac:chgData name="Pham, Hannie" userId="e013f0bf-2da2-48bb-b9fb-4309ec667a8e" providerId="ADAL" clId="{B84AEA82-5334-DF46-B74F-3290D73983D7}" dt="2025-03-25T02:17:31.458" v="481" actId="26606"/>
          <ac:spMkLst>
            <pc:docMk/>
            <pc:sldMk cId="1522607368" sldId="260"/>
            <ac:spMk id="8" creationId="{6BFC9644-673A-459F-B3C5-9310A4E50E3B}"/>
          </ac:spMkLst>
        </pc:spChg>
        <pc:spChg chg="add del">
          <ac:chgData name="Pham, Hannie" userId="e013f0bf-2da2-48bb-b9fb-4309ec667a8e" providerId="ADAL" clId="{B84AEA82-5334-DF46-B74F-3290D73983D7}" dt="2025-03-25T02:17:30.015" v="478" actId="26606"/>
          <ac:spMkLst>
            <pc:docMk/>
            <pc:sldMk cId="1522607368" sldId="260"/>
            <ac:spMk id="128" creationId="{2EEF4763-EB4A-4A35-89EB-AD2763B48C3B}"/>
          </ac:spMkLst>
        </pc:spChg>
        <pc:spChg chg="add del">
          <ac:chgData name="Pham, Hannie" userId="e013f0bf-2da2-48bb-b9fb-4309ec667a8e" providerId="ADAL" clId="{B84AEA82-5334-DF46-B74F-3290D73983D7}" dt="2025-03-25T02:17:31.440" v="480" actId="26606"/>
          <ac:spMkLst>
            <pc:docMk/>
            <pc:sldMk cId="1522607368" sldId="260"/>
            <ac:spMk id="134" creationId="{76921689-8180-332C-7258-15BC12C1D95C}"/>
          </ac:spMkLst>
        </pc:spChg>
        <pc:spChg chg="add">
          <ac:chgData name="Pham, Hannie" userId="e013f0bf-2da2-48bb-b9fb-4309ec667a8e" providerId="ADAL" clId="{B84AEA82-5334-DF46-B74F-3290D73983D7}" dt="2025-03-25T02:17:31.458" v="481" actId="26606"/>
          <ac:spMkLst>
            <pc:docMk/>
            <pc:sldMk cId="1522607368" sldId="260"/>
            <ac:spMk id="162" creationId="{7D1C411D-0818-4640-8657-2AF78250C802}"/>
          </ac:spMkLst>
        </pc:spChg>
        <pc:spChg chg="add mod">
          <ac:chgData name="Pham, Hannie" userId="e013f0bf-2da2-48bb-b9fb-4309ec667a8e" providerId="ADAL" clId="{B84AEA82-5334-DF46-B74F-3290D73983D7}" dt="2025-03-25T02:23:09.974" v="517" actId="20577"/>
          <ac:spMkLst>
            <pc:docMk/>
            <pc:sldMk cId="1522607368" sldId="260"/>
            <ac:spMk id="163" creationId="{76921689-8180-332C-7258-15BC12C1D95C}"/>
          </ac:spMkLst>
        </pc:spChg>
        <pc:grpChg chg="add del">
          <ac:chgData name="Pham, Hannie" userId="e013f0bf-2da2-48bb-b9fb-4309ec667a8e" providerId="ADAL" clId="{B84AEA82-5334-DF46-B74F-3290D73983D7}" dt="2025-03-25T02:17:27.780" v="474" actId="26606"/>
          <ac:grpSpMkLst>
            <pc:docMk/>
            <pc:sldMk cId="1522607368" sldId="260"/>
            <ac:grpSpMk id="9" creationId="{9AE4726C-1831-4FE3-9A11-227F0DC2F0BC}"/>
          </ac:grpSpMkLst>
        </pc:grpChg>
        <pc:grpChg chg="add del">
          <ac:chgData name="Pham, Hannie" userId="e013f0bf-2da2-48bb-b9fb-4309ec667a8e" providerId="ADAL" clId="{B84AEA82-5334-DF46-B74F-3290D73983D7}" dt="2025-03-25T02:17:27.780" v="474" actId="26606"/>
          <ac:grpSpMkLst>
            <pc:docMk/>
            <pc:sldMk cId="1522607368" sldId="260"/>
            <ac:grpSpMk id="13" creationId="{E916825F-759B-4F1A-BA80-AF7137691EC5}"/>
          </ac:grpSpMkLst>
        </pc:grpChg>
        <pc:grpChg chg="add del">
          <ac:chgData name="Pham, Hannie" userId="e013f0bf-2da2-48bb-b9fb-4309ec667a8e" providerId="ADAL" clId="{B84AEA82-5334-DF46-B74F-3290D73983D7}" dt="2025-03-25T02:17:28.950" v="476" actId="26606"/>
          <ac:grpSpMkLst>
            <pc:docMk/>
            <pc:sldMk cId="1522607368" sldId="260"/>
            <ac:grpSpMk id="69" creationId="{74872A0B-8668-4500-9509-EAA581B26C24}"/>
          </ac:grpSpMkLst>
        </pc:grpChg>
        <pc:grpChg chg="add del">
          <ac:chgData name="Pham, Hannie" userId="e013f0bf-2da2-48bb-b9fb-4309ec667a8e" providerId="ADAL" clId="{B84AEA82-5334-DF46-B74F-3290D73983D7}" dt="2025-03-25T02:17:28.950" v="476" actId="26606"/>
          <ac:grpSpMkLst>
            <pc:docMk/>
            <pc:sldMk cId="1522607368" sldId="260"/>
            <ac:grpSpMk id="72" creationId="{240590EE-5428-41AA-95B2-96FCC1CE67A7}"/>
          </ac:grpSpMkLst>
        </pc:grpChg>
        <pc:grpChg chg="add del">
          <ac:chgData name="Pham, Hannie" userId="e013f0bf-2da2-48bb-b9fb-4309ec667a8e" providerId="ADAL" clId="{B84AEA82-5334-DF46-B74F-3290D73983D7}" dt="2025-03-25T02:17:31.440" v="480" actId="26606"/>
          <ac:grpSpMkLst>
            <pc:docMk/>
            <pc:sldMk cId="1522607368" sldId="260"/>
            <ac:grpSpMk id="131" creationId="{74872A0B-8668-4500-9509-EAA581B26C24}"/>
          </ac:grpSpMkLst>
        </pc:grpChg>
        <pc:grpChg chg="add del">
          <ac:chgData name="Pham, Hannie" userId="e013f0bf-2da2-48bb-b9fb-4309ec667a8e" providerId="ADAL" clId="{B84AEA82-5334-DF46-B74F-3290D73983D7}" dt="2025-03-25T02:17:31.440" v="480" actId="26606"/>
          <ac:grpSpMkLst>
            <pc:docMk/>
            <pc:sldMk cId="1522607368" sldId="260"/>
            <ac:grpSpMk id="133" creationId="{240590EE-5428-41AA-95B2-96FCC1CE67A7}"/>
          </ac:grpSpMkLst>
        </pc:grpChg>
        <pc:grpChg chg="add">
          <ac:chgData name="Pham, Hannie" userId="e013f0bf-2da2-48bb-b9fb-4309ec667a8e" providerId="ADAL" clId="{B84AEA82-5334-DF46-B74F-3290D73983D7}" dt="2025-03-25T02:17:31.458" v="481" actId="26606"/>
          <ac:grpSpMkLst>
            <pc:docMk/>
            <pc:sldMk cId="1522607368" sldId="260"/>
            <ac:grpSpMk id="136" creationId="{4ADB9295-9645-4BF2-ADFD-75800B7FAD06}"/>
          </ac:grpSpMkLst>
        </pc:grpChg>
        <pc:graphicFrameChg chg="add del">
          <ac:chgData name="Pham, Hannie" userId="e013f0bf-2da2-48bb-b9fb-4309ec667a8e" providerId="ADAL" clId="{B84AEA82-5334-DF46-B74F-3290D73983D7}" dt="2025-03-25T02:17:30.015" v="478" actId="26606"/>
          <ac:graphicFrameMkLst>
            <pc:docMk/>
            <pc:sldMk cId="1522607368" sldId="260"/>
            <ac:graphicFrameMk id="129" creationId="{B705E030-FE21-844F-B820-30679D168E75}"/>
          </ac:graphicFrameMkLst>
        </pc:graphicFrameChg>
        <pc:picChg chg="add del">
          <ac:chgData name="Pham, Hannie" userId="e013f0bf-2da2-48bb-b9fb-4309ec667a8e" providerId="ADAL" clId="{B84AEA82-5334-DF46-B74F-3290D73983D7}" dt="2025-03-25T02:17:27.780" v="474" actId="26606"/>
          <ac:picMkLst>
            <pc:docMk/>
            <pc:sldMk cId="1522607368" sldId="260"/>
            <ac:picMk id="5" creationId="{19BF0AFE-4B24-F229-B781-84E968159910}"/>
          </ac:picMkLst>
        </pc:picChg>
        <pc:picChg chg="add del">
          <ac:chgData name="Pham, Hannie" userId="e013f0bf-2da2-48bb-b9fb-4309ec667a8e" providerId="ADAL" clId="{B84AEA82-5334-DF46-B74F-3290D73983D7}" dt="2025-03-25T02:17:28.950" v="476" actId="26606"/>
          <ac:picMkLst>
            <pc:docMk/>
            <pc:sldMk cId="1522607368" sldId="260"/>
            <ac:picMk id="71" creationId="{465187C4-9E3A-992A-1151-FB798DD58507}"/>
          </ac:picMkLst>
        </pc:picChg>
        <pc:picChg chg="add del">
          <ac:chgData name="Pham, Hannie" userId="e013f0bf-2da2-48bb-b9fb-4309ec667a8e" providerId="ADAL" clId="{B84AEA82-5334-DF46-B74F-3290D73983D7}" dt="2025-03-25T02:17:31.440" v="480" actId="26606"/>
          <ac:picMkLst>
            <pc:docMk/>
            <pc:sldMk cId="1522607368" sldId="260"/>
            <ac:picMk id="132" creationId="{465187C4-9E3A-992A-1151-FB798DD58507}"/>
          </ac:picMkLst>
        </pc:picChg>
      </pc:sldChg>
      <pc:sldChg chg="modSp new mod">
        <pc:chgData name="Pham, Hannie" userId="e013f0bf-2da2-48bb-b9fb-4309ec667a8e" providerId="ADAL" clId="{B84AEA82-5334-DF46-B74F-3290D73983D7}" dt="2025-03-25T02:10:34.607" v="449"/>
        <pc:sldMkLst>
          <pc:docMk/>
          <pc:sldMk cId="2023753784" sldId="261"/>
        </pc:sldMkLst>
        <pc:spChg chg="mod">
          <ac:chgData name="Pham, Hannie" userId="e013f0bf-2da2-48bb-b9fb-4309ec667a8e" providerId="ADAL" clId="{B84AEA82-5334-DF46-B74F-3290D73983D7}" dt="2025-03-25T02:10:34.607" v="449"/>
          <ac:spMkLst>
            <pc:docMk/>
            <pc:sldMk cId="2023753784" sldId="261"/>
            <ac:spMk id="2" creationId="{0E3C8FB3-EAC1-ECF2-AC76-6D4B97CA2B7D}"/>
          </ac:spMkLst>
        </pc:spChg>
        <pc:spChg chg="mod">
          <ac:chgData name="Pham, Hannie" userId="e013f0bf-2da2-48bb-b9fb-4309ec667a8e" providerId="ADAL" clId="{B84AEA82-5334-DF46-B74F-3290D73983D7}" dt="2025-03-25T02:10:34.607" v="449"/>
          <ac:spMkLst>
            <pc:docMk/>
            <pc:sldMk cId="2023753784" sldId="261"/>
            <ac:spMk id="3" creationId="{6A2C07AA-F1DE-2C95-02A0-1816D96E21AB}"/>
          </ac:spMkLst>
        </pc:spChg>
      </pc:sldChg>
      <pc:sldChg chg="modSp new mod">
        <pc:chgData name="Pham, Hannie" userId="e013f0bf-2da2-48bb-b9fb-4309ec667a8e" providerId="ADAL" clId="{B84AEA82-5334-DF46-B74F-3290D73983D7}" dt="2025-03-25T02:10:34.607" v="449"/>
        <pc:sldMkLst>
          <pc:docMk/>
          <pc:sldMk cId="4029350562" sldId="262"/>
        </pc:sldMkLst>
        <pc:spChg chg="mod">
          <ac:chgData name="Pham, Hannie" userId="e013f0bf-2da2-48bb-b9fb-4309ec667a8e" providerId="ADAL" clId="{B84AEA82-5334-DF46-B74F-3290D73983D7}" dt="2025-03-25T02:10:34.607" v="449"/>
          <ac:spMkLst>
            <pc:docMk/>
            <pc:sldMk cId="4029350562" sldId="262"/>
            <ac:spMk id="2" creationId="{2D3ECE6B-319B-A9CD-3FB7-63002674EA45}"/>
          </ac:spMkLst>
        </pc:spChg>
        <pc:spChg chg="mod">
          <ac:chgData name="Pham, Hannie" userId="e013f0bf-2da2-48bb-b9fb-4309ec667a8e" providerId="ADAL" clId="{B84AEA82-5334-DF46-B74F-3290D73983D7}" dt="2025-03-25T02:10:34.607" v="449"/>
          <ac:spMkLst>
            <pc:docMk/>
            <pc:sldMk cId="4029350562" sldId="262"/>
            <ac:spMk id="3" creationId="{068FD13C-1C14-03EE-AC6C-678272D5F494}"/>
          </ac:spMkLst>
        </pc:spChg>
      </pc:sldChg>
      <pc:sldChg chg="addSp modSp new mod setBg">
        <pc:chgData name="Pham, Hannie" userId="e013f0bf-2da2-48bb-b9fb-4309ec667a8e" providerId="ADAL" clId="{B84AEA82-5334-DF46-B74F-3290D73983D7}" dt="2025-03-25T05:08:00.434" v="718" actId="20577"/>
        <pc:sldMkLst>
          <pc:docMk/>
          <pc:sldMk cId="1280582383" sldId="263"/>
        </pc:sldMkLst>
        <pc:spChg chg="mod">
          <ac:chgData name="Pham, Hannie" userId="e013f0bf-2da2-48bb-b9fb-4309ec667a8e" providerId="ADAL" clId="{B84AEA82-5334-DF46-B74F-3290D73983D7}" dt="2025-03-25T02:31:23.917" v="628" actId="122"/>
          <ac:spMkLst>
            <pc:docMk/>
            <pc:sldMk cId="1280582383" sldId="263"/>
            <ac:spMk id="2" creationId="{C99975E2-E2D3-F038-FBC9-171BDEE38201}"/>
          </ac:spMkLst>
        </pc:spChg>
        <pc:spChg chg="mod">
          <ac:chgData name="Pham, Hannie" userId="e013f0bf-2da2-48bb-b9fb-4309ec667a8e" providerId="ADAL" clId="{B84AEA82-5334-DF46-B74F-3290D73983D7}" dt="2025-03-25T05:08:00.434" v="718" actId="20577"/>
          <ac:spMkLst>
            <pc:docMk/>
            <pc:sldMk cId="1280582383" sldId="263"/>
            <ac:spMk id="3" creationId="{6B584D2C-ED1F-C145-9AF1-CF2D28D8BAC0}"/>
          </ac:spMkLst>
        </pc:spChg>
        <pc:spChg chg="add">
          <ac:chgData name="Pham, Hannie" userId="e013f0bf-2da2-48bb-b9fb-4309ec667a8e" providerId="ADAL" clId="{B84AEA82-5334-DF46-B74F-3290D73983D7}" dt="2025-03-25T02:30:40.461" v="617" actId="26606"/>
          <ac:spMkLst>
            <pc:docMk/>
            <pc:sldMk cId="1280582383" sldId="263"/>
            <ac:spMk id="8" creationId="{6BFC9644-673A-459F-B3C5-9310A4E50E3B}"/>
          </ac:spMkLst>
        </pc:spChg>
        <pc:spChg chg="add">
          <ac:chgData name="Pham, Hannie" userId="e013f0bf-2da2-48bb-b9fb-4309ec667a8e" providerId="ADAL" clId="{B84AEA82-5334-DF46-B74F-3290D73983D7}" dt="2025-03-25T02:30:40.461" v="617" actId="26606"/>
          <ac:spMkLst>
            <pc:docMk/>
            <pc:sldMk cId="1280582383" sldId="263"/>
            <ac:spMk id="39" creationId="{7D1C411D-0818-4640-8657-2AF78250C802}"/>
          </ac:spMkLst>
        </pc:spChg>
        <pc:grpChg chg="add">
          <ac:chgData name="Pham, Hannie" userId="e013f0bf-2da2-48bb-b9fb-4309ec667a8e" providerId="ADAL" clId="{B84AEA82-5334-DF46-B74F-3290D73983D7}" dt="2025-03-25T02:30:40.461" v="617" actId="26606"/>
          <ac:grpSpMkLst>
            <pc:docMk/>
            <pc:sldMk cId="1280582383" sldId="263"/>
            <ac:grpSpMk id="10" creationId="{4ADB9295-9645-4BF2-ADFD-75800B7FAD06}"/>
          </ac:grpSpMkLst>
        </pc:grpChg>
      </pc:sldChg>
      <pc:sldChg chg="addSp delSp modSp new mod setBg addAnim setClrOvrMap delDesignElem">
        <pc:chgData name="Pham, Hannie" userId="e013f0bf-2da2-48bb-b9fb-4309ec667a8e" providerId="ADAL" clId="{B84AEA82-5334-DF46-B74F-3290D73983D7}" dt="2025-03-25T02:10:34.607" v="449"/>
        <pc:sldMkLst>
          <pc:docMk/>
          <pc:sldMk cId="4170819903" sldId="264"/>
        </pc:sldMkLst>
        <pc:spChg chg="mod">
          <ac:chgData name="Pham, Hannie" userId="e013f0bf-2da2-48bb-b9fb-4309ec667a8e" providerId="ADAL" clId="{B84AEA82-5334-DF46-B74F-3290D73983D7}" dt="2025-03-25T01:46:58.676" v="351" actId="26606"/>
          <ac:spMkLst>
            <pc:docMk/>
            <pc:sldMk cId="4170819903" sldId="264"/>
            <ac:spMk id="2" creationId="{3185F733-E7FB-3301-B37F-EEB7425E9D29}"/>
          </ac:spMkLst>
        </pc:spChg>
        <pc:spChg chg="del">
          <ac:chgData name="Pham, Hannie" userId="e013f0bf-2da2-48bb-b9fb-4309ec667a8e" providerId="ADAL" clId="{B84AEA82-5334-DF46-B74F-3290D73983D7}" dt="2025-03-25T01:46:23.071" v="313" actId="478"/>
          <ac:spMkLst>
            <pc:docMk/>
            <pc:sldMk cId="4170819903" sldId="264"/>
            <ac:spMk id="3" creationId="{6BDD2F24-5EEB-51EC-7983-A534F2B22F04}"/>
          </ac:spMkLst>
        </pc:spChg>
        <pc:spChg chg="add del">
          <ac:chgData name="Pham, Hannie" userId="e013f0bf-2da2-48bb-b9fb-4309ec667a8e" providerId="ADAL" clId="{B84AEA82-5334-DF46-B74F-3290D73983D7}" dt="2025-03-25T01:46:48.404" v="340" actId="26606"/>
          <ac:spMkLst>
            <pc:docMk/>
            <pc:sldMk cId="4170819903" sldId="264"/>
            <ac:spMk id="65" creationId="{61C6D790-69F0-40CA-813A-84D724D1C6D2}"/>
          </ac:spMkLst>
        </pc:spChg>
        <pc:spChg chg="add del">
          <ac:chgData name="Pham, Hannie" userId="e013f0bf-2da2-48bb-b9fb-4309ec667a8e" providerId="ADAL" clId="{B84AEA82-5334-DF46-B74F-3290D73983D7}" dt="2025-03-25T01:46:48.404" v="340" actId="26606"/>
          <ac:spMkLst>
            <pc:docMk/>
            <pc:sldMk cId="4170819903" sldId="264"/>
            <ac:spMk id="67" creationId="{F5A78137-DBB7-4A93-98AC-5606814E2DC5}"/>
          </ac:spMkLst>
        </pc:spChg>
        <pc:spChg chg="add del">
          <ac:chgData name="Pham, Hannie" userId="e013f0bf-2da2-48bb-b9fb-4309ec667a8e" providerId="ADAL" clId="{B84AEA82-5334-DF46-B74F-3290D73983D7}" dt="2025-03-25T01:46:54.642" v="346" actId="26606"/>
          <ac:spMkLst>
            <pc:docMk/>
            <pc:sldMk cId="4170819903" sldId="264"/>
            <ac:spMk id="123" creationId="{FF5E4228-419E-44B9-B090-94A9540E5B3F}"/>
          </ac:spMkLst>
        </pc:spChg>
        <pc:spChg chg="add del">
          <ac:chgData name="Pham, Hannie" userId="e013f0bf-2da2-48bb-b9fb-4309ec667a8e" providerId="ADAL" clId="{B84AEA82-5334-DF46-B74F-3290D73983D7}" dt="2025-03-25T02:10:34.607" v="449"/>
          <ac:spMkLst>
            <pc:docMk/>
            <pc:sldMk cId="4170819903" sldId="264"/>
            <ac:spMk id="127" creationId="{4683B8BC-85C4-41F2-9CD3-B074823B6BBD}"/>
          </ac:spMkLst>
        </pc:spChg>
        <pc:spChg chg="add del">
          <ac:chgData name="Pham, Hannie" userId="e013f0bf-2da2-48bb-b9fb-4309ec667a8e" providerId="ADAL" clId="{B84AEA82-5334-DF46-B74F-3290D73983D7}" dt="2025-03-25T01:46:54.642" v="346" actId="26606"/>
          <ac:spMkLst>
            <pc:docMk/>
            <pc:sldMk cId="4170819903" sldId="264"/>
            <ac:spMk id="186" creationId="{4D6A640B-6684-4338-9199-6EE758735581}"/>
          </ac:spMkLst>
        </pc:spChg>
        <pc:spChg chg="add del">
          <ac:chgData name="Pham, Hannie" userId="e013f0bf-2da2-48bb-b9fb-4309ec667a8e" providerId="ADAL" clId="{B84AEA82-5334-DF46-B74F-3290D73983D7}" dt="2025-03-25T01:46:56.311" v="348" actId="26606"/>
          <ac:spMkLst>
            <pc:docMk/>
            <pc:sldMk cId="4170819903" sldId="264"/>
            <ac:spMk id="195" creationId="{7A070EAD-1DCD-4F3D-BA84-799B891A0E19}"/>
          </ac:spMkLst>
        </pc:spChg>
        <pc:spChg chg="add del">
          <ac:chgData name="Pham, Hannie" userId="e013f0bf-2da2-48bb-b9fb-4309ec667a8e" providerId="ADAL" clId="{B84AEA82-5334-DF46-B74F-3290D73983D7}" dt="2025-03-25T01:46:58.604" v="350" actId="26606"/>
          <ac:spMkLst>
            <pc:docMk/>
            <pc:sldMk cId="4170819903" sldId="264"/>
            <ac:spMk id="309" creationId="{4B24F6DB-F114-44A7-BB56-D401884E4E7F}"/>
          </ac:spMkLst>
        </pc:spChg>
        <pc:spChg chg="add del">
          <ac:chgData name="Pham, Hannie" userId="e013f0bf-2da2-48bb-b9fb-4309ec667a8e" providerId="ADAL" clId="{B84AEA82-5334-DF46-B74F-3290D73983D7}" dt="2025-03-25T02:10:34.607" v="449"/>
          <ac:spMkLst>
            <pc:docMk/>
            <pc:sldMk cId="4170819903" sldId="264"/>
            <ac:spMk id="314" creationId="{81B1BC20-CC70-4C30-B9BE-C23E121CA60E}"/>
          </ac:spMkLst>
        </pc:spChg>
        <pc:grpChg chg="add del">
          <ac:chgData name="Pham, Hannie" userId="e013f0bf-2da2-48bb-b9fb-4309ec667a8e" providerId="ADAL" clId="{B84AEA82-5334-DF46-B74F-3290D73983D7}" dt="2025-03-25T01:46:48.404" v="340" actId="26606"/>
          <ac:grpSpMkLst>
            <pc:docMk/>
            <pc:sldMk cId="4170819903" sldId="264"/>
            <ac:grpSpMk id="9" creationId="{FF5EAD09-B81D-415F-8BCF-73C81AE05F21}"/>
          </ac:grpSpMkLst>
        </pc:grpChg>
        <pc:grpChg chg="add del">
          <ac:chgData name="Pham, Hannie" userId="e013f0bf-2da2-48bb-b9fb-4309ec667a8e" providerId="ADAL" clId="{B84AEA82-5334-DF46-B74F-3290D73983D7}" dt="2025-03-25T01:46:53.228" v="344" actId="26606"/>
          <ac:grpSpMkLst>
            <pc:docMk/>
            <pc:sldMk cId="4170819903" sldId="264"/>
            <ac:grpSpMk id="11" creationId="{AB86F577-8905-4B21-8AF3-C1BB3433775D}"/>
          </ac:grpSpMkLst>
        </pc:grpChg>
        <pc:grpChg chg="add del">
          <ac:chgData name="Pham, Hannie" userId="e013f0bf-2da2-48bb-b9fb-4309ec667a8e" providerId="ADAL" clId="{B84AEA82-5334-DF46-B74F-3290D73983D7}" dt="2025-03-25T01:46:51.646" v="342" actId="26606"/>
          <ac:grpSpMkLst>
            <pc:docMk/>
            <pc:sldMk cId="4170819903" sldId="264"/>
            <ac:grpSpMk id="70" creationId="{FF5EAD09-B81D-415F-8BCF-73C81AE05F21}"/>
          </ac:grpSpMkLst>
        </pc:grpChg>
        <pc:grpChg chg="add del">
          <ac:chgData name="Pham, Hannie" userId="e013f0bf-2da2-48bb-b9fb-4309ec667a8e" providerId="ADAL" clId="{B84AEA82-5334-DF46-B74F-3290D73983D7}" dt="2025-03-25T01:46:58.604" v="350" actId="26606"/>
          <ac:grpSpMkLst>
            <pc:docMk/>
            <pc:sldMk cId="4170819903" sldId="264"/>
            <ac:grpSpMk id="71" creationId="{4DB50ECD-225E-4F81-AF7B-706DD05F3BA8}"/>
          </ac:grpSpMkLst>
        </pc:grpChg>
        <pc:grpChg chg="add del">
          <ac:chgData name="Pham, Hannie" userId="e013f0bf-2da2-48bb-b9fb-4309ec667a8e" providerId="ADAL" clId="{B84AEA82-5334-DF46-B74F-3290D73983D7}" dt="2025-03-25T01:46:51.646" v="342" actId="26606"/>
          <ac:grpSpMkLst>
            <pc:docMk/>
            <pc:sldMk cId="4170819903" sldId="264"/>
            <ac:grpSpMk id="125" creationId="{82EEA7F3-64E0-47B1-9B06-0677EA6FD79E}"/>
          </ac:grpSpMkLst>
        </pc:grpChg>
        <pc:grpChg chg="add del">
          <ac:chgData name="Pham, Hannie" userId="e013f0bf-2da2-48bb-b9fb-4309ec667a8e" providerId="ADAL" clId="{B84AEA82-5334-DF46-B74F-3290D73983D7}" dt="2025-03-25T01:46:54.642" v="346" actId="26606"/>
          <ac:grpSpMkLst>
            <pc:docMk/>
            <pc:sldMk cId="4170819903" sldId="264"/>
            <ac:grpSpMk id="132" creationId="{FF5EAD09-B81D-415F-8BCF-73C81AE05F21}"/>
          </ac:grpSpMkLst>
        </pc:grpChg>
        <pc:grpChg chg="add del">
          <ac:chgData name="Pham, Hannie" userId="e013f0bf-2da2-48bb-b9fb-4309ec667a8e" providerId="ADAL" clId="{B84AEA82-5334-DF46-B74F-3290D73983D7}" dt="2025-03-25T01:46:54.642" v="346" actId="26606"/>
          <ac:grpSpMkLst>
            <pc:docMk/>
            <pc:sldMk cId="4170819903" sldId="264"/>
            <ac:grpSpMk id="187" creationId="{5BAB052D-92E4-4715-895B-E423230754C2}"/>
          </ac:grpSpMkLst>
        </pc:grpChg>
        <pc:grpChg chg="add del">
          <ac:chgData name="Pham, Hannie" userId="e013f0bf-2da2-48bb-b9fb-4309ec667a8e" providerId="ADAL" clId="{B84AEA82-5334-DF46-B74F-3290D73983D7}" dt="2025-03-25T01:46:56.311" v="348" actId="26606"/>
          <ac:grpSpMkLst>
            <pc:docMk/>
            <pc:sldMk cId="4170819903" sldId="264"/>
            <ac:grpSpMk id="192" creationId="{FF5EAD09-B81D-415F-8BCF-73C81AE05F21}"/>
          </ac:grpSpMkLst>
        </pc:grpChg>
        <pc:grpChg chg="add del">
          <ac:chgData name="Pham, Hannie" userId="e013f0bf-2da2-48bb-b9fb-4309ec667a8e" providerId="ADAL" clId="{B84AEA82-5334-DF46-B74F-3290D73983D7}" dt="2025-03-25T01:46:56.311" v="348" actId="26606"/>
          <ac:grpSpMkLst>
            <pc:docMk/>
            <pc:sldMk cId="4170819903" sldId="264"/>
            <ac:grpSpMk id="196" creationId="{DE471E13-6104-4637-8A8F-B545529B1D11}"/>
          </ac:grpSpMkLst>
        </pc:grpChg>
        <pc:grpChg chg="add del">
          <ac:chgData name="Pham, Hannie" userId="e013f0bf-2da2-48bb-b9fb-4309ec667a8e" providerId="ADAL" clId="{B84AEA82-5334-DF46-B74F-3290D73983D7}" dt="2025-03-25T01:46:58.604" v="350" actId="26606"/>
          <ac:grpSpMkLst>
            <pc:docMk/>
            <pc:sldMk cId="4170819903" sldId="264"/>
            <ac:grpSpMk id="253" creationId="{FF5EAD09-B81D-415F-8BCF-73C81AE05F21}"/>
          </ac:grpSpMkLst>
        </pc:grpChg>
        <pc:grpChg chg="add del">
          <ac:chgData name="Pham, Hannie" userId="e013f0bf-2da2-48bb-b9fb-4309ec667a8e" providerId="ADAL" clId="{B84AEA82-5334-DF46-B74F-3290D73983D7}" dt="2025-03-25T01:46:58.604" v="350" actId="26606"/>
          <ac:grpSpMkLst>
            <pc:docMk/>
            <pc:sldMk cId="4170819903" sldId="264"/>
            <ac:grpSpMk id="307" creationId="{9BE10567-6165-46A7-867D-4690A16B46D6}"/>
          </ac:grpSpMkLst>
        </pc:grpChg>
        <pc:grpChg chg="add del">
          <ac:chgData name="Pham, Hannie" userId="e013f0bf-2da2-48bb-b9fb-4309ec667a8e" providerId="ADAL" clId="{B84AEA82-5334-DF46-B74F-3290D73983D7}" dt="2025-03-25T02:10:34.607" v="449"/>
          <ac:grpSpMkLst>
            <pc:docMk/>
            <pc:sldMk cId="4170819903" sldId="264"/>
            <ac:grpSpMk id="312" creationId="{AB86F577-8905-4B21-8AF3-C1BB3433775D}"/>
          </ac:grpSpMkLst>
        </pc:grpChg>
        <pc:grpChg chg="add del">
          <ac:chgData name="Pham, Hannie" userId="e013f0bf-2da2-48bb-b9fb-4309ec667a8e" providerId="ADAL" clId="{B84AEA82-5334-DF46-B74F-3290D73983D7}" dt="2025-03-25T02:10:34.607" v="449"/>
          <ac:grpSpMkLst>
            <pc:docMk/>
            <pc:sldMk cId="4170819903" sldId="264"/>
            <ac:grpSpMk id="316" creationId="{D5E95061-A9DC-4C67-BCAF-F560690997E8}"/>
          </ac:grpSpMkLst>
        </pc:grpChg>
        <pc:picChg chg="add del">
          <ac:chgData name="Pham, Hannie" userId="e013f0bf-2da2-48bb-b9fb-4309ec667a8e" providerId="ADAL" clId="{B84AEA82-5334-DF46-B74F-3290D73983D7}" dt="2025-03-25T01:46:53.228" v="344" actId="26606"/>
          <ac:picMkLst>
            <pc:docMk/>
            <pc:sldMk cId="4170819903" sldId="264"/>
            <ac:picMk id="6" creationId="{8A5986E9-BA99-F6BA-1CFA-0B7FD11FA41A}"/>
          </ac:picMkLst>
        </pc:picChg>
        <pc:picChg chg="add del">
          <ac:chgData name="Pham, Hannie" userId="e013f0bf-2da2-48bb-b9fb-4309ec667a8e" providerId="ADAL" clId="{B84AEA82-5334-DF46-B74F-3290D73983D7}" dt="2025-03-25T01:46:48.404" v="340" actId="26606"/>
          <ac:picMkLst>
            <pc:docMk/>
            <pc:sldMk cId="4170819903" sldId="264"/>
            <ac:picMk id="7" creationId="{9ACD3AF8-B16E-4174-8C1A-41F683C4AF8A}"/>
          </ac:picMkLst>
        </pc:picChg>
        <pc:picChg chg="add del">
          <ac:chgData name="Pham, Hannie" userId="e013f0bf-2da2-48bb-b9fb-4309ec667a8e" providerId="ADAL" clId="{B84AEA82-5334-DF46-B74F-3290D73983D7}" dt="2025-03-25T01:46:51.646" v="342" actId="26606"/>
          <ac:picMkLst>
            <pc:docMk/>
            <pc:sldMk cId="4170819903" sldId="264"/>
            <ac:picMk id="69" creationId="{9ACD3AF8-B16E-4174-8C1A-41F683C4AF8A}"/>
          </ac:picMkLst>
        </pc:picChg>
        <pc:picChg chg="add del">
          <ac:chgData name="Pham, Hannie" userId="e013f0bf-2da2-48bb-b9fb-4309ec667a8e" providerId="ADAL" clId="{B84AEA82-5334-DF46-B74F-3290D73983D7}" dt="2025-03-25T01:46:53.228" v="344" actId="26606"/>
          <ac:picMkLst>
            <pc:docMk/>
            <pc:sldMk cId="4170819903" sldId="264"/>
            <ac:picMk id="128" creationId="{678E285C-BE9E-45B7-A3EE-B9792DAE9917}"/>
          </ac:picMkLst>
        </pc:picChg>
        <pc:picChg chg="add del">
          <ac:chgData name="Pham, Hannie" userId="e013f0bf-2da2-48bb-b9fb-4309ec667a8e" providerId="ADAL" clId="{B84AEA82-5334-DF46-B74F-3290D73983D7}" dt="2025-03-25T01:46:54.642" v="346" actId="26606"/>
          <ac:picMkLst>
            <pc:docMk/>
            <pc:sldMk cId="4170819903" sldId="264"/>
            <ac:picMk id="131" creationId="{9ACD3AF8-B16E-4174-8C1A-41F683C4AF8A}"/>
          </ac:picMkLst>
        </pc:picChg>
        <pc:picChg chg="add del">
          <ac:chgData name="Pham, Hannie" userId="e013f0bf-2da2-48bb-b9fb-4309ec667a8e" providerId="ADAL" clId="{B84AEA82-5334-DF46-B74F-3290D73983D7}" dt="2025-03-25T01:46:56.311" v="348" actId="26606"/>
          <ac:picMkLst>
            <pc:docMk/>
            <pc:sldMk cId="4170819903" sldId="264"/>
            <ac:picMk id="191" creationId="{9ACD3AF8-B16E-4174-8C1A-41F683C4AF8A}"/>
          </ac:picMkLst>
        </pc:picChg>
        <pc:picChg chg="add del">
          <ac:chgData name="Pham, Hannie" userId="e013f0bf-2da2-48bb-b9fb-4309ec667a8e" providerId="ADAL" clId="{B84AEA82-5334-DF46-B74F-3290D73983D7}" dt="2025-03-25T01:46:58.604" v="350" actId="26606"/>
          <ac:picMkLst>
            <pc:docMk/>
            <pc:sldMk cId="4170819903" sldId="264"/>
            <ac:picMk id="252" creationId="{9ACD3AF8-B16E-4174-8C1A-41F683C4AF8A}"/>
          </ac:picMkLst>
        </pc:picChg>
        <pc:picChg chg="add del">
          <ac:chgData name="Pham, Hannie" userId="e013f0bf-2da2-48bb-b9fb-4309ec667a8e" providerId="ADAL" clId="{B84AEA82-5334-DF46-B74F-3290D73983D7}" dt="2025-03-25T02:10:34.607" v="449"/>
          <ac:picMkLst>
            <pc:docMk/>
            <pc:sldMk cId="4170819903" sldId="264"/>
            <ac:picMk id="311" creationId="{678E285C-BE9E-45B7-A3EE-B9792DAE9917}"/>
          </ac:picMkLst>
        </pc:picChg>
        <pc:picChg chg="add del">
          <ac:chgData name="Pham, Hannie" userId="e013f0bf-2da2-48bb-b9fb-4309ec667a8e" providerId="ADAL" clId="{B84AEA82-5334-DF46-B74F-3290D73983D7}" dt="2025-03-25T02:10:34.607" v="449"/>
          <ac:picMkLst>
            <pc:docMk/>
            <pc:sldMk cId="4170819903" sldId="264"/>
            <ac:picMk id="315" creationId="{BED7CCD5-D3A4-4162-9CC4-03DF5AB89D07}"/>
          </ac:picMkLst>
        </pc:picChg>
        <pc:picChg chg="add">
          <ac:chgData name="Pham, Hannie" userId="e013f0bf-2da2-48bb-b9fb-4309ec667a8e" providerId="ADAL" clId="{B84AEA82-5334-DF46-B74F-3290D73983D7}" dt="2025-03-25T01:46:58.676" v="351" actId="26606"/>
          <ac:picMkLst>
            <pc:docMk/>
            <pc:sldMk cId="4170819903" sldId="264"/>
            <ac:picMk id="339" creationId="{013F1F6E-7AB8-7B1D-9B8F-141637DDEB20}"/>
          </ac:picMkLst>
        </pc:picChg>
      </pc:sldChg>
      <pc:sldChg chg="new del">
        <pc:chgData name="Pham, Hannie" userId="e013f0bf-2da2-48bb-b9fb-4309ec667a8e" providerId="ADAL" clId="{B84AEA82-5334-DF46-B74F-3290D73983D7}" dt="2025-03-25T02:18:47.158" v="502" actId="680"/>
        <pc:sldMkLst>
          <pc:docMk/>
          <pc:sldMk cId="1345120163" sldId="265"/>
        </pc:sldMkLst>
      </pc:sldChg>
      <pc:sldChg chg="add">
        <pc:chgData name="Pham, Hannie" userId="e013f0bf-2da2-48bb-b9fb-4309ec667a8e" providerId="ADAL" clId="{B84AEA82-5334-DF46-B74F-3290D73983D7}" dt="2025-03-25T02:18:49.755" v="503" actId="2890"/>
        <pc:sldMkLst>
          <pc:docMk/>
          <pc:sldMk cId="3167742756" sldId="265"/>
        </pc:sldMkLst>
      </pc:sldChg>
      <pc:sldChg chg="add">
        <pc:chgData name="Pham, Hannie" userId="e013f0bf-2da2-48bb-b9fb-4309ec667a8e" providerId="ADAL" clId="{B84AEA82-5334-DF46-B74F-3290D73983D7}" dt="2025-03-25T02:18:52.330" v="504" actId="2890"/>
        <pc:sldMkLst>
          <pc:docMk/>
          <pc:sldMk cId="4196486774" sldId="266"/>
        </pc:sldMkLst>
      </pc:sldChg>
    </pc:docChg>
  </pc:docChgLst>
  <pc:docChgLst>
    <pc:chgData name="Pham Duy Anh, Pham Duy Anh" userId="S::phamduyd@dickinson.edu::122caea7-5979-4556-ae05-a0ff0f52d510" providerId="AD" clId="Web-{5FC38D2C-A4A1-6C1A-B82E-E0C24FA9C22A}"/>
    <pc:docChg chg="addSld delSld modSld">
      <pc:chgData name="Pham Duy Anh, Pham Duy Anh" userId="S::phamduyd@dickinson.edu::122caea7-5979-4556-ae05-a0ff0f52d510" providerId="AD" clId="Web-{5FC38D2C-A4A1-6C1A-B82E-E0C24FA9C22A}" dt="2025-03-25T05:02:19.773" v="434"/>
      <pc:docMkLst>
        <pc:docMk/>
      </pc:docMkLst>
      <pc:sldChg chg="addSp delSp modSp mod setBg setClrOvrMap">
        <pc:chgData name="Pham Duy Anh, Pham Duy Anh" userId="S::phamduyd@dickinson.edu::122caea7-5979-4556-ae05-a0ff0f52d510" providerId="AD" clId="Web-{5FC38D2C-A4A1-6C1A-B82E-E0C24FA9C22A}" dt="2025-03-25T04:39:43.360" v="66"/>
        <pc:sldMkLst>
          <pc:docMk/>
          <pc:sldMk cId="1429767990" sldId="259"/>
        </pc:sldMkLst>
        <pc:spChg chg="mod">
          <ac:chgData name="Pham Duy Anh, Pham Duy Anh" userId="S::phamduyd@dickinson.edu::122caea7-5979-4556-ae05-a0ff0f52d510" providerId="AD" clId="Web-{5FC38D2C-A4A1-6C1A-B82E-E0C24FA9C22A}" dt="2025-03-25T04:39:43.360" v="66"/>
          <ac:spMkLst>
            <pc:docMk/>
            <pc:sldMk cId="1429767990" sldId="259"/>
            <ac:spMk id="2" creationId="{0C0562F6-F16A-8CEA-AEF0-28BDE88F5617}"/>
          </ac:spMkLst>
        </pc:spChg>
        <pc:spChg chg="del">
          <ac:chgData name="Pham Duy Anh, Pham Duy Anh" userId="S::phamduyd@dickinson.edu::122caea7-5979-4556-ae05-a0ff0f52d510" providerId="AD" clId="Web-{5FC38D2C-A4A1-6C1A-B82E-E0C24FA9C22A}" dt="2025-03-25T04:33:55.632" v="56"/>
          <ac:spMkLst>
            <pc:docMk/>
            <pc:sldMk cId="1429767990" sldId="259"/>
            <ac:spMk id="3" creationId="{315F0A4F-9FAC-81A7-E1DB-B187E55DA4E9}"/>
          </ac:spMkLst>
        </pc:spChg>
        <pc:spChg chg="add">
          <ac:chgData name="Pham Duy Anh, Pham Duy Anh" userId="S::phamduyd@dickinson.edu::122caea7-5979-4556-ae05-a0ff0f52d510" providerId="AD" clId="Web-{5FC38D2C-A4A1-6C1A-B82E-E0C24FA9C22A}" dt="2025-03-25T04:39:43.360" v="66"/>
          <ac:spMkLst>
            <pc:docMk/>
            <pc:sldMk cId="1429767990" sldId="259"/>
            <ac:spMk id="69" creationId="{81B1BC20-CC70-4C30-B9BE-C23E121CA60E}"/>
          </ac:spMkLst>
        </pc:spChg>
        <pc:spChg chg="add">
          <ac:chgData name="Pham Duy Anh, Pham Duy Anh" userId="S::phamduyd@dickinson.edu::122caea7-5979-4556-ae05-a0ff0f52d510" providerId="AD" clId="Web-{5FC38D2C-A4A1-6C1A-B82E-E0C24FA9C22A}" dt="2025-03-25T04:39:43.360" v="66"/>
          <ac:spMkLst>
            <pc:docMk/>
            <pc:sldMk cId="1429767990" sldId="259"/>
            <ac:spMk id="129" creationId="{4683B8BC-85C4-41F2-9CD3-B074823B6BBD}"/>
          </ac:spMkLst>
        </pc:spChg>
        <pc:grpChg chg="add del">
          <ac:chgData name="Pham Duy Anh, Pham Duy Anh" userId="S::phamduyd@dickinson.edu::122caea7-5979-4556-ae05-a0ff0f52d510" providerId="AD" clId="Web-{5FC38D2C-A4A1-6C1A-B82E-E0C24FA9C22A}" dt="2025-03-25T04:35:00.556" v="63"/>
          <ac:grpSpMkLst>
            <pc:docMk/>
            <pc:sldMk cId="1429767990" sldId="259"/>
            <ac:grpSpMk id="12" creationId="{AB86F577-8905-4B21-8AF3-C1BB3433775D}"/>
          </ac:grpSpMkLst>
        </pc:grpChg>
        <pc:grpChg chg="add">
          <ac:chgData name="Pham Duy Anh, Pham Duy Anh" userId="S::phamduyd@dickinson.edu::122caea7-5979-4556-ae05-a0ff0f52d510" providerId="AD" clId="Web-{5FC38D2C-A4A1-6C1A-B82E-E0C24FA9C22A}" dt="2025-03-25T04:39:43.360" v="66"/>
          <ac:grpSpMkLst>
            <pc:docMk/>
            <pc:sldMk cId="1429767990" sldId="259"/>
            <ac:grpSpMk id="13" creationId="{AB86F577-8905-4B21-8AF3-C1BB3433775D}"/>
          </ac:grpSpMkLst>
        </pc:grpChg>
        <pc:grpChg chg="add">
          <ac:chgData name="Pham Duy Anh, Pham Duy Anh" userId="S::phamduyd@dickinson.edu::122caea7-5979-4556-ae05-a0ff0f52d510" providerId="AD" clId="Web-{5FC38D2C-A4A1-6C1A-B82E-E0C24FA9C22A}" dt="2025-03-25T04:39:43.360" v="66"/>
          <ac:grpSpMkLst>
            <pc:docMk/>
            <pc:sldMk cId="1429767990" sldId="259"/>
            <ac:grpSpMk id="73" creationId="{D5E95061-A9DC-4C67-BCAF-F560690997E8}"/>
          </ac:grpSpMkLst>
        </pc:grpChg>
        <pc:picChg chg="add del mod">
          <ac:chgData name="Pham Duy Anh, Pham Duy Anh" userId="S::phamduyd@dickinson.edu::122caea7-5979-4556-ae05-a0ff0f52d510" providerId="AD" clId="Web-{5FC38D2C-A4A1-6C1A-B82E-E0C24FA9C22A}" dt="2025-03-25T04:34:08.867" v="58"/>
          <ac:picMkLst>
            <pc:docMk/>
            <pc:sldMk cId="1429767990" sldId="259"/>
            <ac:picMk id="4" creationId="{DDEED623-F2D1-30DB-8721-846ACB18E9D6}"/>
          </ac:picMkLst>
        </pc:picChg>
        <pc:picChg chg="add del mod">
          <ac:chgData name="Pham Duy Anh, Pham Duy Anh" userId="S::phamduyd@dickinson.edu::122caea7-5979-4556-ae05-a0ff0f52d510" providerId="AD" clId="Web-{5FC38D2C-A4A1-6C1A-B82E-E0C24FA9C22A}" dt="2025-03-25T04:35:02.524" v="64"/>
          <ac:picMkLst>
            <pc:docMk/>
            <pc:sldMk cId="1429767990" sldId="259"/>
            <ac:picMk id="5" creationId="{295E810B-9B94-5C89-E49B-CE60F5A5792B}"/>
          </ac:picMkLst>
        </pc:picChg>
        <pc:picChg chg="add mod">
          <ac:chgData name="Pham Duy Anh, Pham Duy Anh" userId="S::phamduyd@dickinson.edu::122caea7-5979-4556-ae05-a0ff0f52d510" providerId="AD" clId="Web-{5FC38D2C-A4A1-6C1A-B82E-E0C24FA9C22A}" dt="2025-03-25T04:39:43.360" v="66"/>
          <ac:picMkLst>
            <pc:docMk/>
            <pc:sldMk cId="1429767990" sldId="259"/>
            <ac:picMk id="6" creationId="{FD9CCC08-4169-5C37-8F35-B1D6BBBD5EC6}"/>
          </ac:picMkLst>
        </pc:picChg>
        <pc:picChg chg="add del">
          <ac:chgData name="Pham Duy Anh, Pham Duy Anh" userId="S::phamduyd@dickinson.edu::122caea7-5979-4556-ae05-a0ff0f52d510" providerId="AD" clId="Web-{5FC38D2C-A4A1-6C1A-B82E-E0C24FA9C22A}" dt="2025-03-25T04:35:00.556" v="63"/>
          <ac:picMkLst>
            <pc:docMk/>
            <pc:sldMk cId="1429767990" sldId="259"/>
            <ac:picMk id="10" creationId="{678E285C-BE9E-45B7-A3EE-B9792DAE9917}"/>
          </ac:picMkLst>
        </pc:picChg>
        <pc:picChg chg="add">
          <ac:chgData name="Pham Duy Anh, Pham Duy Anh" userId="S::phamduyd@dickinson.edu::122caea7-5979-4556-ae05-a0ff0f52d510" providerId="AD" clId="Web-{5FC38D2C-A4A1-6C1A-B82E-E0C24FA9C22A}" dt="2025-03-25T04:39:43.360" v="66"/>
          <ac:picMkLst>
            <pc:docMk/>
            <pc:sldMk cId="1429767990" sldId="259"/>
            <ac:picMk id="11" creationId="{678E285C-BE9E-45B7-A3EE-B9792DAE9917}"/>
          </ac:picMkLst>
        </pc:picChg>
        <pc:picChg chg="add">
          <ac:chgData name="Pham Duy Anh, Pham Duy Anh" userId="S::phamduyd@dickinson.edu::122caea7-5979-4556-ae05-a0ff0f52d510" providerId="AD" clId="Web-{5FC38D2C-A4A1-6C1A-B82E-E0C24FA9C22A}" dt="2025-03-25T04:39:43.360" v="66"/>
          <ac:picMkLst>
            <pc:docMk/>
            <pc:sldMk cId="1429767990" sldId="259"/>
            <ac:picMk id="71" creationId="{BED7CCD5-D3A4-4162-9CC4-03DF5AB89D07}"/>
          </ac:picMkLst>
        </pc:picChg>
      </pc:sldChg>
      <pc:sldChg chg="modSp">
        <pc:chgData name="Pham Duy Anh, Pham Duy Anh" userId="S::phamduyd@dickinson.edu::122caea7-5979-4556-ae05-a0ff0f52d510" providerId="AD" clId="Web-{5FC38D2C-A4A1-6C1A-B82E-E0C24FA9C22A}" dt="2025-03-25T04:43:16.584" v="71" actId="14100"/>
        <pc:sldMkLst>
          <pc:docMk/>
          <pc:sldMk cId="2023753784" sldId="261"/>
        </pc:sldMkLst>
        <pc:spChg chg="mod">
          <ac:chgData name="Pham Duy Anh, Pham Duy Anh" userId="S::phamduyd@dickinson.edu::122caea7-5979-4556-ae05-a0ff0f52d510" providerId="AD" clId="Web-{5FC38D2C-A4A1-6C1A-B82E-E0C24FA9C22A}" dt="2025-03-25T04:43:16.584" v="71" actId="14100"/>
          <ac:spMkLst>
            <pc:docMk/>
            <pc:sldMk cId="2023753784" sldId="261"/>
            <ac:spMk id="3" creationId="{6A2C07AA-F1DE-2C95-02A0-1816D96E21AB}"/>
          </ac:spMkLst>
        </pc:spChg>
      </pc:sldChg>
      <pc:sldChg chg="addSp delSp modSp">
        <pc:chgData name="Pham Duy Anh, Pham Duy Anh" userId="S::phamduyd@dickinson.edu::122caea7-5979-4556-ae05-a0ff0f52d510" providerId="AD" clId="Web-{5FC38D2C-A4A1-6C1A-B82E-E0C24FA9C22A}" dt="2025-03-25T04:29:33.947" v="33" actId="1076"/>
        <pc:sldMkLst>
          <pc:docMk/>
          <pc:sldMk cId="4029350562" sldId="262"/>
        </pc:sldMkLst>
        <pc:spChg chg="del">
          <ac:chgData name="Pham Duy Anh, Pham Duy Anh" userId="S::phamduyd@dickinson.edu::122caea7-5979-4556-ae05-a0ff0f52d510" providerId="AD" clId="Web-{5FC38D2C-A4A1-6C1A-B82E-E0C24FA9C22A}" dt="2025-03-25T04:29:18.430" v="25"/>
          <ac:spMkLst>
            <pc:docMk/>
            <pc:sldMk cId="4029350562" sldId="262"/>
            <ac:spMk id="2" creationId="{2D3ECE6B-319B-A9CD-3FB7-63002674EA45}"/>
          </ac:spMkLst>
        </pc:spChg>
        <pc:spChg chg="del">
          <ac:chgData name="Pham Duy Anh, Pham Duy Anh" userId="S::phamduyd@dickinson.edu::122caea7-5979-4556-ae05-a0ff0f52d510" providerId="AD" clId="Web-{5FC38D2C-A4A1-6C1A-B82E-E0C24FA9C22A}" dt="2025-03-25T04:21:34.106" v="0"/>
          <ac:spMkLst>
            <pc:docMk/>
            <pc:sldMk cId="4029350562" sldId="262"/>
            <ac:spMk id="3" creationId="{068FD13C-1C14-03EE-AC6C-678272D5F494}"/>
          </ac:spMkLst>
        </pc:spChg>
        <pc:spChg chg="add del mod">
          <ac:chgData name="Pham Duy Anh, Pham Duy Anh" userId="S::phamduyd@dickinson.edu::122caea7-5979-4556-ae05-a0ff0f52d510" providerId="AD" clId="Web-{5FC38D2C-A4A1-6C1A-B82E-E0C24FA9C22A}" dt="2025-03-25T04:29:27.010" v="29"/>
          <ac:spMkLst>
            <pc:docMk/>
            <pc:sldMk cId="4029350562" sldId="262"/>
            <ac:spMk id="7" creationId="{769A82A2-3FB7-1BD1-0C6D-D1C95E96C63B}"/>
          </ac:spMkLst>
        </pc:spChg>
        <pc:picChg chg="add mod ord">
          <ac:chgData name="Pham Duy Anh, Pham Duy Anh" userId="S::phamduyd@dickinson.edu::122caea7-5979-4556-ae05-a0ff0f52d510" providerId="AD" clId="Web-{5FC38D2C-A4A1-6C1A-B82E-E0C24FA9C22A}" dt="2025-03-25T04:29:33.947" v="33" actId="1076"/>
          <ac:picMkLst>
            <pc:docMk/>
            <pc:sldMk cId="4029350562" sldId="262"/>
            <ac:picMk id="4" creationId="{96650AAC-C024-F664-26DB-D931225073A0}"/>
          </ac:picMkLst>
        </pc:picChg>
        <pc:picChg chg="add del mod">
          <ac:chgData name="Pham Duy Anh, Pham Duy Anh" userId="S::phamduyd@dickinson.edu::122caea7-5979-4556-ae05-a0ff0f52d510" providerId="AD" clId="Web-{5FC38D2C-A4A1-6C1A-B82E-E0C24FA9C22A}" dt="2025-03-25T04:29:11.836" v="24"/>
          <ac:picMkLst>
            <pc:docMk/>
            <pc:sldMk cId="4029350562" sldId="262"/>
            <ac:picMk id="5" creationId="{367110E9-BD88-CF88-6189-C42A0AD9EBE2}"/>
          </ac:picMkLst>
        </pc:picChg>
      </pc:sldChg>
      <pc:sldChg chg="modSp">
        <pc:chgData name="Pham Duy Anh, Pham Duy Anh" userId="S::phamduyd@dickinson.edu::122caea7-5979-4556-ae05-a0ff0f52d510" providerId="AD" clId="Web-{5FC38D2C-A4A1-6C1A-B82E-E0C24FA9C22A}" dt="2025-03-25T04:59:44.831" v="409" actId="1076"/>
        <pc:sldMkLst>
          <pc:docMk/>
          <pc:sldMk cId="1280582383" sldId="263"/>
        </pc:sldMkLst>
        <pc:spChg chg="mod">
          <ac:chgData name="Pham Duy Anh, Pham Duy Anh" userId="S::phamduyd@dickinson.edu::122caea7-5979-4556-ae05-a0ff0f52d510" providerId="AD" clId="Web-{5FC38D2C-A4A1-6C1A-B82E-E0C24FA9C22A}" dt="2025-03-25T04:44:31.836" v="96" actId="20577"/>
          <ac:spMkLst>
            <pc:docMk/>
            <pc:sldMk cId="1280582383" sldId="263"/>
            <ac:spMk id="2" creationId="{C99975E2-E2D3-F038-FBC9-171BDEE38201}"/>
          </ac:spMkLst>
        </pc:spChg>
        <pc:spChg chg="mod">
          <ac:chgData name="Pham Duy Anh, Pham Duy Anh" userId="S::phamduyd@dickinson.edu::122caea7-5979-4556-ae05-a0ff0f52d510" providerId="AD" clId="Web-{5FC38D2C-A4A1-6C1A-B82E-E0C24FA9C22A}" dt="2025-03-25T04:59:44.831" v="409" actId="1076"/>
          <ac:spMkLst>
            <pc:docMk/>
            <pc:sldMk cId="1280582383" sldId="263"/>
            <ac:spMk id="3" creationId="{6B584D2C-ED1F-C145-9AF1-CF2D28D8BAC0}"/>
          </ac:spMkLst>
        </pc:spChg>
      </pc:sldChg>
      <pc:sldChg chg="addSp delSp modSp add mod replId setBg">
        <pc:chgData name="Pham Duy Anh, Pham Duy Anh" userId="S::phamduyd@dickinson.edu::122caea7-5979-4556-ae05-a0ff0f52d510" providerId="AD" clId="Web-{5FC38D2C-A4A1-6C1A-B82E-E0C24FA9C22A}" dt="2025-03-25T04:31:46.516" v="54" actId="1076"/>
        <pc:sldMkLst>
          <pc:docMk/>
          <pc:sldMk cId="3546275756" sldId="267"/>
        </pc:sldMkLst>
        <pc:spChg chg="del">
          <ac:chgData name="Pham Duy Anh, Pham Duy Anh" userId="S::phamduyd@dickinson.edu::122caea7-5979-4556-ae05-a0ff0f52d510" providerId="AD" clId="Web-{5FC38D2C-A4A1-6C1A-B82E-E0C24FA9C22A}" dt="2025-03-25T04:29:42.510" v="34"/>
          <ac:spMkLst>
            <pc:docMk/>
            <pc:sldMk cId="3546275756" sldId="267"/>
            <ac:spMk id="2" creationId="{C70E011C-16A3-DADC-E6C5-DCC9C12ADA78}"/>
          </ac:spMkLst>
        </pc:spChg>
        <pc:spChg chg="add del mod">
          <ac:chgData name="Pham Duy Anh, Pham Duy Anh" userId="S::phamduyd@dickinson.edu::122caea7-5979-4556-ae05-a0ff0f52d510" providerId="AD" clId="Web-{5FC38D2C-A4A1-6C1A-B82E-E0C24FA9C22A}" dt="2025-03-25T04:29:45.557" v="35"/>
          <ac:spMkLst>
            <pc:docMk/>
            <pc:sldMk cId="3546275756" sldId="267"/>
            <ac:spMk id="6" creationId="{C55C44C4-39CD-FD4E-3DFC-91AAC83D068C}"/>
          </ac:spMkLst>
        </pc:spChg>
        <pc:spChg chg="add del mod">
          <ac:chgData name="Pham Duy Anh, Pham Duy Anh" userId="S::phamduyd@dickinson.edu::122caea7-5979-4556-ae05-a0ff0f52d510" providerId="AD" clId="Web-{5FC38D2C-A4A1-6C1A-B82E-E0C24FA9C22A}" dt="2025-03-25T04:29:49.698" v="36"/>
          <ac:spMkLst>
            <pc:docMk/>
            <pc:sldMk cId="3546275756" sldId="267"/>
            <ac:spMk id="8" creationId="{0389FCD0-3537-DFB0-F6A7-F86B8D951309}"/>
          </ac:spMkLst>
        </pc:spChg>
        <pc:spChg chg="add del">
          <ac:chgData name="Pham Duy Anh, Pham Duy Anh" userId="S::phamduyd@dickinson.edu::122caea7-5979-4556-ae05-a0ff0f52d510" providerId="AD" clId="Web-{5FC38D2C-A4A1-6C1A-B82E-E0C24FA9C22A}" dt="2025-03-25T04:31:13.703" v="44"/>
          <ac:spMkLst>
            <pc:docMk/>
            <pc:sldMk cId="3546275756" sldId="267"/>
            <ac:spMk id="60" creationId="{82A94579-01B7-454A-9C90-6EE06CC1E119}"/>
          </ac:spMkLst>
        </pc:spChg>
        <pc:grpChg chg="add del">
          <ac:chgData name="Pham Duy Anh, Pham Duy Anh" userId="S::phamduyd@dickinson.edu::122caea7-5979-4556-ae05-a0ff0f52d510" providerId="AD" clId="Web-{5FC38D2C-A4A1-6C1A-B82E-E0C24FA9C22A}" dt="2025-03-25T04:31:13.703" v="44"/>
          <ac:grpSpMkLst>
            <pc:docMk/>
            <pc:sldMk cId="3546275756" sldId="267"/>
            <ac:grpSpMk id="17" creationId="{72A9CFA7-7B9A-4AD7-AB70-C7667C5948CD}"/>
          </ac:grpSpMkLst>
        </pc:grpChg>
        <pc:picChg chg="del">
          <ac:chgData name="Pham Duy Anh, Pham Duy Anh" userId="S::phamduyd@dickinson.edu::122caea7-5979-4556-ae05-a0ff0f52d510" providerId="AD" clId="Web-{5FC38D2C-A4A1-6C1A-B82E-E0C24FA9C22A}" dt="2025-03-25T04:29:08.274" v="23"/>
          <ac:picMkLst>
            <pc:docMk/>
            <pc:sldMk cId="3546275756" sldId="267"/>
            <ac:picMk id="4" creationId="{5D6E41F2-4038-276A-40DF-0718C474E6D7}"/>
          </ac:picMkLst>
        </pc:picChg>
        <pc:picChg chg="add del mod">
          <ac:chgData name="Pham Duy Anh, Pham Duy Anh" userId="S::phamduyd@dickinson.edu::122caea7-5979-4556-ae05-a0ff0f52d510" providerId="AD" clId="Web-{5FC38D2C-A4A1-6C1A-B82E-E0C24FA9C22A}" dt="2025-03-25T04:31:40.875" v="53" actId="1076"/>
          <ac:picMkLst>
            <pc:docMk/>
            <pc:sldMk cId="3546275756" sldId="267"/>
            <ac:picMk id="5" creationId="{E53411D5-D41D-AE57-0C9F-1E2E31F47DFE}"/>
          </ac:picMkLst>
        </pc:picChg>
        <pc:picChg chg="add del mod">
          <ac:chgData name="Pham Duy Anh, Pham Duy Anh" userId="S::phamduyd@dickinson.edu::122caea7-5979-4556-ae05-a0ff0f52d510" providerId="AD" clId="Web-{5FC38D2C-A4A1-6C1A-B82E-E0C24FA9C22A}" dt="2025-03-25T04:30:57.999" v="41"/>
          <ac:picMkLst>
            <pc:docMk/>
            <pc:sldMk cId="3546275756" sldId="267"/>
            <ac:picMk id="9" creationId="{E972BCA2-F4AD-6798-6D93-10B35D0D0CF6}"/>
          </ac:picMkLst>
        </pc:picChg>
        <pc:picChg chg="add mod">
          <ac:chgData name="Pham Duy Anh, Pham Duy Anh" userId="S::phamduyd@dickinson.edu::122caea7-5979-4556-ae05-a0ff0f52d510" providerId="AD" clId="Web-{5FC38D2C-A4A1-6C1A-B82E-E0C24FA9C22A}" dt="2025-03-25T04:31:46.516" v="54" actId="1076"/>
          <ac:picMkLst>
            <pc:docMk/>
            <pc:sldMk cId="3546275756" sldId="267"/>
            <ac:picMk id="10" creationId="{4C8B1754-5B70-8C96-6F90-52A7AC29978E}"/>
          </ac:picMkLst>
        </pc:picChg>
        <pc:picChg chg="add del">
          <ac:chgData name="Pham Duy Anh, Pham Duy Anh" userId="S::phamduyd@dickinson.edu::122caea7-5979-4556-ae05-a0ff0f52d510" providerId="AD" clId="Web-{5FC38D2C-A4A1-6C1A-B82E-E0C24FA9C22A}" dt="2025-03-25T04:31:13.703" v="44"/>
          <ac:picMkLst>
            <pc:docMk/>
            <pc:sldMk cId="3546275756" sldId="267"/>
            <ac:picMk id="15" creationId="{B882E441-FBBB-4BE0-AD21-E7ADF5F6A469}"/>
          </ac:picMkLst>
        </pc:picChg>
        <pc:picChg chg="add del">
          <ac:chgData name="Pham Duy Anh, Pham Duy Anh" userId="S::phamduyd@dickinson.edu::122caea7-5979-4556-ae05-a0ff0f52d510" providerId="AD" clId="Web-{5FC38D2C-A4A1-6C1A-B82E-E0C24FA9C22A}" dt="2025-03-25T04:31:13.703" v="44"/>
          <ac:picMkLst>
            <pc:docMk/>
            <pc:sldMk cId="3546275756" sldId="267"/>
            <ac:picMk id="58" creationId="{E25531F0-2399-4F2A-824C-26C35637110B}"/>
          </ac:picMkLst>
        </pc:picChg>
      </pc:sldChg>
      <pc:sldChg chg="modSp">
        <pc:chgData name="Pham Duy Anh, Pham Duy Anh" userId="S::phamduyd@dickinson.edu::122caea7-5979-4556-ae05-a0ff0f52d510" providerId="AD" clId="Web-{5FC38D2C-A4A1-6C1A-B82E-E0C24FA9C22A}" dt="2025-03-25T04:49:29.688" v="145" actId="20577"/>
        <pc:sldMkLst>
          <pc:docMk/>
          <pc:sldMk cId="754444451" sldId="268"/>
        </pc:sldMkLst>
        <pc:spChg chg="mod">
          <ac:chgData name="Pham Duy Anh, Pham Duy Anh" userId="S::phamduyd@dickinson.edu::122caea7-5979-4556-ae05-a0ff0f52d510" providerId="AD" clId="Web-{5FC38D2C-A4A1-6C1A-B82E-E0C24FA9C22A}" dt="2025-03-25T04:49:29.688" v="145" actId="20577"/>
          <ac:spMkLst>
            <pc:docMk/>
            <pc:sldMk cId="754444451" sldId="268"/>
            <ac:spMk id="9" creationId="{EECBA4EF-94BE-DF73-D7AF-99DB18218799}"/>
          </ac:spMkLst>
        </pc:spChg>
      </pc:sldChg>
      <pc:sldChg chg="modSp add del replId">
        <pc:chgData name="Pham Duy Anh, Pham Duy Anh" userId="S::phamduyd@dickinson.edu::122caea7-5979-4556-ae05-a0ff0f52d510" providerId="AD" clId="Web-{5FC38D2C-A4A1-6C1A-B82E-E0C24FA9C22A}" dt="2025-03-25T04:51:00.846" v="168"/>
        <pc:sldMkLst>
          <pc:docMk/>
          <pc:sldMk cId="1007832017" sldId="269"/>
        </pc:sldMkLst>
        <pc:spChg chg="mod">
          <ac:chgData name="Pham Duy Anh, Pham Duy Anh" userId="S::phamduyd@dickinson.edu::122caea7-5979-4556-ae05-a0ff0f52d510" providerId="AD" clId="Web-{5FC38D2C-A4A1-6C1A-B82E-E0C24FA9C22A}" dt="2025-03-25T04:50:37.236" v="165" actId="20577"/>
          <ac:spMkLst>
            <pc:docMk/>
            <pc:sldMk cId="1007832017" sldId="269"/>
            <ac:spMk id="9" creationId="{F9526A43-8F0F-4539-0CE6-3E409163D094}"/>
          </ac:spMkLst>
        </pc:spChg>
      </pc:sldChg>
      <pc:sldChg chg="addSp delSp modSp add replId">
        <pc:chgData name="Pham Duy Anh, Pham Duy Anh" userId="S::phamduyd@dickinson.edu::122caea7-5979-4556-ae05-a0ff0f52d510" providerId="AD" clId="Web-{5FC38D2C-A4A1-6C1A-B82E-E0C24FA9C22A}" dt="2025-03-25T05:02:19.773" v="434"/>
        <pc:sldMkLst>
          <pc:docMk/>
          <pc:sldMk cId="1693852906" sldId="270"/>
        </pc:sldMkLst>
        <pc:spChg chg="add mod">
          <ac:chgData name="Pham Duy Anh, Pham Duy Anh" userId="S::phamduyd@dickinson.edu::122caea7-5979-4556-ae05-a0ff0f52d510" providerId="AD" clId="Web-{5FC38D2C-A4A1-6C1A-B82E-E0C24FA9C22A}" dt="2025-03-25T05:02:19.773" v="434"/>
          <ac:spMkLst>
            <pc:docMk/>
            <pc:sldMk cId="1693852906" sldId="270"/>
            <ac:spMk id="2" creationId="{1689A9F3-1685-C272-D005-A0CCA0684D6E}"/>
          </ac:spMkLst>
        </pc:spChg>
        <pc:spChg chg="add del mod">
          <ac:chgData name="Pham Duy Anh, Pham Duy Anh" userId="S::phamduyd@dickinson.edu::122caea7-5979-4556-ae05-a0ff0f52d510" providerId="AD" clId="Web-{5FC38D2C-A4A1-6C1A-B82E-E0C24FA9C22A}" dt="2025-03-25T04:52:48.833" v="186"/>
          <ac:spMkLst>
            <pc:docMk/>
            <pc:sldMk cId="1693852906" sldId="270"/>
            <ac:spMk id="6" creationId="{90726833-B355-04BE-2C1C-695C0D1AD203}"/>
          </ac:spMkLst>
        </pc:spChg>
        <pc:spChg chg="add mod">
          <ac:chgData name="Pham Duy Anh, Pham Duy Anh" userId="S::phamduyd@dickinson.edu::122caea7-5979-4556-ae05-a0ff0f52d510" providerId="AD" clId="Web-{5FC38D2C-A4A1-6C1A-B82E-E0C24FA9C22A}" dt="2025-03-25T05:02:19.773" v="434"/>
          <ac:spMkLst>
            <pc:docMk/>
            <pc:sldMk cId="1693852906" sldId="270"/>
            <ac:spMk id="7" creationId="{59DBBF6D-D338-5BFF-EC01-48FEFC557C73}"/>
          </ac:spMkLst>
        </pc:spChg>
        <pc:spChg chg="add mod">
          <ac:chgData name="Pham Duy Anh, Pham Duy Anh" userId="S::phamduyd@dickinson.edu::122caea7-5979-4556-ae05-a0ff0f52d510" providerId="AD" clId="Web-{5FC38D2C-A4A1-6C1A-B82E-E0C24FA9C22A}" dt="2025-03-25T05:02:19.773" v="434"/>
          <ac:spMkLst>
            <pc:docMk/>
            <pc:sldMk cId="1693852906" sldId="270"/>
            <ac:spMk id="8" creationId="{E5C89701-E4CB-32D9-4BDF-8569FE2E0BCB}"/>
          </ac:spMkLst>
        </pc:spChg>
        <pc:spChg chg="add mod">
          <ac:chgData name="Pham Duy Anh, Pham Duy Anh" userId="S::phamduyd@dickinson.edu::122caea7-5979-4556-ae05-a0ff0f52d510" providerId="AD" clId="Web-{5FC38D2C-A4A1-6C1A-B82E-E0C24FA9C22A}" dt="2025-03-25T05:02:19.773" v="434"/>
          <ac:spMkLst>
            <pc:docMk/>
            <pc:sldMk cId="1693852906" sldId="270"/>
            <ac:spMk id="9" creationId="{4BA25419-7253-AAFF-4F4E-0FFB911A838B}"/>
          </ac:spMkLst>
        </pc:spChg>
        <pc:spChg chg="add mod">
          <ac:chgData name="Pham Duy Anh, Pham Duy Anh" userId="S::phamduyd@dickinson.edu::122caea7-5979-4556-ae05-a0ff0f52d510" providerId="AD" clId="Web-{5FC38D2C-A4A1-6C1A-B82E-E0C24FA9C22A}" dt="2025-03-25T05:02:19.773" v="434"/>
          <ac:spMkLst>
            <pc:docMk/>
            <pc:sldMk cId="1693852906" sldId="270"/>
            <ac:spMk id="11" creationId="{AC661187-AC16-01C2-C022-0C90C00F38DE}"/>
          </ac:spMkLst>
        </pc:spChg>
        <pc:spChg chg="add mod">
          <ac:chgData name="Pham Duy Anh, Pham Duy Anh" userId="S::phamduyd@dickinson.edu::122caea7-5979-4556-ae05-a0ff0f52d510" providerId="AD" clId="Web-{5FC38D2C-A4A1-6C1A-B82E-E0C24FA9C22A}" dt="2025-03-25T05:02:19.773" v="434"/>
          <ac:spMkLst>
            <pc:docMk/>
            <pc:sldMk cId="1693852906" sldId="270"/>
            <ac:spMk id="12" creationId="{AA30442A-9D87-DE35-1BBE-FE0A2B4BB10B}"/>
          </ac:spMkLst>
        </pc:spChg>
        <pc:spChg chg="add mod">
          <ac:chgData name="Pham Duy Anh, Pham Duy Anh" userId="S::phamduyd@dickinson.edu::122caea7-5979-4556-ae05-a0ff0f52d510" providerId="AD" clId="Web-{5FC38D2C-A4A1-6C1A-B82E-E0C24FA9C22A}" dt="2025-03-25T05:02:19.773" v="434"/>
          <ac:spMkLst>
            <pc:docMk/>
            <pc:sldMk cId="1693852906" sldId="270"/>
            <ac:spMk id="13" creationId="{70623825-2261-A994-6BAB-295B4ED0B7F9}"/>
          </ac:spMkLst>
        </pc:spChg>
        <pc:spChg chg="add del">
          <ac:chgData name="Pham Duy Anh, Pham Duy Anh" userId="S::phamduyd@dickinson.edu::122caea7-5979-4556-ae05-a0ff0f52d510" providerId="AD" clId="Web-{5FC38D2C-A4A1-6C1A-B82E-E0C24FA9C22A}" dt="2025-03-25T05:00:22.504" v="415"/>
          <ac:spMkLst>
            <pc:docMk/>
            <pc:sldMk cId="1693852906" sldId="270"/>
            <ac:spMk id="14" creationId="{94218724-AFE9-4C7A-4BB8-C6599F63F9C3}"/>
          </ac:spMkLst>
        </pc:spChg>
        <pc:spChg chg="add del">
          <ac:chgData name="Pham Duy Anh, Pham Duy Anh" userId="S::phamduyd@dickinson.edu::122caea7-5979-4556-ae05-a0ff0f52d510" providerId="AD" clId="Web-{5FC38D2C-A4A1-6C1A-B82E-E0C24FA9C22A}" dt="2025-03-25T05:00:22.504" v="414"/>
          <ac:spMkLst>
            <pc:docMk/>
            <pc:sldMk cId="1693852906" sldId="270"/>
            <ac:spMk id="15" creationId="{B628559A-EB0C-3D93-5466-20D155796951}"/>
          </ac:spMkLst>
        </pc:spChg>
        <pc:picChg chg="add mod">
          <ac:chgData name="Pham Duy Anh, Pham Duy Anh" userId="S::phamduyd@dickinson.edu::122caea7-5979-4556-ae05-a0ff0f52d510" providerId="AD" clId="Web-{5FC38D2C-A4A1-6C1A-B82E-E0C24FA9C22A}" dt="2025-03-25T05:02:19.773" v="434"/>
          <ac:picMkLst>
            <pc:docMk/>
            <pc:sldMk cId="1693852906" sldId="270"/>
            <ac:picMk id="3" creationId="{4667413A-1360-EBBC-C842-EE3A5E1C5E02}"/>
          </ac:picMkLst>
        </pc:picChg>
        <pc:picChg chg="add del mod">
          <ac:chgData name="Pham Duy Anh, Pham Duy Anh" userId="S::phamduyd@dickinson.edu::122caea7-5979-4556-ae05-a0ff0f52d510" providerId="AD" clId="Web-{5FC38D2C-A4A1-6C1A-B82E-E0C24FA9C22A}" dt="2025-03-25T04:52:24.692" v="180"/>
          <ac:picMkLst>
            <pc:docMk/>
            <pc:sldMk cId="1693852906" sldId="270"/>
            <ac:picMk id="3" creationId="{DCCC52D4-AFA7-3BF1-DEF2-9885BCFD089E}"/>
          </ac:picMkLst>
        </pc:picChg>
        <pc:picChg chg="add del mod">
          <ac:chgData name="Pham Duy Anh, Pham Duy Anh" userId="S::phamduyd@dickinson.edu::122caea7-5979-4556-ae05-a0ff0f52d510" providerId="AD" clId="Web-{5FC38D2C-A4A1-6C1A-B82E-E0C24FA9C22A}" dt="2025-03-25T04:52:40.489" v="182"/>
          <ac:picMkLst>
            <pc:docMk/>
            <pc:sldMk cId="1693852906" sldId="270"/>
            <ac:picMk id="4" creationId="{5D40419F-E340-CBE8-3E89-9A74A4078068}"/>
          </ac:picMkLst>
        </pc:picChg>
        <pc:picChg chg="del">
          <ac:chgData name="Pham Duy Anh, Pham Duy Anh" userId="S::phamduyd@dickinson.edu::122caea7-5979-4556-ae05-a0ff0f52d510" providerId="AD" clId="Web-{5FC38D2C-A4A1-6C1A-B82E-E0C24FA9C22A}" dt="2025-03-25T04:51:02.690" v="169"/>
          <ac:picMkLst>
            <pc:docMk/>
            <pc:sldMk cId="1693852906" sldId="270"/>
            <ac:picMk id="5" creationId="{CED355D1-22F6-7A6F-AF7A-5A4443118666}"/>
          </ac:picMkLst>
        </pc:picChg>
        <pc:picChg chg="del">
          <ac:chgData name="Pham Duy Anh, Pham Duy Anh" userId="S::phamduyd@dickinson.edu::122caea7-5979-4556-ae05-a0ff0f52d510" providerId="AD" clId="Web-{5FC38D2C-A4A1-6C1A-B82E-E0C24FA9C22A}" dt="2025-03-25T04:51:03.721" v="170"/>
          <ac:picMkLst>
            <pc:docMk/>
            <pc:sldMk cId="1693852906" sldId="270"/>
            <ac:picMk id="10" creationId="{6C5FC0D0-FC73-8DA6-754A-6B4ACBE57EEE}"/>
          </ac:picMkLst>
        </pc:picChg>
        <pc:picChg chg="add mod">
          <ac:chgData name="Pham Duy Anh, Pham Duy Anh" userId="S::phamduyd@dickinson.edu::122caea7-5979-4556-ae05-a0ff0f52d510" providerId="AD" clId="Web-{5FC38D2C-A4A1-6C1A-B82E-E0C24FA9C22A}" dt="2025-03-25T05:02:19.773" v="434"/>
          <ac:picMkLst>
            <pc:docMk/>
            <pc:sldMk cId="1693852906" sldId="270"/>
            <ac:picMk id="16" creationId="{355C3450-C4FC-1FD2-A6EE-B655D2CECBE6}"/>
          </ac:picMkLst>
        </pc:picChg>
        <pc:picChg chg="add mod">
          <ac:chgData name="Pham Duy Anh, Pham Duy Anh" userId="S::phamduyd@dickinson.edu::122caea7-5979-4556-ae05-a0ff0f52d510" providerId="AD" clId="Web-{5FC38D2C-A4A1-6C1A-B82E-E0C24FA9C22A}" dt="2025-03-25T05:02:19.773" v="434"/>
          <ac:picMkLst>
            <pc:docMk/>
            <pc:sldMk cId="1693852906" sldId="270"/>
            <ac:picMk id="17" creationId="{32013FA4-1293-F7AD-913B-6C54CBCC2918}"/>
          </ac:picMkLst>
        </pc:picChg>
      </pc:sldChg>
      <pc:sldChg chg="add del replId">
        <pc:chgData name="Pham Duy Anh, Pham Duy Anh" userId="S::phamduyd@dickinson.edu::122caea7-5979-4556-ae05-a0ff0f52d510" providerId="AD" clId="Web-{5FC38D2C-A4A1-6C1A-B82E-E0C24FA9C22A}" dt="2025-03-25T04:58:35.360" v="405"/>
        <pc:sldMkLst>
          <pc:docMk/>
          <pc:sldMk cId="2535300371" sldId="271"/>
        </pc:sldMkLst>
      </pc:sldChg>
    </pc:docChg>
  </pc:docChgLst>
  <pc:docChgLst>
    <pc:chgData name="Pham, Hannie" userId="S::phamha@dickinson.edu::e013f0bf-2da2-48bb-b9fb-4309ec667a8e" providerId="AD" clId="Web-{3BEBB820-33C2-C463-C7B4-F69238EE1388}"/>
    <pc:docChg chg="addSld delSld modSld">
      <pc:chgData name="Pham, Hannie" userId="S::phamha@dickinson.edu::e013f0bf-2da2-48bb-b9fb-4309ec667a8e" providerId="AD" clId="Web-{3BEBB820-33C2-C463-C7B4-F69238EE1388}" dt="2025-03-25T05:05:04.174" v="423" actId="1076"/>
      <pc:docMkLst>
        <pc:docMk/>
      </pc:docMkLst>
      <pc:sldChg chg="modSp">
        <pc:chgData name="Pham, Hannie" userId="S::phamha@dickinson.edu::e013f0bf-2da2-48bb-b9fb-4309ec667a8e" providerId="AD" clId="Web-{3BEBB820-33C2-C463-C7B4-F69238EE1388}" dt="2025-03-25T04:57:49.305" v="377" actId="20577"/>
        <pc:sldMkLst>
          <pc:docMk/>
          <pc:sldMk cId="2068687924" sldId="257"/>
        </pc:sldMkLst>
        <pc:graphicFrameChg chg="modGraphic">
          <ac:chgData name="Pham, Hannie" userId="S::phamha@dickinson.edu::e013f0bf-2da2-48bb-b9fb-4309ec667a8e" providerId="AD" clId="Web-{3BEBB820-33C2-C463-C7B4-F69238EE1388}" dt="2025-03-25T04:57:49.305" v="377" actId="20577"/>
          <ac:graphicFrameMkLst>
            <pc:docMk/>
            <pc:sldMk cId="2068687924" sldId="257"/>
            <ac:graphicFrameMk id="5" creationId="{AD00291E-61D9-E479-3E2E-5714415C3958}"/>
          </ac:graphicFrameMkLst>
        </pc:graphicFrameChg>
      </pc:sldChg>
      <pc:sldChg chg="modSp">
        <pc:chgData name="Pham, Hannie" userId="S::phamha@dickinson.edu::e013f0bf-2da2-48bb-b9fb-4309ec667a8e" providerId="AD" clId="Web-{3BEBB820-33C2-C463-C7B4-F69238EE1388}" dt="2025-03-25T05:05:04.174" v="423" actId="1076"/>
        <pc:sldMkLst>
          <pc:docMk/>
          <pc:sldMk cId="2606028319" sldId="258"/>
        </pc:sldMkLst>
        <pc:spChg chg="mod">
          <ac:chgData name="Pham, Hannie" userId="S::phamha@dickinson.edu::e013f0bf-2da2-48bb-b9fb-4309ec667a8e" providerId="AD" clId="Web-{3BEBB820-33C2-C463-C7B4-F69238EE1388}" dt="2025-03-25T05:05:04.174" v="423" actId="1076"/>
          <ac:spMkLst>
            <pc:docMk/>
            <pc:sldMk cId="2606028319" sldId="258"/>
            <ac:spMk id="3" creationId="{FF4B6C3B-80BC-402E-3917-BFCFE6850744}"/>
          </ac:spMkLst>
        </pc:spChg>
        <pc:spChg chg="mod">
          <ac:chgData name="Pham, Hannie" userId="S::phamha@dickinson.edu::e013f0bf-2da2-48bb-b9fb-4309ec667a8e" providerId="AD" clId="Web-{3BEBB820-33C2-C463-C7B4-F69238EE1388}" dt="2025-03-25T04:27:23.955" v="169" actId="14100"/>
          <ac:spMkLst>
            <pc:docMk/>
            <pc:sldMk cId="2606028319" sldId="258"/>
            <ac:spMk id="6" creationId="{CD7EB537-6FE9-7C29-85D8-2B71B5757EDC}"/>
          </ac:spMkLst>
        </pc:spChg>
      </pc:sldChg>
      <pc:sldChg chg="del">
        <pc:chgData name="Pham, Hannie" userId="S::phamha@dickinson.edu::e013f0bf-2da2-48bb-b9fb-4309ec667a8e" providerId="AD" clId="Web-{3BEBB820-33C2-C463-C7B4-F69238EE1388}" dt="2025-03-25T04:43:37.490" v="263"/>
        <pc:sldMkLst>
          <pc:docMk/>
          <pc:sldMk cId="1522607368" sldId="260"/>
        </pc:sldMkLst>
      </pc:sldChg>
      <pc:sldChg chg="addSp delSp modSp del mod setBg">
        <pc:chgData name="Pham, Hannie" userId="S::phamha@dickinson.edu::e013f0bf-2da2-48bb-b9fb-4309ec667a8e" providerId="AD" clId="Web-{3BEBB820-33C2-C463-C7B4-F69238EE1388}" dt="2025-03-25T04:56:54.054" v="362"/>
        <pc:sldMkLst>
          <pc:docMk/>
          <pc:sldMk cId="2023753784" sldId="261"/>
        </pc:sldMkLst>
        <pc:spChg chg="mod">
          <ac:chgData name="Pham, Hannie" userId="S::phamha@dickinson.edu::e013f0bf-2da2-48bb-b9fb-4309ec667a8e" providerId="AD" clId="Web-{3BEBB820-33C2-C463-C7B4-F69238EE1388}" dt="2025-03-25T04:44:27.945" v="277" actId="14100"/>
          <ac:spMkLst>
            <pc:docMk/>
            <pc:sldMk cId="2023753784" sldId="261"/>
            <ac:spMk id="2" creationId="{0E3C8FB3-EAC1-ECF2-AC76-6D4B97CA2B7D}"/>
          </ac:spMkLst>
        </pc:spChg>
        <pc:spChg chg="mod">
          <ac:chgData name="Pham, Hannie" userId="S::phamha@dickinson.edu::e013f0bf-2da2-48bb-b9fb-4309ec667a8e" providerId="AD" clId="Web-{3BEBB820-33C2-C463-C7B4-F69238EE1388}" dt="2025-03-25T03:35:20.253" v="53" actId="1076"/>
          <ac:spMkLst>
            <pc:docMk/>
            <pc:sldMk cId="2023753784" sldId="261"/>
            <ac:spMk id="3" creationId="{6A2C07AA-F1DE-2C95-02A0-1816D96E21AB}"/>
          </ac:spMkLst>
        </pc:spChg>
        <pc:grpChg chg="add del">
          <ac:chgData name="Pham, Hannie" userId="S::phamha@dickinson.edu::e013f0bf-2da2-48bb-b9fb-4309ec667a8e" providerId="AD" clId="Web-{3BEBB820-33C2-C463-C7B4-F69238EE1388}" dt="2025-03-25T03:31:57.731" v="19"/>
          <ac:grpSpMkLst>
            <pc:docMk/>
            <pc:sldMk cId="2023753784" sldId="261"/>
            <ac:grpSpMk id="9" creationId="{74872A0B-8668-4500-9509-EAA581B26C24}"/>
          </ac:grpSpMkLst>
        </pc:grpChg>
        <pc:grpChg chg="add del">
          <ac:chgData name="Pham, Hannie" userId="S::phamha@dickinson.edu::e013f0bf-2da2-48bb-b9fb-4309ec667a8e" providerId="AD" clId="Web-{3BEBB820-33C2-C463-C7B4-F69238EE1388}" dt="2025-03-25T03:31:57.731" v="19"/>
          <ac:grpSpMkLst>
            <pc:docMk/>
            <pc:sldMk cId="2023753784" sldId="261"/>
            <ac:grpSpMk id="13" creationId="{240590EE-5428-41AA-95B2-96FCC1CE67A7}"/>
          </ac:grpSpMkLst>
        </pc:grpChg>
        <pc:grpChg chg="add">
          <ac:chgData name="Pham, Hannie" userId="S::phamha@dickinson.edu::e013f0bf-2da2-48bb-b9fb-4309ec667a8e" providerId="AD" clId="Web-{3BEBB820-33C2-C463-C7B4-F69238EE1388}" dt="2025-03-25T03:31:57.731" v="19"/>
          <ac:grpSpMkLst>
            <pc:docMk/>
            <pc:sldMk cId="2023753784" sldId="261"/>
            <ac:grpSpMk id="72" creationId="{74872A0B-8668-4500-9509-EAA581B26C24}"/>
          </ac:grpSpMkLst>
        </pc:grpChg>
        <pc:grpChg chg="add">
          <ac:chgData name="Pham, Hannie" userId="S::phamha@dickinson.edu::e013f0bf-2da2-48bb-b9fb-4309ec667a8e" providerId="AD" clId="Web-{3BEBB820-33C2-C463-C7B4-F69238EE1388}" dt="2025-03-25T03:31:57.731" v="19"/>
          <ac:grpSpMkLst>
            <pc:docMk/>
            <pc:sldMk cId="2023753784" sldId="261"/>
            <ac:grpSpMk id="76" creationId="{240590EE-5428-41AA-95B2-96FCC1CE67A7}"/>
          </ac:grpSpMkLst>
        </pc:grpChg>
        <pc:picChg chg="add mod">
          <ac:chgData name="Pham, Hannie" userId="S::phamha@dickinson.edu::e013f0bf-2da2-48bb-b9fb-4309ec667a8e" providerId="AD" clId="Web-{3BEBB820-33C2-C463-C7B4-F69238EE1388}" dt="2025-03-25T03:35:23.284" v="54" actId="14100"/>
          <ac:picMkLst>
            <pc:docMk/>
            <pc:sldMk cId="2023753784" sldId="261"/>
            <ac:picMk id="5" creationId="{8843A5B5-539E-D549-1AF5-FCC105482289}"/>
          </ac:picMkLst>
        </pc:picChg>
      </pc:sldChg>
      <pc:sldChg chg="modSp">
        <pc:chgData name="Pham, Hannie" userId="S::phamha@dickinson.edu::e013f0bf-2da2-48bb-b9fb-4309ec667a8e" providerId="AD" clId="Web-{3BEBB820-33C2-C463-C7B4-F69238EE1388}" dt="2025-03-25T04:45:04.008" v="281" actId="1076"/>
        <pc:sldMkLst>
          <pc:docMk/>
          <pc:sldMk cId="4029350562" sldId="262"/>
        </pc:sldMkLst>
        <pc:picChg chg="mod">
          <ac:chgData name="Pham, Hannie" userId="S::phamha@dickinson.edu::e013f0bf-2da2-48bb-b9fb-4309ec667a8e" providerId="AD" clId="Web-{3BEBB820-33C2-C463-C7B4-F69238EE1388}" dt="2025-03-25T04:45:04.008" v="281" actId="1076"/>
          <ac:picMkLst>
            <pc:docMk/>
            <pc:sldMk cId="4029350562" sldId="262"/>
            <ac:picMk id="4" creationId="{96650AAC-C024-F664-26DB-D931225073A0}"/>
          </ac:picMkLst>
        </pc:picChg>
      </pc:sldChg>
      <pc:sldChg chg="modSp">
        <pc:chgData name="Pham, Hannie" userId="S::phamha@dickinson.edu::e013f0bf-2da2-48bb-b9fb-4309ec667a8e" providerId="AD" clId="Web-{3BEBB820-33C2-C463-C7B4-F69238EE1388}" dt="2025-03-25T04:59:00.338" v="390" actId="20577"/>
        <pc:sldMkLst>
          <pc:docMk/>
          <pc:sldMk cId="1280582383" sldId="263"/>
        </pc:sldMkLst>
        <pc:spChg chg="mod">
          <ac:chgData name="Pham, Hannie" userId="S::phamha@dickinson.edu::e013f0bf-2da2-48bb-b9fb-4309ec667a8e" providerId="AD" clId="Web-{3BEBB820-33C2-C463-C7B4-F69238EE1388}" dt="2025-03-25T04:39:08.471" v="231" actId="20577"/>
          <ac:spMkLst>
            <pc:docMk/>
            <pc:sldMk cId="1280582383" sldId="263"/>
            <ac:spMk id="2" creationId="{C99975E2-E2D3-F038-FBC9-171BDEE38201}"/>
          </ac:spMkLst>
        </pc:spChg>
        <pc:spChg chg="mod">
          <ac:chgData name="Pham, Hannie" userId="S::phamha@dickinson.edu::e013f0bf-2da2-48bb-b9fb-4309ec667a8e" providerId="AD" clId="Web-{3BEBB820-33C2-C463-C7B4-F69238EE1388}" dt="2025-03-25T04:59:00.338" v="390" actId="20577"/>
          <ac:spMkLst>
            <pc:docMk/>
            <pc:sldMk cId="1280582383" sldId="263"/>
            <ac:spMk id="3" creationId="{6B584D2C-ED1F-C145-9AF1-CF2D28D8BAC0}"/>
          </ac:spMkLst>
        </pc:spChg>
      </pc:sldChg>
      <pc:sldChg chg="addSp delSp modSp mod setBg setClrOvrMap">
        <pc:chgData name="Pham, Hannie" userId="S::phamha@dickinson.edu::e013f0bf-2da2-48bb-b9fb-4309ec667a8e" providerId="AD" clId="Web-{3BEBB820-33C2-C463-C7B4-F69238EE1388}" dt="2025-03-25T04:35:52.512" v="223" actId="1076"/>
        <pc:sldMkLst>
          <pc:docMk/>
          <pc:sldMk cId="3167742756" sldId="265"/>
        </pc:sldMkLst>
        <pc:spChg chg="del mod">
          <ac:chgData name="Pham, Hannie" userId="S::phamha@dickinson.edu::e013f0bf-2da2-48bb-b9fb-4309ec667a8e" providerId="AD" clId="Web-{3BEBB820-33C2-C463-C7B4-F69238EE1388}" dt="2025-03-25T04:33:34.900" v="213"/>
          <ac:spMkLst>
            <pc:docMk/>
            <pc:sldMk cId="3167742756" sldId="265"/>
            <ac:spMk id="2" creationId="{4CB5A477-F43B-96C9-BA71-AFF3EEB4714B}"/>
          </ac:spMkLst>
        </pc:spChg>
        <pc:spChg chg="del">
          <ac:chgData name="Pham, Hannie" userId="S::phamha@dickinson.edu::e013f0bf-2da2-48bb-b9fb-4309ec667a8e" providerId="AD" clId="Web-{3BEBB820-33C2-C463-C7B4-F69238EE1388}" dt="2025-03-25T04:04:13.770" v="55"/>
          <ac:spMkLst>
            <pc:docMk/>
            <pc:sldMk cId="3167742756" sldId="265"/>
            <ac:spMk id="3" creationId="{086E10EC-A6BD-2168-05D4-A3C7EB8324E3}"/>
          </ac:spMkLst>
        </pc:spChg>
        <pc:spChg chg="add">
          <ac:chgData name="Pham, Hannie" userId="S::phamha@dickinson.edu::e013f0bf-2da2-48bb-b9fb-4309ec667a8e" providerId="AD" clId="Web-{3BEBB820-33C2-C463-C7B4-F69238EE1388}" dt="2025-03-25T04:05:10.896" v="65"/>
          <ac:spMkLst>
            <pc:docMk/>
            <pc:sldMk cId="3167742756" sldId="265"/>
            <ac:spMk id="6" creationId="{6697F791-5FFA-4164-899F-EB52EA72B024}"/>
          </ac:spMkLst>
        </pc:spChg>
        <pc:spChg chg="add">
          <ac:chgData name="Pham, Hannie" userId="S::phamha@dickinson.edu::e013f0bf-2da2-48bb-b9fb-4309ec667a8e" providerId="AD" clId="Web-{3BEBB820-33C2-C463-C7B4-F69238EE1388}" dt="2025-03-25T04:05:10.896" v="65"/>
          <ac:spMkLst>
            <pc:docMk/>
            <pc:sldMk cId="3167742756" sldId="265"/>
            <ac:spMk id="7" creationId="{B773AB25-A422-41AA-9737-5E04C1966DE1}"/>
          </ac:spMkLst>
        </pc:spChg>
        <pc:spChg chg="add del">
          <ac:chgData name="Pham, Hannie" userId="S::phamha@dickinson.edu::e013f0bf-2da2-48bb-b9fb-4309ec667a8e" providerId="AD" clId="Web-{3BEBB820-33C2-C463-C7B4-F69238EE1388}" dt="2025-03-25T04:05:05.536" v="64"/>
          <ac:spMkLst>
            <pc:docMk/>
            <pc:sldMk cId="3167742756" sldId="265"/>
            <ac:spMk id="8" creationId="{5EFF3AA9-F368-61EF-2638-E0E4E97BD23B}"/>
          </ac:spMkLst>
        </pc:spChg>
        <pc:spChg chg="add mod">
          <ac:chgData name="Pham, Hannie" userId="S::phamha@dickinson.edu::e013f0bf-2da2-48bb-b9fb-4309ec667a8e" providerId="AD" clId="Web-{3BEBB820-33C2-C463-C7B4-F69238EE1388}" dt="2025-03-25T04:35:52.512" v="223" actId="1076"/>
          <ac:spMkLst>
            <pc:docMk/>
            <pc:sldMk cId="3167742756" sldId="265"/>
            <ac:spMk id="9" creationId="{923ACCD4-D62C-570D-B79F-9268D5F45D81}"/>
          </ac:spMkLst>
        </pc:spChg>
        <pc:grpChg chg="add del">
          <ac:chgData name="Pham, Hannie" userId="S::phamha@dickinson.edu::e013f0bf-2da2-48bb-b9fb-4309ec667a8e" providerId="AD" clId="Web-{3BEBB820-33C2-C463-C7B4-F69238EE1388}" dt="2025-03-25T04:05:05.536" v="64"/>
          <ac:grpSpMkLst>
            <pc:docMk/>
            <pc:sldMk cId="3167742756" sldId="265"/>
            <ac:grpSpMk id="11" creationId="{74872A0B-8668-4500-9509-EAA581B26C24}"/>
          </ac:grpSpMkLst>
        </pc:grpChg>
        <pc:grpChg chg="add del">
          <ac:chgData name="Pham, Hannie" userId="S::phamha@dickinson.edu::e013f0bf-2da2-48bb-b9fb-4309ec667a8e" providerId="AD" clId="Web-{3BEBB820-33C2-C463-C7B4-F69238EE1388}" dt="2025-03-25T04:05:05.536" v="64"/>
          <ac:grpSpMkLst>
            <pc:docMk/>
            <pc:sldMk cId="3167742756" sldId="265"/>
            <ac:grpSpMk id="15" creationId="{240590EE-5428-41AA-95B2-96FCC1CE67A7}"/>
          </ac:grpSpMkLst>
        </pc:grpChg>
        <pc:grpChg chg="add">
          <ac:chgData name="Pham, Hannie" userId="S::phamha@dickinson.edu::e013f0bf-2da2-48bb-b9fb-4309ec667a8e" providerId="AD" clId="Web-{3BEBB820-33C2-C463-C7B4-F69238EE1388}" dt="2025-03-25T04:05:10.896" v="65"/>
          <ac:grpSpMkLst>
            <pc:docMk/>
            <pc:sldMk cId="3167742756" sldId="265"/>
            <ac:grpSpMk id="19" creationId="{6AD0D387-1584-4477-B5F8-52B50D4F2205}"/>
          </ac:grpSpMkLst>
        </pc:grpChg>
        <pc:picChg chg="add mod ord modCrop">
          <ac:chgData name="Pham, Hannie" userId="S::phamha@dickinson.edu::e013f0bf-2da2-48bb-b9fb-4309ec667a8e" providerId="AD" clId="Web-{3BEBB820-33C2-C463-C7B4-F69238EE1388}" dt="2025-03-25T04:05:39.100" v="72" actId="14100"/>
          <ac:picMkLst>
            <pc:docMk/>
            <pc:sldMk cId="3167742756" sldId="265"/>
            <ac:picMk id="4" creationId="{9756B232-09E5-A4B5-F14A-A42153ADBA2F}"/>
          </ac:picMkLst>
        </pc:picChg>
        <pc:picChg chg="add">
          <ac:chgData name="Pham, Hannie" userId="S::phamha@dickinson.edu::e013f0bf-2da2-48bb-b9fb-4309ec667a8e" providerId="AD" clId="Web-{3BEBB820-33C2-C463-C7B4-F69238EE1388}" dt="2025-03-25T04:05:10.896" v="65"/>
          <ac:picMkLst>
            <pc:docMk/>
            <pc:sldMk cId="3167742756" sldId="265"/>
            <ac:picMk id="13" creationId="{4E28A1A9-FB81-4816-AAEA-C3B430946951}"/>
          </ac:picMkLst>
        </pc:picChg>
        <pc:picChg chg="add">
          <ac:chgData name="Pham, Hannie" userId="S::phamha@dickinson.edu::e013f0bf-2da2-48bb-b9fb-4309ec667a8e" providerId="AD" clId="Web-{3BEBB820-33C2-C463-C7B4-F69238EE1388}" dt="2025-03-25T04:05:10.896" v="65"/>
          <ac:picMkLst>
            <pc:docMk/>
            <pc:sldMk cId="3167742756" sldId="265"/>
            <ac:picMk id="17" creationId="{AF0552B8-DE8C-40DF-B29F-1728E6A10619}"/>
          </ac:picMkLst>
        </pc:picChg>
      </pc:sldChg>
      <pc:sldChg chg="addSp delSp modSp mod setBg">
        <pc:chgData name="Pham, Hannie" userId="S::phamha@dickinson.edu::e013f0bf-2da2-48bb-b9fb-4309ec667a8e" providerId="AD" clId="Web-{3BEBB820-33C2-C463-C7B4-F69238EE1388}" dt="2025-03-25T04:29:41.286" v="180" actId="14100"/>
        <pc:sldMkLst>
          <pc:docMk/>
          <pc:sldMk cId="4196486774" sldId="266"/>
        </pc:sldMkLst>
        <pc:spChg chg="mod">
          <ac:chgData name="Pham, Hannie" userId="S::phamha@dickinson.edu::e013f0bf-2da2-48bb-b9fb-4309ec667a8e" providerId="AD" clId="Web-{3BEBB820-33C2-C463-C7B4-F69238EE1388}" dt="2025-03-25T04:17:21.177" v="146" actId="1076"/>
          <ac:spMkLst>
            <pc:docMk/>
            <pc:sldMk cId="4196486774" sldId="266"/>
            <ac:spMk id="2" creationId="{22C8E313-F709-08B6-ADC3-BAD522F38183}"/>
          </ac:spMkLst>
        </pc:spChg>
        <pc:spChg chg="del">
          <ac:chgData name="Pham, Hannie" userId="S::phamha@dickinson.edu::e013f0bf-2da2-48bb-b9fb-4309ec667a8e" providerId="AD" clId="Web-{3BEBB820-33C2-C463-C7B4-F69238EE1388}" dt="2025-03-25T04:08:46.166" v="73"/>
          <ac:spMkLst>
            <pc:docMk/>
            <pc:sldMk cId="4196486774" sldId="266"/>
            <ac:spMk id="3" creationId="{70F2609F-4DE6-0395-A1FB-C010A13734F9}"/>
          </ac:spMkLst>
        </pc:spChg>
        <pc:spChg chg="add mod">
          <ac:chgData name="Pham, Hannie" userId="S::phamha@dickinson.edu::e013f0bf-2da2-48bb-b9fb-4309ec667a8e" providerId="AD" clId="Web-{3BEBB820-33C2-C463-C7B4-F69238EE1388}" dt="2025-03-25T04:29:35.957" v="179" actId="1076"/>
          <ac:spMkLst>
            <pc:docMk/>
            <pc:sldMk cId="4196486774" sldId="266"/>
            <ac:spMk id="9" creationId="{9FE21372-0236-CB63-CCFD-953632743A59}"/>
          </ac:spMkLst>
        </pc:spChg>
        <pc:spChg chg="add mod">
          <ac:chgData name="Pham, Hannie" userId="S::phamha@dickinson.edu::e013f0bf-2da2-48bb-b9fb-4309ec667a8e" providerId="AD" clId="Web-{3BEBB820-33C2-C463-C7B4-F69238EE1388}" dt="2025-03-25T04:29:41.286" v="180" actId="14100"/>
          <ac:spMkLst>
            <pc:docMk/>
            <pc:sldMk cId="4196486774" sldId="266"/>
            <ac:spMk id="10" creationId="{918B289E-9851-F83B-7EC7-66F853407905}"/>
          </ac:spMkLst>
        </pc:spChg>
        <pc:spChg chg="add mod">
          <ac:chgData name="Pham, Hannie" userId="S::phamha@dickinson.edu::e013f0bf-2da2-48bb-b9fb-4309ec667a8e" providerId="AD" clId="Web-{3BEBB820-33C2-C463-C7B4-F69238EE1388}" dt="2025-03-25T04:14:03.626" v="132" actId="20577"/>
          <ac:spMkLst>
            <pc:docMk/>
            <pc:sldMk cId="4196486774" sldId="266"/>
            <ac:spMk id="11" creationId="{32F010FA-4A3D-86A9-82DE-55F87F5CEE93}"/>
          </ac:spMkLst>
        </pc:spChg>
        <pc:spChg chg="add del">
          <ac:chgData name="Pham, Hannie" userId="S::phamha@dickinson.edu::e013f0bf-2da2-48bb-b9fb-4309ec667a8e" providerId="AD" clId="Web-{3BEBB820-33C2-C463-C7B4-F69238EE1388}" dt="2025-03-25T04:09:51.589" v="89"/>
          <ac:spMkLst>
            <pc:docMk/>
            <pc:sldMk cId="4196486774" sldId="266"/>
            <ac:spMk id="12" creationId="{3EBAF353-EB6E-D2A5-1061-679C56C7D7F1}"/>
          </ac:spMkLst>
        </pc:spChg>
        <pc:spChg chg="add mod">
          <ac:chgData name="Pham, Hannie" userId="S::phamha@dickinson.edu::e013f0bf-2da2-48bb-b9fb-4309ec667a8e" providerId="AD" clId="Web-{3BEBB820-33C2-C463-C7B4-F69238EE1388}" dt="2025-03-25T04:16:57.504" v="143" actId="1076"/>
          <ac:spMkLst>
            <pc:docMk/>
            <pc:sldMk cId="4196486774" sldId="266"/>
            <ac:spMk id="13" creationId="{CB1BCDC0-30C2-C44E-5140-163E64485BFE}"/>
          </ac:spMkLst>
        </pc:spChg>
        <pc:spChg chg="add del">
          <ac:chgData name="Pham, Hannie" userId="S::phamha@dickinson.edu::e013f0bf-2da2-48bb-b9fb-4309ec667a8e" providerId="AD" clId="Web-{3BEBB820-33C2-C463-C7B4-F69238EE1388}" dt="2025-03-25T04:09:51.589" v="89"/>
          <ac:spMkLst>
            <pc:docMk/>
            <pc:sldMk cId="4196486774" sldId="266"/>
            <ac:spMk id="15" creationId="{2E11822D-504D-452D-93D6-3788B5DC7C5E}"/>
          </ac:spMkLst>
        </pc:spChg>
        <pc:spChg chg="add del">
          <ac:chgData name="Pham, Hannie" userId="S::phamha@dickinson.edu::e013f0bf-2da2-48bb-b9fb-4309ec667a8e" providerId="AD" clId="Web-{3BEBB820-33C2-C463-C7B4-F69238EE1388}" dt="2025-03-25T04:09:51.589" v="89"/>
          <ac:spMkLst>
            <pc:docMk/>
            <pc:sldMk cId="4196486774" sldId="266"/>
            <ac:spMk id="17" creationId="{2569F601-70B0-4C59-870F-1EB3F73D5FF7}"/>
          </ac:spMkLst>
        </pc:spChg>
        <pc:spChg chg="add del">
          <ac:chgData name="Pham, Hannie" userId="S::phamha@dickinson.edu::e013f0bf-2da2-48bb-b9fb-4309ec667a8e" providerId="AD" clId="Web-{3BEBB820-33C2-C463-C7B4-F69238EE1388}" dt="2025-03-25T04:09:51.589" v="89"/>
          <ac:spMkLst>
            <pc:docMk/>
            <pc:sldMk cId="4196486774" sldId="266"/>
            <ac:spMk id="19" creationId="{0AA52D2D-E322-4991-A4A1-BBA8FB6D623F}"/>
          </ac:spMkLst>
        </pc:spChg>
        <pc:spChg chg="add del">
          <ac:chgData name="Pham, Hannie" userId="S::phamha@dickinson.edu::e013f0bf-2da2-48bb-b9fb-4309ec667a8e" providerId="AD" clId="Web-{3BEBB820-33C2-C463-C7B4-F69238EE1388}" dt="2025-03-25T04:09:51.589" v="89"/>
          <ac:spMkLst>
            <pc:docMk/>
            <pc:sldMk cId="4196486774" sldId="266"/>
            <ac:spMk id="21" creationId="{FC9A139C-B647-4181-888F-16885C3C72B2}"/>
          </ac:spMkLst>
        </pc:spChg>
        <pc:spChg chg="add del">
          <ac:chgData name="Pham, Hannie" userId="S::phamha@dickinson.edu::e013f0bf-2da2-48bb-b9fb-4309ec667a8e" providerId="AD" clId="Web-{3BEBB820-33C2-C463-C7B4-F69238EE1388}" dt="2025-03-25T04:10:33.106" v="93"/>
          <ac:spMkLst>
            <pc:docMk/>
            <pc:sldMk cId="4196486774" sldId="266"/>
            <ac:spMk id="23" creationId="{292371A1-518E-483F-8EF1-A9B3920AFC7A}"/>
          </ac:spMkLst>
        </pc:spChg>
        <pc:spChg chg="add del">
          <ac:chgData name="Pham, Hannie" userId="S::phamha@dickinson.edu::e013f0bf-2da2-48bb-b9fb-4309ec667a8e" providerId="AD" clId="Web-{3BEBB820-33C2-C463-C7B4-F69238EE1388}" dt="2025-03-25T04:10:33.106" v="93"/>
          <ac:spMkLst>
            <pc:docMk/>
            <pc:sldMk cId="4196486774" sldId="266"/>
            <ac:spMk id="24" creationId="{3C0DBA35-3705-40ED-9688-0A22263EF2D2}"/>
          </ac:spMkLst>
        </pc:spChg>
        <pc:spChg chg="add del">
          <ac:chgData name="Pham, Hannie" userId="S::phamha@dickinson.edu::e013f0bf-2da2-48bb-b9fb-4309ec667a8e" providerId="AD" clId="Web-{3BEBB820-33C2-C463-C7B4-F69238EE1388}" dt="2025-03-25T04:10:33.106" v="93"/>
          <ac:spMkLst>
            <pc:docMk/>
            <pc:sldMk cId="4196486774" sldId="266"/>
            <ac:spMk id="25" creationId="{3367FF23-7C1A-448D-80B5-42D6C6B724B4}"/>
          </ac:spMkLst>
        </pc:spChg>
        <pc:spChg chg="add del">
          <ac:chgData name="Pham, Hannie" userId="S::phamha@dickinson.edu::e013f0bf-2da2-48bb-b9fb-4309ec667a8e" providerId="AD" clId="Web-{3BEBB820-33C2-C463-C7B4-F69238EE1388}" dt="2025-03-25T04:10:33.106" v="93"/>
          <ac:spMkLst>
            <pc:docMk/>
            <pc:sldMk cId="4196486774" sldId="266"/>
            <ac:spMk id="26" creationId="{49A1AE74-4931-4D1F-8DDB-2326273C3E26}"/>
          </ac:spMkLst>
        </pc:spChg>
        <pc:spChg chg="add del mod ord">
          <ac:chgData name="Pham, Hannie" userId="S::phamha@dickinson.edu::e013f0bf-2da2-48bb-b9fb-4309ec667a8e" providerId="AD" clId="Web-{3BEBB820-33C2-C463-C7B4-F69238EE1388}" dt="2025-03-25T04:10:33.106" v="93"/>
          <ac:spMkLst>
            <pc:docMk/>
            <pc:sldMk cId="4196486774" sldId="266"/>
            <ac:spMk id="27" creationId="{D9C1847D-328E-7DEE-5142-DEFDC4E60340}"/>
          </ac:spMkLst>
        </pc:spChg>
        <pc:spChg chg="add del">
          <ac:chgData name="Pham, Hannie" userId="S::phamha@dickinson.edu::e013f0bf-2da2-48bb-b9fb-4309ec667a8e" providerId="AD" clId="Web-{3BEBB820-33C2-C463-C7B4-F69238EE1388}" dt="2025-03-25T04:10:29.559" v="92"/>
          <ac:spMkLst>
            <pc:docMk/>
            <pc:sldMk cId="4196486774" sldId="266"/>
            <ac:spMk id="32" creationId="{F30A76D5-D2C2-49EE-9318-901F395085AB}"/>
          </ac:spMkLst>
        </pc:spChg>
        <pc:spChg chg="add del">
          <ac:chgData name="Pham, Hannie" userId="S::phamha@dickinson.edu::e013f0bf-2da2-48bb-b9fb-4309ec667a8e" providerId="AD" clId="Web-{3BEBB820-33C2-C463-C7B4-F69238EE1388}" dt="2025-03-25T04:10:29.559" v="92"/>
          <ac:spMkLst>
            <pc:docMk/>
            <pc:sldMk cId="4196486774" sldId="266"/>
            <ac:spMk id="34" creationId="{8D3D1BB4-141F-47BF-8854-E25124A467D4}"/>
          </ac:spMkLst>
        </pc:spChg>
        <pc:spChg chg="add del">
          <ac:chgData name="Pham, Hannie" userId="S::phamha@dickinson.edu::e013f0bf-2da2-48bb-b9fb-4309ec667a8e" providerId="AD" clId="Web-{3BEBB820-33C2-C463-C7B4-F69238EE1388}" dt="2025-03-25T04:10:29.559" v="92"/>
          <ac:spMkLst>
            <pc:docMk/>
            <pc:sldMk cId="4196486774" sldId="266"/>
            <ac:spMk id="36" creationId="{FC2226AF-C533-4D07-8B21-C9D8BF14D64E}"/>
          </ac:spMkLst>
        </pc:spChg>
        <pc:picChg chg="add mod ord">
          <ac:chgData name="Pham, Hannie" userId="S::phamha@dickinson.edu::e013f0bf-2da2-48bb-b9fb-4309ec667a8e" providerId="AD" clId="Web-{3BEBB820-33C2-C463-C7B4-F69238EE1388}" dt="2025-03-25T04:11:23.575" v="106" actId="14100"/>
          <ac:picMkLst>
            <pc:docMk/>
            <pc:sldMk cId="4196486774" sldId="266"/>
            <ac:picMk id="4" creationId="{EB8DD54A-2A90-F3BB-6656-BC38F22414AD}"/>
          </ac:picMkLst>
        </pc:picChg>
        <pc:picChg chg="add del mod">
          <ac:chgData name="Pham, Hannie" userId="S::phamha@dickinson.edu::e013f0bf-2da2-48bb-b9fb-4309ec667a8e" providerId="AD" clId="Web-{3BEBB820-33C2-C463-C7B4-F69238EE1388}" dt="2025-03-25T04:08:50.400" v="79"/>
          <ac:picMkLst>
            <pc:docMk/>
            <pc:sldMk cId="4196486774" sldId="266"/>
            <ac:picMk id="5" creationId="{B7327C29-2C0B-B424-3941-45053231A781}"/>
          </ac:picMkLst>
        </pc:picChg>
        <pc:picChg chg="add mod ord">
          <ac:chgData name="Pham, Hannie" userId="S::phamha@dickinson.edu::e013f0bf-2da2-48bb-b9fb-4309ec667a8e" providerId="AD" clId="Web-{3BEBB820-33C2-C463-C7B4-F69238EE1388}" dt="2025-03-25T04:29:30.567" v="177" actId="1076"/>
          <ac:picMkLst>
            <pc:docMk/>
            <pc:sldMk cId="4196486774" sldId="266"/>
            <ac:picMk id="6" creationId="{20B1390F-144B-4286-C6D7-3A38D6426867}"/>
          </ac:picMkLst>
        </pc:picChg>
        <pc:picChg chg="add mod ord">
          <ac:chgData name="Pham, Hannie" userId="S::phamha@dickinson.edu::e013f0bf-2da2-48bb-b9fb-4309ec667a8e" providerId="AD" clId="Web-{3BEBB820-33C2-C463-C7B4-F69238EE1388}" dt="2025-03-25T04:11:15.653" v="103" actId="14100"/>
          <ac:picMkLst>
            <pc:docMk/>
            <pc:sldMk cId="4196486774" sldId="266"/>
            <ac:picMk id="7" creationId="{AC3A6196-A9A7-31AE-7ED7-AAAFFA218EB2}"/>
          </ac:picMkLst>
        </pc:picChg>
        <pc:picChg chg="add mod">
          <ac:chgData name="Pham, Hannie" userId="S::phamha@dickinson.edu::e013f0bf-2da2-48bb-b9fb-4309ec667a8e" providerId="AD" clId="Web-{3BEBB820-33C2-C463-C7B4-F69238EE1388}" dt="2025-03-25T04:29:33.707" v="178" actId="1076"/>
          <ac:picMkLst>
            <pc:docMk/>
            <pc:sldMk cId="4196486774" sldId="266"/>
            <ac:picMk id="8" creationId="{0931F511-39E9-A4AF-9F05-0AAE02A394F5}"/>
          </ac:picMkLst>
        </pc:picChg>
      </pc:sldChg>
      <pc:sldChg chg="addSp delSp modSp add replId">
        <pc:chgData name="Pham, Hannie" userId="S::phamha@dickinson.edu::e013f0bf-2da2-48bb-b9fb-4309ec667a8e" providerId="AD" clId="Web-{3BEBB820-33C2-C463-C7B4-F69238EE1388}" dt="2025-03-25T05:04:18.517" v="419" actId="20577"/>
        <pc:sldMkLst>
          <pc:docMk/>
          <pc:sldMk cId="754444451" sldId="268"/>
        </pc:sldMkLst>
        <pc:spChg chg="add mod">
          <ac:chgData name="Pham, Hannie" userId="S::phamha@dickinson.edu::e013f0bf-2da2-48bb-b9fb-4309ec667a8e" providerId="AD" clId="Web-{3BEBB820-33C2-C463-C7B4-F69238EE1388}" dt="2025-03-25T05:04:18.517" v="419" actId="20577"/>
          <ac:spMkLst>
            <pc:docMk/>
            <pc:sldMk cId="754444451" sldId="268"/>
            <ac:spMk id="2" creationId="{46827147-142D-F124-46D2-9F2042332E7B}"/>
          </ac:spMkLst>
        </pc:spChg>
        <pc:spChg chg="mod">
          <ac:chgData name="Pham, Hannie" userId="S::phamha@dickinson.edu::e013f0bf-2da2-48bb-b9fb-4309ec667a8e" providerId="AD" clId="Web-{3BEBB820-33C2-C463-C7B4-F69238EE1388}" dt="2025-03-25T04:56:41.460" v="361" actId="1076"/>
          <ac:spMkLst>
            <pc:docMk/>
            <pc:sldMk cId="754444451" sldId="268"/>
            <ac:spMk id="9" creationId="{EECBA4EF-94BE-DF73-D7AF-99DB18218799}"/>
          </ac:spMkLst>
        </pc:spChg>
        <pc:picChg chg="del">
          <ac:chgData name="Pham, Hannie" userId="S::phamha@dickinson.edu::e013f0bf-2da2-48bb-b9fb-4309ec667a8e" providerId="AD" clId="Web-{3BEBB820-33C2-C463-C7B4-F69238EE1388}" dt="2025-03-25T04:48:13.919" v="303"/>
          <ac:picMkLst>
            <pc:docMk/>
            <pc:sldMk cId="754444451" sldId="268"/>
            <ac:picMk id="4" creationId="{C7EB3AAD-AD33-8391-4449-B9A585AE0A87}"/>
          </ac:picMkLst>
        </pc:picChg>
      </pc:sldChg>
      <pc:sldChg chg="modSp">
        <pc:chgData name="Pham, Hannie" userId="S::phamha@dickinson.edu::e013f0bf-2da2-48bb-b9fb-4309ec667a8e" providerId="AD" clId="Web-{3BEBB820-33C2-C463-C7B4-F69238EE1388}" dt="2025-03-25T05:01:46.029" v="414" actId="1076"/>
        <pc:sldMkLst>
          <pc:docMk/>
          <pc:sldMk cId="1693852906" sldId="270"/>
        </pc:sldMkLst>
        <pc:spChg chg="mod">
          <ac:chgData name="Pham, Hannie" userId="S::phamha@dickinson.edu::e013f0bf-2da2-48bb-b9fb-4309ec667a8e" providerId="AD" clId="Web-{3BEBB820-33C2-C463-C7B4-F69238EE1388}" dt="2025-03-25T05:01:46.029" v="414" actId="1076"/>
          <ac:spMkLst>
            <pc:docMk/>
            <pc:sldMk cId="1693852906" sldId="270"/>
            <ac:spMk id="2" creationId="{1689A9F3-1685-C272-D005-A0CCA0684D6E}"/>
          </ac:spMkLst>
        </pc:spChg>
        <pc:spChg chg="mod">
          <ac:chgData name="Pham, Hannie" userId="S::phamha@dickinson.edu::e013f0bf-2da2-48bb-b9fb-4309ec667a8e" providerId="AD" clId="Web-{3BEBB820-33C2-C463-C7B4-F69238EE1388}" dt="2025-03-25T05:01:12.325" v="407" actId="1076"/>
          <ac:spMkLst>
            <pc:docMk/>
            <pc:sldMk cId="1693852906" sldId="270"/>
            <ac:spMk id="7" creationId="{59DBBF6D-D338-5BFF-EC01-48FEFC557C73}"/>
          </ac:spMkLst>
        </pc:spChg>
        <pc:spChg chg="mod">
          <ac:chgData name="Pham, Hannie" userId="S::phamha@dickinson.edu::e013f0bf-2da2-48bb-b9fb-4309ec667a8e" providerId="AD" clId="Web-{3BEBB820-33C2-C463-C7B4-F69238EE1388}" dt="2025-03-25T05:01:08.731" v="406" actId="1076"/>
          <ac:spMkLst>
            <pc:docMk/>
            <pc:sldMk cId="1693852906" sldId="270"/>
            <ac:spMk id="8" creationId="{E5C89701-E4CB-32D9-4BDF-8569FE2E0BCB}"/>
          </ac:spMkLst>
        </pc:spChg>
        <pc:spChg chg="mod">
          <ac:chgData name="Pham, Hannie" userId="S::phamha@dickinson.edu::e013f0bf-2da2-48bb-b9fb-4309ec667a8e" providerId="AD" clId="Web-{3BEBB820-33C2-C463-C7B4-F69238EE1388}" dt="2025-03-25T05:01:25.247" v="410" actId="1076"/>
          <ac:spMkLst>
            <pc:docMk/>
            <pc:sldMk cId="1693852906" sldId="270"/>
            <ac:spMk id="9" creationId="{4BA25419-7253-AAFF-4F4E-0FFB911A838B}"/>
          </ac:spMkLst>
        </pc:spChg>
        <pc:spChg chg="mod">
          <ac:chgData name="Pham, Hannie" userId="S::phamha@dickinson.edu::e013f0bf-2da2-48bb-b9fb-4309ec667a8e" providerId="AD" clId="Web-{3BEBB820-33C2-C463-C7B4-F69238EE1388}" dt="2025-03-25T05:01:19.888" v="409" actId="1076"/>
          <ac:spMkLst>
            <pc:docMk/>
            <pc:sldMk cId="1693852906" sldId="270"/>
            <ac:spMk id="11" creationId="{AC661187-AC16-01C2-C022-0C90C00F38DE}"/>
          </ac:spMkLst>
        </pc:spChg>
        <pc:spChg chg="mod">
          <ac:chgData name="Pham, Hannie" userId="S::phamha@dickinson.edu::e013f0bf-2da2-48bb-b9fb-4309ec667a8e" providerId="AD" clId="Web-{3BEBB820-33C2-C463-C7B4-F69238EE1388}" dt="2025-03-25T05:01:37.404" v="413" actId="1076"/>
          <ac:spMkLst>
            <pc:docMk/>
            <pc:sldMk cId="1693852906" sldId="270"/>
            <ac:spMk id="12" creationId="{AA30442A-9D87-DE35-1BBE-FE0A2B4BB10B}"/>
          </ac:spMkLst>
        </pc:spChg>
        <pc:spChg chg="mod">
          <ac:chgData name="Pham, Hannie" userId="S::phamha@dickinson.edu::e013f0bf-2da2-48bb-b9fb-4309ec667a8e" providerId="AD" clId="Web-{3BEBB820-33C2-C463-C7B4-F69238EE1388}" dt="2025-03-25T05:01:32.982" v="412" actId="1076"/>
          <ac:spMkLst>
            <pc:docMk/>
            <pc:sldMk cId="1693852906" sldId="270"/>
            <ac:spMk id="13" creationId="{70623825-2261-A994-6BAB-295B4ED0B7F9}"/>
          </ac:spMkLst>
        </pc:spChg>
        <pc:picChg chg="mod">
          <ac:chgData name="Pham, Hannie" userId="S::phamha@dickinson.edu::e013f0bf-2da2-48bb-b9fb-4309ec667a8e" providerId="AD" clId="Web-{3BEBB820-33C2-C463-C7B4-F69238EE1388}" dt="2025-03-25T05:01:15.122" v="408" actId="1076"/>
          <ac:picMkLst>
            <pc:docMk/>
            <pc:sldMk cId="1693852906" sldId="270"/>
            <ac:picMk id="16" creationId="{355C3450-C4FC-1FD2-A6EE-B655D2CECBE6}"/>
          </ac:picMkLst>
        </pc:picChg>
        <pc:picChg chg="mod">
          <ac:chgData name="Pham, Hannie" userId="S::phamha@dickinson.edu::e013f0bf-2da2-48bb-b9fb-4309ec667a8e" providerId="AD" clId="Web-{3BEBB820-33C2-C463-C7B4-F69238EE1388}" dt="2025-03-25T05:01:27.435" v="411" actId="1076"/>
          <ac:picMkLst>
            <pc:docMk/>
            <pc:sldMk cId="1693852906" sldId="270"/>
            <ac:picMk id="17" creationId="{32013FA4-1293-F7AD-913B-6C54CBCC291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9A9008-418A-48E5-AF32-55DC566C92E8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7142D6-8624-4752-AF3C-2E5EBCF22BAB}">
      <dgm:prSet/>
      <dgm:spPr/>
      <dgm:t>
        <a:bodyPr/>
        <a:lstStyle/>
        <a:p>
          <a:r>
            <a:rPr lang="en-US"/>
            <a:t>1. Introduction</a:t>
          </a:r>
        </a:p>
      </dgm:t>
    </dgm:pt>
    <dgm:pt modelId="{7C6A232D-4C74-4E36-A5FD-8AC5252FF551}" type="parTrans" cxnId="{AEC5E5A9-6AC2-4EB3-9589-44B2BBBFF13B}">
      <dgm:prSet/>
      <dgm:spPr/>
      <dgm:t>
        <a:bodyPr/>
        <a:lstStyle/>
        <a:p>
          <a:endParaRPr lang="en-US"/>
        </a:p>
      </dgm:t>
    </dgm:pt>
    <dgm:pt modelId="{EB51F37B-20E1-4360-8798-860CDE50040D}" type="sibTrans" cxnId="{AEC5E5A9-6AC2-4EB3-9589-44B2BBBFF13B}">
      <dgm:prSet/>
      <dgm:spPr/>
      <dgm:t>
        <a:bodyPr/>
        <a:lstStyle/>
        <a:p>
          <a:endParaRPr lang="en-US"/>
        </a:p>
      </dgm:t>
    </dgm:pt>
    <dgm:pt modelId="{51360D06-CB34-4A1D-BE9A-EAB39CB92A71}">
      <dgm:prSet/>
      <dgm:spPr/>
      <dgm:t>
        <a:bodyPr/>
        <a:lstStyle/>
        <a:p>
          <a:r>
            <a:rPr lang="en-US"/>
            <a:t>2. Tractable Data and Data Retrieval</a:t>
          </a:r>
        </a:p>
      </dgm:t>
    </dgm:pt>
    <dgm:pt modelId="{9454F0F1-E073-4B6A-86D3-6307E7CDEE37}" type="parTrans" cxnId="{850AC713-9E09-4B9A-A570-B3B2864A387E}">
      <dgm:prSet/>
      <dgm:spPr/>
      <dgm:t>
        <a:bodyPr/>
        <a:lstStyle/>
        <a:p>
          <a:endParaRPr lang="en-US"/>
        </a:p>
      </dgm:t>
    </dgm:pt>
    <dgm:pt modelId="{E507A37F-F166-4F50-8C5E-E5477BFB357F}" type="sibTrans" cxnId="{850AC713-9E09-4B9A-A570-B3B2864A387E}">
      <dgm:prSet/>
      <dgm:spPr/>
      <dgm:t>
        <a:bodyPr/>
        <a:lstStyle/>
        <a:p>
          <a:endParaRPr lang="en-US"/>
        </a:p>
      </dgm:t>
    </dgm:pt>
    <dgm:pt modelId="{C5E4E8FA-C0EB-49EF-A33D-8295C11F48A9}">
      <dgm:prSet/>
      <dgm:spPr/>
      <dgm:t>
        <a:bodyPr/>
        <a:lstStyle/>
        <a:p>
          <a:r>
            <a:rPr lang="en-US">
              <a:latin typeface="Tw Cen MT" panose="020B0602020104020603"/>
            </a:rPr>
            <a:t>3</a:t>
          </a:r>
          <a:r>
            <a:rPr lang="en-US"/>
            <a:t>. EDA</a:t>
          </a:r>
        </a:p>
      </dgm:t>
    </dgm:pt>
    <dgm:pt modelId="{EBE655CA-71AE-4800-AB4B-200AFF42EA8E}" type="parTrans" cxnId="{12AA4E48-3034-4644-96A5-053D012F8C6C}">
      <dgm:prSet/>
      <dgm:spPr/>
      <dgm:t>
        <a:bodyPr/>
        <a:lstStyle/>
        <a:p>
          <a:endParaRPr lang="en-US"/>
        </a:p>
      </dgm:t>
    </dgm:pt>
    <dgm:pt modelId="{8FE4AA8C-6065-48B1-8E98-4837F708A63D}" type="sibTrans" cxnId="{12AA4E48-3034-4644-96A5-053D012F8C6C}">
      <dgm:prSet/>
      <dgm:spPr/>
      <dgm:t>
        <a:bodyPr/>
        <a:lstStyle/>
        <a:p>
          <a:endParaRPr lang="en-US"/>
        </a:p>
      </dgm:t>
    </dgm:pt>
    <dgm:pt modelId="{0AE44DCE-282E-449C-B0AB-ACFD67BE7926}">
      <dgm:prSet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4</a:t>
          </a:r>
          <a:r>
            <a:rPr lang="en-US"/>
            <a:t>. Ethical, Legal &amp; Societal Implications</a:t>
          </a:r>
        </a:p>
      </dgm:t>
    </dgm:pt>
    <dgm:pt modelId="{0D3A6221-8309-410C-903E-EA09E088CB4A}" type="parTrans" cxnId="{F7135422-EA3F-4017-AFD2-A2A39F61B4FC}">
      <dgm:prSet/>
      <dgm:spPr/>
      <dgm:t>
        <a:bodyPr/>
        <a:lstStyle/>
        <a:p>
          <a:endParaRPr lang="en-US"/>
        </a:p>
      </dgm:t>
    </dgm:pt>
    <dgm:pt modelId="{127A85EE-0AD5-4AD6-9BC8-2B8178D72408}" type="sibTrans" cxnId="{F7135422-EA3F-4017-AFD2-A2A39F61B4FC}">
      <dgm:prSet/>
      <dgm:spPr/>
      <dgm:t>
        <a:bodyPr/>
        <a:lstStyle/>
        <a:p>
          <a:endParaRPr lang="en-US"/>
        </a:p>
      </dgm:t>
    </dgm:pt>
    <dgm:pt modelId="{39CCDBBE-6FB0-41E8-9332-D1FD0E540D71}">
      <dgm:prSet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6. </a:t>
          </a:r>
          <a:r>
            <a:rPr lang="en-US"/>
            <a:t>What next?</a:t>
          </a:r>
          <a:r>
            <a:rPr lang="en-US">
              <a:latin typeface="Tw Cen MT" panose="020B0602020104020603"/>
            </a:rPr>
            <a:t> </a:t>
          </a:r>
          <a:r>
            <a:rPr lang="en-US">
              <a:solidFill>
                <a:srgbClr val="000000"/>
              </a:solidFill>
              <a:latin typeface="Tw Cen MT"/>
              <a:ea typeface="Calibri"/>
              <a:cs typeface="Calibri"/>
            </a:rPr>
            <a:t>and </a:t>
          </a:r>
          <a:r>
            <a:rPr lang="en-US">
              <a:solidFill>
                <a:srgbClr val="000000"/>
              </a:solidFill>
              <a:latin typeface="Calibri"/>
              <a:ea typeface="Calibri"/>
              <a:cs typeface="Calibri"/>
            </a:rPr>
            <a:t>Expected Results?</a:t>
          </a:r>
          <a:endParaRPr lang="en-US"/>
        </a:p>
      </dgm:t>
    </dgm:pt>
    <dgm:pt modelId="{A785BE0C-D853-4009-AE52-98ECB586E3E8}" type="parTrans" cxnId="{29BE8637-7DBF-4189-99D5-83CDB878A512}">
      <dgm:prSet/>
      <dgm:spPr/>
    </dgm:pt>
    <dgm:pt modelId="{F2A0E2C6-B51F-446A-B175-0DB5F81C2C78}" type="sibTrans" cxnId="{29BE8637-7DBF-4189-99D5-83CDB878A512}">
      <dgm:prSet/>
      <dgm:spPr/>
    </dgm:pt>
    <dgm:pt modelId="{C88DA103-15EE-4D5E-BDEE-6AB5EBD89C9D}">
      <dgm:prSet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5. Stakeholder Implications</a:t>
          </a:r>
        </a:p>
      </dgm:t>
    </dgm:pt>
    <dgm:pt modelId="{DA720AD9-D3A3-4D2B-B154-554738967625}" type="parTrans" cxnId="{D687F89D-933D-40A5-8623-88FC4C6CAB26}">
      <dgm:prSet/>
      <dgm:spPr/>
    </dgm:pt>
    <dgm:pt modelId="{E306C424-BD07-4A14-AAC9-42B7B3151DBB}" type="sibTrans" cxnId="{D687F89D-933D-40A5-8623-88FC4C6CAB26}">
      <dgm:prSet/>
      <dgm:spPr/>
    </dgm:pt>
    <dgm:pt modelId="{4BCB7DBC-B5B8-824F-B2D7-E49984FC561B}" type="pres">
      <dgm:prSet presAssocID="{959A9008-418A-48E5-AF32-55DC566C92E8}" presName="vert0" presStyleCnt="0">
        <dgm:presLayoutVars>
          <dgm:dir/>
          <dgm:animOne val="branch"/>
          <dgm:animLvl val="lvl"/>
        </dgm:presLayoutVars>
      </dgm:prSet>
      <dgm:spPr/>
    </dgm:pt>
    <dgm:pt modelId="{E2309C28-316C-AF48-9D88-90B515B888CE}" type="pres">
      <dgm:prSet presAssocID="{D77142D6-8624-4752-AF3C-2E5EBCF22BAB}" presName="thickLine" presStyleLbl="alignNode1" presStyleIdx="0" presStyleCnt="6"/>
      <dgm:spPr/>
    </dgm:pt>
    <dgm:pt modelId="{72B5B53C-8E7C-6443-82C6-CF390112C190}" type="pres">
      <dgm:prSet presAssocID="{D77142D6-8624-4752-AF3C-2E5EBCF22BAB}" presName="horz1" presStyleCnt="0"/>
      <dgm:spPr/>
    </dgm:pt>
    <dgm:pt modelId="{220F1D1D-070E-8142-BC3F-EBED07786CBF}" type="pres">
      <dgm:prSet presAssocID="{D77142D6-8624-4752-AF3C-2E5EBCF22BAB}" presName="tx1" presStyleLbl="revTx" presStyleIdx="0" presStyleCnt="6"/>
      <dgm:spPr/>
    </dgm:pt>
    <dgm:pt modelId="{FC143717-6715-AE4E-92E0-2BC9BE67F758}" type="pres">
      <dgm:prSet presAssocID="{D77142D6-8624-4752-AF3C-2E5EBCF22BAB}" presName="vert1" presStyleCnt="0"/>
      <dgm:spPr/>
    </dgm:pt>
    <dgm:pt modelId="{D3A27EFF-C22F-3D4A-89CD-D5B48E302061}" type="pres">
      <dgm:prSet presAssocID="{51360D06-CB34-4A1D-BE9A-EAB39CB92A71}" presName="thickLine" presStyleLbl="alignNode1" presStyleIdx="1" presStyleCnt="6"/>
      <dgm:spPr/>
    </dgm:pt>
    <dgm:pt modelId="{7E649CA5-139C-4D47-8E31-B5A98B742274}" type="pres">
      <dgm:prSet presAssocID="{51360D06-CB34-4A1D-BE9A-EAB39CB92A71}" presName="horz1" presStyleCnt="0"/>
      <dgm:spPr/>
    </dgm:pt>
    <dgm:pt modelId="{800C7530-C2A0-9E4A-BE09-B59B629B7982}" type="pres">
      <dgm:prSet presAssocID="{51360D06-CB34-4A1D-BE9A-EAB39CB92A71}" presName="tx1" presStyleLbl="revTx" presStyleIdx="1" presStyleCnt="6"/>
      <dgm:spPr/>
    </dgm:pt>
    <dgm:pt modelId="{54D80F8A-97E8-9043-849C-DEE33E8768CE}" type="pres">
      <dgm:prSet presAssocID="{51360D06-CB34-4A1D-BE9A-EAB39CB92A71}" presName="vert1" presStyleCnt="0"/>
      <dgm:spPr/>
    </dgm:pt>
    <dgm:pt modelId="{ECF70E0C-399C-D14B-B007-F05632E58004}" type="pres">
      <dgm:prSet presAssocID="{C5E4E8FA-C0EB-49EF-A33D-8295C11F48A9}" presName="thickLine" presStyleLbl="alignNode1" presStyleIdx="2" presStyleCnt="6"/>
      <dgm:spPr/>
    </dgm:pt>
    <dgm:pt modelId="{6DE63BDB-780E-B94D-AA03-577EC971455D}" type="pres">
      <dgm:prSet presAssocID="{C5E4E8FA-C0EB-49EF-A33D-8295C11F48A9}" presName="horz1" presStyleCnt="0"/>
      <dgm:spPr/>
    </dgm:pt>
    <dgm:pt modelId="{1C1E0528-5F0E-594C-A60A-68B79B8CB327}" type="pres">
      <dgm:prSet presAssocID="{C5E4E8FA-C0EB-49EF-A33D-8295C11F48A9}" presName="tx1" presStyleLbl="revTx" presStyleIdx="2" presStyleCnt="6"/>
      <dgm:spPr/>
    </dgm:pt>
    <dgm:pt modelId="{5D5AF324-105A-414D-9516-1E526680867B}" type="pres">
      <dgm:prSet presAssocID="{C5E4E8FA-C0EB-49EF-A33D-8295C11F48A9}" presName="vert1" presStyleCnt="0"/>
      <dgm:spPr/>
    </dgm:pt>
    <dgm:pt modelId="{DCE8EFA4-1D2D-7548-9F59-FC2E720B9998}" type="pres">
      <dgm:prSet presAssocID="{0AE44DCE-282E-449C-B0AB-ACFD67BE7926}" presName="thickLine" presStyleLbl="alignNode1" presStyleIdx="3" presStyleCnt="6"/>
      <dgm:spPr/>
    </dgm:pt>
    <dgm:pt modelId="{DB633672-2D65-4349-A7F3-BEA017CA075C}" type="pres">
      <dgm:prSet presAssocID="{0AE44DCE-282E-449C-B0AB-ACFD67BE7926}" presName="horz1" presStyleCnt="0"/>
      <dgm:spPr/>
    </dgm:pt>
    <dgm:pt modelId="{A2146489-5431-214D-B9D9-C5013CB4C257}" type="pres">
      <dgm:prSet presAssocID="{0AE44DCE-282E-449C-B0AB-ACFD67BE7926}" presName="tx1" presStyleLbl="revTx" presStyleIdx="3" presStyleCnt="6"/>
      <dgm:spPr/>
    </dgm:pt>
    <dgm:pt modelId="{879F9961-EEC5-C34D-ADA7-1F1DF42090B9}" type="pres">
      <dgm:prSet presAssocID="{0AE44DCE-282E-449C-B0AB-ACFD67BE7926}" presName="vert1" presStyleCnt="0"/>
      <dgm:spPr/>
    </dgm:pt>
    <dgm:pt modelId="{0446DDB0-D3FF-42E1-B8A9-1A5B8BA8C5A1}" type="pres">
      <dgm:prSet presAssocID="{C88DA103-15EE-4D5E-BDEE-6AB5EBD89C9D}" presName="thickLine" presStyleLbl="alignNode1" presStyleIdx="4" presStyleCnt="6"/>
      <dgm:spPr/>
    </dgm:pt>
    <dgm:pt modelId="{DF4EBF24-2E30-4645-81DB-787413999856}" type="pres">
      <dgm:prSet presAssocID="{C88DA103-15EE-4D5E-BDEE-6AB5EBD89C9D}" presName="horz1" presStyleCnt="0"/>
      <dgm:spPr/>
    </dgm:pt>
    <dgm:pt modelId="{C12B2FFC-2FF7-41A3-88B9-F70A9C78E275}" type="pres">
      <dgm:prSet presAssocID="{C88DA103-15EE-4D5E-BDEE-6AB5EBD89C9D}" presName="tx1" presStyleLbl="revTx" presStyleIdx="4" presStyleCnt="6"/>
      <dgm:spPr/>
    </dgm:pt>
    <dgm:pt modelId="{6BF0C653-576B-4CD7-8C73-E721AE94DFA8}" type="pres">
      <dgm:prSet presAssocID="{C88DA103-15EE-4D5E-BDEE-6AB5EBD89C9D}" presName="vert1" presStyleCnt="0"/>
      <dgm:spPr/>
    </dgm:pt>
    <dgm:pt modelId="{E8C8FAFD-D11A-400E-9C4D-3155CD58B811}" type="pres">
      <dgm:prSet presAssocID="{39CCDBBE-6FB0-41E8-9332-D1FD0E540D71}" presName="thickLine" presStyleLbl="alignNode1" presStyleIdx="5" presStyleCnt="6"/>
      <dgm:spPr/>
    </dgm:pt>
    <dgm:pt modelId="{381BA531-097E-48C2-A220-14E9E40BB001}" type="pres">
      <dgm:prSet presAssocID="{39CCDBBE-6FB0-41E8-9332-D1FD0E540D71}" presName="horz1" presStyleCnt="0"/>
      <dgm:spPr/>
    </dgm:pt>
    <dgm:pt modelId="{5D37C8EA-462B-437A-B29D-5A4D9AE43387}" type="pres">
      <dgm:prSet presAssocID="{39CCDBBE-6FB0-41E8-9332-D1FD0E540D71}" presName="tx1" presStyleLbl="revTx" presStyleIdx="5" presStyleCnt="6"/>
      <dgm:spPr/>
    </dgm:pt>
    <dgm:pt modelId="{ACF06E0C-DA24-4503-B8B3-22892A2D567D}" type="pres">
      <dgm:prSet presAssocID="{39CCDBBE-6FB0-41E8-9332-D1FD0E540D71}" presName="vert1" presStyleCnt="0"/>
      <dgm:spPr/>
    </dgm:pt>
  </dgm:ptLst>
  <dgm:cxnLst>
    <dgm:cxn modelId="{850AC713-9E09-4B9A-A570-B3B2864A387E}" srcId="{959A9008-418A-48E5-AF32-55DC566C92E8}" destId="{51360D06-CB34-4A1D-BE9A-EAB39CB92A71}" srcOrd="1" destOrd="0" parTransId="{9454F0F1-E073-4B6A-86D3-6307E7CDEE37}" sibTransId="{E507A37F-F166-4F50-8C5E-E5477BFB357F}"/>
    <dgm:cxn modelId="{F7135422-EA3F-4017-AFD2-A2A39F61B4FC}" srcId="{959A9008-418A-48E5-AF32-55DC566C92E8}" destId="{0AE44DCE-282E-449C-B0AB-ACFD67BE7926}" srcOrd="3" destOrd="0" parTransId="{0D3A6221-8309-410C-903E-EA09E088CB4A}" sibTransId="{127A85EE-0AD5-4AD6-9BC8-2B8178D72408}"/>
    <dgm:cxn modelId="{29BE8637-7DBF-4189-99D5-83CDB878A512}" srcId="{959A9008-418A-48E5-AF32-55DC566C92E8}" destId="{39CCDBBE-6FB0-41E8-9332-D1FD0E540D71}" srcOrd="5" destOrd="0" parTransId="{A785BE0C-D853-4009-AE52-98ECB586E3E8}" sibTransId="{F2A0E2C6-B51F-446A-B175-0DB5F81C2C78}"/>
    <dgm:cxn modelId="{E6D9B83C-EE28-4BEC-A7B1-32E8519FBD30}" type="presOf" srcId="{51360D06-CB34-4A1D-BE9A-EAB39CB92A71}" destId="{800C7530-C2A0-9E4A-BE09-B59B629B7982}" srcOrd="0" destOrd="0" presId="urn:microsoft.com/office/officeart/2008/layout/LinedList"/>
    <dgm:cxn modelId="{12AA4E48-3034-4644-96A5-053D012F8C6C}" srcId="{959A9008-418A-48E5-AF32-55DC566C92E8}" destId="{C5E4E8FA-C0EB-49EF-A33D-8295C11F48A9}" srcOrd="2" destOrd="0" parTransId="{EBE655CA-71AE-4800-AB4B-200AFF42EA8E}" sibTransId="{8FE4AA8C-6065-48B1-8E98-4837F708A63D}"/>
    <dgm:cxn modelId="{42CC5975-0F91-4510-AC69-F9210D0D8510}" type="presOf" srcId="{0AE44DCE-282E-449C-B0AB-ACFD67BE7926}" destId="{A2146489-5431-214D-B9D9-C5013CB4C257}" srcOrd="0" destOrd="0" presId="urn:microsoft.com/office/officeart/2008/layout/LinedList"/>
    <dgm:cxn modelId="{BD3B2876-C917-4DE5-B264-F35E9D4B5593}" type="presOf" srcId="{C5E4E8FA-C0EB-49EF-A33D-8295C11F48A9}" destId="{1C1E0528-5F0E-594C-A60A-68B79B8CB327}" srcOrd="0" destOrd="0" presId="urn:microsoft.com/office/officeart/2008/layout/LinedList"/>
    <dgm:cxn modelId="{D687F89D-933D-40A5-8623-88FC4C6CAB26}" srcId="{959A9008-418A-48E5-AF32-55DC566C92E8}" destId="{C88DA103-15EE-4D5E-BDEE-6AB5EBD89C9D}" srcOrd="4" destOrd="0" parTransId="{DA720AD9-D3A3-4D2B-B154-554738967625}" sibTransId="{E306C424-BD07-4A14-AAC9-42B7B3151DBB}"/>
    <dgm:cxn modelId="{AEC5E5A9-6AC2-4EB3-9589-44B2BBBFF13B}" srcId="{959A9008-418A-48E5-AF32-55DC566C92E8}" destId="{D77142D6-8624-4752-AF3C-2E5EBCF22BAB}" srcOrd="0" destOrd="0" parTransId="{7C6A232D-4C74-4E36-A5FD-8AC5252FF551}" sibTransId="{EB51F37B-20E1-4360-8798-860CDE50040D}"/>
    <dgm:cxn modelId="{25F813DC-3756-4E0C-BAE4-8714663F780F}" type="presOf" srcId="{39CCDBBE-6FB0-41E8-9332-D1FD0E540D71}" destId="{5D37C8EA-462B-437A-B29D-5A4D9AE43387}" srcOrd="0" destOrd="0" presId="urn:microsoft.com/office/officeart/2008/layout/LinedList"/>
    <dgm:cxn modelId="{883265DE-93F6-4346-B46B-F2F5F5282814}" type="presOf" srcId="{C88DA103-15EE-4D5E-BDEE-6AB5EBD89C9D}" destId="{C12B2FFC-2FF7-41A3-88B9-F70A9C78E275}" srcOrd="0" destOrd="0" presId="urn:microsoft.com/office/officeart/2008/layout/LinedList"/>
    <dgm:cxn modelId="{DFC50BED-13CF-4C97-A755-3BED1A42F563}" type="presOf" srcId="{D77142D6-8624-4752-AF3C-2E5EBCF22BAB}" destId="{220F1D1D-070E-8142-BC3F-EBED07786CBF}" srcOrd="0" destOrd="0" presId="urn:microsoft.com/office/officeart/2008/layout/LinedList"/>
    <dgm:cxn modelId="{5E8F06EE-7809-0448-989F-35CC24F82203}" type="presOf" srcId="{959A9008-418A-48E5-AF32-55DC566C92E8}" destId="{4BCB7DBC-B5B8-824F-B2D7-E49984FC561B}" srcOrd="0" destOrd="0" presId="urn:microsoft.com/office/officeart/2008/layout/LinedList"/>
    <dgm:cxn modelId="{EDEAA4E8-D451-4495-AC6C-7B18F495EE83}" type="presParOf" srcId="{4BCB7DBC-B5B8-824F-B2D7-E49984FC561B}" destId="{E2309C28-316C-AF48-9D88-90B515B888CE}" srcOrd="0" destOrd="0" presId="urn:microsoft.com/office/officeart/2008/layout/LinedList"/>
    <dgm:cxn modelId="{51264B26-EC89-410F-B085-83FB55005F2D}" type="presParOf" srcId="{4BCB7DBC-B5B8-824F-B2D7-E49984FC561B}" destId="{72B5B53C-8E7C-6443-82C6-CF390112C190}" srcOrd="1" destOrd="0" presId="urn:microsoft.com/office/officeart/2008/layout/LinedList"/>
    <dgm:cxn modelId="{616D85D3-2FFD-4464-8648-D040F512F988}" type="presParOf" srcId="{72B5B53C-8E7C-6443-82C6-CF390112C190}" destId="{220F1D1D-070E-8142-BC3F-EBED07786CBF}" srcOrd="0" destOrd="0" presId="urn:microsoft.com/office/officeart/2008/layout/LinedList"/>
    <dgm:cxn modelId="{20097AAC-CCA7-4ACA-AB15-7054E9F89ABD}" type="presParOf" srcId="{72B5B53C-8E7C-6443-82C6-CF390112C190}" destId="{FC143717-6715-AE4E-92E0-2BC9BE67F758}" srcOrd="1" destOrd="0" presId="urn:microsoft.com/office/officeart/2008/layout/LinedList"/>
    <dgm:cxn modelId="{F4C7C8BF-5C8D-4516-B0BC-AC142602B931}" type="presParOf" srcId="{4BCB7DBC-B5B8-824F-B2D7-E49984FC561B}" destId="{D3A27EFF-C22F-3D4A-89CD-D5B48E302061}" srcOrd="2" destOrd="0" presId="urn:microsoft.com/office/officeart/2008/layout/LinedList"/>
    <dgm:cxn modelId="{3ACD9894-DDE6-4074-8171-E8AF0C4C5EE6}" type="presParOf" srcId="{4BCB7DBC-B5B8-824F-B2D7-E49984FC561B}" destId="{7E649CA5-139C-4D47-8E31-B5A98B742274}" srcOrd="3" destOrd="0" presId="urn:microsoft.com/office/officeart/2008/layout/LinedList"/>
    <dgm:cxn modelId="{970DECE7-52FB-4260-8C3C-51A779A077B9}" type="presParOf" srcId="{7E649CA5-139C-4D47-8E31-B5A98B742274}" destId="{800C7530-C2A0-9E4A-BE09-B59B629B7982}" srcOrd="0" destOrd="0" presId="urn:microsoft.com/office/officeart/2008/layout/LinedList"/>
    <dgm:cxn modelId="{D6235935-8CC0-4ED4-8E81-BC5EB61688D3}" type="presParOf" srcId="{7E649CA5-139C-4D47-8E31-B5A98B742274}" destId="{54D80F8A-97E8-9043-849C-DEE33E8768CE}" srcOrd="1" destOrd="0" presId="urn:microsoft.com/office/officeart/2008/layout/LinedList"/>
    <dgm:cxn modelId="{7F83FA09-84F0-414A-8425-8CE736297077}" type="presParOf" srcId="{4BCB7DBC-B5B8-824F-B2D7-E49984FC561B}" destId="{ECF70E0C-399C-D14B-B007-F05632E58004}" srcOrd="4" destOrd="0" presId="urn:microsoft.com/office/officeart/2008/layout/LinedList"/>
    <dgm:cxn modelId="{12B4357A-25B4-4DD6-8A33-414C749A0BC6}" type="presParOf" srcId="{4BCB7DBC-B5B8-824F-B2D7-E49984FC561B}" destId="{6DE63BDB-780E-B94D-AA03-577EC971455D}" srcOrd="5" destOrd="0" presId="urn:microsoft.com/office/officeart/2008/layout/LinedList"/>
    <dgm:cxn modelId="{CF22D0A1-4261-4411-9A75-F57AC91234CA}" type="presParOf" srcId="{6DE63BDB-780E-B94D-AA03-577EC971455D}" destId="{1C1E0528-5F0E-594C-A60A-68B79B8CB327}" srcOrd="0" destOrd="0" presId="urn:microsoft.com/office/officeart/2008/layout/LinedList"/>
    <dgm:cxn modelId="{522E3F1A-C079-460B-9A71-08B0B4A484B3}" type="presParOf" srcId="{6DE63BDB-780E-B94D-AA03-577EC971455D}" destId="{5D5AF324-105A-414D-9516-1E526680867B}" srcOrd="1" destOrd="0" presId="urn:microsoft.com/office/officeart/2008/layout/LinedList"/>
    <dgm:cxn modelId="{2739D94A-64AC-495D-A0E2-387B850F617F}" type="presParOf" srcId="{4BCB7DBC-B5B8-824F-B2D7-E49984FC561B}" destId="{DCE8EFA4-1D2D-7548-9F59-FC2E720B9998}" srcOrd="6" destOrd="0" presId="urn:microsoft.com/office/officeart/2008/layout/LinedList"/>
    <dgm:cxn modelId="{949B0D4F-5875-4B64-A6CE-83ABAB4D4430}" type="presParOf" srcId="{4BCB7DBC-B5B8-824F-B2D7-E49984FC561B}" destId="{DB633672-2D65-4349-A7F3-BEA017CA075C}" srcOrd="7" destOrd="0" presId="urn:microsoft.com/office/officeart/2008/layout/LinedList"/>
    <dgm:cxn modelId="{2438D9CE-FB5A-4372-B336-FC8E4F96542A}" type="presParOf" srcId="{DB633672-2D65-4349-A7F3-BEA017CA075C}" destId="{A2146489-5431-214D-B9D9-C5013CB4C257}" srcOrd="0" destOrd="0" presId="urn:microsoft.com/office/officeart/2008/layout/LinedList"/>
    <dgm:cxn modelId="{7D76749D-8F86-4EB3-AD5F-829D79F92A99}" type="presParOf" srcId="{DB633672-2D65-4349-A7F3-BEA017CA075C}" destId="{879F9961-EEC5-C34D-ADA7-1F1DF42090B9}" srcOrd="1" destOrd="0" presId="urn:microsoft.com/office/officeart/2008/layout/LinedList"/>
    <dgm:cxn modelId="{15D63E91-E2F0-4A02-B0DE-DFFD5EA2A297}" type="presParOf" srcId="{4BCB7DBC-B5B8-824F-B2D7-E49984FC561B}" destId="{0446DDB0-D3FF-42E1-B8A9-1A5B8BA8C5A1}" srcOrd="8" destOrd="0" presId="urn:microsoft.com/office/officeart/2008/layout/LinedList"/>
    <dgm:cxn modelId="{96407972-EAD2-4ED9-8E95-F19A1BF75353}" type="presParOf" srcId="{4BCB7DBC-B5B8-824F-B2D7-E49984FC561B}" destId="{DF4EBF24-2E30-4645-81DB-787413999856}" srcOrd="9" destOrd="0" presId="urn:microsoft.com/office/officeart/2008/layout/LinedList"/>
    <dgm:cxn modelId="{2CAE3CFA-4451-4493-9F0F-BADA38E66B6C}" type="presParOf" srcId="{DF4EBF24-2E30-4645-81DB-787413999856}" destId="{C12B2FFC-2FF7-41A3-88B9-F70A9C78E275}" srcOrd="0" destOrd="0" presId="urn:microsoft.com/office/officeart/2008/layout/LinedList"/>
    <dgm:cxn modelId="{3C60023F-6088-4934-940B-C4DAE8D398C4}" type="presParOf" srcId="{DF4EBF24-2E30-4645-81DB-787413999856}" destId="{6BF0C653-576B-4CD7-8C73-E721AE94DFA8}" srcOrd="1" destOrd="0" presId="urn:microsoft.com/office/officeart/2008/layout/LinedList"/>
    <dgm:cxn modelId="{BB78A27B-EFA2-4CA1-AF5F-050F82FBBA00}" type="presParOf" srcId="{4BCB7DBC-B5B8-824F-B2D7-E49984FC561B}" destId="{E8C8FAFD-D11A-400E-9C4D-3155CD58B811}" srcOrd="10" destOrd="0" presId="urn:microsoft.com/office/officeart/2008/layout/LinedList"/>
    <dgm:cxn modelId="{52C5314E-394E-4B69-A7A8-2F5FDC831150}" type="presParOf" srcId="{4BCB7DBC-B5B8-824F-B2D7-E49984FC561B}" destId="{381BA531-097E-48C2-A220-14E9E40BB001}" srcOrd="11" destOrd="0" presId="urn:microsoft.com/office/officeart/2008/layout/LinedList"/>
    <dgm:cxn modelId="{C1D71EC4-D862-4B1A-AD53-EDC4425C5D1A}" type="presParOf" srcId="{381BA531-097E-48C2-A220-14E9E40BB001}" destId="{5D37C8EA-462B-437A-B29D-5A4D9AE43387}" srcOrd="0" destOrd="0" presId="urn:microsoft.com/office/officeart/2008/layout/LinedList"/>
    <dgm:cxn modelId="{3DA7DEF7-41B3-4AE9-86BC-CAC684629664}" type="presParOf" srcId="{381BA531-097E-48C2-A220-14E9E40BB001}" destId="{ACF06E0C-DA24-4503-B8B3-22892A2D567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09C28-316C-AF48-9D88-90B515B888CE}">
      <dsp:nvSpPr>
        <dsp:cNvPr id="0" name=""/>
        <dsp:cNvSpPr/>
      </dsp:nvSpPr>
      <dsp:spPr>
        <a:xfrm>
          <a:off x="0" y="2077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0F1D1D-070E-8142-BC3F-EBED07786CBF}">
      <dsp:nvSpPr>
        <dsp:cNvPr id="0" name=""/>
        <dsp:cNvSpPr/>
      </dsp:nvSpPr>
      <dsp:spPr>
        <a:xfrm>
          <a:off x="0" y="2077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1. Introduction</a:t>
          </a:r>
        </a:p>
      </dsp:txBody>
      <dsp:txXfrm>
        <a:off x="0" y="2077"/>
        <a:ext cx="6692748" cy="708478"/>
      </dsp:txXfrm>
    </dsp:sp>
    <dsp:sp modelId="{D3A27EFF-C22F-3D4A-89CD-D5B48E302061}">
      <dsp:nvSpPr>
        <dsp:cNvPr id="0" name=""/>
        <dsp:cNvSpPr/>
      </dsp:nvSpPr>
      <dsp:spPr>
        <a:xfrm>
          <a:off x="0" y="710555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0C7530-C2A0-9E4A-BE09-B59B629B7982}">
      <dsp:nvSpPr>
        <dsp:cNvPr id="0" name=""/>
        <dsp:cNvSpPr/>
      </dsp:nvSpPr>
      <dsp:spPr>
        <a:xfrm>
          <a:off x="0" y="710555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2. Tractable Data and Data Retrieval</a:t>
          </a:r>
        </a:p>
      </dsp:txBody>
      <dsp:txXfrm>
        <a:off x="0" y="710555"/>
        <a:ext cx="6692748" cy="708478"/>
      </dsp:txXfrm>
    </dsp:sp>
    <dsp:sp modelId="{ECF70E0C-399C-D14B-B007-F05632E58004}">
      <dsp:nvSpPr>
        <dsp:cNvPr id="0" name=""/>
        <dsp:cNvSpPr/>
      </dsp:nvSpPr>
      <dsp:spPr>
        <a:xfrm>
          <a:off x="0" y="1419033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1E0528-5F0E-594C-A60A-68B79B8CB327}">
      <dsp:nvSpPr>
        <dsp:cNvPr id="0" name=""/>
        <dsp:cNvSpPr/>
      </dsp:nvSpPr>
      <dsp:spPr>
        <a:xfrm>
          <a:off x="0" y="1419033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Tw Cen MT" panose="020B0602020104020603"/>
            </a:rPr>
            <a:t>3</a:t>
          </a:r>
          <a:r>
            <a:rPr lang="en-US" sz="3200" kern="1200"/>
            <a:t>. EDA</a:t>
          </a:r>
        </a:p>
      </dsp:txBody>
      <dsp:txXfrm>
        <a:off x="0" y="1419033"/>
        <a:ext cx="6692748" cy="708478"/>
      </dsp:txXfrm>
    </dsp:sp>
    <dsp:sp modelId="{DCE8EFA4-1D2D-7548-9F59-FC2E720B9998}">
      <dsp:nvSpPr>
        <dsp:cNvPr id="0" name=""/>
        <dsp:cNvSpPr/>
      </dsp:nvSpPr>
      <dsp:spPr>
        <a:xfrm>
          <a:off x="0" y="2127512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146489-5431-214D-B9D9-C5013CB4C257}">
      <dsp:nvSpPr>
        <dsp:cNvPr id="0" name=""/>
        <dsp:cNvSpPr/>
      </dsp:nvSpPr>
      <dsp:spPr>
        <a:xfrm>
          <a:off x="0" y="2127512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Tw Cen MT" panose="020B0602020104020603"/>
            </a:rPr>
            <a:t>4</a:t>
          </a:r>
          <a:r>
            <a:rPr lang="en-US" sz="3200" kern="1200"/>
            <a:t>. Ethical, Legal &amp; Societal Implications</a:t>
          </a:r>
        </a:p>
      </dsp:txBody>
      <dsp:txXfrm>
        <a:off x="0" y="2127512"/>
        <a:ext cx="6692748" cy="708478"/>
      </dsp:txXfrm>
    </dsp:sp>
    <dsp:sp modelId="{0446DDB0-D3FF-42E1-B8A9-1A5B8BA8C5A1}">
      <dsp:nvSpPr>
        <dsp:cNvPr id="0" name=""/>
        <dsp:cNvSpPr/>
      </dsp:nvSpPr>
      <dsp:spPr>
        <a:xfrm>
          <a:off x="0" y="2835990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2B2FFC-2FF7-41A3-88B9-F70A9C78E275}">
      <dsp:nvSpPr>
        <dsp:cNvPr id="0" name=""/>
        <dsp:cNvSpPr/>
      </dsp:nvSpPr>
      <dsp:spPr>
        <a:xfrm>
          <a:off x="0" y="2835990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Tw Cen MT" panose="020B0602020104020603"/>
            </a:rPr>
            <a:t>5. Stakeholder Implications</a:t>
          </a:r>
        </a:p>
      </dsp:txBody>
      <dsp:txXfrm>
        <a:off x="0" y="2835990"/>
        <a:ext cx="6692748" cy="708478"/>
      </dsp:txXfrm>
    </dsp:sp>
    <dsp:sp modelId="{E8C8FAFD-D11A-400E-9C4D-3155CD58B811}">
      <dsp:nvSpPr>
        <dsp:cNvPr id="0" name=""/>
        <dsp:cNvSpPr/>
      </dsp:nvSpPr>
      <dsp:spPr>
        <a:xfrm>
          <a:off x="0" y="3544468"/>
          <a:ext cx="669274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37C8EA-462B-437A-B29D-5A4D9AE43387}">
      <dsp:nvSpPr>
        <dsp:cNvPr id="0" name=""/>
        <dsp:cNvSpPr/>
      </dsp:nvSpPr>
      <dsp:spPr>
        <a:xfrm>
          <a:off x="0" y="3544468"/>
          <a:ext cx="6692748" cy="708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Tw Cen MT" panose="020B0602020104020603"/>
            </a:rPr>
            <a:t>6. </a:t>
          </a:r>
          <a:r>
            <a:rPr lang="en-US" sz="3200" kern="1200"/>
            <a:t>What next?</a:t>
          </a:r>
          <a:r>
            <a:rPr lang="en-US" sz="3200" kern="1200">
              <a:latin typeface="Tw Cen MT" panose="020B0602020104020603"/>
            </a:rPr>
            <a:t> </a:t>
          </a:r>
          <a:r>
            <a:rPr lang="en-US" sz="3200" kern="1200">
              <a:solidFill>
                <a:srgbClr val="000000"/>
              </a:solidFill>
              <a:latin typeface="Tw Cen MT"/>
              <a:ea typeface="Calibri"/>
              <a:cs typeface="Calibri"/>
            </a:rPr>
            <a:t>and </a:t>
          </a:r>
          <a:r>
            <a:rPr lang="en-US" sz="32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Expected Results?</a:t>
          </a:r>
          <a:endParaRPr lang="en-US" sz="3200" kern="1200"/>
        </a:p>
      </dsp:txBody>
      <dsp:txXfrm>
        <a:off x="0" y="3544468"/>
        <a:ext cx="6692748" cy="708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8660-20A3-55A2-1673-9D2CE6A34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60792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6600"/>
              <a:t>Project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B8839-28E5-57F3-A6CF-FFD7087680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665866"/>
            <a:ext cx="8791575" cy="213359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800" cap="none">
                <a:solidFill>
                  <a:schemeClr val="bg1"/>
                </a:solidFill>
              </a:rPr>
              <a:t>From Listing to Booking: Predictive Insights into Airbnb Performance</a:t>
            </a:r>
          </a:p>
          <a:p>
            <a:pPr algn="ctr"/>
            <a:r>
              <a:rPr lang="en-US" sz="2200" cap="none">
                <a:solidFill>
                  <a:schemeClr val="bg1"/>
                </a:solidFill>
              </a:rPr>
              <a:t>   (Exploring the key factors behind successful Airbnb listings)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77A9F-C809-1C9E-119C-BF7A1D0EB02B}"/>
              </a:ext>
            </a:extLst>
          </p:cNvPr>
          <p:cNvSpPr txBox="1"/>
          <p:nvPr/>
        </p:nvSpPr>
        <p:spPr>
          <a:xfrm>
            <a:off x="7402286" y="5648198"/>
            <a:ext cx="43965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/>
              <a:t>By: Hannie Pham &amp; Pham Duy Anh Vu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4AB4EF-0625-0382-7BCA-824A8AC6E7E6}"/>
              </a:ext>
            </a:extLst>
          </p:cNvPr>
          <p:cNvSpPr/>
          <p:nvPr/>
        </p:nvSpPr>
        <p:spPr>
          <a:xfrm>
            <a:off x="10112828" y="250549"/>
            <a:ext cx="1839686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DATA 400</a:t>
            </a:r>
          </a:p>
        </p:txBody>
      </p:sp>
    </p:spTree>
    <p:extLst>
      <p:ext uri="{BB962C8B-B14F-4D97-AF65-F5344CB8AC3E}">
        <p14:creationId xmlns:p14="http://schemas.microsoft.com/office/powerpoint/2010/main" val="196395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BA63-223F-C229-2B7D-1F54813CE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89A9F3-1685-C272-D005-A0CCA0684D6E}"/>
              </a:ext>
            </a:extLst>
          </p:cNvPr>
          <p:cNvSpPr txBox="1"/>
          <p:nvPr/>
        </p:nvSpPr>
        <p:spPr>
          <a:xfrm>
            <a:off x="3328774" y="547654"/>
            <a:ext cx="553346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/>
              <a:t>IMPLICATIONS FOR STAKEHOLDERS</a:t>
            </a:r>
            <a:r>
              <a:rPr lang="en-US" sz="4800"/>
              <a:t>​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BBF6D-D338-5BFF-EC01-48FEFC557C73}"/>
              </a:ext>
            </a:extLst>
          </p:cNvPr>
          <p:cNvSpPr txBox="1"/>
          <p:nvPr/>
        </p:nvSpPr>
        <p:spPr>
          <a:xfrm>
            <a:off x="1373188" y="3996881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HOSTS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89701-E4CB-32D9-4BDF-8569FE2E0BCB}"/>
              </a:ext>
            </a:extLst>
          </p:cNvPr>
          <p:cNvSpPr txBox="1"/>
          <p:nvPr/>
        </p:nvSpPr>
        <p:spPr>
          <a:xfrm>
            <a:off x="1373188" y="467950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Help improve listing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Know where/what to invest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A25419-7253-AAFF-4F4E-0FFB911A838B}"/>
              </a:ext>
            </a:extLst>
          </p:cNvPr>
          <p:cNvSpPr txBox="1"/>
          <p:nvPr/>
        </p:nvSpPr>
        <p:spPr>
          <a:xfrm>
            <a:off x="4633913" y="3923729"/>
            <a:ext cx="2743200" cy="661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GUESTS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61187-AC16-01C2-C022-0C90C00F38DE}"/>
              </a:ext>
            </a:extLst>
          </p:cNvPr>
          <p:cNvSpPr txBox="1"/>
          <p:nvPr/>
        </p:nvSpPr>
        <p:spPr>
          <a:xfrm>
            <a:off x="4633913" y="4679506"/>
            <a:ext cx="2743200" cy="661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Get the most out of listings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0442A-9D87-DE35-1BBE-FE0A2B4BB10B}"/>
              </a:ext>
            </a:extLst>
          </p:cNvPr>
          <p:cNvSpPr txBox="1"/>
          <p:nvPr/>
        </p:nvSpPr>
        <p:spPr>
          <a:xfrm>
            <a:off x="7894638" y="3893249"/>
            <a:ext cx="2743200" cy="661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AIRBNB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623825-2261-A994-6BAB-295B4ED0B7F9}"/>
              </a:ext>
            </a:extLst>
          </p:cNvPr>
          <p:cNvSpPr txBox="1"/>
          <p:nvPr/>
        </p:nvSpPr>
        <p:spPr>
          <a:xfrm>
            <a:off x="7894638" y="4551490"/>
            <a:ext cx="310896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Know which listing to promote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Improve user engagement</a:t>
            </a:r>
          </a:p>
        </p:txBody>
      </p:sp>
      <p:pic>
        <p:nvPicPr>
          <p:cNvPr id="16" name="Picture 15" descr="A white house with a chimney&#10;&#10;AI-generated content may be incorrect.">
            <a:extLst>
              <a:ext uri="{FF2B5EF4-FFF2-40B4-BE49-F238E27FC236}">
                <a16:creationId xmlns:a16="http://schemas.microsoft.com/office/drawing/2014/main" id="{355C3450-C4FC-1FD2-A6EE-B655D2CEC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14" y="2878330"/>
            <a:ext cx="987240" cy="912721"/>
          </a:xfrm>
          <a:prstGeom prst="rect">
            <a:avLst/>
          </a:prstGeom>
        </p:spPr>
      </p:pic>
      <p:pic>
        <p:nvPicPr>
          <p:cNvPr id="17" name="Picture 16" descr="A white person with a black background&#10;&#10;AI-generated content may be incorrect.">
            <a:extLst>
              <a:ext uri="{FF2B5EF4-FFF2-40B4-BE49-F238E27FC236}">
                <a16:creationId xmlns:a16="http://schemas.microsoft.com/office/drawing/2014/main" id="{32013FA4-1293-F7AD-913B-6C54CBCC2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607" y="2754529"/>
            <a:ext cx="859492" cy="912720"/>
          </a:xfrm>
          <a:prstGeom prst="rect">
            <a:avLst/>
          </a:prstGeom>
        </p:spPr>
      </p:pic>
      <p:pic>
        <p:nvPicPr>
          <p:cNvPr id="3" name="Picture 2" descr="Airbnb Logo PNG Transparent &amp; SVG ...">
            <a:extLst>
              <a:ext uri="{FF2B5EF4-FFF2-40B4-BE49-F238E27FC236}">
                <a16:creationId xmlns:a16="http://schemas.microsoft.com/office/drawing/2014/main" id="{4667413A-1360-EBBC-C842-EE3A5E1C5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9114" y="2615173"/>
            <a:ext cx="1313890" cy="126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5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9975E2-E2D3-F038-FBC9-171BDEE3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823" y="1203325"/>
            <a:ext cx="3606069" cy="469741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What next?</a:t>
            </a:r>
            <a:br>
              <a:rPr lang="en-US" dirty="0"/>
            </a:br>
            <a:br>
              <a:rPr lang="en-US" sz="2000" cap="none" dirty="0"/>
            </a:br>
            <a:endParaRPr lang="en-US" dirty="0"/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4D2C-ED1F-C145-9AF1-CF2D28D8B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32" y="145613"/>
            <a:ext cx="6894514" cy="593820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 b="1" dirty="0"/>
              <a:t>🚀 Next Steps</a:t>
            </a:r>
            <a:endParaRPr lang="en-US" sz="1800" dirty="0"/>
          </a:p>
          <a:p>
            <a:pPr>
              <a:buFont typeface="Arial"/>
            </a:pPr>
            <a:r>
              <a:rPr lang="en-US" sz="1450" dirty="0">
                <a:ea typeface="+mn-lt"/>
                <a:cs typeface="+mn-lt"/>
              </a:rPr>
              <a:t>Train &amp; evaluate models (Linear Regression, Random Forest, etc.) to predict 'good' listings</a:t>
            </a:r>
            <a:endParaRPr lang="en-US" sz="1450" dirty="0"/>
          </a:p>
          <a:p>
            <a:pPr>
              <a:buFont typeface="Arial"/>
            </a:pPr>
            <a:r>
              <a:rPr lang="en-US" sz="1450" dirty="0">
                <a:ea typeface="+mn-lt"/>
                <a:cs typeface="+mn-lt"/>
              </a:rPr>
              <a:t>Analyze feature importance &amp; interpret stakeholder implications</a:t>
            </a:r>
          </a:p>
          <a:p>
            <a:pPr>
              <a:buFont typeface="Arial"/>
              <a:buChar char="•"/>
            </a:pPr>
            <a:r>
              <a:rPr lang="en-US" sz="1450" dirty="0">
                <a:ea typeface="+mn-lt"/>
                <a:cs typeface="+mn-lt"/>
              </a:rPr>
              <a:t>Finalize EDA visualizations, code, and report</a:t>
            </a:r>
            <a:endParaRPr lang="en-US" sz="1450" dirty="0"/>
          </a:p>
          <a:p>
            <a:pPr>
              <a:buFont typeface="Arial"/>
            </a:pPr>
            <a:r>
              <a:rPr lang="en-US" sz="1450" dirty="0">
                <a:ea typeface="+mn-lt"/>
                <a:cs typeface="+mn-lt"/>
              </a:rPr>
              <a:t>Prepare for Readme, Poster</a:t>
            </a:r>
            <a:endParaRPr lang="en-US" sz="1450" dirty="0"/>
          </a:p>
          <a:p>
            <a:pPr marL="0" indent="0">
              <a:buNone/>
            </a:pPr>
            <a:endParaRPr lang="en-US" sz="1450" dirty="0">
              <a:latin typeface="Tw Cen MT"/>
            </a:endParaRPr>
          </a:p>
          <a:p>
            <a:pPr>
              <a:buNone/>
            </a:pPr>
            <a:r>
              <a:rPr lang="en-US" sz="1800" b="1" dirty="0">
                <a:latin typeface="TW Cen MT"/>
              </a:rPr>
              <a:t>🔮 Results Expectations</a:t>
            </a:r>
            <a:endParaRPr lang="en-US" sz="1800" dirty="0">
              <a:latin typeface="TW Cen MT"/>
            </a:endParaRPr>
          </a:p>
          <a:p>
            <a:pPr>
              <a:buFont typeface="Arial,Sans-Serif"/>
              <a:buChar char="•"/>
            </a:pPr>
            <a:r>
              <a:rPr lang="en-US" sz="1500" b="1" dirty="0">
                <a:latin typeface="TW Cen MT"/>
              </a:rPr>
              <a:t>Key Outcomes</a:t>
            </a:r>
            <a:r>
              <a:rPr lang="en-US" sz="1500" dirty="0">
                <a:latin typeface="TW Cen MT"/>
              </a:rPr>
              <a:t>: Predict high ratings, reviews, or occupancy</a:t>
            </a:r>
          </a:p>
          <a:p>
            <a:pPr>
              <a:buFont typeface="Arial,Sans-Serif"/>
              <a:buChar char="•"/>
            </a:pPr>
            <a:r>
              <a:rPr lang="en-US" sz="1500" b="1" dirty="0">
                <a:latin typeface="TW Cen MT"/>
              </a:rPr>
              <a:t>Top Predictors</a:t>
            </a:r>
            <a:r>
              <a:rPr lang="en-US" sz="1500" dirty="0">
                <a:latin typeface="TW Cen MT"/>
              </a:rPr>
              <a:t>:</a:t>
            </a:r>
          </a:p>
          <a:p>
            <a:pPr marL="971550" lvl="1" indent="-285750">
              <a:buFont typeface="Arial,Sans-Serif"/>
              <a:buChar char="•"/>
            </a:pPr>
            <a:r>
              <a:rPr lang="en-US" sz="1500" i="1" dirty="0">
                <a:latin typeface="TW Cen MT"/>
              </a:rPr>
              <a:t>Host Quality</a:t>
            </a:r>
            <a:r>
              <a:rPr lang="en-US" sz="1500" dirty="0">
                <a:latin typeface="TW Cen MT"/>
              </a:rPr>
              <a:t>: </a:t>
            </a:r>
            <a:r>
              <a:rPr lang="en-US" sz="1500" dirty="0" err="1">
                <a:latin typeface="TW Cen MT"/>
              </a:rPr>
              <a:t>Superhost</a:t>
            </a:r>
            <a:r>
              <a:rPr lang="en-US" sz="1500" dirty="0">
                <a:latin typeface="TW Cen MT"/>
              </a:rPr>
              <a:t> status, response time</a:t>
            </a:r>
          </a:p>
          <a:p>
            <a:pPr marL="971550" lvl="1" indent="-285750">
              <a:buFont typeface="Arial,Sans-Serif"/>
              <a:buChar char="•"/>
            </a:pPr>
            <a:r>
              <a:rPr lang="en-US" sz="1500" i="1" dirty="0">
                <a:latin typeface="TW Cen MT"/>
              </a:rPr>
              <a:t>Listing Content</a:t>
            </a:r>
            <a:r>
              <a:rPr lang="en-US" sz="1500" dirty="0">
                <a:latin typeface="TW Cen MT"/>
              </a:rPr>
              <a:t>: Title/description length, amenities</a:t>
            </a:r>
          </a:p>
          <a:p>
            <a:pPr marL="971550" lvl="1" indent="-285750">
              <a:buFont typeface="Arial,Sans-Serif"/>
              <a:buChar char="•"/>
            </a:pPr>
            <a:r>
              <a:rPr lang="en-US" sz="1500" i="1" dirty="0">
                <a:latin typeface="TW Cen MT"/>
              </a:rPr>
              <a:t>Pricing</a:t>
            </a:r>
            <a:r>
              <a:rPr lang="en-US" sz="1500" dirty="0">
                <a:latin typeface="TW Cen MT"/>
              </a:rPr>
              <a:t>: Competitive relative to nearby listings</a:t>
            </a:r>
          </a:p>
          <a:p>
            <a:pPr marL="971550" lvl="1" indent="-285750">
              <a:buFont typeface="Arial,Sans-Serif"/>
              <a:buChar char="•"/>
            </a:pPr>
            <a:r>
              <a:rPr lang="en-US" sz="1500" i="1" dirty="0">
                <a:latin typeface="TW Cen MT"/>
              </a:rPr>
              <a:t>Location</a:t>
            </a:r>
            <a:r>
              <a:rPr lang="en-US" sz="1500" dirty="0">
                <a:latin typeface="TW Cen MT"/>
              </a:rPr>
              <a:t>: Near landmarks or transit</a:t>
            </a:r>
          </a:p>
          <a:p>
            <a:pPr>
              <a:buFont typeface="Arial,Sans-Serif"/>
              <a:buChar char="•"/>
            </a:pPr>
            <a:r>
              <a:rPr lang="en-US" sz="1500" b="1" dirty="0">
                <a:latin typeface="TW Cen MT"/>
              </a:rPr>
              <a:t>Model Estimates</a:t>
            </a:r>
            <a:r>
              <a:rPr lang="en-US" sz="1500" dirty="0">
                <a:latin typeface="TW Cen MT"/>
              </a:rPr>
              <a:t>:</a:t>
            </a:r>
          </a:p>
          <a:p>
            <a:pPr marL="971550" lvl="1" indent="-285750">
              <a:buFont typeface="Arial,Sans-Serif"/>
              <a:buChar char="•"/>
            </a:pPr>
            <a:r>
              <a:rPr lang="en-US" sz="1500" dirty="0">
                <a:latin typeface="TW Cen MT"/>
              </a:rPr>
              <a:t>R² = 0.60–0.80 (regression), 70–85% accuracy (classification)</a:t>
            </a:r>
          </a:p>
          <a:p>
            <a:pPr>
              <a:buFont typeface="Arial,Sans-Serif"/>
              <a:buChar char="•"/>
            </a:pPr>
            <a:r>
              <a:rPr lang="en-US" sz="1500" b="1" dirty="0">
                <a:latin typeface="TW Cen MT"/>
              </a:rPr>
              <a:t>Value</a:t>
            </a:r>
            <a:r>
              <a:rPr lang="en-US" sz="1500" dirty="0">
                <a:latin typeface="TW Cen MT"/>
              </a:rPr>
              <a:t>: Data-driven tips for hosts to improve listing performance</a:t>
            </a: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sz="1000" dirty="0"/>
          </a:p>
          <a:p>
            <a:pPr marL="0" indent="0">
              <a:lnSpc>
                <a:spcPct val="110000"/>
              </a:lnSpc>
              <a:buNone/>
            </a:pPr>
            <a:endParaRPr lang="en-US" sz="1000" dirty="0"/>
          </a:p>
          <a:p>
            <a:pPr>
              <a:lnSpc>
                <a:spcPct val="110000"/>
              </a:lnSpc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0582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2" name="Group 311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" name="Rectangle 313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5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6" name="Group 315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17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85F733-E7FB-3301-B37F-EEB7425E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Thank you for Listening!</a:t>
            </a:r>
          </a:p>
        </p:txBody>
      </p:sp>
      <p:sp useBgFill="1">
        <p:nvSpPr>
          <p:cNvPr id="127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9" name="Graphic 338" descr="Smiling Face with No Fill">
            <a:extLst>
              <a:ext uri="{FF2B5EF4-FFF2-40B4-BE49-F238E27FC236}">
                <a16:creationId xmlns:a16="http://schemas.microsoft.com/office/drawing/2014/main" id="{013F1F6E-7AB8-7B1D-9B8F-141637DDEB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9223" y="951493"/>
            <a:ext cx="2975493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19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A94E79-B8A3-E764-FADF-8627A7DB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00291E-61D9-E479-3E2E-5714415C3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834311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68687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7FBD74-C1A8-9C5E-C602-D30FF67A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2411" y="-120159"/>
            <a:ext cx="6050713" cy="1478570"/>
          </a:xfrm>
        </p:spPr>
        <p:txBody>
          <a:bodyPr>
            <a:normAutofit/>
          </a:bodyPr>
          <a:lstStyle/>
          <a:p>
            <a:r>
              <a:rPr lang="en-US" sz="3500"/>
              <a:t>Introduction</a:t>
            </a:r>
          </a:p>
        </p:txBody>
      </p:sp>
      <p:pic>
        <p:nvPicPr>
          <p:cNvPr id="5" name="Picture 4" descr="Houses on mountain">
            <a:extLst>
              <a:ext uri="{FF2B5EF4-FFF2-40B4-BE49-F238E27FC236}">
                <a16:creationId xmlns:a16="http://schemas.microsoft.com/office/drawing/2014/main" id="{DCF398D3-5109-2449-CD84-862C4BB25D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833" r="31217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6C3B-80BC-402E-3917-BFCFE6850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1106" y="917221"/>
            <a:ext cx="6944531" cy="52491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1600" b="1"/>
              <a:t>🏠 Background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/>
              <a:t>Airbnb has transformed the hospitality industry by allowing individuals to list their homes and unique spaces for travelers.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/>
              <a:t>With millions of listings worldwide, competition among hosts is intense.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/>
          </a:p>
          <a:p>
            <a:pPr>
              <a:lnSpc>
                <a:spcPct val="110000"/>
              </a:lnSpc>
              <a:buNone/>
            </a:pPr>
            <a:r>
              <a:rPr lang="en-US" sz="1600" b="1"/>
              <a:t>❓The Problem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/>
              <a:t>Not all listings perform equally - some attract more guests, earn better reviews, or command higher prices.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What makes certain listings stand out?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/>
          </a:p>
          <a:p>
            <a:pPr>
              <a:lnSpc>
                <a:spcPct val="110000"/>
              </a:lnSpc>
              <a:buNone/>
            </a:pPr>
            <a:r>
              <a:rPr lang="en-US" sz="1600" b="1"/>
              <a:t>🎯 Project Objectives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/>
              <a:t>To </a:t>
            </a:r>
            <a:r>
              <a:rPr lang="en-US" sz="1600" b="1"/>
              <a:t>analyze Airbnb listings data</a:t>
            </a:r>
            <a:r>
              <a:rPr lang="en-US" sz="1600"/>
              <a:t> and </a:t>
            </a:r>
            <a:r>
              <a:rPr lang="en-US" sz="1600" b="1"/>
              <a:t>build a prediction model</a:t>
            </a:r>
            <a:r>
              <a:rPr lang="en-US" sz="1600"/>
              <a:t> that helps identify key factors contributing to a “good” listing.</a:t>
            </a:r>
          </a:p>
          <a:p>
            <a:pPr>
              <a:lnSpc>
                <a:spcPct val="110000"/>
              </a:lnSpc>
            </a:pPr>
            <a:r>
              <a:rPr lang="en-US" sz="1600" b="1"/>
              <a:t>Data Collection, EDA, and machine learning</a:t>
            </a:r>
            <a:r>
              <a:rPr lang="en-US" sz="1600"/>
              <a:t> to uncover patterns and provide actionable insights.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EB537-6FE9-7C29-85D8-2B71B5757EDC}"/>
              </a:ext>
            </a:extLst>
          </p:cNvPr>
          <p:cNvSpPr/>
          <p:nvPr/>
        </p:nvSpPr>
        <p:spPr>
          <a:xfrm>
            <a:off x="6748719" y="6172263"/>
            <a:ext cx="3396813" cy="304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b="1"/>
              <a:t>Collection</a:t>
            </a:r>
            <a:r>
              <a:rPr lang="en-US" sz="1800" b="1"/>
              <a:t>→ Analyze → Predict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0602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4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0562F6-F16A-8CEA-AEF0-28BDE88F5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233" y="4539573"/>
            <a:ext cx="8957534" cy="11828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Data Retrieval</a:t>
            </a:r>
          </a:p>
        </p:txBody>
      </p:sp>
      <p:sp useBgFill="1">
        <p:nvSpPr>
          <p:cNvPr id="129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rectangular sign with white text&#10;&#10;AI-generated content may be incorrect.">
            <a:extLst>
              <a:ext uri="{FF2B5EF4-FFF2-40B4-BE49-F238E27FC236}">
                <a16:creationId xmlns:a16="http://schemas.microsoft.com/office/drawing/2014/main" id="{FD9CCC08-4169-5C37-8F35-B1D6BBBD5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98" y="951493"/>
            <a:ext cx="10090142" cy="29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6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96650AAC-C024-F664-26DB-D93122507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102" y="843947"/>
            <a:ext cx="8807714" cy="5166709"/>
          </a:xfrm>
        </p:spPr>
      </p:pic>
    </p:spTree>
    <p:extLst>
      <p:ext uri="{BB962C8B-B14F-4D97-AF65-F5344CB8AC3E}">
        <p14:creationId xmlns:p14="http://schemas.microsoft.com/office/powerpoint/2010/main" val="402935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45A9D-9AB2-C666-19D4-98E727210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53411D5-D41D-AE57-0C9F-1E2E31F4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173" y="324331"/>
            <a:ext cx="8722958" cy="3007904"/>
          </a:xfrm>
          <a:prstGeom prst="rect">
            <a:avLst/>
          </a:prstGeom>
        </p:spPr>
      </p:pic>
      <p:pic>
        <p:nvPicPr>
          <p:cNvPr id="10" name="Picture 9" descr="A screenshot of a graph&#10;&#10;AI-generated content may be incorrect.">
            <a:extLst>
              <a:ext uri="{FF2B5EF4-FFF2-40B4-BE49-F238E27FC236}">
                <a16:creationId xmlns:a16="http://schemas.microsoft.com/office/drawing/2014/main" id="{4C8B1754-5B70-8C96-6F90-52A7AC299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844" y="3527190"/>
            <a:ext cx="8716904" cy="28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27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61BCA-0ACA-41B8-096A-A75074A80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E313-F709-08B6-ADC3-BAD522F3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005" y="2822"/>
            <a:ext cx="1078990" cy="1460282"/>
          </a:xfrm>
        </p:spPr>
        <p:txBody>
          <a:bodyPr/>
          <a:lstStyle/>
          <a:p>
            <a:r>
              <a:rPr lang="en-US" b="1"/>
              <a:t>EDA</a:t>
            </a:r>
          </a:p>
        </p:txBody>
      </p:sp>
      <p:pic>
        <p:nvPicPr>
          <p:cNvPr id="4" name="Content Placeholder 3" descr="A close-up of words&#10;&#10;AI-generated content may be incorrect.">
            <a:extLst>
              <a:ext uri="{FF2B5EF4-FFF2-40B4-BE49-F238E27FC236}">
                <a16:creationId xmlns:a16="http://schemas.microsoft.com/office/drawing/2014/main" id="{EB8DD54A-2A90-F3BB-6656-BC38F2241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718" y="969327"/>
            <a:ext cx="3224186" cy="235299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B1390F-144B-4286-C6D7-3A38D6426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132" y="970788"/>
            <a:ext cx="3393948" cy="2359914"/>
          </a:xfrm>
          <a:prstGeom prst="rect">
            <a:avLst/>
          </a:prstGeom>
        </p:spPr>
      </p:pic>
      <p:pic>
        <p:nvPicPr>
          <p:cNvPr id="7" name="Picture 6" descr="A close-up of words&#10;&#10;AI-generated content may be incorrect.">
            <a:extLst>
              <a:ext uri="{FF2B5EF4-FFF2-40B4-BE49-F238E27FC236}">
                <a16:creationId xmlns:a16="http://schemas.microsoft.com/office/drawing/2014/main" id="{AC3A6196-A9A7-31AE-7ED7-AAAFFA218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0008" y="3861816"/>
            <a:ext cx="3218688" cy="2329434"/>
          </a:xfrm>
          <a:prstGeom prst="rect">
            <a:avLst/>
          </a:prstGeom>
        </p:spPr>
      </p:pic>
      <p:pic>
        <p:nvPicPr>
          <p:cNvPr id="8" name="Picture 7" descr="A close up of words&#10;&#10;AI-generated content may be incorrect.">
            <a:extLst>
              <a:ext uri="{FF2B5EF4-FFF2-40B4-BE49-F238E27FC236}">
                <a16:creationId xmlns:a16="http://schemas.microsoft.com/office/drawing/2014/main" id="{0931F511-39E9-A4AF-9F05-0AAE02A39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468" y="3875532"/>
            <a:ext cx="3375660" cy="2327910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9FE21372-0236-CB63-CCFD-953632743A59}"/>
              </a:ext>
            </a:extLst>
          </p:cNvPr>
          <p:cNvSpPr/>
          <p:nvPr/>
        </p:nvSpPr>
        <p:spPr>
          <a:xfrm>
            <a:off x="10046208" y="4779264"/>
            <a:ext cx="1767840" cy="51206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W Cen MT"/>
              </a:rPr>
              <a:t>Host Location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18B289E-9851-F83B-7EC7-66F853407905}"/>
              </a:ext>
            </a:extLst>
          </p:cNvPr>
          <p:cNvSpPr/>
          <p:nvPr/>
        </p:nvSpPr>
        <p:spPr>
          <a:xfrm>
            <a:off x="10046208" y="2029967"/>
            <a:ext cx="1975104" cy="512064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TW Cen MT"/>
              </a:rPr>
              <a:t>Price (per night)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2F010FA-4A3D-86A9-82DE-55F87F5CEE93}"/>
              </a:ext>
            </a:extLst>
          </p:cNvPr>
          <p:cNvSpPr/>
          <p:nvPr/>
        </p:nvSpPr>
        <p:spPr>
          <a:xfrm>
            <a:off x="499872" y="2036064"/>
            <a:ext cx="1609344" cy="49987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Amenities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1BCDC0-30C2-C44E-5140-163E64485BFE}"/>
              </a:ext>
            </a:extLst>
          </p:cNvPr>
          <p:cNvSpPr/>
          <p:nvPr/>
        </p:nvSpPr>
        <p:spPr>
          <a:xfrm>
            <a:off x="310895" y="4785359"/>
            <a:ext cx="1908048" cy="50596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Property Types</a:t>
            </a:r>
          </a:p>
        </p:txBody>
      </p:sp>
    </p:spTree>
    <p:extLst>
      <p:ext uri="{BB962C8B-B14F-4D97-AF65-F5344CB8AC3E}">
        <p14:creationId xmlns:p14="http://schemas.microsoft.com/office/powerpoint/2010/main" val="419648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22A1D3-7FCE-732E-92E9-73D2DB617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923ACCD4-D62C-570D-B79F-9268D5F4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48" y="121983"/>
            <a:ext cx="3685404" cy="44998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500">
                <a:ea typeface="+mn-lt"/>
                <a:cs typeface="+mn-lt"/>
              </a:rPr>
              <a:t>✅</a:t>
            </a:r>
            <a:r>
              <a:rPr lang="en-US" sz="1500"/>
              <a:t> </a:t>
            </a:r>
            <a:r>
              <a:rPr lang="en-US" sz="1500" b="1"/>
              <a:t>Review Scores Are Highly Correlated</a:t>
            </a:r>
            <a:endParaRPr lang="en-US" sz="1500"/>
          </a:p>
          <a:p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Features like </a:t>
            </a:r>
            <a:r>
              <a:rPr lang="en-US" sz="1500" err="1">
                <a:solidFill>
                  <a:srgbClr val="FFFFFF"/>
                </a:solidFill>
                <a:latin typeface="Consolas"/>
              </a:rPr>
              <a:t>review_scores_rating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1500" err="1">
                <a:solidFill>
                  <a:srgbClr val="FFFFFF"/>
                </a:solidFill>
                <a:latin typeface="Consolas"/>
              </a:rPr>
              <a:t>review_scores_accuracy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1500" err="1">
                <a:solidFill>
                  <a:srgbClr val="FFFFFF"/>
                </a:solidFill>
                <a:latin typeface="Consolas"/>
              </a:rPr>
              <a:t>review_scores_cleanliness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, etc., are </a:t>
            </a:r>
            <a:r>
              <a:rPr lang="en-US" sz="1500" b="1">
                <a:solidFill>
                  <a:srgbClr val="FFFFFF"/>
                </a:solidFill>
                <a:ea typeface="+mn-lt"/>
                <a:cs typeface="+mn-lt"/>
              </a:rPr>
              <a:t>strongly positively correlated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sz="1500"/>
          </a:p>
          <a:p>
            <a:r>
              <a:rPr lang="en-US" sz="1500" b="1">
                <a:solidFill>
                  <a:srgbClr val="FFFFFF"/>
                </a:solidFill>
                <a:ea typeface="+mn-lt"/>
                <a:cs typeface="+mn-lt"/>
              </a:rPr>
              <a:t>Insight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: Guests tend to rate all review categories consistently (e.g., a good experience reflects across all areas).</a:t>
            </a:r>
            <a:endParaRPr lang="en-US" sz="1500"/>
          </a:p>
          <a:p>
            <a:pPr>
              <a:buNone/>
            </a:pPr>
            <a:r>
              <a:rPr lang="en-US" sz="1500"/>
              <a:t>🏠 </a:t>
            </a:r>
            <a:r>
              <a:rPr lang="en-US" sz="1500" b="1"/>
              <a:t>Property Size Features Correlate</a:t>
            </a:r>
            <a:endParaRPr lang="en-US" sz="1500"/>
          </a:p>
          <a:p>
            <a:pPr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Consolas"/>
              </a:rPr>
              <a:t>bedrooms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1500">
                <a:solidFill>
                  <a:srgbClr val="FFFFFF"/>
                </a:solidFill>
                <a:latin typeface="Consolas"/>
              </a:rPr>
              <a:t>beds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, and </a:t>
            </a:r>
            <a:r>
              <a:rPr lang="en-US" sz="1500">
                <a:solidFill>
                  <a:srgbClr val="FFFFFF"/>
                </a:solidFill>
                <a:latin typeface="Consolas"/>
              </a:rPr>
              <a:t>bathrooms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show strong positive correlation.</a:t>
            </a:r>
            <a:endParaRPr lang="en-US" sz="1500"/>
          </a:p>
          <a:p>
            <a:pPr>
              <a:buFont typeface="Arial"/>
              <a:buChar char="•"/>
            </a:pPr>
            <a:r>
              <a:rPr lang="en-US" sz="1500" b="1">
                <a:solidFill>
                  <a:srgbClr val="FFFFFF"/>
                </a:solidFill>
                <a:ea typeface="+mn-lt"/>
                <a:cs typeface="+mn-lt"/>
              </a:rPr>
              <a:t>Insight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: Larger listings naturally have more beds and amenities.</a:t>
            </a:r>
            <a:endParaRPr lang="en-US" sz="1500"/>
          </a:p>
          <a:p>
            <a:pPr>
              <a:buNone/>
            </a:pPr>
            <a:r>
              <a:rPr lang="en-US" sz="1500"/>
              <a:t>📉 </a:t>
            </a:r>
            <a:r>
              <a:rPr lang="en-US" sz="1500" b="1"/>
              <a:t>Some Negative Correlations</a:t>
            </a:r>
            <a:endParaRPr lang="en-US" sz="1500"/>
          </a:p>
          <a:p>
            <a:pPr>
              <a:buFont typeface="Arial"/>
              <a:buChar char="•"/>
            </a:pPr>
            <a:r>
              <a:rPr lang="en-US" sz="1500" err="1">
                <a:solidFill>
                  <a:srgbClr val="FFFFFF"/>
                </a:solidFill>
                <a:latin typeface="Consolas"/>
              </a:rPr>
              <a:t>minimum_nights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and </a:t>
            </a:r>
            <a:r>
              <a:rPr lang="en-US" sz="1500">
                <a:solidFill>
                  <a:srgbClr val="FFFFFF"/>
                </a:solidFill>
                <a:latin typeface="Consolas"/>
              </a:rPr>
              <a:t>availability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features have </a:t>
            </a:r>
            <a:r>
              <a:rPr lang="en-US" sz="1500" b="1">
                <a:solidFill>
                  <a:srgbClr val="FFFFFF"/>
                </a:solidFill>
                <a:ea typeface="+mn-lt"/>
                <a:cs typeface="+mn-lt"/>
              </a:rPr>
              <a:t>mild negative correlation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with review/occupancy metrics.</a:t>
            </a:r>
            <a:endParaRPr lang="en-US" sz="1500"/>
          </a:p>
          <a:p>
            <a:pPr>
              <a:buFont typeface="Arial"/>
              <a:buChar char="•"/>
            </a:pPr>
            <a:r>
              <a:rPr lang="en-US" sz="1500" b="1">
                <a:solidFill>
                  <a:srgbClr val="FFFFFF"/>
                </a:solidFill>
                <a:ea typeface="+mn-lt"/>
                <a:cs typeface="+mn-lt"/>
              </a:rPr>
              <a:t>Insight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: Listings with high minimum stays or full-year availability may not perform as well.</a:t>
            </a:r>
            <a:endParaRPr lang="en-US" sz="1500"/>
          </a:p>
          <a:p>
            <a:pPr>
              <a:buFont typeface="Arial"/>
              <a:buChar char="•"/>
            </a:pPr>
            <a:endParaRPr lang="en-US"/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  <a:p>
            <a:endParaRPr lang="en-US" sz="1400">
              <a:solidFill>
                <a:srgbClr val="FFFFF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Content Placeholder 3" descr="A close-up of a grid&#10;&#10;AI-generated content may be incorrect.">
            <a:extLst>
              <a:ext uri="{FF2B5EF4-FFF2-40B4-BE49-F238E27FC236}">
                <a16:creationId xmlns:a16="http://schemas.microsoft.com/office/drawing/2014/main" id="{9756B232-09E5-A4B5-F14A-A42153ADBA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32" r="7773"/>
          <a:stretch/>
        </p:blipFill>
        <p:spPr>
          <a:xfrm>
            <a:off x="4261484" y="633717"/>
            <a:ext cx="7686746" cy="557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42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9E02A-EA72-DE55-E9C9-248DB9915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43772829-82B1-9E91-A19C-CB3D01DCE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0C4D2C46-8749-49F1-9BF8-34FADC271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C20A677-70C5-4A92-71AA-B22788CC9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5A0CD35-F4D7-1F3F-8AB6-36D745041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ECBA4EF-94BE-DF73-D7AF-99DB18218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60" y="3090735"/>
            <a:ext cx="3685404" cy="5496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rgbClr val="000000"/>
                </a:solidFill>
              </a:rPr>
              <a:t>ETHICAL, LEGAL, SOCIETAL IMPLICATIONS</a:t>
            </a:r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B304AC-31B5-E4D2-DD2F-EEAB10A98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5C6253DC-8B4D-13E3-E5A9-E1FB93515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641E8059-45AC-2618-B2B8-3F6707A0A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FA29723D-8D6A-4C17-353A-7A60B22EDB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3B108B54-35E6-998B-DEE1-9C2E50FE4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30957C6D-B948-B4E2-8E22-B6948C87D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A0B776F9-2335-6B01-FE8B-2CC647E5F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6DFC4A01-69AE-CC6F-BE69-9F9C297C6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417F8442-3C84-729C-397D-0DF838537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13A7266F-73CD-4157-356D-0A6E53D45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4045AD1E-374F-2E66-913F-5DAE2C3A8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AAB561CD-8C24-E96F-2274-BEF390D03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7F03B157-F415-FC94-4FEA-1C2BEBA17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F83A9138-6780-5155-302B-B3FF75D07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9652319F-DCD7-3E16-8590-A9E07D7ED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3EE487AD-81CE-A849-356D-C3395D791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74D585FB-8E18-49C0-79B1-046C6EB8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21">
              <a:extLst>
                <a:ext uri="{FF2B5EF4-FFF2-40B4-BE49-F238E27FC236}">
                  <a16:creationId xmlns:a16="http://schemas.microsoft.com/office/drawing/2014/main" id="{C7EC6F09-D331-7A81-5BFB-40B62237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629A44F7-D93C-72F9-8B70-2D4AD96D6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202A6A42-3CC5-B9A8-E4FF-47D63E890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E2355574-2CC2-B410-3B26-177DCE1F9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D9A258FE-72CC-7C5D-E6C6-3688BBE59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7714E38E-3D3E-B053-3A84-10751E12C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EAA529B1-9FD6-1723-85D5-C944B8262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645CD1B7-487E-90C0-326A-49C046CDF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FD46F3B0-4787-B99A-FC49-D8DF4B693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A1A8446A-326D-14D0-E519-168C72A7C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187343C7-763D-63F9-6A7A-4D07703E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p14="http://schemas.microsoft.com/office/powerpoint/2010/main" xmlns:a16="http://schemas.microsoft.com/office/drawing/2014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827147-142D-F124-46D2-9F2042332E7B}"/>
              </a:ext>
            </a:extLst>
          </p:cNvPr>
          <p:cNvSpPr txBox="1"/>
          <p:nvPr/>
        </p:nvSpPr>
        <p:spPr>
          <a:xfrm>
            <a:off x="4888992" y="609600"/>
            <a:ext cx="6973824" cy="606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/>
              <a:t>🔐 </a:t>
            </a:r>
            <a:r>
              <a:rPr lang="en-US" sz="2200" b="1"/>
              <a:t>Ethical</a:t>
            </a:r>
          </a:p>
          <a:p>
            <a:pPr marL="285750" indent="-28575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Ensure privacy: No personal or sensitive data collected</a:t>
            </a:r>
            <a:endParaRPr lang="en-US" sz="2200"/>
          </a:p>
          <a:p>
            <a:pPr marL="285750" indent="-28575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Be aware of algorithmic bias in reviews or location-based features</a:t>
            </a:r>
            <a:endParaRPr lang="en-US" sz="2200"/>
          </a:p>
          <a:p>
            <a:pPr marL="285750" indent="-285750">
              <a:buFont typeface="Arial"/>
              <a:buChar char="•"/>
            </a:pPr>
            <a:endParaRPr lang="en-US" sz="2200"/>
          </a:p>
          <a:p>
            <a:r>
              <a:rPr lang="en-US" sz="2200"/>
              <a:t>📜 </a:t>
            </a:r>
            <a:r>
              <a:rPr lang="en-US" sz="2200" b="1"/>
              <a:t>Legal</a:t>
            </a:r>
            <a:endParaRPr lang="en-US" sz="2200"/>
          </a:p>
          <a:p>
            <a:pPr marL="285750" indent="-28575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No resale, redistribution, or use of data beyond academic scope</a:t>
            </a:r>
            <a:endParaRPr lang="en-US" sz="2200"/>
          </a:p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ea typeface="+mn-lt"/>
                <a:cs typeface="+mn-lt"/>
              </a:rPr>
              <a:t>Airbnb does not allow unauthorized web scraping. The platform explicitly states in its terms of service that any automated collection of data is prohibited without their consent. </a:t>
            </a:r>
            <a:endParaRPr lang="en-US" sz="2200"/>
          </a:p>
          <a:p>
            <a:endParaRPr lang="en-US" sz="2200"/>
          </a:p>
          <a:p>
            <a:r>
              <a:rPr lang="en-US" sz="2200"/>
              <a:t>🌍 </a:t>
            </a:r>
            <a:r>
              <a:rPr lang="en-US" sz="2200" b="1"/>
              <a:t>Societal</a:t>
            </a:r>
            <a:endParaRPr lang="en-US" sz="2200"/>
          </a:p>
          <a:p>
            <a:pPr marL="285750" indent="-28575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Accessibility: Encourage inclusive, equitable insights — not just profit-maximizing advice.</a:t>
            </a:r>
            <a:endParaRPr lang="en-US" sz="2200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44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551</Words>
  <Application>Microsoft Macintosh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Arial,Sans-Serif</vt:lpstr>
      <vt:lpstr>Calibri</vt:lpstr>
      <vt:lpstr>Consolas</vt:lpstr>
      <vt:lpstr>Tw Cen MT</vt:lpstr>
      <vt:lpstr>Tw Cen MT</vt:lpstr>
      <vt:lpstr>Circuit</vt:lpstr>
      <vt:lpstr>Project Progress</vt:lpstr>
      <vt:lpstr>Table of Contents</vt:lpstr>
      <vt:lpstr>Introduction</vt:lpstr>
      <vt:lpstr>Data Retrieval</vt:lpstr>
      <vt:lpstr>PowerPoint Presentation</vt:lpstr>
      <vt:lpstr>PowerPoint Presentation</vt:lpstr>
      <vt:lpstr>EDA</vt:lpstr>
      <vt:lpstr>PowerPoint Presentation</vt:lpstr>
      <vt:lpstr>PowerPoint Presentation</vt:lpstr>
      <vt:lpstr>PowerPoint Presentation</vt:lpstr>
      <vt:lpstr>What next?  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Hannie Pham</dc:creator>
  <cp:lastModifiedBy>Hannie Pham</cp:lastModifiedBy>
  <cp:revision>1</cp:revision>
  <dcterms:created xsi:type="dcterms:W3CDTF">2025-03-22T14:48:57Z</dcterms:created>
  <dcterms:modified xsi:type="dcterms:W3CDTF">2025-03-25T05:08:05Z</dcterms:modified>
</cp:coreProperties>
</file>