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4" r:id="rId3"/>
    <p:sldId id="266" r:id="rId4"/>
    <p:sldId id="258" r:id="rId5"/>
    <p:sldId id="257" r:id="rId6"/>
    <p:sldId id="259" r:id="rId7"/>
    <p:sldId id="260" r:id="rId8"/>
    <p:sldId id="262" r:id="rId9"/>
    <p:sldId id="263" r:id="rId10"/>
    <p:sldId id="261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E1747-6FDA-42D3-983F-05213E846B8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3B7B6-BF73-4643-96C5-B1F5AE30C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110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3B7B6-BF73-4643-96C5-B1F5AE30C2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2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9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6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79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8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8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verhead view of used baseballs">
            <a:extLst>
              <a:ext uri="{FF2B5EF4-FFF2-40B4-BE49-F238E27FC236}">
                <a16:creationId xmlns:a16="http://schemas.microsoft.com/office/drawing/2014/main" id="{AC787D84-9210-F77F-EE67-3C9ED418C4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562" b="6168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AD2D8A-4877-2294-7930-0A691E06C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rgbClr val="FFFFFF"/>
                </a:solidFill>
              </a:rPr>
              <a:t>MLB Teams and the Probability of Playoffs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0B289-5838-84CB-20F0-7382935CC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Grace Coccagna and Ryan Thompson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1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4CE-0C7E-B77A-F275-AA095DF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9B02-DB7D-0568-20EF-733CD165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C1DE4CC-CECF-4C2B-A7E5-FA02D4D9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3" y="0"/>
            <a:ext cx="1172583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240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370B8-2901-A9B3-12CD-3A855F6E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>
                <a:solidFill>
                  <a:schemeClr val="tx2"/>
                </a:solidFill>
              </a:rPr>
              <a:t>Example Data Probability Output</a:t>
            </a:r>
          </a:p>
        </p:txBody>
      </p:sp>
      <p:pic>
        <p:nvPicPr>
          <p:cNvPr id="5" name="Content Placeholder 4" descr="A screenshot of a game&#10;&#10;AI-generated content may be incorrect.">
            <a:extLst>
              <a:ext uri="{FF2B5EF4-FFF2-40B4-BE49-F238E27FC236}">
                <a16:creationId xmlns:a16="http://schemas.microsoft.com/office/drawing/2014/main" id="{F1522FE0-B23B-0564-86BE-8B54F3056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996" y="1230782"/>
            <a:ext cx="7311136" cy="4295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3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0AD24-5531-3A82-DB2A-4F5A6076B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11512767" cy="1463040"/>
          </a:xfrm>
        </p:spPr>
        <p:txBody>
          <a:bodyPr>
            <a:normAutofit/>
          </a:bodyPr>
          <a:lstStyle/>
          <a:p>
            <a:r>
              <a:rPr lang="en-US" sz="4400" dirty="0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A4A9-AA97-42C0-04BA-B521709D2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70" y="1954443"/>
            <a:ext cx="11396224" cy="4391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Bias in Data &amp; Decision-Making: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Over-reliance on historical data may undervalue </a:t>
            </a:r>
            <a:r>
              <a:rPr lang="en-US" sz="1600" b="1" dirty="0"/>
              <a:t>intangibles like leadership, team chemistry, and clutch performance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Risk of reinforcing </a:t>
            </a:r>
            <a:r>
              <a:rPr lang="en-US" sz="1600" b="1" dirty="0"/>
              <a:t>inequalities in player evaluation</a:t>
            </a:r>
            <a:r>
              <a:rPr lang="en-US" sz="1600" dirty="0"/>
              <a:t>, potentially overlooking players with unconventional success paths.</a:t>
            </a:r>
          </a:p>
          <a:p>
            <a:pPr>
              <a:buNone/>
            </a:pPr>
            <a:r>
              <a:rPr lang="en-US" sz="1600" b="1" dirty="0"/>
              <a:t>Transparency &amp; Fairness: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Teams must balance analytics with </a:t>
            </a:r>
            <a:r>
              <a:rPr lang="en-US" sz="1600" b="1" dirty="0"/>
              <a:t>fair player evaluations</a:t>
            </a:r>
            <a:r>
              <a:rPr lang="en-US" sz="1600" dirty="0"/>
              <a:t> to avoid unfair roster decisions based solely 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Ethical use of analytics ensures </a:t>
            </a:r>
            <a:r>
              <a:rPr lang="en-US" sz="1600" b="1" dirty="0"/>
              <a:t>players are not unfairly penalized for small sample sizes or systemic biases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Data Privacy: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Advanced analytics often require </a:t>
            </a:r>
            <a:r>
              <a:rPr lang="en-US" sz="1600" b="1" dirty="0"/>
              <a:t>biometric and performance tracking data</a:t>
            </a:r>
            <a:r>
              <a:rPr lang="en-US" sz="1600" dirty="0"/>
              <a:t>—teams should ensure player consent and responsible use of data.</a:t>
            </a:r>
          </a:p>
          <a:p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9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88167-EA18-8628-15D6-97C2A9AA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34121-51AE-CEDB-5A8A-3B33B8FAD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1831732"/>
            <a:ext cx="11153214" cy="37673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Objective: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key statistical thresholds that differentiate playoff and non-playoff teams in the MLB.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historical MLB data from Baseball Savant to determine which metrics are most influential in predicting playoff success.</a:t>
            </a:r>
          </a:p>
          <a:p>
            <a:pPr>
              <a:buNone/>
            </a:pPr>
            <a:r>
              <a:rPr lang="en-US" b="1" dirty="0"/>
              <a:t>Why This Matters: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Baseball analytics is a crucial tool for front offices.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performance benchmarks can guide roster decisions and player evaluations.</a:t>
            </a:r>
          </a:p>
          <a:p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CCE3-9828-6F28-7444-69F7BDE4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3B705-07F4-91C2-1862-0E2477D77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1933503"/>
            <a:ext cx="5020056" cy="426547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Began with running a logistic regression, random forest, and gradient boosting to identify which metrics had the greatest impact in a team making the playoffs. These will be our Key Performance Indicators (KPI’s)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Then trained and built a predictive model with a 75-25 split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Our model could then predict the probability of a team making playoffs based on the given statistics with 93.33%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37736-3A03-5079-5C7B-E5D598CCC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3475" y="2051175"/>
            <a:ext cx="5519875" cy="4147805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a model that allows you to input statistics in the KPI categories and it will print out your probability to make playoffs in the MLB.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Identified KPI thresholds for a team to qualify for playoffs.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Tested our model’s accuracy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Created visualizations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C99C10-7671-D62B-F33F-D5DA869D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143" y="5818627"/>
            <a:ext cx="2749691" cy="3302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1378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DA2A8-C1A5-C205-A92C-F0D12EB0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E0A9-EB5F-927E-616A-C98A4F0E5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E27CA6-DB19-C535-6558-36C8B9CA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0"/>
            <a:ext cx="120933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2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3CAC-887D-47F5-1381-3D702462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3CCA-7DDE-1730-23D4-979BEB62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EC43C7-C4BE-47D2-CEBC-44172778D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121364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3E1E-0D17-0F12-6ABB-3FE0A005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34A3-2D09-D19B-518E-7C174D35E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F8807F7-1ED9-216A-324C-D1B8DB28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12" y="0"/>
            <a:ext cx="119409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4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44E5-1597-286C-F053-A2A2552A5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050D2-7987-A1BB-667F-158B798F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C786A67-7BDB-1E03-FD17-EC2CF5EC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0"/>
            <a:ext cx="121740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84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39EE-7EA8-1912-1319-92200727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A35-7C6C-42CD-933B-355B84CEA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82DA141-01EF-C70B-7001-41193B5F7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82" y="0"/>
            <a:ext cx="1148378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6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04C4-8A52-05C2-B237-20DBF06E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97DB-C16C-AF92-AF43-2F4162F30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6B77FBA-CA29-B953-3EF7-2ED8020F0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188"/>
            <a:ext cx="12192000" cy="629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8994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</TotalTime>
  <Words>298</Words>
  <Application>Microsoft Office PowerPoint</Application>
  <PresentationFormat>Widescreen</PresentationFormat>
  <Paragraphs>28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GestaltVTI</vt:lpstr>
      <vt:lpstr>MLB Teams and the Probability of Playoffs</vt:lpstr>
      <vt:lpstr>Introduction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Data Probability Output</vt:lpstr>
      <vt:lpstr>Ethical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Coccagna</dc:creator>
  <cp:lastModifiedBy>Grace Coccagna</cp:lastModifiedBy>
  <cp:revision>4</cp:revision>
  <dcterms:created xsi:type="dcterms:W3CDTF">2025-03-20T13:13:05Z</dcterms:created>
  <dcterms:modified xsi:type="dcterms:W3CDTF">2025-03-25T01:21:00Z</dcterms:modified>
</cp:coreProperties>
</file>