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4" r:id="rId7"/>
    <p:sldId id="265" r:id="rId8"/>
    <p:sldId id="263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DA69C-8F14-37AD-C90C-981722DB0375}" v="31" dt="2025-02-18T02:34:53.006"/>
    <p1510:client id="{3319E3F4-963D-5EC2-DA1B-868DC52DC592}" v="1695" dt="2025-02-18T05:17:26.475"/>
    <p1510:client id="{A9236DB1-1A2C-3A43-E01B-92E9E77DABE3}" v="22" dt="2025-02-17T19:14:35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12943 10682 16383 0 0,'5'0'0'0'0,"7"0"0"0"0,5 0 0 0 0,10 0 0 0 0,16 0 0 0 0,19-5 0 0 0,8-2 0 0 0,18-13 0 0 0,-2-15 0 0 0,-5-4 0 0 0,-8 3 0 0 0,-15 3 0 0 0,-13 7 0 0 0,-5 9 0 0 0,-4 6 0 0 0,-3 6 0 0 0,-2 3 0 0 0,-3 2 0 0 0,5 1 0 0 0,-3 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13176 10814 16383 0 0,'10'0'0'0'0,"13"0"0"0"0,7 0 0 0 0,8 0 0 0 0,13 0 0 0 0,12 0 0 0 0,5 0 0 0 0,0 0 0 0 0,-1 0 0 0 0,-7 0 0 0 0,-4 0 0 0 0,-3 0 0 0 0,6 0 0 0 0,-4 0 0 0 0,5 0 0 0 0,5 0 0 0 0,-2 0 0 0 0,2 0 0 0 0,5 0 0 0 0,5 0 0 0 0,9 0 0 0 0,5 0 0 0 0,-3 0 0 0 0,3 0 0 0 0,-3 0 0 0 0,-7 0 0 0 0,-3 0 0 0 0,2 0 0 0 0,-9 0 0 0 0,-1 0 0 0 0,2 0 0 0 0,4 5 0 0 0,-5 6 0 0 0,-1 2 0 0 0,4-2 0 0 0,-7-2 0 0 0,-3-4 0 0 0,-4-1 0 0 0,-6-3 0 0 0,-7 0 0 0 0,-2-1 0 0 0,2-1 0 0 0,7 1 0 0 0,11-1 0 0 0,12 1 0 0 0,19-1 0 0 0,3 1 0 0 0,5 0 0 0 0,3 0 0 0 0,-5 0 0 0 0,-10 0 0 0 0,-16 0 0 0 0,-11 0 0 0 0,-6 0 0 0 0,2 0 0 0 0,-5 0 0 0 0,-1 0 0 0 0,5 0 0 0 0,-3 0 0 0 0,9 0 0 0 0,3 0 0 0 0,-5 0 0 0 0,-3 0 0 0 0,-7 0 0 0 0,-2 0 0 0 0,-6 0 0 0 0,-4 0 0 0 0,-5 0 0 0 0,2-5 0 0 0,-6-6 0 0 0,-8-11 0 0 0,-8-12 0 0 0,-11 0 0 0 0,-11 6 0 0 0,-10 3 0 0 0,-11 0 0 0 0,-6 1 0 0 0,-2 3 0 0 0,0 6 0 0 0,2 5 0 0 0,-4 0 0 0 0,5-4 0 0 0,13 1 0 0 0,15 3 0 0 0,13 2 0 0 0,10 3 0 0 0,11 8 0 0 0,2 12 0 0 0,-1 4 0 0 0,1 9 0 0 0,-1 4 0 0 0,-6 1 0 0 0,-6 5 0 0 0,-7 6 0 0 0,0 1 0 0 0,3-9 0 0 0,-1-4 0 0 0,-3-3 0 0 0,-2-2 0 0 0,-4-1 0 0 0,-2 1 0 0 0,-1 0 0 0 0,-11 0 0 0 0,-8 6 0 0 0,-6 2 0 0 0,-4-5 0 0 0,-2-3 0 0 0,-1-1 0 0 0,5 0 0 0 0,2 5 0 0 0,1 2 0 0 0,3-4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13429 10557 16383 0 0,'-5'0'0'0'0,"-6"0"0"0"0,-6 0 0 0 0,-6 5 0 0 0,-3 6 0 0 0,-7 2 0 0 0,-3-2 0 0 0,0 2 0 0 0,1 4 0 0 0,2 4 0 0 0,-3 3 0 0 0,-1-2 0 0 0,2-1 0 0 0,6 2 0 0 0,18-3 0 0 0,20-1 0 0 0,10 2 0 0 0,10-3 0 0 0,6-4 0 0 0,6-5 0 0 0,6-4 0 0 0,-5 2 0 0 0,0 0 0 0 0,-2 4 0 0 0,-3 4 0 0 0,-3 10 0 0 0,-3 1 0 0 0,-6 0 0 0 0,-2 1 0 0 0,-1-4 0 0 0,1-1 0 0 0,-4 5 0 0 0,-4-2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13684 9393 16383 0 0,'5'5'0'0'0,"6"1"0"0"0,2 5 0 0 0,3 11 0 0 0,4 5 0 0 0,3 4 0 0 0,3 6 0 0 0,2 2 0 0 0,0 3 0 0 0,2 0 0 0 0,-1-7 0 0 0,5-9 0 0 0,2-10 0 0 0,-6-17 0 0 0,-3-8 0 0 0,-5-13 0 0 0,-3-7 0 0 0,1-3 0 0 0,-3-2 0 0 0,0 0 0 0 0,3 2 0 0 0,-3-4 0 0 0,1 4 0 0 0,3 3 0 0 0,1 1 0 0 0,-2 6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13967 9668 16383 0 0,'-5'0'0'0'0,"-1"10"0"0"0,0 7 0 0 0,1 7 0 0 0,1 4 0 0 0,2 1 0 0 0,1 1 0 0 0,0 6 0 0 0,1 5 0 0 0,1 2 0 0 0,-1-2 0 0 0,0-4 0 0 0,0-2 0 0 0,0-3 0 0 0,1 3 0 0 0,-1 5 0 0 0,0-4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14150 9583 16383 0 0,'0'5'0'0'0,"0"6"0"0"0,0 7 0 0 0,0 9 0 0 0,0 11 0 0 0,0 2 0 0 0,0 1 0 0 0,0-3 0 0 0,0-2 0 0 0,0-3 0 0 0,0-2 0 0 0,0-2 0 0 0,0 5 0 0 0,0 6 0 0 0,5-5 0 0 0,6-7 0 0 0,7-9 0 0 0,4-7 0 0 0,4-6 0 0 0,7-4 0 0 0,8-3 0 0 0,1 0 0 0 0,-6 4 0 0 0,-4 2 0 0 0,-8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14192 9541 16383 0 0,'5'0'0'0'0,"6"0"0"0"0,12 0 0 0 0,6 0 0 0 0,8 0 0 0 0,2 0 0 0 0,1 5 0 0 0,-8 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14129 9753 16383 0 0,'0'4'0'0'0,"5"3"0"0"0,6-1 0 0 0,6-1 0 0 0,6-1 0 0 0,3-2 0 0 0,2-1 0 0 0,6-1 0 0 0,8 0 0 0 0,0 0 0 0 0,-6 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14630 9541 16383 0 0,'0'5'0'0'0,"0"6"0"0"0,0 11 0 0 0,0 7 0 0 0,0 8 0 0 0,0 13 0 0 0,0 2 0 0 0,0 7 0 0 0,-5 3 0 0 0,-1-4 0 0 0,-1-7 0 0 0,3-7 0 0 0,0-6 0 0 0,2-1 0 0 0,-4 9 0 0 0,-1 1 0 0 0,1-12 0 0 0,1-17 0 0 0,2-11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14573 10031 16383 0 0,'0'-5'0'0'0,"0"-2"0"0"0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14616 9506 16383 0 0,'4'-9'0'0'0,"8"-4"0"0"0,5 5 0 0 0,1 10 0 0 0,1 13 0 0 0,3 9 0 0 0,-2 6 0 0 0,0 3 0 0 0,1-1 0 0 0,-2 1 0 0 0,-5 3 0 0 0,0 1 0 0 0,-2 14 0 0 0,2 7 0 0 0,-2 14 0 0 0,-3 0 0 0 0,-3-4 0 0 0,-2-7 0 0 0,3-6 0 0 0,0-11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13642 10451 16383 0 0,'0'0'0'0'0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14531 9774 16383 0 0,'10'0'0'0'0,"12"0"0"0"0,8 0 0 0 0,4 0 0 0 0,1 0 0 0 0,-1 0 0 0 0,-2 0 0 0 0,5 0 0 0 0,4 0 0 0 0,1 5 0 0 0,-7 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15043 9499 16383 0 0,'0'4'0'0'0,"0"13"0"0"0,0 11 0 0 0,0 8 0 0 0,0 1 0 0 0,0 4 0 0 0,0 6 0 0 0,0 3 0 0 0,0 4 0 0 0,0 7 0 0 0,0-2 0 0 0,0-6 0 0 0,0-7 0 0 0,0-7 0 0 0,0-5 0 0 0,0-3 0 0 0,-4-3 0 0 0,-3 0 0 0 0,1-6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14975 9393 16383 0 0,'5'0'0'0'0,"2"5"0"0"0,9 1 0 0 0,16 0 0 0 0,8-1 0 0 0,2-1 0 0 0,4 3 0 0 0,-7 5 0 0 0,-9 6 0 0 0,-5 5 0 0 0,-2-2 0 0 0,-5 0 0 0 0,-6 2 0 0 0,6 2 0 0 0,-1 6 0 0 0,-4 7 0 0 0,-3 8 0 0 0,-4 0 0 0 0,-12-2 0 0 0,-15-9 0 0 0,-14-11 0 0 0,-11-9 0 0 0,-1-7 0 0 0,6 0 0 0 0,10 3 0 0 0,11 5 0 0 0,13 10 0 0 0,13-1 0 0 0,11-3 0 0 0,6-1 0 0 0,5 0 0 0 0,2-3 0 0 0,6 1 0 0 0,-3 6 0 0 0,-2-1 0 0 0,-2-4 0 0 0,-1-6 0 0 0,4-1 0 0 0,-2-1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8832 13043 16383 0 0,'-5'0'0'0'0,"-1"5"0"0"0,0 6 0 0 0,-4 2 0 0 0,0 8 0 0 0,2 10 0 0 0,-3 0 0 0 0,0 5 0 0 0,3 0 0 0 0,2 0 0 0 0,2-2 0 0 0,-3-2 0 0 0,0-1 0 0 0,1 3 0 0 0,1 7 0 0 0,-3-5 0 0 0,0 2 0 0 0,1-1 0 0 0,2-2 0 0 0,2-2 0 0 0,1-1 0 0 0,1-2 0 0 0,1 3 0 0 0,0 12 0 0 0,0 3 0 0 0,5-8 0 0 0,12-9 0 0 0,12-6 0 0 0,11-7 0 0 0,14-2 0 0 0,1 1 0 0 0,8-1 0 0 0,6 0 0 0 0,7-2 0 0 0,-1 1 0 0 0,3 4 0 0 0,2-3 0 0 0,-8-2 0 0 0,-6-6 0 0 0,0-2 0 0 0,-6-3 0 0 0,1-2 0 0 0,-5-2 0 0 0,-2 1 0 0 0,-5-1 0 0 0,-7 0 0 0 0,-5 1 0 0 0,-4-1 0 0 0,2 1 0 0 0,5 0 0 0 0,0-5 0 0 0,-2-6 0 0 0,3-2 0 0 0,4 2 0 0 0,-1 2 0 0 0,7 4 0 0 0,9 1 0 0 0,4 3 0 0 0,-4 0 0 0 0,-7 2 0 0 0,-8-1 0 0 0,-2 1 0 0 0,2-1 0 0 0,-2 0 0 0 0,1 1 0 0 0,3-1 0 0 0,8 0 0 0 0,10 0 0 0 0,-2 0 0 0 0,3 0 0 0 0,0 0 0 0 0,3 0 0 0 0,0 0 0 0 0,3 0 0 0 0,-1 0 0 0 0,-3 0 0 0 0,1 0 0 0 0,4 0 0 0 0,4 0 0 0 0,-1 0 0 0 0,-5 0 0 0 0,11 0 0 0 0,6 0 0 0 0,2 0 0 0 0,1 0 0 0 0,-1 0 0 0 0,9 0 0 0 0,2 0 0 0 0,4 0 0 0 0,12 0 0 0 0,11 0 0 0 0,-1 0 0 0 0,-13 0 0 0 0,-16 0 0 0 0,-10 0 0 0 0,-6 0 0 0 0,-11 0 0 0 0,-14 0 0 0 0,-10 0 0 0 0,-5 0 0 0 0,1 0 0 0 0,2 0 0 0 0,9 0 0 0 0,14-5 0 0 0,11-2 0 0 0,1 1 0 0 0,1 1 0 0 0,3 2 0 0 0,0 1 0 0 0,1 0 0 0 0,-4-3 0 0 0,-6-1 0 0 0,3 0 0 0 0,9 1 0 0 0,13 2 0 0 0,9 1 0 0 0,10 1 0 0 0,-4 0 0 0 0,-4 1 0 0 0,5 1 0 0 0,1-1 0 0 0,6 0 0 0 0,-9 0 0 0 0,-14 0 0 0 0,-9 1 0 0 0,-6-1 0 0 0,-2 0 0 0 0,3 0 0 0 0,13 0 0 0 0,3 0 0 0 0,3 0 0 0 0,0 0 0 0 0,0 0 0 0 0,3 0 0 0 0,6 0 0 0 0,-5 0 0 0 0,-3 0 0 0 0,5 0 0 0 0,4 0 0 0 0,1 0 0 0 0,-4 0 0 0 0,-7 0 0 0 0,-7 0 0 0 0,-9 0 0 0 0,-7 0 0 0 0,-1 0 0 0 0,-11 0 0 0 0,3 0 0 0 0,8 0 0 0 0,10 0 0 0 0,4 0 0 0 0,1 0 0 0 0,-2 0 0 0 0,-7 0 0 0 0,-8 4 0 0 0,-9 3 0 0 0,-10-1 0 0 0,-12-1 0 0 0,-3-1 0 0 0,-5-2 0 0 0,6-1 0 0 0,4-1 0 0 0,8 0 0 0 0,10 0 0 0 0,2 0 0 0 0,9 0 0 0 0,5-1 0 0 0,-6 1 0 0 0,13 5 0 0 0,5 1 0 0 0,6 1 0 0 0,4-2 0 0 0,10-2 0 0 0,-6-1 0 0 0,-7 4 0 0 0,-1 6 0 0 0,6 1 0 0 0,4-2 0 0 0,7-3 0 0 0,4-2 0 0 0,-6-3 0 0 0,-2-2 0 0 0,-2 0 0 0 0,-1-2 0 0 0,-4 1 0 0 0,-6-1 0 0 0,-6 1 0 0 0,-10-1 0 0 0,-9 6 0 0 0,-4 1 0 0 0,-9 0 0 0 0,0-1 0 0 0,7-1 0 0 0,12-2 0 0 0,1-1 0 0 0,1 0 0 0 0,-9-1 0 0 0,-3 0 0 0 0,1-1 0 0 0,7 1 0 0 0,0 0 0 0 0,0 0 0 0 0,6 0 0 0 0,3 0 0 0 0,6 0 0 0 0,5 0 0 0 0,-4 0 0 0 0,-4 0 0 0 0,6 0 0 0 0,6-5 0 0 0,10-2 0 0 0,4 1 0 0 0,2 1 0 0 0,-6 2 0 0 0,-2 0 0 0 0,13 2 0 0 0,5 6 0 0 0,-5 1 0 0 0,-10 0 0 0 0,-10 0 0 0 0,-13-2 0 0 0,-3-2 0 0 0,3-1 0 0 0,-5 0 0 0 0,-8-1 0 0 0,-7 0 0 0 0,-7-1 0 0 0,-5 1 0 0 0,3 0 0 0 0,-6 0 0 0 0,-3 0 0 0 0,5 0 0 0 0,-4 0 0 0 0,-7 0 0 0 0,4 0 0 0 0,2 0 0 0 0,1 0 0 0 0,7 0 0 0 0,1 0 0 0 0,0 0 0 0 0,-6 0 0 0 0,1 0 0 0 0,16 4 0 0 0,9 13 0 0 0,10 2 0 0 0,8 3 0 0 0,-3 3 0 0 0,-4-3 0 0 0,-3-6 0 0 0,-9-4 0 0 0,-2-6 0 0 0,-7-2 0 0 0,-9-4 0 0 0,-3 0 0 0 0,-6-1 0 0 0,1 0 0 0 0,7 0 0 0 0,-4 0 0 0 0,-2 1 0 0 0,-1 0 0 0 0,0-1 0 0 0,4 1 0 0 0,7 0 0 0 0,1 0 0 0 0,8 1 0 0 0,7-1 0 0 0,-3 4 0 0 0,-4 3 0 0 0,-1-1 0 0 0,-9-1 0 0 0,-6-1 0 0 0,-8-2 0 0 0,-4-1 0 0 0,0-1 0 0 0,1 0 0 0 0,2 0 0 0 0,2 0 0 0 0,-4 0 0 0 0,-5 0 0 0 0,-5-1 0 0 0,-1 1 0 0 0,9 0 0 0 0,1 0 0 0 0,1 0 0 0 0,-2 0 0 0 0,-6-5 0 0 0,-3-11 0 0 0,-5-3 0 0 0,-3-3 0 0 0,-6-3 0 0 0,-8-7 0 0 0,-7-2 0 0 0,-5-1 0 0 0,-3 1 0 0 0,-3-4 0 0 0,5 5 0 0 0,6 3 0 0 0,1 2 0 0 0,-1-4 0 0 0,-2-2 0 0 0,-3 1 0 0 0,-2 0 0 0 0,-1-3 0 0 0,3-11 0 0 0,2-1 0 0 0,-2 1 0 0 0,0 0 0 0 0,-2-2 0 0 0,-1-2 0 0 0,-1 2 0 0 0,-1 5 0 0 0,0 5 0 0 0,0 4 0 0 0,0 4 0 0 0,-1-4 0 0 0,1-4 0 0 0,0-1 0 0 0,0 1 0 0 0,0 3 0 0 0,0 2 0 0 0,0 2 0 0 0,0-2 0 0 0,-5 3 0 0 0,-1 8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16943 12885 16383 0 0,'-5'0'0'0'0,"-1"5"0"0"0,0 6 0 0 0,-4 17 0 0 0,0 7 0 0 0,2 3 0 0 0,1 5 0 0 0,3 5 0 0 0,2-1 0 0 0,-4 1 0 0 0,-5-2 0 0 0,-1-5 0 0 0,-4 6 0 0 0,1 4 0 0 0,4 4 0 0 0,3 1 0 0 0,3-3 0 0 0,2-6 0 0 0,2-6 0 0 0,1-5 0 0 0,1-5 0 0 0,0 4 0 0 0,-1 4 0 0 0,1 1 0 0 0,-1-1 0 0 0,0 2 0 0 0,-5 4 0 0 0,-1-1 0 0 0,0-8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12560 14113 16383 0 0,'10'0'0'0'0,"12"0"0"0"0,13 0 0 0 0,5 0 0 0 0,1 0 0 0 0,-2 0 0 0 0,-3 0 0 0 0,-2 0 0 0 0,2 0 0 0 0,6 0 0 0 0,-1 0 0 0 0,-1 0 0 0 0,-9 10 0 0 0,-8 7 0 0 0,-9 12 0 0 0,-12 5 0 0 0,-10 2 0 0 0,-10-6 0 0 0,-5-7 0 0 0,-10-3 0 0 0,1 0 0 0 0,-3 1 0 0 0,-1-3 0 0 0,6 1 0 0 0,-2-3 0 0 0,4 0 0 0 0,3 3 0 0 0,0-2 0 0 0,-5 1 0 0 0,7-3 0 0 0,8 1 0 0 0,6 3 0 0 0,10-2 0 0 0,14-4 0 0 0,10-4 0 0 0,9-3 0 0 0,10-4 0 0 0,12 4 0 0 0,-5 5 0 0 0,0 1 0 0 0,-4 3 0 0 0,-5 0 0 0 0,4 1 0 0 0,0-2 0 0 0,-4-3 0 0 0,2-3 0 0 0,2 1 0 0 0,-1 0 0 0 0,-9-2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13279 14072 16383 0 0,'-5'-5'0'0'0,"-2"4"0"0"0,1 6 0 0 0,1 7 0 0 0,2 7 0 0 0,0 5 0 0 0,-3 3 0 0 0,0 2 0 0 0,-1 1 0 0 0,-2 0 0 0 0,-1 0 0 0 0,2 4 0 0 0,2 2 0 0 0,2-1 0 0 0,2-1 0 0 0,1 3 0 0 0,1-4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13448 14049 16383 0 0,'0'10'0'0'0,"0"13"0"0"0,0 12 0 0 0,0 5 0 0 0,0 1 0 0 0,0-3 0 0 0,0-1 0 0 0,0-4 0 0 0,10-1 0 0 0,3 3 0 0 0,-1 5 0 0 0,-2 6 0 0 0,-3-1 0 0 0,-3-2 0 0 0,-1-4 0 0 0,-2-4 0 0 0,-1-3 0 0 0,-1 3 0 0 0,1-4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13449 14216 16383 0 0,'0'-10'0'0'0,"0"-7"0"0"0,5-7 0 0 0,1-8 0 0 0,10 1 0 0 0,12 5 0 0 0,10 13 0 0 0,5 13 0 0 0,-2 12 0 0 0,-1 8 0 0 0,-9 5 0 0 0,-9 5 0 0 0,-8 0 0 0 0,-7 6 0 0 0,-9 2 0 0 0,-4-1 0 0 0,-12-8 0 0 0,-6-7 0 0 0,-5-8 0 0 0,-2 3 0 0 0,-6 4 0 0 0,4-2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13778 15169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13361 10155 16383 0 0,'-10'0'0'0'0,"-3"5"0"0"0,1 6 0 0 0,2 11 0 0 0,3 17 0 0 0,3 21 0 0 0,1 14 0 0 0,2 15 0 0 0,1 16 0 0 0,1 5 0 0 0,-1 4 0 0 0,1-9 0 0 0,-1-12 0 0 0,1-17 0 0 0,-1-7 0 0 0,0-5 0 0 0,0-9 0 0 0,5-13 0 0 0,1-15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14481 14035 16383 0 0,'0'-5'0'0'0,"-10"-1"0"0"0,-12-1 0 0 0,-13 2 0 0 0,-5 2 0 0 0,4 6 0 0 0,3 7 0 0 0,3 7 0 0 0,6 5 0 0 0,8 9 0 0 0,1 9 0 0 0,3 2 0 0 0,4 0 0 0 0,3-4 0 0 0,3-2 0 0 0,-4-4 0 0 0,0 4 0 0 0,0 10 0 0 0,11 1 0 0 0,10-6 0 0 0,2-6 0 0 0,9-9 0 0 0,8-4 0 0 0,-1 0 0 0 0,4-5 0 0 0,0-5 0 0 0,-1-4 0 0 0,-2-4 0 0 0,-2-2 0 0 0,-1-2 0 0 0,3-1 0 0 0,6 0 0 0 0,1 0 0 0 0,-1 1 0 0 0,-8-1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14833 14092 16383 0 0,'-5'0'0'0'0,"-6"5"0"0"0,-2 11 0 0 0,-3 8 0 0 0,-4 0 0 0 0,2 0 0 0 0,4 2 0 0 0,3 0 0 0 0,5 7 0 0 0,3 6 0 0 0,2 2 0 0 0,1-1 0 0 0,1-3 0 0 0,4-2 0 0 0,7-3 0 0 0,11-7 0 0 0,7-7 0 0 0,2-2 0 0 0,2-4 0 0 0,-1-4 0 0 0,4-3 0 0 0,0-2 0 0 0,-1-3 0 0 0,-1 0 0 0 0,-3 0 0 0 0,-6-6 0 0 0,-3-6 0 0 0,-5-6 0 0 0,-6-5 0 0 0,-5-3 0 0 0,-3-3 0 0 0,-3-5 0 0 0,-2-7 0 0 0,1-1 0 0 0,-2 1 0 0 0,-3 3 0 0 0,-8 3 0 0 0,-5 8 0 0 0,-4 3 0 0 0,-5 6 0 0 0,-1 1 0 0 0,-1 3 0 0 0,-6 5 0 0 0,-6 3 0 0 0,-1 3 0 0 0,6 2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15227 14028 16383 0 0,'0'5'0'0'0,"0"6"0"0"0,0 7 0 0 0,0 4 0 0 0,0 9 0 0 0,0 9 0 0 0,0 2 0 0 0,0-1 0 0 0,0-3 0 0 0,0-2 0 0 0,0-4 0 0 0,0 4 0 0 0,0 5 0 0 0,0 5 0 0 0,0-1 0 0 0,5-7 0 0 0,6-1 0 0 0,2-1 0 0 0,-2-3 0 0 0,-3-1 0 0 0,-2-7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15161 14062 16383 0 0,'0'-10'0'0'0,"5"-3"0"0"0,11 1 0 0 0,13 2 0 0 0,6 7 0 0 0,-3 10 0 0 0,3 4 0 0 0,6 4 0 0 0,0 5 0 0 0,-2 3 0 0 0,-8 9 0 0 0,1 2 0 0 0,0-3 0 0 0,-6-3 0 0 0,-7 3 0 0 0,-6 7 0 0 0,-7 2 0 0 0,-3-2 0 0 0,-7-2 0 0 0,-4-2 0 0 0,1-2 0 0 0,0 3 0 0 0,-2 0 0 0 0,-6 0 0 0 0,-4-2 0 0 0,-4-1 0 0 0,-3-2 0 0 0,-2 0 0 0 0,-1-1 0 0 0,-6-1 0 0 0,-6 0 0 0 0,4-4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15665 14051 16383 0 0,'0'-5'0'0'0,"0"4"0"0"0,0 6 0 0 0,-5 7 0 0 0,-7 7 0 0 0,0 10 0 0 0,1 9 0 0 0,2 4 0 0 0,3-1 0 0 0,3-3 0 0 0,1-2 0 0 0,2-3 0 0 0,0 3 0 0 0,1 5 0 0 0,-1 0 0 0 0,1-2 0 0 0,-1-2 0 0 0,0-3 0 0 0,0-3 0 0 0,5 4 0 0 0,7-5 0 0 0,0-2 0 0 0,-1 4 0 0 0,8-4 0 0 0,4-6 0 0 0,4-7 0 0 0,2-7 0 0 0,1-3 0 0 0,0-4 0 0 0,5-6 0 0 0,6-3 0 0 0,1 0 0 0 0,-1-3 0 0 0,-4-4 0 0 0,-3-1 0 0 0,-7-1 0 0 0,-8 1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15716 14042 16383 0 0,'5'-10'0'0'0,"16"-3"0"0"0,10 1 0 0 0,3 2 0 0 0,-3 3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15608 14341 16383 0 0,'10'-5'0'0'0,"3"-6"0"0"0,9-2 0 0 0,5 2 0 0 0,4 2 0 0 0,6 4 0 0 0,6 1 0 0 0,1 3 0 0 0,-7 0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16510 14414 16383 0 0,'0'0'0'0'0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16466 14115 16383 0 0,'0'-5'0'0'0,"0"-7"0"0"0,-10 0 0 0 0,-7 1 0 0 0,-7-3 0 0 0,-4 2 0 0 0,-1 2 0 0 0,-1 4 0 0 0,-6 2 0 0 0,-1 2 0 0 0,1 6 0 0 0,7 12 0 0 0,7 9 0 0 0,4 4 0 0 0,4 2 0 0 0,5 2 0 0 0,4 3 0 0 0,2 7 0 0 0,8-5 0 0 0,6-8 0 0 0,8-5 0 0 0,9-7 0 0 0,15-6 0 0 0,0 0 0 0 0,-2 2 0 0 0,-9 4 0 0 0,-4 4 0 0 0,-7 8 0 0 0,-8 8 0 0 0,-5 3 0 0 0,-4-1 0 0 0,-4-2 0 0 0,0-3 0 0 0,-7-2 0 0 0,-5-7 0 0 0,-7-8 0 0 0,-4-7 0 0 0,-4-6 0 0 0,-6-2 0 0 0,-8-4 0 0 0,-2 0 0 0 0,2-5 0 0 0,3-7 0 0 0,8-1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20119 10747 16383 0 0,'5'0'0'0'0,"6"0"0"0"0,7 0 0 0 0,9 0 0 0 0,15 0 0 0 0,15 0 0 0 0,8 0 0 0 0,11 0 0 0 0,9 0 0 0 0,-2 0 0 0 0,-9 0 0 0 0,-13 0 0 0 0,-11 0 0 0 0,-10 0 0 0 0,-2 0 0 0 0,3 0 0 0 0,-2 0 0 0 0,-6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20775 10747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20775 10747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20624 10261 16383 0 0,'0'4'0'0'0,"0"8"0"0"0,-5 5 0 0 0,-6 15 0 0 0,-12 22 0 0 0,-6 20 0 0 0,-3 18 0 0 0,4 8 0 0 0,6 1 0 0 0,8-7 0 0 0,0-9 0 0 0,-1-5 0 0 0,1-2 0 0 0,3-8 0 0 0,4-7 0 0 0,3-10 0 0 0,2-8 0 0 0,1-7 0 0 0,1-11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27083 10797 16383 0 0,'5'-4'0'0'0,"6"-3"0"0"0,6 1 0 0 0,6 1 0 0 0,8 1 0 0 0,8 2 0 0 0,3 1 0 0 0,4 1 0 0 0,-1 0 0 0 0,-8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27040 11157 16383 0 0,'5'-5'0'0'0,"2"-6"0"0"0,4-2 0 0 0,10 2 0 0 0,16-2 0 0 0,7 1 0 0 0,0 2 0 0 0,3 3 0 0 0,8-1 0 0 0,0-1 0 0 0,-6 2 0 0 0,-10 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7.xml"/><Relationship Id="rId17" Type="http://schemas.openxmlformats.org/officeDocument/2006/relationships/image" Target="../media/image7.png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2.png"/><Relationship Id="rId1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18.xml"/><Relationship Id="rId26" Type="http://schemas.openxmlformats.org/officeDocument/2006/relationships/customXml" Target="../ink/ink22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26.xml"/><Relationship Id="rId42" Type="http://schemas.openxmlformats.org/officeDocument/2006/relationships/customXml" Target="../ink/ink30.xml"/><Relationship Id="rId47" Type="http://schemas.openxmlformats.org/officeDocument/2006/relationships/image" Target="../media/image29.png"/><Relationship Id="rId50" Type="http://schemas.openxmlformats.org/officeDocument/2006/relationships/customXml" Target="../ink/ink34.xml"/><Relationship Id="rId55" Type="http://schemas.openxmlformats.org/officeDocument/2006/relationships/image" Target="../media/image33.png"/><Relationship Id="rId7" Type="http://schemas.openxmlformats.org/officeDocument/2006/relationships/image" Target="../media/image10.png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9" Type="http://schemas.openxmlformats.org/officeDocument/2006/relationships/image" Target="../media/image21.png"/><Relationship Id="rId11" Type="http://schemas.openxmlformats.org/officeDocument/2006/relationships/image" Target="../media/image12.png"/><Relationship Id="rId24" Type="http://schemas.openxmlformats.org/officeDocument/2006/relationships/customXml" Target="../ink/ink21.xml"/><Relationship Id="rId32" Type="http://schemas.openxmlformats.org/officeDocument/2006/relationships/customXml" Target="../ink/ink25.xml"/><Relationship Id="rId37" Type="http://schemas.openxmlformats.org/officeDocument/2006/relationships/image" Target="../media/image25.png"/><Relationship Id="rId40" Type="http://schemas.openxmlformats.org/officeDocument/2006/relationships/customXml" Target="../ink/ink29.xml"/><Relationship Id="rId45" Type="http://schemas.openxmlformats.org/officeDocument/2006/relationships/image" Target="../media/image28.png"/><Relationship Id="rId53" Type="http://schemas.openxmlformats.org/officeDocument/2006/relationships/image" Target="../media/image32.png"/><Relationship Id="rId58" Type="http://schemas.openxmlformats.org/officeDocument/2006/relationships/image" Target="../media/image34.png"/><Relationship Id="rId5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customXml" Target="../ink/ink11.xml"/><Relationship Id="rId9" Type="http://schemas.openxmlformats.org/officeDocument/2006/relationships/image" Target="../media/image11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20.png"/><Relationship Id="rId30" Type="http://schemas.openxmlformats.org/officeDocument/2006/relationships/customXml" Target="../ink/ink24.xml"/><Relationship Id="rId35" Type="http://schemas.openxmlformats.org/officeDocument/2006/relationships/image" Target="../media/image24.png"/><Relationship Id="rId43" Type="http://schemas.openxmlformats.org/officeDocument/2006/relationships/image" Target="../media/image27.png"/><Relationship Id="rId48" Type="http://schemas.openxmlformats.org/officeDocument/2006/relationships/customXml" Target="../ink/ink33.xml"/><Relationship Id="rId56" Type="http://schemas.openxmlformats.org/officeDocument/2006/relationships/customXml" Target="../ink/ink37.xml"/><Relationship Id="rId8" Type="http://schemas.openxmlformats.org/officeDocument/2006/relationships/customXml" Target="../ink/ink13.xml"/><Relationship Id="rId51" Type="http://schemas.openxmlformats.org/officeDocument/2006/relationships/image" Target="../media/image31.png"/><Relationship Id="rId3" Type="http://schemas.openxmlformats.org/officeDocument/2006/relationships/image" Target="../media/image8.png"/><Relationship Id="rId12" Type="http://schemas.openxmlformats.org/officeDocument/2006/relationships/customXml" Target="../ink/ink15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28.xml"/><Relationship Id="rId46" Type="http://schemas.openxmlformats.org/officeDocument/2006/relationships/customXml" Target="../ink/ink32.xml"/><Relationship Id="rId20" Type="http://schemas.openxmlformats.org/officeDocument/2006/relationships/customXml" Target="../ink/ink19.xml"/><Relationship Id="rId41" Type="http://schemas.openxmlformats.org/officeDocument/2006/relationships/image" Target="../media/image2.png"/><Relationship Id="rId54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23.xml"/><Relationship Id="rId36" Type="http://schemas.openxmlformats.org/officeDocument/2006/relationships/customXml" Target="../ink/ink27.xml"/><Relationship Id="rId49" Type="http://schemas.openxmlformats.org/officeDocument/2006/relationships/image" Target="../media/image30.png"/><Relationship Id="rId57" Type="http://schemas.openxmlformats.org/officeDocument/2006/relationships/customXml" Target="../ink/ink38.xml"/><Relationship Id="rId10" Type="http://schemas.openxmlformats.org/officeDocument/2006/relationships/customXml" Target="../ink/ink14.xml"/><Relationship Id="rId31" Type="http://schemas.openxmlformats.org/officeDocument/2006/relationships/image" Target="../media/image22.png"/><Relationship Id="rId44" Type="http://schemas.openxmlformats.org/officeDocument/2006/relationships/customXml" Target="../ink/ink31.xml"/><Relationship Id="rId52" Type="http://schemas.openxmlformats.org/officeDocument/2006/relationships/customXml" Target="../ink/ink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7400" b="1">
                <a:solidFill>
                  <a:srgbClr val="FFFFFF"/>
                </a:solidFill>
              </a:rPr>
              <a:t>Pesticides in New York</a:t>
            </a:r>
            <a:r>
              <a:rPr lang="en-US" sz="7400">
                <a:solidFill>
                  <a:srgbClr val="FFFFFF"/>
                </a:solidFill>
              </a:rPr>
              <a:t>:</a:t>
            </a:r>
            <a:br>
              <a:rPr lang="en-US" sz="7400">
                <a:solidFill>
                  <a:srgbClr val="FFFFFF"/>
                </a:solidFill>
              </a:rPr>
            </a:br>
            <a:r>
              <a:rPr lang="en-US" sz="7400">
                <a:solidFill>
                  <a:srgbClr val="FFFFFF"/>
                </a:solidFill>
              </a:rPr>
              <a:t>from 1997 to 2023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417" y="5591174"/>
            <a:ext cx="8578699" cy="5048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Michelle Cao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February 18, 2025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F9A3B-D226-9D04-6A1E-4EA9E980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  <a:ea typeface="+mj-lt"/>
                <a:cs typeface="+mj-lt"/>
              </a:rPr>
              <a:t>Ethical, legal, societal implications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433A-A210-ABC9-2531-C3E14CEBB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Ethical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Reduce impacts to non-target organisms </a:t>
            </a:r>
          </a:p>
          <a:p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Legal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Tracking pesticide data = transparency and accountability from policymakers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Accessibility of data (public portal) </a:t>
            </a:r>
          </a:p>
          <a:p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Societal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Knowledge/awareness of pesticide patterns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Data and resources to support grassroots change 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89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1856F-D682-4AE3-F696-5F2AFA99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9156-6C79-60D5-58D5-2DAF907D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94" y="1590840"/>
            <a:ext cx="5010506" cy="500753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91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41258-21FC-4FA3-5206-C552A69F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Agenda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49964-AC48-84A6-B690-EF1EA538C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Research Question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About the data + retrieval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Exploratory data analysis (EDA)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Variables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Cleaning 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Maps/plots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Relevance to stakeholders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Ethical/legal/societal implications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marL="457200" lvl="1" indent="0">
              <a:buNone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72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22CD-07BB-E684-3161-D065E582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Research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9AA9-E870-BE7B-AB9A-42AFC840D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does the pesticide landscape look like in New York?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What socio/economic factors (if any) contribute to pesticide usage?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Do they cause any harm to us (humans) directly and indirectly?</a:t>
            </a:r>
          </a:p>
          <a:p>
            <a:r>
              <a:rPr lang="en-US" dirty="0"/>
              <a:t>To address this question, we need to examine: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B4BB1B-CFEA-020F-FBBB-FCBE4303C17B}"/>
              </a:ext>
            </a:extLst>
          </p:cNvPr>
          <p:cNvSpPr/>
          <p:nvPr/>
        </p:nvSpPr>
        <p:spPr>
          <a:xfrm>
            <a:off x="1557137" y="4066573"/>
            <a:ext cx="2213451" cy="13383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Extent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C7C9BC-F836-0B25-97FD-ADDF3CE90F8B}"/>
              </a:ext>
            </a:extLst>
          </p:cNvPr>
          <p:cNvSpPr/>
          <p:nvPr/>
        </p:nvSpPr>
        <p:spPr>
          <a:xfrm>
            <a:off x="8425434" y="4066573"/>
            <a:ext cx="2213451" cy="13383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Quality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CF278B-D5A3-E2F2-2510-12DC1A18DE73}"/>
              </a:ext>
            </a:extLst>
          </p:cNvPr>
          <p:cNvSpPr/>
          <p:nvPr/>
        </p:nvSpPr>
        <p:spPr>
          <a:xfrm>
            <a:off x="4986137" y="4066573"/>
            <a:ext cx="2213451" cy="13383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Intensity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9A4C719-F813-92C8-6A72-96A92B3F536E}"/>
                  </a:ext>
                </a:extLst>
              </p14:cNvPr>
              <p14:cNvContentPartPr/>
              <p14:nvPr/>
            </p14:nvContentPartPr>
            <p14:xfrm>
              <a:off x="4185851" y="4554051"/>
              <a:ext cx="323064" cy="84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9A4C719-F813-92C8-6A72-96A92B3F53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7863" y="4536502"/>
                <a:ext cx="358680" cy="120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DAE533-2D57-6864-BFFD-A328346C9556}"/>
                  </a:ext>
                </a:extLst>
              </p14:cNvPr>
              <p14:cNvContentPartPr/>
              <p14:nvPr/>
            </p14:nvContentPartPr>
            <p14:xfrm>
              <a:off x="4525662" y="4556553"/>
              <a:ext cx="12871" cy="12871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DAE533-2D57-6864-BFFD-A328346C95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4983" y="3913003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46991EE-F16B-0A9D-7926-43869DA3B2DB}"/>
                  </a:ext>
                </a:extLst>
              </p14:cNvPr>
              <p14:cNvContentPartPr/>
              <p14:nvPr/>
            </p14:nvContentPartPr>
            <p14:xfrm>
              <a:off x="4360008" y="4412392"/>
              <a:ext cx="21491" cy="41771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46991EE-F16B-0A9D-7926-43869DA3B2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42392" y="4394762"/>
                <a:ext cx="56370" cy="453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0FCD90E-778F-40AE-31D2-995C867A45E5}"/>
                  </a:ext>
                </a:extLst>
              </p14:cNvPr>
              <p14:cNvContentPartPr/>
              <p14:nvPr/>
            </p14:nvContentPartPr>
            <p14:xfrm>
              <a:off x="7676635" y="4700716"/>
              <a:ext cx="304106" cy="12871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0FCD90E-778F-40AE-31D2-995C867A45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9021" y="4057166"/>
                <a:ext cx="339693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E107D8F-97C9-CE85-4865-3B6F5C1E0247}"/>
                  </a:ext>
                </a:extLst>
              </p14:cNvPr>
              <p14:cNvContentPartPr/>
              <p14:nvPr/>
            </p14:nvContentPartPr>
            <p14:xfrm>
              <a:off x="7995851" y="4700716"/>
              <a:ext cx="12871" cy="12871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E107D8F-97C9-CE85-4865-3B6F5C1E02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52301" y="4057166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9DE60B6-2DEB-B703-B347-893318CA60EA}"/>
                  </a:ext>
                </a:extLst>
              </p14:cNvPr>
              <p14:cNvContentPartPr/>
              <p14:nvPr/>
            </p14:nvContentPartPr>
            <p14:xfrm>
              <a:off x="7995851" y="4700716"/>
              <a:ext cx="12871" cy="12871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9DE60B6-2DEB-B703-B347-893318CA60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52301" y="4057166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3F39DE8-AA7A-AD15-3C52-1DBB6B323BC7}"/>
                  </a:ext>
                </a:extLst>
              </p14:cNvPr>
              <p14:cNvContentPartPr/>
              <p14:nvPr/>
            </p14:nvContentPartPr>
            <p14:xfrm>
              <a:off x="7809418" y="4463878"/>
              <a:ext cx="83460" cy="403138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3F39DE8-AA7A-AD15-3C52-1DBB6B323B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91866" y="4446256"/>
                <a:ext cx="118922" cy="438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F6F2D3F-CD44-88D8-31FF-7A2D24A1E3BF}"/>
                  </a:ext>
                </a:extLst>
              </p14:cNvPr>
              <p14:cNvContentPartPr/>
              <p14:nvPr/>
            </p14:nvContentPartPr>
            <p14:xfrm>
              <a:off x="11064447" y="4710564"/>
              <a:ext cx="106533" cy="12871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6F2D3F-CD44-88D8-31FF-7A2D24A1E3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46871" y="4690220"/>
                <a:ext cx="142044" cy="53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A1C358-0954-FD6C-3B9A-BF18729B508E}"/>
                  </a:ext>
                </a:extLst>
              </p14:cNvPr>
              <p14:cNvContentPartPr/>
              <p14:nvPr/>
            </p14:nvContentPartPr>
            <p14:xfrm>
              <a:off x="11043851" y="4846189"/>
              <a:ext cx="148961" cy="39878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A1C358-0954-FD6C-3B9A-BF18729B508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25904" y="4828386"/>
                <a:ext cx="184496" cy="75127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D26BC38-DE87-9BEE-F102-917273D69602}"/>
              </a:ext>
            </a:extLst>
          </p:cNvPr>
          <p:cNvSpPr/>
          <p:nvPr/>
        </p:nvSpPr>
        <p:spPr>
          <a:xfrm>
            <a:off x="3873832" y="5930014"/>
            <a:ext cx="4544708" cy="501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Pesticide patterns</a:t>
            </a:r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1E672B3F-38CB-1B82-0F5E-47ED4E057EBC}"/>
              </a:ext>
            </a:extLst>
          </p:cNvPr>
          <p:cNvSpPr/>
          <p:nvPr/>
        </p:nvSpPr>
        <p:spPr>
          <a:xfrm>
            <a:off x="6717567" y="4221000"/>
            <a:ext cx="295995" cy="3268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3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12C5-DC01-C441-598F-B8D8B60D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About the data + retrieval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EB29-D416-21F9-A731-98426BFB7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355"/>
            <a:ext cx="10515600" cy="16019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i="1" dirty="0"/>
              <a:t>Pesticides Sales and Use Reporting</a:t>
            </a:r>
            <a:r>
              <a:rPr lang="en-US" dirty="0"/>
              <a:t> from Cornell University Cooperative Extension (in .csv format)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/>
              <a:t>Zip code level from 1997 to 2023</a:t>
            </a:r>
            <a:endParaRPr lang="en-US" dirty="0"/>
          </a:p>
          <a:p>
            <a:r>
              <a:rPr lang="en-US" dirty="0"/>
              <a:t>US Census Data (zip code level)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C58CDE-6464-1E1C-2DA6-0EAA3A2CA427}"/>
              </a:ext>
            </a:extLst>
          </p:cNvPr>
          <p:cNvSpPr/>
          <p:nvPr/>
        </p:nvSpPr>
        <p:spPr>
          <a:xfrm>
            <a:off x="1248283" y="3654768"/>
            <a:ext cx="2038235" cy="20873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Pesticide Usage </a:t>
            </a:r>
          </a:p>
          <a:p>
            <a:pPr marL="285750" indent="-285750" algn="ctr">
              <a:buFont typeface="Calibri"/>
              <a:buChar char="-"/>
            </a:pP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year</a:t>
            </a:r>
            <a:r>
              <a:rPr lang="en-US" sz="1400" dirty="0"/>
              <a:t>, </a:t>
            </a:r>
            <a:r>
              <a:rPr lang="en-US" sz="1400" err="1"/>
              <a:t>weight_qty</a:t>
            </a:r>
            <a:r>
              <a:rPr lang="en-US" sz="1400" dirty="0"/>
              <a:t> (dry), </a:t>
            </a:r>
            <a:r>
              <a:rPr lang="en-US" sz="1400" err="1"/>
              <a:t>volume_qty</a:t>
            </a:r>
            <a:r>
              <a:rPr lang="en-US" sz="1400" dirty="0"/>
              <a:t> (wet), number of pesticides used,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zip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316C67-CAFC-5A63-B35C-37A9609BA023}"/>
              </a:ext>
            </a:extLst>
          </p:cNvPr>
          <p:cNvSpPr/>
          <p:nvPr/>
        </p:nvSpPr>
        <p:spPr>
          <a:xfrm>
            <a:off x="5078878" y="3654768"/>
            <a:ext cx="2038234" cy="20873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/>
              <a:t>Pesticide Sales</a:t>
            </a:r>
          </a:p>
          <a:p>
            <a:pPr marL="285750" indent="-285750" algn="ctr">
              <a:buFont typeface="Calibri"/>
              <a:buChar char="-"/>
            </a:pP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year</a:t>
            </a:r>
            <a:r>
              <a:rPr lang="en-US" sz="1400" dirty="0"/>
              <a:t>, </a:t>
            </a:r>
            <a:r>
              <a:rPr lang="en-US" sz="1400" err="1"/>
              <a:t>weight_qty</a:t>
            </a:r>
            <a:r>
              <a:rPr lang="en-US" sz="1400" dirty="0"/>
              <a:t> (dry), </a:t>
            </a:r>
            <a:r>
              <a:rPr lang="en-US" sz="1400" err="1"/>
              <a:t>volume_qty</a:t>
            </a:r>
            <a:r>
              <a:rPr lang="en-US" sz="1400" dirty="0"/>
              <a:t> (wet), number of pesticides used,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zip code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74A7BF-8865-E045-99E9-0836B31200A7}"/>
                  </a:ext>
                </a:extLst>
              </p14:cNvPr>
              <p14:cNvContentPartPr/>
              <p14:nvPr/>
            </p14:nvContentPartPr>
            <p14:xfrm>
              <a:off x="3423852" y="4701012"/>
              <a:ext cx="1607336" cy="27274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74A7BF-8865-E045-99E9-0836B31200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5857" y="4683045"/>
                <a:ext cx="1642967" cy="3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FE0A6E-0FB5-EA9B-3CC0-F055E4F2AF69}"/>
                  </a:ext>
                </a:extLst>
              </p14:cNvPr>
              <p14:cNvContentPartPr/>
              <p14:nvPr/>
            </p14:nvContentPartPr>
            <p14:xfrm>
              <a:off x="3350670" y="4700717"/>
              <a:ext cx="191914" cy="1902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FE0A6E-0FB5-EA9B-3CC0-F055E4F2AF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3060" y="4683127"/>
                <a:ext cx="227494" cy="225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1F42D59-747A-5A1B-A234-BB540B796E74}"/>
                  </a:ext>
                </a:extLst>
              </p14:cNvPr>
              <p14:cNvContentPartPr/>
              <p14:nvPr/>
            </p14:nvContentPartPr>
            <p14:xfrm>
              <a:off x="3670987" y="4133889"/>
              <a:ext cx="204926" cy="122395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1F42D59-747A-5A1B-A234-BB540B796E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3011" y="4116301"/>
                <a:ext cx="240518" cy="157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4623D5B-F30D-02A2-6155-B753074F666A}"/>
                  </a:ext>
                </a:extLst>
              </p14:cNvPr>
              <p14:cNvContentPartPr/>
              <p14:nvPr/>
            </p14:nvContentPartPr>
            <p14:xfrm>
              <a:off x="3794105" y="4268229"/>
              <a:ext cx="12871" cy="185179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4623D5B-F30D-02A2-6155-B753074F66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73345" y="4250610"/>
                <a:ext cx="53975" cy="220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90E44D3-23D9-45E4-6BEC-B207D4AE84EA}"/>
                  </a:ext>
                </a:extLst>
              </p14:cNvPr>
              <p14:cNvContentPartPr/>
              <p14:nvPr/>
            </p14:nvContentPartPr>
            <p14:xfrm>
              <a:off x="3897526" y="4227041"/>
              <a:ext cx="104507" cy="192152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0E44D3-23D9-45E4-6BEC-B207D4AE84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79929" y="4209083"/>
                <a:ext cx="140061" cy="227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B754019-6B2D-2E7F-AD45-15161C4F97CE}"/>
                  </a:ext>
                </a:extLst>
              </p14:cNvPr>
              <p14:cNvContentPartPr/>
              <p14:nvPr/>
            </p14:nvContentPartPr>
            <p14:xfrm>
              <a:off x="3918121" y="4206446"/>
              <a:ext cx="77545" cy="12871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B754019-6B2D-2E7F-AD45-15161C4F97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00171" y="4153889"/>
                <a:ext cx="113086" cy="119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3EA772-F161-5D4C-9A04-EF35983186D3}"/>
                  </a:ext>
                </a:extLst>
              </p14:cNvPr>
              <p14:cNvContentPartPr/>
              <p14:nvPr/>
            </p14:nvContentPartPr>
            <p14:xfrm>
              <a:off x="3887231" y="4309419"/>
              <a:ext cx="95108" cy="12871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3EA772-F161-5D4C-9A04-EF35983186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69645" y="4289075"/>
                <a:ext cx="130639" cy="53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F3FB91-55E4-1BAA-D2B1-10B413B5CDC4}"/>
                  </a:ext>
                </a:extLst>
              </p14:cNvPr>
              <p14:cNvContentPartPr/>
              <p14:nvPr/>
            </p14:nvContentPartPr>
            <p14:xfrm>
              <a:off x="4104134" y="4206446"/>
              <a:ext cx="19933" cy="254838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F3FB91-55E4-1BAA-D2B1-10B413B5CDC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6693" y="4188834"/>
                <a:ext cx="55172" cy="290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24A37E-BD8F-5C1A-FCEC-C8AC5347BBA0}"/>
                  </a:ext>
                </a:extLst>
              </p14:cNvPr>
              <p14:cNvContentPartPr/>
              <p14:nvPr/>
            </p14:nvContentPartPr>
            <p14:xfrm>
              <a:off x="4103472" y="4439205"/>
              <a:ext cx="12871" cy="12871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24A37E-BD8F-5C1A-FCEC-C8AC5347BBA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59922" y="4385576"/>
                <a:ext cx="1287100" cy="119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508292E-4E3B-E851-D314-9FFB5BC93A76}"/>
                  </a:ext>
                </a:extLst>
              </p14:cNvPr>
              <p14:cNvContentPartPr/>
              <p14:nvPr/>
            </p14:nvContentPartPr>
            <p14:xfrm>
              <a:off x="4124068" y="4175002"/>
              <a:ext cx="97708" cy="260318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508292E-4E3B-E851-D314-9FFB5BC93A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06466" y="4157024"/>
                <a:ext cx="133271" cy="295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EAF94BA-2572-DED4-EF73-9A13F114BFC5}"/>
                  </a:ext>
                </a:extLst>
              </p14:cNvPr>
              <p14:cNvContentPartPr/>
              <p14:nvPr/>
            </p14:nvContentPartPr>
            <p14:xfrm>
              <a:off x="4082878" y="4319716"/>
              <a:ext cx="126927" cy="12871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EAF94BA-2572-DED4-EF73-9A13F114BF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65309" y="4267159"/>
                <a:ext cx="162424" cy="119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B81CAB5-5CBD-C8AF-E1F0-48E41B27A4C0}"/>
                  </a:ext>
                </a:extLst>
              </p14:cNvPr>
              <p14:cNvContentPartPr/>
              <p14:nvPr/>
            </p14:nvContentPartPr>
            <p14:xfrm>
              <a:off x="4323713" y="4185851"/>
              <a:ext cx="12871" cy="257619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B81CAB5-5CBD-C8AF-E1F0-48E41B27A4C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88675" y="4168245"/>
                <a:ext cx="83662" cy="293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DC7DDA3-082E-B977-CD70-BBB91EB7DD43}"/>
                  </a:ext>
                </a:extLst>
              </p14:cNvPr>
              <p14:cNvContentPartPr/>
              <p14:nvPr/>
            </p14:nvContentPartPr>
            <p14:xfrm>
              <a:off x="4299122" y="4134365"/>
              <a:ext cx="168284" cy="272852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DC7DDA3-082E-B977-CD70-BBB91EB7DD4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81143" y="4116750"/>
                <a:ext cx="203883" cy="308441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653C53F-59F8-B352-0C85-F1D6866186A7}"/>
              </a:ext>
            </a:extLst>
          </p:cNvPr>
          <p:cNvSpPr/>
          <p:nvPr/>
        </p:nvSpPr>
        <p:spPr>
          <a:xfrm>
            <a:off x="8271040" y="3654768"/>
            <a:ext cx="2038234" cy="20873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/>
              <a:t>Census data (zip codes)</a:t>
            </a:r>
          </a:p>
          <a:p>
            <a:pPr marL="285750" indent="-285750" algn="ctr">
              <a:buFont typeface="Calibri"/>
              <a:buChar char="-"/>
            </a:pP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zip code</a:t>
            </a:r>
            <a:r>
              <a:rPr lang="en-US" sz="1400" dirty="0"/>
              <a:t>, socioeconomic data, etc.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38DC1F-65B0-1872-6A86-3DF3B9B6493B}"/>
                  </a:ext>
                </a:extLst>
              </p14:cNvPr>
              <p14:cNvContentPartPr/>
              <p14:nvPr/>
            </p14:nvContentPartPr>
            <p14:xfrm>
              <a:off x="2115507" y="5759506"/>
              <a:ext cx="7363596" cy="486253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38DC1F-65B0-1872-6A86-3DF3B9B6493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97867" y="5741883"/>
                <a:ext cx="7399235" cy="521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B41B11B-705D-0B62-E24F-41973E71EFC6}"/>
                  </a:ext>
                </a:extLst>
              </p14:cNvPr>
              <p14:cNvContentPartPr/>
              <p14:nvPr/>
            </p14:nvContentPartPr>
            <p14:xfrm>
              <a:off x="6053705" y="5740742"/>
              <a:ext cx="57740" cy="405247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B41B11B-705D-0B62-E24F-41973E71EFC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36132" y="5722763"/>
                <a:ext cx="93245" cy="440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3EC03E0-43D2-F090-879D-64440A8D980E}"/>
                  </a:ext>
                </a:extLst>
              </p14:cNvPr>
              <p14:cNvContentPartPr/>
              <p14:nvPr/>
            </p14:nvContentPartPr>
            <p14:xfrm>
              <a:off x="4999338" y="6337986"/>
              <a:ext cx="271888" cy="213383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3EC03E0-43D2-F090-879D-64440A8D980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81716" y="6320384"/>
                <a:ext cx="307492" cy="248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227EDCB-6D33-97B9-C87C-4F9A6E50B1EE}"/>
                  </a:ext>
                </a:extLst>
              </p14:cNvPr>
              <p14:cNvContentPartPr/>
              <p14:nvPr/>
            </p14:nvContentPartPr>
            <p14:xfrm>
              <a:off x="5307558" y="6315063"/>
              <a:ext cx="31590" cy="149379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227EDCB-6D33-97B9-C87C-4F9A6E50B1E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90166" y="6297468"/>
                <a:ext cx="66729" cy="184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338F50F-02BC-9AAA-D150-E935B7BE4891}"/>
                  </a:ext>
                </a:extLst>
              </p14:cNvPr>
              <p14:cNvContentPartPr/>
              <p14:nvPr/>
            </p14:nvContentPartPr>
            <p14:xfrm>
              <a:off x="5431824" y="6307094"/>
              <a:ext cx="21492" cy="241006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338F50F-02BC-9AAA-D150-E935B7BE48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14560" y="6289108"/>
                <a:ext cx="56372" cy="276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AA527C8-7DC2-6ABE-9B4B-D007ED7489A7}"/>
                  </a:ext>
                </a:extLst>
              </p14:cNvPr>
              <p14:cNvContentPartPr/>
              <p14:nvPr/>
            </p14:nvContentPartPr>
            <p14:xfrm>
              <a:off x="5431824" y="6313776"/>
              <a:ext cx="104884" cy="125916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AA527C8-7DC2-6ABE-9B4B-D007ED7489A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14224" y="6295839"/>
                <a:ext cx="140444" cy="161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A911A73-9D74-40EE-ACDD-24E752B88A36}"/>
                  </a:ext>
                </a:extLst>
              </p14:cNvPr>
              <p14:cNvContentPartPr/>
              <p14:nvPr/>
            </p14:nvContentPartPr>
            <p14:xfrm>
              <a:off x="5452419" y="6451256"/>
              <a:ext cx="12871" cy="12871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A911A73-9D74-40EE-ACDD-24E752B88A3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21740" y="5807706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6EEEB2C-47C9-1E40-F8B6-7B28689F1592}"/>
                  </a:ext>
                </a:extLst>
              </p14:cNvPr>
              <p14:cNvContentPartPr/>
              <p14:nvPr/>
            </p14:nvContentPartPr>
            <p14:xfrm>
              <a:off x="5785036" y="6287436"/>
              <a:ext cx="188538" cy="227157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6EEEB2C-47C9-1E40-F8B6-7B28689F159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67439" y="6269824"/>
                <a:ext cx="224091" cy="262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21D6160-357B-275F-88B0-B1CA4532F948}"/>
                  </a:ext>
                </a:extLst>
              </p14:cNvPr>
              <p14:cNvContentPartPr/>
              <p14:nvPr/>
            </p14:nvContentPartPr>
            <p14:xfrm>
              <a:off x="6048290" y="6327689"/>
              <a:ext cx="157651" cy="176307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21D6160-357B-275F-88B0-B1CA4532F94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30693" y="6310094"/>
                <a:ext cx="193203" cy="211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3F64BD7-53F0-84AA-9A38-7946EA4EF1F7}"/>
                  </a:ext>
                </a:extLst>
              </p14:cNvPr>
              <p14:cNvContentPartPr/>
              <p14:nvPr/>
            </p14:nvContentPartPr>
            <p14:xfrm>
              <a:off x="6296797" y="6296797"/>
              <a:ext cx="19515" cy="246435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3F64BD7-53F0-84AA-9A38-7946EA4EF1F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79411" y="6278835"/>
                <a:ext cx="54642" cy="281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008B8D6-4D42-233E-27E3-DA6A012E55A5}"/>
                  </a:ext>
                </a:extLst>
              </p14:cNvPr>
              <p14:cNvContentPartPr/>
              <p14:nvPr/>
            </p14:nvContentPartPr>
            <p14:xfrm>
              <a:off x="6265905" y="6290124"/>
              <a:ext cx="156623" cy="283797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008B8D6-4D42-233E-27E3-DA6A012E55A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48303" y="6272139"/>
                <a:ext cx="192186" cy="319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C8CFDE6-BEFC-9815-6DF8-CD93847152BB}"/>
                  </a:ext>
                </a:extLst>
              </p14:cNvPr>
              <p14:cNvContentPartPr/>
              <p14:nvPr/>
            </p14:nvContentPartPr>
            <p14:xfrm>
              <a:off x="6481257" y="6304766"/>
              <a:ext cx="171529" cy="272289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C8CFDE6-BEFC-9815-6DF8-CD93847152B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63637" y="6287141"/>
                <a:ext cx="207129" cy="307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C2E1BA5-9A3A-7151-FD2B-A1BB1E1510CE}"/>
                  </a:ext>
                </a:extLst>
              </p14:cNvPr>
              <p14:cNvContentPartPr/>
              <p14:nvPr/>
            </p14:nvContentPartPr>
            <p14:xfrm>
              <a:off x="6513040" y="6257482"/>
              <a:ext cx="44009" cy="18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C2E1BA5-9A3A-7151-FD2B-A1BB1E1510C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95150" y="6240175"/>
                <a:ext cx="79431" cy="53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51D955B-D92F-C569-EA5F-3C5DAD8F03DC}"/>
                  </a:ext>
                </a:extLst>
              </p14:cNvPr>
              <p14:cNvContentPartPr/>
              <p14:nvPr/>
            </p14:nvContentPartPr>
            <p14:xfrm>
              <a:off x="6482148" y="6419473"/>
              <a:ext cx="95019" cy="21486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51D955B-D92F-C569-EA5F-3C5DAD8F03D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64578" y="6401862"/>
                <a:ext cx="130517" cy="56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3A16EAE-103E-72A6-667B-1951E7F43230}"/>
                  </a:ext>
                </a:extLst>
              </p14:cNvPr>
              <p14:cNvContentPartPr/>
              <p14:nvPr/>
            </p14:nvContentPartPr>
            <p14:xfrm>
              <a:off x="6595418" y="6420364"/>
              <a:ext cx="12871" cy="12871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3A16EAE-103E-72A6-667B-1951E7F4323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64739" y="5776814"/>
                <a:ext cx="1287100" cy="128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D140140-C3DE-465C-0373-6BA4268A9391}"/>
                  </a:ext>
                </a:extLst>
              </p14:cNvPr>
              <p14:cNvContentPartPr/>
              <p14:nvPr/>
            </p14:nvContentPartPr>
            <p14:xfrm>
              <a:off x="6721401" y="6296115"/>
              <a:ext cx="131449" cy="260538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D140140-C3DE-465C-0373-6BA4268A939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703803" y="6278506"/>
                <a:ext cx="167005" cy="2961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13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B7169B8-2507-43F4-A148-FA791CD9C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EA7DE-9557-7CB4-22E6-2340CB3D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19967"/>
            <a:ext cx="5257801" cy="2413971"/>
          </a:xfrm>
        </p:spPr>
        <p:txBody>
          <a:bodyPr anchor="b">
            <a:normAutofit/>
          </a:bodyPr>
          <a:lstStyle/>
          <a:p>
            <a:r>
              <a:rPr lang="en-US" sz="5600">
                <a:ea typeface="+mj-lt"/>
                <a:cs typeface="+mj-lt"/>
              </a:rPr>
              <a:t>Exploratory Data Analysis</a:t>
            </a:r>
            <a:endParaRPr lang="en-US" sz="56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906628"/>
            <a:ext cx="0" cy="5942494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EBFB5248-1957-9734-366E-507AD5723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6" y="698538"/>
            <a:ext cx="10374188" cy="206044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5575A9B-DBF3-42FB-B0CA-CF2CC74D4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1620" y="635895"/>
            <a:ext cx="492251" cy="851541"/>
            <a:chOff x="5661620" y="635895"/>
            <a:chExt cx="492251" cy="851541"/>
          </a:xfrm>
        </p:grpSpPr>
        <p:sp>
          <p:nvSpPr>
            <p:cNvPr id="2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61620" y="635895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2733" y="76951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41870" y="1359722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7FB130A-875B-D875-EDCF-D595BD607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698643"/>
            <a:ext cx="4124758" cy="53014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Data Cleaning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– change vars to numerical, make it tidy</a:t>
            </a:r>
          </a:p>
          <a:p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Plots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– examine insecticide quantity applied over time</a:t>
            </a:r>
          </a:p>
          <a:p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Summary Stats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– aggregate by zip code, sum total pesticides &amp; quantities</a:t>
            </a:r>
          </a:p>
          <a:p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Map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– join to census shapefile and create graduated colors map</a:t>
            </a:r>
          </a:p>
        </p:txBody>
      </p:sp>
    </p:spTree>
    <p:extLst>
      <p:ext uri="{BB962C8B-B14F-4D97-AF65-F5344CB8AC3E}">
        <p14:creationId xmlns:p14="http://schemas.microsoft.com/office/powerpoint/2010/main" val="62579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D17CF-40CB-C11B-E699-C2ED40B6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 Pesticides Applied from 1997 to 2023 in NY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graph of a number of years&#10;&#10;AI-generated content may be incorrect.">
            <a:extLst>
              <a:ext uri="{FF2B5EF4-FFF2-40B4-BE49-F238E27FC236}">
                <a16:creationId xmlns:a16="http://schemas.microsoft.com/office/drawing/2014/main" id="{B05AA5CD-8D96-A8DB-922A-A99B488B5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6925" y="2188081"/>
            <a:ext cx="5664133" cy="354008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20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54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map of the state of new york&#10;&#10;AI-generated content may be incorrect.">
            <a:extLst>
              <a:ext uri="{FF2B5EF4-FFF2-40B4-BE49-F238E27FC236}">
                <a16:creationId xmlns:a16="http://schemas.microsoft.com/office/drawing/2014/main" id="{661EB395-582E-8D2C-21D3-C015D49EE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01" y="4930"/>
            <a:ext cx="8958375" cy="685745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335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map of pesticides used in new york&#10;&#10;AI-generated content may be incorrect.">
            <a:extLst>
              <a:ext uri="{FF2B5EF4-FFF2-40B4-BE49-F238E27FC236}">
                <a16:creationId xmlns:a16="http://schemas.microsoft.com/office/drawing/2014/main" id="{28020CD6-AB5D-AE5A-F930-582B788F2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77" y="-3175"/>
            <a:ext cx="8843954" cy="6855052"/>
          </a:xfrm>
        </p:spPr>
      </p:pic>
      <p:pic>
        <p:nvPicPr>
          <p:cNvPr id="6" name="Picture 5" descr="A map of different colored areas&#10;&#10;AI-generated content may be incorrect.">
            <a:extLst>
              <a:ext uri="{FF2B5EF4-FFF2-40B4-BE49-F238E27FC236}">
                <a16:creationId xmlns:a16="http://schemas.microsoft.com/office/drawing/2014/main" id="{D6857742-5ADC-D49F-A42D-165A30F88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201" y="3664954"/>
            <a:ext cx="4143375" cy="3189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061022-EA6C-267D-A94B-E6DAB766538A}"/>
              </a:ext>
            </a:extLst>
          </p:cNvPr>
          <p:cNvSpPr txBox="1"/>
          <p:nvPr/>
        </p:nvSpPr>
        <p:spPr>
          <a:xfrm>
            <a:off x="9312728" y="306705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Zoomed in version of NYC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A69F43-57AD-219F-107E-3900B8EE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5EC079-C629-4A5B-1AA5-65CFEA74E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4457F5-D145-346A-7F2E-94899FADE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478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6F73F-8C62-16F0-A5DD-4C714AA5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rgbClr val="FFFFFF"/>
                </a:solidFill>
                <a:ea typeface="+mj-lt"/>
                <a:cs typeface="+mj-lt"/>
              </a:rPr>
              <a:t>Relevance to stakeholders</a:t>
            </a:r>
            <a:endParaRPr lang="en-US" sz="56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7B77-56AE-7C75-A3FC-F1605A07A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Researchers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: lots of work done in agricultural pesticides but missing info on urban and forest land covers</a:t>
            </a:r>
          </a:p>
          <a:p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Environmental Agencies/Nonprofits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: pesticides = non target impacts on wildlife and the environment</a:t>
            </a:r>
          </a:p>
          <a:p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Policymakers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: inform decisions on a state/federal level to reduce harm</a:t>
            </a:r>
          </a:p>
          <a:p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Public (aka us!)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: pesticide residue in our food/water/etc. is a big issue - awareness + knowledge is key!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 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8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Pesticides in New York: from 1997 to 2023</vt:lpstr>
      <vt:lpstr>Agenda</vt:lpstr>
      <vt:lpstr>Research Question</vt:lpstr>
      <vt:lpstr>About the data + retrieval </vt:lpstr>
      <vt:lpstr>Exploratory Data Analysis</vt:lpstr>
      <vt:lpstr>Total Pesticides Applied from 1997 to 2023 in NY</vt:lpstr>
      <vt:lpstr>PowerPoint Presentation</vt:lpstr>
      <vt:lpstr>PowerPoint Presentation</vt:lpstr>
      <vt:lpstr>Relevance to stakeholders</vt:lpstr>
      <vt:lpstr>Ethical, legal, societal implications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387</cp:revision>
  <dcterms:created xsi:type="dcterms:W3CDTF">2025-02-17T19:12:56Z</dcterms:created>
  <dcterms:modified xsi:type="dcterms:W3CDTF">2025-02-18T05:18:03Z</dcterms:modified>
</cp:coreProperties>
</file>