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36576000" cy="27432000"/>
  <p:notesSz cx="32918400" cy="51206400"/>
  <p:defaultTextStyle>
    <a:defPPr>
      <a:defRPr lang="en-US"/>
    </a:defPPr>
    <a:lvl1pPr algn="l" rtl="0" fontAlgn="base">
      <a:spcBef>
        <a:spcPct val="0"/>
      </a:spcBef>
      <a:spcAft>
        <a:spcPct val="0"/>
      </a:spcAft>
      <a:defRPr sz="2461" kern="1200">
        <a:solidFill>
          <a:schemeClr val="tx1"/>
        </a:solidFill>
        <a:latin typeface="Helvetica" pitchFamily="2" charset="0"/>
        <a:ea typeface="ＭＳ Ｐゴシック" panose="020B0600070205080204" pitchFamily="34" charset="-128"/>
        <a:cs typeface="+mn-cs"/>
      </a:defRPr>
    </a:lvl1pPr>
    <a:lvl2pPr marL="351664" algn="l" rtl="0" fontAlgn="base">
      <a:spcBef>
        <a:spcPct val="0"/>
      </a:spcBef>
      <a:spcAft>
        <a:spcPct val="0"/>
      </a:spcAft>
      <a:defRPr sz="2461" kern="1200">
        <a:solidFill>
          <a:schemeClr val="tx1"/>
        </a:solidFill>
        <a:latin typeface="Helvetica" pitchFamily="2" charset="0"/>
        <a:ea typeface="ＭＳ Ｐゴシック" panose="020B0600070205080204" pitchFamily="34" charset="-128"/>
        <a:cs typeface="+mn-cs"/>
      </a:defRPr>
    </a:lvl2pPr>
    <a:lvl3pPr marL="703328" algn="l" rtl="0" fontAlgn="base">
      <a:spcBef>
        <a:spcPct val="0"/>
      </a:spcBef>
      <a:spcAft>
        <a:spcPct val="0"/>
      </a:spcAft>
      <a:defRPr sz="2461" kern="1200">
        <a:solidFill>
          <a:schemeClr val="tx1"/>
        </a:solidFill>
        <a:latin typeface="Helvetica" pitchFamily="2" charset="0"/>
        <a:ea typeface="ＭＳ Ｐゴシック" panose="020B0600070205080204" pitchFamily="34" charset="-128"/>
        <a:cs typeface="+mn-cs"/>
      </a:defRPr>
    </a:lvl3pPr>
    <a:lvl4pPr marL="1054993" algn="l" rtl="0" fontAlgn="base">
      <a:spcBef>
        <a:spcPct val="0"/>
      </a:spcBef>
      <a:spcAft>
        <a:spcPct val="0"/>
      </a:spcAft>
      <a:defRPr sz="2461" kern="1200">
        <a:solidFill>
          <a:schemeClr val="tx1"/>
        </a:solidFill>
        <a:latin typeface="Helvetica" pitchFamily="2" charset="0"/>
        <a:ea typeface="ＭＳ Ｐゴシック" panose="020B0600070205080204" pitchFamily="34" charset="-128"/>
        <a:cs typeface="+mn-cs"/>
      </a:defRPr>
    </a:lvl4pPr>
    <a:lvl5pPr marL="1406657" algn="l" rtl="0" fontAlgn="base">
      <a:spcBef>
        <a:spcPct val="0"/>
      </a:spcBef>
      <a:spcAft>
        <a:spcPct val="0"/>
      </a:spcAft>
      <a:defRPr sz="2461" kern="1200">
        <a:solidFill>
          <a:schemeClr val="tx1"/>
        </a:solidFill>
        <a:latin typeface="Helvetica" pitchFamily="2" charset="0"/>
        <a:ea typeface="ＭＳ Ｐゴシック" panose="020B0600070205080204" pitchFamily="34" charset="-128"/>
        <a:cs typeface="+mn-cs"/>
      </a:defRPr>
    </a:lvl5pPr>
    <a:lvl6pPr marL="1758320" algn="l" defTabSz="703328" rtl="0" eaLnBrk="1" latinLnBrk="0" hangingPunct="1">
      <a:defRPr sz="2461" kern="1200">
        <a:solidFill>
          <a:schemeClr val="tx1"/>
        </a:solidFill>
        <a:latin typeface="Helvetica" pitchFamily="2" charset="0"/>
        <a:ea typeface="ＭＳ Ｐゴシック" panose="020B0600070205080204" pitchFamily="34" charset="-128"/>
        <a:cs typeface="+mn-cs"/>
      </a:defRPr>
    </a:lvl6pPr>
    <a:lvl7pPr marL="2109985" algn="l" defTabSz="703328" rtl="0" eaLnBrk="1" latinLnBrk="0" hangingPunct="1">
      <a:defRPr sz="2461" kern="1200">
        <a:solidFill>
          <a:schemeClr val="tx1"/>
        </a:solidFill>
        <a:latin typeface="Helvetica" pitchFamily="2" charset="0"/>
        <a:ea typeface="ＭＳ Ｐゴシック" panose="020B0600070205080204" pitchFamily="34" charset="-128"/>
        <a:cs typeface="+mn-cs"/>
      </a:defRPr>
    </a:lvl7pPr>
    <a:lvl8pPr marL="2461649" algn="l" defTabSz="703328" rtl="0" eaLnBrk="1" latinLnBrk="0" hangingPunct="1">
      <a:defRPr sz="2461" kern="1200">
        <a:solidFill>
          <a:schemeClr val="tx1"/>
        </a:solidFill>
        <a:latin typeface="Helvetica" pitchFamily="2" charset="0"/>
        <a:ea typeface="ＭＳ Ｐゴシック" panose="020B0600070205080204" pitchFamily="34" charset="-128"/>
        <a:cs typeface="+mn-cs"/>
      </a:defRPr>
    </a:lvl8pPr>
    <a:lvl9pPr marL="2813314" algn="l" defTabSz="703328" rtl="0" eaLnBrk="1" latinLnBrk="0" hangingPunct="1">
      <a:defRPr sz="2461"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597" userDrawn="1">
          <p15:clr>
            <a:srgbClr val="A4A3A4"/>
          </p15:clr>
        </p15:guide>
        <p15:guide id="2" orient="horz" pos="16360" userDrawn="1">
          <p15:clr>
            <a:srgbClr val="A4A3A4"/>
          </p15:clr>
        </p15:guide>
        <p15:guide id="3" orient="horz" pos="3107" userDrawn="1">
          <p15:clr>
            <a:srgbClr val="A4A3A4"/>
          </p15:clr>
        </p15:guide>
        <p15:guide id="4" orient="horz" pos="1774" userDrawn="1">
          <p15:clr>
            <a:srgbClr val="A4A3A4"/>
          </p15:clr>
        </p15:guide>
        <p15:guide id="5" pos="5314" userDrawn="1">
          <p15:clr>
            <a:srgbClr val="A4A3A4"/>
          </p15:clr>
        </p15:guide>
        <p15:guide id="6" pos="6009" userDrawn="1">
          <p15:clr>
            <a:srgbClr val="A4A3A4"/>
          </p15:clr>
        </p15:guide>
        <p15:guide id="7" pos="10936" userDrawn="1">
          <p15:clr>
            <a:srgbClr val="A4A3A4"/>
          </p15:clr>
        </p15:guide>
        <p15:guide id="8" pos="17525" userDrawn="1">
          <p15:clr>
            <a:srgbClr val="A4A3A4"/>
          </p15:clr>
        </p15:guide>
        <p15:guide id="9" pos="821" userDrawn="1">
          <p15:clr>
            <a:srgbClr val="A4A3A4"/>
          </p15:clr>
        </p15:guide>
        <p15:guide id="10" pos="11664" userDrawn="1">
          <p15:clr>
            <a:srgbClr val="A4A3A4"/>
          </p15:clr>
        </p15:guide>
        <p15:guide id="11" pos="16831" userDrawn="1">
          <p15:clr>
            <a:srgbClr val="A4A3A4"/>
          </p15:clr>
        </p15:guide>
        <p15:guide id="12" pos="220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76D6FF"/>
    <a:srgbClr val="00BDFE"/>
    <a:srgbClr val="389DE5"/>
    <a:srgbClr val="FBA9B2"/>
    <a:srgbClr val="FFDDBC"/>
    <a:srgbClr val="F4D2DE"/>
    <a:srgbClr val="FFF1E3"/>
    <a:srgbClr val="E68744"/>
    <a:srgbClr val="73FEFF"/>
    <a:srgbClr val="00C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26E61-A4BE-744E-8F29-660E0C2120CB}" v="1740" dt="2025-04-11T20:09:36.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p:scale>
          <a:sx n="41" d="100"/>
          <a:sy n="41" d="100"/>
        </p:scale>
        <p:origin x="200" y="144"/>
      </p:cViewPr>
      <p:guideLst>
        <p:guide orient="horz" pos="597"/>
        <p:guide orient="horz" pos="16360"/>
        <p:guide orient="horz" pos="3107"/>
        <p:guide orient="horz" pos="1774"/>
        <p:guide pos="5314"/>
        <p:guide pos="6009"/>
        <p:guide pos="10936"/>
        <p:guide pos="17525"/>
        <p:guide pos="821"/>
        <p:guide pos="11664"/>
        <p:guide pos="16831"/>
        <p:guide pos="220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C69171-956D-E3F8-7B80-B2580624B35F}"/>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5BF316D3-BF07-9736-118C-85CBC35E7A9A}"/>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04755BD8-1A43-1A44-BCB1-3B20DA765EC1}" type="datetime1">
              <a:rPr lang="en-US" altLang="en-US"/>
              <a:pPr/>
              <a:t>4/22/25</a:t>
            </a:fld>
            <a:endParaRPr lang="en-US" altLang="en-US"/>
          </a:p>
        </p:txBody>
      </p:sp>
      <p:sp>
        <p:nvSpPr>
          <p:cNvPr id="4" name="Slide Image Placeholder 3">
            <a:extLst>
              <a:ext uri="{FF2B5EF4-FFF2-40B4-BE49-F238E27FC236}">
                <a16:creationId xmlns:a16="http://schemas.microsoft.com/office/drawing/2014/main" id="{873EB349-3D42-D82E-6F8E-315E14C058A6}"/>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A020B568-469C-FD92-0A99-6480E352425E}"/>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5A898-0379-008A-1C29-9C2C4D2B386D}"/>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FF7403EC-FC67-6676-E16B-687C6E385A33}"/>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EF2C822-9C01-D44A-9DAB-54452A275B4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51664" rtl="0" eaLnBrk="0" fontAlgn="base" hangingPunct="0">
      <a:spcBef>
        <a:spcPct val="30000"/>
      </a:spcBef>
      <a:spcAft>
        <a:spcPct val="0"/>
      </a:spcAft>
      <a:defRPr sz="923" kern="1200">
        <a:solidFill>
          <a:schemeClr val="tx1"/>
        </a:solidFill>
        <a:latin typeface="+mn-lt"/>
        <a:ea typeface="ＭＳ Ｐゴシック" pitchFamily="-111" charset="-128"/>
        <a:cs typeface="ＭＳ Ｐゴシック" pitchFamily="-111" charset="-128"/>
      </a:defRPr>
    </a:lvl1pPr>
    <a:lvl2pPr marL="351664" algn="l" defTabSz="351664" rtl="0" eaLnBrk="0" fontAlgn="base" hangingPunct="0">
      <a:spcBef>
        <a:spcPct val="30000"/>
      </a:spcBef>
      <a:spcAft>
        <a:spcPct val="0"/>
      </a:spcAft>
      <a:defRPr sz="923" kern="1200">
        <a:solidFill>
          <a:schemeClr val="tx1"/>
        </a:solidFill>
        <a:latin typeface="+mn-lt"/>
        <a:ea typeface="ＭＳ Ｐゴシック" pitchFamily="-111" charset="-128"/>
        <a:cs typeface="ＭＳ Ｐゴシック" charset="0"/>
      </a:defRPr>
    </a:lvl2pPr>
    <a:lvl3pPr marL="703328" algn="l" defTabSz="351664" rtl="0" eaLnBrk="0" fontAlgn="base" hangingPunct="0">
      <a:spcBef>
        <a:spcPct val="30000"/>
      </a:spcBef>
      <a:spcAft>
        <a:spcPct val="0"/>
      </a:spcAft>
      <a:defRPr sz="923" kern="1200">
        <a:solidFill>
          <a:schemeClr val="tx1"/>
        </a:solidFill>
        <a:latin typeface="+mn-lt"/>
        <a:ea typeface="ＭＳ Ｐゴシック" pitchFamily="-111" charset="-128"/>
        <a:cs typeface="ＭＳ Ｐゴシック" charset="0"/>
      </a:defRPr>
    </a:lvl3pPr>
    <a:lvl4pPr marL="1054993" algn="l" defTabSz="351664" rtl="0" eaLnBrk="0" fontAlgn="base" hangingPunct="0">
      <a:spcBef>
        <a:spcPct val="30000"/>
      </a:spcBef>
      <a:spcAft>
        <a:spcPct val="0"/>
      </a:spcAft>
      <a:defRPr sz="923" kern="1200">
        <a:solidFill>
          <a:schemeClr val="tx1"/>
        </a:solidFill>
        <a:latin typeface="+mn-lt"/>
        <a:ea typeface="ＭＳ Ｐゴシック" pitchFamily="-111" charset="-128"/>
        <a:cs typeface="ＭＳ Ｐゴシック" charset="0"/>
      </a:defRPr>
    </a:lvl4pPr>
    <a:lvl5pPr marL="1406657" algn="l" defTabSz="351664" rtl="0" eaLnBrk="0" fontAlgn="base" hangingPunct="0">
      <a:spcBef>
        <a:spcPct val="30000"/>
      </a:spcBef>
      <a:spcAft>
        <a:spcPct val="0"/>
      </a:spcAft>
      <a:defRPr sz="923" kern="1200">
        <a:solidFill>
          <a:schemeClr val="tx1"/>
        </a:solidFill>
        <a:latin typeface="+mn-lt"/>
        <a:ea typeface="ＭＳ Ｐゴシック" pitchFamily="-111" charset="-128"/>
        <a:cs typeface="ＭＳ Ｐゴシック" charset="0"/>
      </a:defRPr>
    </a:lvl5pPr>
    <a:lvl6pPr marL="1758320" algn="l" defTabSz="351664" rtl="0" eaLnBrk="1" latinLnBrk="0" hangingPunct="1">
      <a:defRPr sz="923" kern="1200">
        <a:solidFill>
          <a:schemeClr val="tx1"/>
        </a:solidFill>
        <a:latin typeface="+mn-lt"/>
        <a:ea typeface="+mn-ea"/>
        <a:cs typeface="+mn-cs"/>
      </a:defRPr>
    </a:lvl6pPr>
    <a:lvl7pPr marL="2109985" algn="l" defTabSz="351664" rtl="0" eaLnBrk="1" latinLnBrk="0" hangingPunct="1">
      <a:defRPr sz="923" kern="1200">
        <a:solidFill>
          <a:schemeClr val="tx1"/>
        </a:solidFill>
        <a:latin typeface="+mn-lt"/>
        <a:ea typeface="+mn-ea"/>
        <a:cs typeface="+mn-cs"/>
      </a:defRPr>
    </a:lvl7pPr>
    <a:lvl8pPr marL="2461649" algn="l" defTabSz="351664" rtl="0" eaLnBrk="1" latinLnBrk="0" hangingPunct="1">
      <a:defRPr sz="923" kern="1200">
        <a:solidFill>
          <a:schemeClr val="tx1"/>
        </a:solidFill>
        <a:latin typeface="+mn-lt"/>
        <a:ea typeface="+mn-ea"/>
        <a:cs typeface="+mn-cs"/>
      </a:defRPr>
    </a:lvl8pPr>
    <a:lvl9pPr marL="2813314" algn="l" defTabSz="351664" rtl="0" eaLnBrk="1" latinLnBrk="0" hangingPunct="1">
      <a:defRPr sz="9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2974" y="8522229"/>
            <a:ext cx="31090054" cy="5879042"/>
          </a:xfrm>
        </p:spPr>
        <p:txBody>
          <a:bodyPr/>
          <a:lstStyle/>
          <a:p>
            <a:r>
              <a:rPr lang="en-US"/>
              <a:t>Click to edit Master title style</a:t>
            </a:r>
          </a:p>
        </p:txBody>
      </p:sp>
      <p:sp>
        <p:nvSpPr>
          <p:cNvPr id="3" name="Subtitle 2"/>
          <p:cNvSpPr>
            <a:spLocks noGrp="1"/>
          </p:cNvSpPr>
          <p:nvPr>
            <p:ph type="subTitle" idx="1"/>
          </p:nvPr>
        </p:nvSpPr>
        <p:spPr>
          <a:xfrm>
            <a:off x="5485947" y="15544271"/>
            <a:ext cx="25604107" cy="7011459"/>
          </a:xfrm>
        </p:spPr>
        <p:txBody>
          <a:bodyPr/>
          <a:lstStyle>
            <a:lvl1pPr marL="0" indent="0" algn="ctr">
              <a:buNone/>
              <a:defRPr/>
            </a:lvl1pPr>
            <a:lvl2pPr marL="326584" indent="0" algn="ctr">
              <a:buNone/>
              <a:defRPr/>
            </a:lvl2pPr>
            <a:lvl3pPr marL="653169" indent="0" algn="ctr">
              <a:buNone/>
              <a:defRPr/>
            </a:lvl3pPr>
            <a:lvl4pPr marL="979754" indent="0" algn="ctr">
              <a:buNone/>
              <a:defRPr/>
            </a:lvl4pPr>
            <a:lvl5pPr marL="1306338" indent="0" algn="ctr">
              <a:buNone/>
              <a:defRPr/>
            </a:lvl5pPr>
            <a:lvl6pPr marL="1632923" indent="0" algn="ctr">
              <a:buNone/>
              <a:defRPr/>
            </a:lvl6pPr>
            <a:lvl7pPr marL="1959507" indent="0" algn="ctr">
              <a:buNone/>
              <a:defRPr/>
            </a:lvl7pPr>
            <a:lvl8pPr marL="2286091" indent="0" algn="ctr">
              <a:buNone/>
              <a:defRPr/>
            </a:lvl8pPr>
            <a:lvl9pPr marL="2612677"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3CA514DE-701A-A687-7D1D-5F7451E9A7F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5EB2113-3179-768F-47BE-0C263186D3B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DBBD0E-9DB8-124C-8BAB-980CB9ED5B06}"/>
              </a:ext>
            </a:extLst>
          </p:cNvPr>
          <p:cNvSpPr>
            <a:spLocks noGrp="1" noChangeArrowheads="1"/>
          </p:cNvSpPr>
          <p:nvPr>
            <p:ph type="sldNum" sz="quarter" idx="12"/>
          </p:nvPr>
        </p:nvSpPr>
        <p:spPr>
          <a:ln/>
        </p:spPr>
        <p:txBody>
          <a:bodyPr/>
          <a:lstStyle>
            <a:lvl1pPr>
              <a:defRPr/>
            </a:lvl1pPr>
          </a:lstStyle>
          <a:p>
            <a:fld id="{8C8805BE-5019-BC40-AA9E-A05901A8D0BB}" type="slidenum">
              <a:rPr lang="en-US" altLang="en-US"/>
              <a:pPr/>
              <a:t>‹#›</a:t>
            </a:fld>
            <a:endParaRPr lang="en-US" altLang="en-US"/>
          </a:p>
        </p:txBody>
      </p:sp>
    </p:spTree>
    <p:extLst>
      <p:ext uri="{BB962C8B-B14F-4D97-AF65-F5344CB8AC3E}">
        <p14:creationId xmlns:p14="http://schemas.microsoft.com/office/powerpoint/2010/main" val="337107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C49C85-4300-6144-0D6A-4A6149109ED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00897F-6D7F-68EB-312A-F1E1002E47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EC504B2-4589-4530-599B-CC487C56311E}"/>
              </a:ext>
            </a:extLst>
          </p:cNvPr>
          <p:cNvSpPr>
            <a:spLocks noGrp="1" noChangeArrowheads="1"/>
          </p:cNvSpPr>
          <p:nvPr>
            <p:ph type="sldNum" sz="quarter" idx="12"/>
          </p:nvPr>
        </p:nvSpPr>
        <p:spPr>
          <a:ln/>
        </p:spPr>
        <p:txBody>
          <a:bodyPr/>
          <a:lstStyle>
            <a:lvl1pPr>
              <a:defRPr/>
            </a:lvl1pPr>
          </a:lstStyle>
          <a:p>
            <a:fld id="{160B5416-73B1-7444-960D-B56D054A559A}" type="slidenum">
              <a:rPr lang="en-US" altLang="en-US"/>
              <a:pPr/>
              <a:t>‹#›</a:t>
            </a:fld>
            <a:endParaRPr lang="en-US" altLang="en-US"/>
          </a:p>
        </p:txBody>
      </p:sp>
    </p:spTree>
    <p:extLst>
      <p:ext uri="{BB962C8B-B14F-4D97-AF65-F5344CB8AC3E}">
        <p14:creationId xmlns:p14="http://schemas.microsoft.com/office/powerpoint/2010/main" val="3568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082" y="2438136"/>
            <a:ext cx="7771946" cy="219458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2974" y="2438136"/>
            <a:ext cx="23209250" cy="21945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FC787CE-4EDC-4EAA-7DF2-C33B1AF0403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350514F-7A63-CE3C-9C62-9C9545779F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3DA617-00CC-67CB-BB0C-5D0E7A59A12E}"/>
              </a:ext>
            </a:extLst>
          </p:cNvPr>
          <p:cNvSpPr>
            <a:spLocks noGrp="1" noChangeArrowheads="1"/>
          </p:cNvSpPr>
          <p:nvPr>
            <p:ph type="sldNum" sz="quarter" idx="12"/>
          </p:nvPr>
        </p:nvSpPr>
        <p:spPr>
          <a:ln/>
        </p:spPr>
        <p:txBody>
          <a:bodyPr/>
          <a:lstStyle>
            <a:lvl1pPr>
              <a:defRPr/>
            </a:lvl1pPr>
          </a:lstStyle>
          <a:p>
            <a:fld id="{4C9A7B08-7162-4D42-9494-0FB627F5DDF9}" type="slidenum">
              <a:rPr lang="en-US" altLang="en-US"/>
              <a:pPr/>
              <a:t>‹#›</a:t>
            </a:fld>
            <a:endParaRPr lang="en-US" altLang="en-US"/>
          </a:p>
        </p:txBody>
      </p:sp>
    </p:spTree>
    <p:extLst>
      <p:ext uri="{BB962C8B-B14F-4D97-AF65-F5344CB8AC3E}">
        <p14:creationId xmlns:p14="http://schemas.microsoft.com/office/powerpoint/2010/main" val="381042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A80B8F0-35C0-23F8-8035-FA6FC6471B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9C0022-7210-D0E8-0F6A-F8A137A467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7A4C0B-B4C1-761A-AE04-B3E16E05B26E}"/>
              </a:ext>
            </a:extLst>
          </p:cNvPr>
          <p:cNvSpPr>
            <a:spLocks noGrp="1" noChangeArrowheads="1"/>
          </p:cNvSpPr>
          <p:nvPr>
            <p:ph type="sldNum" sz="quarter" idx="12"/>
          </p:nvPr>
        </p:nvSpPr>
        <p:spPr>
          <a:ln/>
        </p:spPr>
        <p:txBody>
          <a:bodyPr/>
          <a:lstStyle>
            <a:lvl1pPr>
              <a:defRPr/>
            </a:lvl1pPr>
          </a:lstStyle>
          <a:p>
            <a:fld id="{EA0EAA0A-C85B-B04F-A365-E33DC25A73D5}" type="slidenum">
              <a:rPr lang="en-US" altLang="en-US"/>
              <a:pPr/>
              <a:t>‹#›</a:t>
            </a:fld>
            <a:endParaRPr lang="en-US" altLang="en-US"/>
          </a:p>
        </p:txBody>
      </p:sp>
    </p:spTree>
    <p:extLst>
      <p:ext uri="{BB962C8B-B14F-4D97-AF65-F5344CB8AC3E}">
        <p14:creationId xmlns:p14="http://schemas.microsoft.com/office/powerpoint/2010/main" val="207631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7627867"/>
            <a:ext cx="31090054" cy="5447771"/>
          </a:xfrm>
        </p:spPr>
        <p:txBody>
          <a:bodyPr anchor="t"/>
          <a:lstStyle>
            <a:lvl1pPr algn="l">
              <a:defRPr sz="2857" b="1" cap="all"/>
            </a:lvl1pPr>
          </a:lstStyle>
          <a:p>
            <a:r>
              <a:rPr lang="en-US"/>
              <a:t>Click to edit Master title style</a:t>
            </a:r>
          </a:p>
        </p:txBody>
      </p:sp>
      <p:sp>
        <p:nvSpPr>
          <p:cNvPr id="3" name="Text Placeholder 2"/>
          <p:cNvSpPr>
            <a:spLocks noGrp="1"/>
          </p:cNvSpPr>
          <p:nvPr>
            <p:ph type="body" idx="1"/>
          </p:nvPr>
        </p:nvSpPr>
        <p:spPr>
          <a:xfrm>
            <a:off x="2889251" y="11627117"/>
            <a:ext cx="31090054" cy="6000750"/>
          </a:xfrm>
        </p:spPr>
        <p:txBody>
          <a:bodyPr anchor="b"/>
          <a:lstStyle>
            <a:lvl1pPr marL="0" indent="0">
              <a:buNone/>
              <a:defRPr sz="1429"/>
            </a:lvl1pPr>
            <a:lvl2pPr marL="326584" indent="0">
              <a:buNone/>
              <a:defRPr sz="1286"/>
            </a:lvl2pPr>
            <a:lvl3pPr marL="653169" indent="0">
              <a:buNone/>
              <a:defRPr sz="1143"/>
            </a:lvl3pPr>
            <a:lvl4pPr marL="979754" indent="0">
              <a:buNone/>
              <a:defRPr sz="1000"/>
            </a:lvl4pPr>
            <a:lvl5pPr marL="1306338" indent="0">
              <a:buNone/>
              <a:defRPr sz="1000"/>
            </a:lvl5pPr>
            <a:lvl6pPr marL="1632923" indent="0">
              <a:buNone/>
              <a:defRPr sz="1000"/>
            </a:lvl6pPr>
            <a:lvl7pPr marL="1959507" indent="0">
              <a:buNone/>
              <a:defRPr sz="1000"/>
            </a:lvl7pPr>
            <a:lvl8pPr marL="2286091" indent="0">
              <a:buNone/>
              <a:defRPr sz="1000"/>
            </a:lvl8pPr>
            <a:lvl9pPr marL="2612677" indent="0">
              <a:buNone/>
              <a:defRPr sz="1000"/>
            </a:lvl9pPr>
          </a:lstStyle>
          <a:p>
            <a:pPr lvl="0"/>
            <a:r>
              <a:rPr lang="en-US"/>
              <a:t>Click to edit Master text styles</a:t>
            </a:r>
          </a:p>
        </p:txBody>
      </p:sp>
      <p:sp>
        <p:nvSpPr>
          <p:cNvPr id="4" name="Rectangle 4">
            <a:extLst>
              <a:ext uri="{FF2B5EF4-FFF2-40B4-BE49-F238E27FC236}">
                <a16:creationId xmlns:a16="http://schemas.microsoft.com/office/drawing/2014/main" id="{3BFB309D-7C1B-7445-842E-45A02B3F368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28F1AF5-B165-9F13-DD0D-4C1B008F2B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416A706-44AB-B1B3-CE87-967E3589653E}"/>
              </a:ext>
            </a:extLst>
          </p:cNvPr>
          <p:cNvSpPr>
            <a:spLocks noGrp="1" noChangeArrowheads="1"/>
          </p:cNvSpPr>
          <p:nvPr>
            <p:ph type="sldNum" sz="quarter" idx="12"/>
          </p:nvPr>
        </p:nvSpPr>
        <p:spPr>
          <a:ln/>
        </p:spPr>
        <p:txBody>
          <a:bodyPr/>
          <a:lstStyle>
            <a:lvl1pPr>
              <a:defRPr/>
            </a:lvl1pPr>
          </a:lstStyle>
          <a:p>
            <a:fld id="{698C71A9-42D4-6C41-BFFF-B901511F1F79}" type="slidenum">
              <a:rPr lang="en-US" altLang="en-US"/>
              <a:pPr/>
              <a:t>‹#›</a:t>
            </a:fld>
            <a:endParaRPr lang="en-US" altLang="en-US"/>
          </a:p>
        </p:txBody>
      </p:sp>
    </p:spTree>
    <p:extLst>
      <p:ext uri="{BB962C8B-B14F-4D97-AF65-F5344CB8AC3E}">
        <p14:creationId xmlns:p14="http://schemas.microsoft.com/office/powerpoint/2010/main" val="325551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2975" y="7925596"/>
            <a:ext cx="15490598" cy="16458405"/>
          </a:xfrm>
        </p:spPr>
        <p:txBody>
          <a:bodyPr/>
          <a:lstStyle>
            <a:lvl1pPr>
              <a:defRPr sz="2000"/>
            </a:lvl1pPr>
            <a:lvl2pPr>
              <a:defRPr sz="1714"/>
            </a:lvl2pPr>
            <a:lvl3pPr>
              <a:defRPr sz="1429"/>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42429" y="7925596"/>
            <a:ext cx="15490599" cy="16458405"/>
          </a:xfrm>
        </p:spPr>
        <p:txBody>
          <a:bodyPr/>
          <a:lstStyle>
            <a:lvl1pPr>
              <a:defRPr sz="2000"/>
            </a:lvl1pPr>
            <a:lvl2pPr>
              <a:defRPr sz="1714"/>
            </a:lvl2pPr>
            <a:lvl3pPr>
              <a:defRPr sz="1429"/>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1B9EDFC-8D99-2115-547D-FA70E0F964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FC5B2B5-E835-3D72-2811-B0909C97CE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AF4DE4A-CA76-0DFC-2CFF-D16AABBDBD85}"/>
              </a:ext>
            </a:extLst>
          </p:cNvPr>
          <p:cNvSpPr>
            <a:spLocks noGrp="1" noChangeArrowheads="1"/>
          </p:cNvSpPr>
          <p:nvPr>
            <p:ph type="sldNum" sz="quarter" idx="12"/>
          </p:nvPr>
        </p:nvSpPr>
        <p:spPr>
          <a:ln/>
        </p:spPr>
        <p:txBody>
          <a:bodyPr/>
          <a:lstStyle>
            <a:lvl1pPr>
              <a:defRPr/>
            </a:lvl1pPr>
          </a:lstStyle>
          <a:p>
            <a:fld id="{4E50721A-9EA1-AB4A-A0A6-02C449E61269}" type="slidenum">
              <a:rPr lang="en-US" altLang="en-US"/>
              <a:pPr/>
              <a:t>‹#›</a:t>
            </a:fld>
            <a:endParaRPr lang="en-US" altLang="en-US"/>
          </a:p>
        </p:txBody>
      </p:sp>
    </p:spTree>
    <p:extLst>
      <p:ext uri="{BB962C8B-B14F-4D97-AF65-F5344CB8AC3E}">
        <p14:creationId xmlns:p14="http://schemas.microsoft.com/office/powerpoint/2010/main" val="55570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9028" y="1098021"/>
            <a:ext cx="32917946"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9027" y="6140981"/>
            <a:ext cx="16160750" cy="2558521"/>
          </a:xfrm>
        </p:spPr>
        <p:txBody>
          <a:bodyPr anchor="b"/>
          <a:lstStyle>
            <a:lvl1pPr marL="0" indent="0">
              <a:buNone/>
              <a:defRPr sz="1714" b="1"/>
            </a:lvl1pPr>
            <a:lvl2pPr marL="326584" indent="0">
              <a:buNone/>
              <a:defRPr sz="1429" b="1"/>
            </a:lvl2pPr>
            <a:lvl3pPr marL="653169" indent="0">
              <a:buNone/>
              <a:defRPr sz="1286" b="1"/>
            </a:lvl3pPr>
            <a:lvl4pPr marL="979754" indent="0">
              <a:buNone/>
              <a:defRPr sz="1143" b="1"/>
            </a:lvl4pPr>
            <a:lvl5pPr marL="1306338" indent="0">
              <a:buNone/>
              <a:defRPr sz="1143" b="1"/>
            </a:lvl5pPr>
            <a:lvl6pPr marL="1632923" indent="0">
              <a:buNone/>
              <a:defRPr sz="1143" b="1"/>
            </a:lvl6pPr>
            <a:lvl7pPr marL="1959507" indent="0">
              <a:buNone/>
              <a:defRPr sz="1143" b="1"/>
            </a:lvl7pPr>
            <a:lvl8pPr marL="2286091" indent="0">
              <a:buNone/>
              <a:defRPr sz="1143" b="1"/>
            </a:lvl8pPr>
            <a:lvl9pPr marL="2612677" indent="0">
              <a:buNone/>
              <a:defRPr sz="1143" b="1"/>
            </a:lvl9pPr>
          </a:lstStyle>
          <a:p>
            <a:pPr lvl="0"/>
            <a:r>
              <a:rPr lang="en-US"/>
              <a:t>Click to edit Master text styles</a:t>
            </a:r>
          </a:p>
        </p:txBody>
      </p:sp>
      <p:sp>
        <p:nvSpPr>
          <p:cNvPr id="4" name="Content Placeholder 3"/>
          <p:cNvSpPr>
            <a:spLocks noGrp="1"/>
          </p:cNvSpPr>
          <p:nvPr>
            <p:ph sz="half" idx="2"/>
          </p:nvPr>
        </p:nvSpPr>
        <p:spPr>
          <a:xfrm>
            <a:off x="1829027" y="8699502"/>
            <a:ext cx="16160750" cy="15804885"/>
          </a:xfrm>
        </p:spPr>
        <p:txBody>
          <a:bodyPr/>
          <a:lstStyle>
            <a:lvl1pPr>
              <a:defRPr sz="1714"/>
            </a:lvl1pPr>
            <a:lvl2pPr>
              <a:defRPr sz="1429"/>
            </a:lvl2pPr>
            <a:lvl3pPr>
              <a:defRPr sz="1286"/>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554" y="6140981"/>
            <a:ext cx="16166420" cy="2558521"/>
          </a:xfrm>
        </p:spPr>
        <p:txBody>
          <a:bodyPr anchor="b"/>
          <a:lstStyle>
            <a:lvl1pPr marL="0" indent="0">
              <a:buNone/>
              <a:defRPr sz="1714" b="1"/>
            </a:lvl1pPr>
            <a:lvl2pPr marL="326584" indent="0">
              <a:buNone/>
              <a:defRPr sz="1429" b="1"/>
            </a:lvl2pPr>
            <a:lvl3pPr marL="653169" indent="0">
              <a:buNone/>
              <a:defRPr sz="1286" b="1"/>
            </a:lvl3pPr>
            <a:lvl4pPr marL="979754" indent="0">
              <a:buNone/>
              <a:defRPr sz="1143" b="1"/>
            </a:lvl4pPr>
            <a:lvl5pPr marL="1306338" indent="0">
              <a:buNone/>
              <a:defRPr sz="1143" b="1"/>
            </a:lvl5pPr>
            <a:lvl6pPr marL="1632923" indent="0">
              <a:buNone/>
              <a:defRPr sz="1143" b="1"/>
            </a:lvl6pPr>
            <a:lvl7pPr marL="1959507" indent="0">
              <a:buNone/>
              <a:defRPr sz="1143" b="1"/>
            </a:lvl7pPr>
            <a:lvl8pPr marL="2286091" indent="0">
              <a:buNone/>
              <a:defRPr sz="1143" b="1"/>
            </a:lvl8pPr>
            <a:lvl9pPr marL="2612677" indent="0">
              <a:buNone/>
              <a:defRPr sz="1143" b="1"/>
            </a:lvl9pPr>
          </a:lstStyle>
          <a:p>
            <a:pPr lvl="0"/>
            <a:r>
              <a:rPr lang="en-US"/>
              <a:t>Click to edit Master text styles</a:t>
            </a:r>
          </a:p>
        </p:txBody>
      </p:sp>
      <p:sp>
        <p:nvSpPr>
          <p:cNvPr id="6" name="Content Placeholder 5"/>
          <p:cNvSpPr>
            <a:spLocks noGrp="1"/>
          </p:cNvSpPr>
          <p:nvPr>
            <p:ph sz="quarter" idx="4"/>
          </p:nvPr>
        </p:nvSpPr>
        <p:spPr>
          <a:xfrm>
            <a:off x="18580554" y="8699502"/>
            <a:ext cx="16166420" cy="15804885"/>
          </a:xfrm>
        </p:spPr>
        <p:txBody>
          <a:bodyPr/>
          <a:lstStyle>
            <a:lvl1pPr>
              <a:defRPr sz="1714"/>
            </a:lvl1pPr>
            <a:lvl2pPr>
              <a:defRPr sz="1429"/>
            </a:lvl2pPr>
            <a:lvl3pPr>
              <a:defRPr sz="1286"/>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736A831-334E-B006-BF3C-0D23B4A1B74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25BE738-AEC2-C29A-305C-F64100CBF3E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09AACFE-A33C-DB5F-897D-F3BA46A0A861}"/>
              </a:ext>
            </a:extLst>
          </p:cNvPr>
          <p:cNvSpPr>
            <a:spLocks noGrp="1" noChangeArrowheads="1"/>
          </p:cNvSpPr>
          <p:nvPr>
            <p:ph type="sldNum" sz="quarter" idx="12"/>
          </p:nvPr>
        </p:nvSpPr>
        <p:spPr>
          <a:ln/>
        </p:spPr>
        <p:txBody>
          <a:bodyPr/>
          <a:lstStyle>
            <a:lvl1pPr>
              <a:defRPr/>
            </a:lvl1pPr>
          </a:lstStyle>
          <a:p>
            <a:fld id="{C5CF25A5-74FB-3A41-B290-34DD1BABE689}" type="slidenum">
              <a:rPr lang="en-US" altLang="en-US"/>
              <a:pPr/>
              <a:t>‹#›</a:t>
            </a:fld>
            <a:endParaRPr lang="en-US" altLang="en-US"/>
          </a:p>
        </p:txBody>
      </p:sp>
    </p:spTree>
    <p:extLst>
      <p:ext uri="{BB962C8B-B14F-4D97-AF65-F5344CB8AC3E}">
        <p14:creationId xmlns:p14="http://schemas.microsoft.com/office/powerpoint/2010/main" val="23473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E6F3137-A43E-79FE-3BE1-2F1C400959C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7EEBEB7F-6A4D-D226-00DF-C0238E0E91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4D232C4-34D7-AFCC-4935-59E890C345CB}"/>
              </a:ext>
            </a:extLst>
          </p:cNvPr>
          <p:cNvSpPr>
            <a:spLocks noGrp="1" noChangeArrowheads="1"/>
          </p:cNvSpPr>
          <p:nvPr>
            <p:ph type="sldNum" sz="quarter" idx="12"/>
          </p:nvPr>
        </p:nvSpPr>
        <p:spPr>
          <a:ln/>
        </p:spPr>
        <p:txBody>
          <a:bodyPr/>
          <a:lstStyle>
            <a:lvl1pPr>
              <a:defRPr/>
            </a:lvl1pPr>
          </a:lstStyle>
          <a:p>
            <a:fld id="{FDF93946-FE87-A14F-8D9F-DE2B7FE75B91}" type="slidenum">
              <a:rPr lang="en-US" altLang="en-US"/>
              <a:pPr/>
              <a:t>‹#›</a:t>
            </a:fld>
            <a:endParaRPr lang="en-US" altLang="en-US"/>
          </a:p>
        </p:txBody>
      </p:sp>
    </p:spTree>
    <p:extLst>
      <p:ext uri="{BB962C8B-B14F-4D97-AF65-F5344CB8AC3E}">
        <p14:creationId xmlns:p14="http://schemas.microsoft.com/office/powerpoint/2010/main" val="405650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EE339FD-F24E-9F78-3F1D-82C3CB3D849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BF171AB-8306-AA29-2EBE-E8A08A6145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2B5AE29-BB67-3DC2-671C-1F1E6B5B862E}"/>
              </a:ext>
            </a:extLst>
          </p:cNvPr>
          <p:cNvSpPr>
            <a:spLocks noGrp="1" noChangeArrowheads="1"/>
          </p:cNvSpPr>
          <p:nvPr>
            <p:ph type="sldNum" sz="quarter" idx="12"/>
          </p:nvPr>
        </p:nvSpPr>
        <p:spPr>
          <a:ln/>
        </p:spPr>
        <p:txBody>
          <a:bodyPr/>
          <a:lstStyle>
            <a:lvl1pPr>
              <a:defRPr/>
            </a:lvl1pPr>
          </a:lstStyle>
          <a:p>
            <a:fld id="{8A060439-522D-934E-956A-395352D950F1}" type="slidenum">
              <a:rPr lang="en-US" altLang="en-US"/>
              <a:pPr/>
              <a:t>‹#›</a:t>
            </a:fld>
            <a:endParaRPr lang="en-US" altLang="en-US"/>
          </a:p>
        </p:txBody>
      </p:sp>
    </p:spTree>
    <p:extLst>
      <p:ext uri="{BB962C8B-B14F-4D97-AF65-F5344CB8AC3E}">
        <p14:creationId xmlns:p14="http://schemas.microsoft.com/office/powerpoint/2010/main" val="138451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9027" y="1092730"/>
            <a:ext cx="12033250" cy="4647406"/>
          </a:xfrm>
        </p:spPr>
        <p:txBody>
          <a:bodyPr anchor="b"/>
          <a:lstStyle>
            <a:lvl1pPr algn="l">
              <a:defRPr sz="1429" b="1"/>
            </a:lvl1pPr>
          </a:lstStyle>
          <a:p>
            <a:r>
              <a:rPr lang="en-US"/>
              <a:t>Click to edit Master title style</a:t>
            </a:r>
          </a:p>
        </p:txBody>
      </p:sp>
      <p:sp>
        <p:nvSpPr>
          <p:cNvPr id="3" name="Content Placeholder 2"/>
          <p:cNvSpPr>
            <a:spLocks noGrp="1"/>
          </p:cNvSpPr>
          <p:nvPr>
            <p:ph idx="1"/>
          </p:nvPr>
        </p:nvSpPr>
        <p:spPr>
          <a:xfrm>
            <a:off x="14299974" y="1092730"/>
            <a:ext cx="20447000" cy="23411656"/>
          </a:xfrm>
        </p:spPr>
        <p:txBody>
          <a:bodyPr/>
          <a:lstStyle>
            <a:lvl1pPr>
              <a:defRPr sz="2286"/>
            </a:lvl1pPr>
            <a:lvl2pPr>
              <a:defRPr sz="2000"/>
            </a:lvl2pPr>
            <a:lvl3pPr>
              <a:defRPr sz="1714"/>
            </a:lvl3pPr>
            <a:lvl4pPr>
              <a:defRPr sz="1429"/>
            </a:lvl4pPr>
            <a:lvl5pPr>
              <a:defRPr sz="1429"/>
            </a:lvl5pPr>
            <a:lvl6pPr>
              <a:defRPr sz="1429"/>
            </a:lvl6pPr>
            <a:lvl7pPr>
              <a:defRPr sz="1429"/>
            </a:lvl7pPr>
            <a:lvl8pPr>
              <a:defRPr sz="1429"/>
            </a:lvl8pPr>
            <a:lvl9pPr>
              <a:defRPr sz="1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9027" y="5740136"/>
            <a:ext cx="12033250" cy="18764250"/>
          </a:xfrm>
        </p:spPr>
        <p:txBody>
          <a:bodyPr/>
          <a:lstStyle>
            <a:lvl1pPr marL="0" indent="0">
              <a:buNone/>
              <a:defRPr sz="1000"/>
            </a:lvl1pPr>
            <a:lvl2pPr marL="326584" indent="0">
              <a:buNone/>
              <a:defRPr sz="857"/>
            </a:lvl2pPr>
            <a:lvl3pPr marL="653169" indent="0">
              <a:buNone/>
              <a:defRPr sz="714"/>
            </a:lvl3pPr>
            <a:lvl4pPr marL="979754" indent="0">
              <a:buNone/>
              <a:defRPr sz="643"/>
            </a:lvl4pPr>
            <a:lvl5pPr marL="1306338" indent="0">
              <a:buNone/>
              <a:defRPr sz="643"/>
            </a:lvl5pPr>
            <a:lvl6pPr marL="1632923" indent="0">
              <a:buNone/>
              <a:defRPr sz="643"/>
            </a:lvl6pPr>
            <a:lvl7pPr marL="1959507" indent="0">
              <a:buNone/>
              <a:defRPr sz="643"/>
            </a:lvl7pPr>
            <a:lvl8pPr marL="2286091" indent="0">
              <a:buNone/>
              <a:defRPr sz="643"/>
            </a:lvl8pPr>
            <a:lvl9pPr marL="2612677" indent="0">
              <a:buNone/>
              <a:defRPr sz="643"/>
            </a:lvl9pPr>
          </a:lstStyle>
          <a:p>
            <a:pPr lvl="0"/>
            <a:r>
              <a:rPr lang="en-US"/>
              <a:t>Click to edit Master text styles</a:t>
            </a:r>
          </a:p>
        </p:txBody>
      </p:sp>
      <p:sp>
        <p:nvSpPr>
          <p:cNvPr id="5" name="Rectangle 4">
            <a:extLst>
              <a:ext uri="{FF2B5EF4-FFF2-40B4-BE49-F238E27FC236}">
                <a16:creationId xmlns:a16="http://schemas.microsoft.com/office/drawing/2014/main" id="{C9946FDF-AA3B-88AB-82EA-EFB11AA643A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F80BBAC-AFC2-FBDD-9396-EDCE466A22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AF18A80-0072-BF50-B704-D77ED516B392}"/>
              </a:ext>
            </a:extLst>
          </p:cNvPr>
          <p:cNvSpPr>
            <a:spLocks noGrp="1" noChangeArrowheads="1"/>
          </p:cNvSpPr>
          <p:nvPr>
            <p:ph type="sldNum" sz="quarter" idx="12"/>
          </p:nvPr>
        </p:nvSpPr>
        <p:spPr>
          <a:ln/>
        </p:spPr>
        <p:txBody>
          <a:bodyPr/>
          <a:lstStyle>
            <a:lvl1pPr>
              <a:defRPr/>
            </a:lvl1pPr>
          </a:lstStyle>
          <a:p>
            <a:fld id="{B79DA1D4-E9A5-B445-B232-1F7B560C945F}" type="slidenum">
              <a:rPr lang="en-US" altLang="en-US"/>
              <a:pPr/>
              <a:t>‹#›</a:t>
            </a:fld>
            <a:endParaRPr lang="en-US" altLang="en-US"/>
          </a:p>
        </p:txBody>
      </p:sp>
    </p:spTree>
    <p:extLst>
      <p:ext uri="{BB962C8B-B14F-4D97-AF65-F5344CB8AC3E}">
        <p14:creationId xmlns:p14="http://schemas.microsoft.com/office/powerpoint/2010/main" val="334840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697" y="19202137"/>
            <a:ext cx="21946054" cy="2267479"/>
          </a:xfrm>
        </p:spPr>
        <p:txBody>
          <a:bodyPr anchor="b"/>
          <a:lstStyle>
            <a:lvl1pPr algn="l">
              <a:defRPr sz="1429" b="1"/>
            </a:lvl1pPr>
          </a:lstStyle>
          <a:p>
            <a:r>
              <a:rPr lang="en-US"/>
              <a:t>Click to edit Master title style</a:t>
            </a:r>
          </a:p>
        </p:txBody>
      </p:sp>
      <p:sp>
        <p:nvSpPr>
          <p:cNvPr id="3" name="Picture Placeholder 2"/>
          <p:cNvSpPr>
            <a:spLocks noGrp="1"/>
          </p:cNvSpPr>
          <p:nvPr>
            <p:ph type="pic" idx="1"/>
          </p:nvPr>
        </p:nvSpPr>
        <p:spPr>
          <a:xfrm>
            <a:off x="7168697" y="2451368"/>
            <a:ext cx="21946054" cy="16458405"/>
          </a:xfrm>
        </p:spPr>
        <p:txBody>
          <a:bodyPr/>
          <a:lstStyle>
            <a:lvl1pPr marL="0" indent="0">
              <a:buNone/>
              <a:defRPr sz="2286"/>
            </a:lvl1pPr>
            <a:lvl2pPr marL="326584" indent="0">
              <a:buNone/>
              <a:defRPr sz="2000"/>
            </a:lvl2pPr>
            <a:lvl3pPr marL="653169" indent="0">
              <a:buNone/>
              <a:defRPr sz="1714"/>
            </a:lvl3pPr>
            <a:lvl4pPr marL="979754" indent="0">
              <a:buNone/>
              <a:defRPr sz="1429"/>
            </a:lvl4pPr>
            <a:lvl5pPr marL="1306338" indent="0">
              <a:buNone/>
              <a:defRPr sz="1429"/>
            </a:lvl5pPr>
            <a:lvl6pPr marL="1632923" indent="0">
              <a:buNone/>
              <a:defRPr sz="1429"/>
            </a:lvl6pPr>
            <a:lvl7pPr marL="1959507" indent="0">
              <a:buNone/>
              <a:defRPr sz="1429"/>
            </a:lvl7pPr>
            <a:lvl8pPr marL="2286091" indent="0">
              <a:buNone/>
              <a:defRPr sz="1429"/>
            </a:lvl8pPr>
            <a:lvl9pPr marL="2612677" indent="0">
              <a:buNone/>
              <a:defRPr sz="1429"/>
            </a:lvl9pPr>
          </a:lstStyle>
          <a:p>
            <a:pPr lvl="0"/>
            <a:endParaRPr lang="en-US" noProof="0"/>
          </a:p>
        </p:txBody>
      </p:sp>
      <p:sp>
        <p:nvSpPr>
          <p:cNvPr id="4" name="Text Placeholder 3"/>
          <p:cNvSpPr>
            <a:spLocks noGrp="1"/>
          </p:cNvSpPr>
          <p:nvPr>
            <p:ph type="body" sz="half" idx="2"/>
          </p:nvPr>
        </p:nvSpPr>
        <p:spPr>
          <a:xfrm>
            <a:off x="7168697" y="21469617"/>
            <a:ext cx="21946054" cy="3218655"/>
          </a:xfrm>
        </p:spPr>
        <p:txBody>
          <a:bodyPr/>
          <a:lstStyle>
            <a:lvl1pPr marL="0" indent="0">
              <a:buNone/>
              <a:defRPr sz="1000"/>
            </a:lvl1pPr>
            <a:lvl2pPr marL="326584" indent="0">
              <a:buNone/>
              <a:defRPr sz="857"/>
            </a:lvl2pPr>
            <a:lvl3pPr marL="653169" indent="0">
              <a:buNone/>
              <a:defRPr sz="714"/>
            </a:lvl3pPr>
            <a:lvl4pPr marL="979754" indent="0">
              <a:buNone/>
              <a:defRPr sz="643"/>
            </a:lvl4pPr>
            <a:lvl5pPr marL="1306338" indent="0">
              <a:buNone/>
              <a:defRPr sz="643"/>
            </a:lvl5pPr>
            <a:lvl6pPr marL="1632923" indent="0">
              <a:buNone/>
              <a:defRPr sz="643"/>
            </a:lvl6pPr>
            <a:lvl7pPr marL="1959507" indent="0">
              <a:buNone/>
              <a:defRPr sz="643"/>
            </a:lvl7pPr>
            <a:lvl8pPr marL="2286091" indent="0">
              <a:buNone/>
              <a:defRPr sz="643"/>
            </a:lvl8pPr>
            <a:lvl9pPr marL="2612677" indent="0">
              <a:buNone/>
              <a:defRPr sz="643"/>
            </a:lvl9pPr>
          </a:lstStyle>
          <a:p>
            <a:pPr lvl="0"/>
            <a:r>
              <a:rPr lang="en-US"/>
              <a:t>Click to edit Master text styles</a:t>
            </a:r>
          </a:p>
        </p:txBody>
      </p:sp>
      <p:sp>
        <p:nvSpPr>
          <p:cNvPr id="5" name="Rectangle 4">
            <a:extLst>
              <a:ext uri="{FF2B5EF4-FFF2-40B4-BE49-F238E27FC236}">
                <a16:creationId xmlns:a16="http://schemas.microsoft.com/office/drawing/2014/main" id="{0836D15E-DCAA-D9C1-30A1-4D85BCC565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6872E47-9AB7-A2F6-C1DA-064756A50D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3A415BB-5A4A-CBC9-DDA8-EECBB9C771CE}"/>
              </a:ext>
            </a:extLst>
          </p:cNvPr>
          <p:cNvSpPr>
            <a:spLocks noGrp="1" noChangeArrowheads="1"/>
          </p:cNvSpPr>
          <p:nvPr>
            <p:ph type="sldNum" sz="quarter" idx="12"/>
          </p:nvPr>
        </p:nvSpPr>
        <p:spPr>
          <a:ln/>
        </p:spPr>
        <p:txBody>
          <a:bodyPr/>
          <a:lstStyle>
            <a:lvl1pPr>
              <a:defRPr/>
            </a:lvl1pPr>
          </a:lstStyle>
          <a:p>
            <a:fld id="{3BD44E4B-C222-F449-91C1-2D729C7CE9C2}" type="slidenum">
              <a:rPr lang="en-US" altLang="en-US"/>
              <a:pPr/>
              <a:t>‹#›</a:t>
            </a:fld>
            <a:endParaRPr lang="en-US" altLang="en-US"/>
          </a:p>
        </p:txBody>
      </p:sp>
    </p:spTree>
    <p:extLst>
      <p:ext uri="{BB962C8B-B14F-4D97-AF65-F5344CB8AC3E}">
        <p14:creationId xmlns:p14="http://schemas.microsoft.com/office/powerpoint/2010/main" val="185219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D9F2B9-D665-69FC-F39C-C9C2487DC95A}"/>
              </a:ext>
            </a:extLst>
          </p:cNvPr>
          <p:cNvSpPr>
            <a:spLocks noGrp="1" noChangeArrowheads="1"/>
          </p:cNvSpPr>
          <p:nvPr>
            <p:ph type="title"/>
          </p:nvPr>
        </p:nvSpPr>
        <p:spPr bwMode="auto">
          <a:xfrm>
            <a:off x="2742974" y="2438400"/>
            <a:ext cx="3109005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36E7540-21A0-7E70-A96C-A8C8F1EE78C2}"/>
              </a:ext>
            </a:extLst>
          </p:cNvPr>
          <p:cNvSpPr>
            <a:spLocks noGrp="1" noChangeArrowheads="1"/>
          </p:cNvSpPr>
          <p:nvPr>
            <p:ph type="body" idx="1"/>
          </p:nvPr>
        </p:nvSpPr>
        <p:spPr bwMode="auto">
          <a:xfrm>
            <a:off x="2742974" y="7926162"/>
            <a:ext cx="31090054" cy="1645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870F977F-955C-EF89-BFAB-3C11D00F7852}"/>
              </a:ext>
            </a:extLst>
          </p:cNvPr>
          <p:cNvSpPr>
            <a:spLocks noGrp="1" noChangeArrowheads="1"/>
          </p:cNvSpPr>
          <p:nvPr>
            <p:ph type="dt" sz="half" idx="2"/>
          </p:nvPr>
        </p:nvSpPr>
        <p:spPr bwMode="auto">
          <a:xfrm>
            <a:off x="2742974" y="24993600"/>
            <a:ext cx="7620000"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4429">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3AF36691-BF03-EF50-7E64-B8F6B2711599}"/>
              </a:ext>
            </a:extLst>
          </p:cNvPr>
          <p:cNvSpPr>
            <a:spLocks noGrp="1" noChangeArrowheads="1"/>
          </p:cNvSpPr>
          <p:nvPr>
            <p:ph type="ftr" sz="quarter" idx="3"/>
          </p:nvPr>
        </p:nvSpPr>
        <p:spPr bwMode="auto">
          <a:xfrm>
            <a:off x="12497028" y="24993600"/>
            <a:ext cx="11581946"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4429">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80FA12B2-2B09-A99F-327D-0D6ED9D6600F}"/>
              </a:ext>
            </a:extLst>
          </p:cNvPr>
          <p:cNvSpPr>
            <a:spLocks noGrp="1" noChangeArrowheads="1"/>
          </p:cNvSpPr>
          <p:nvPr>
            <p:ph type="sldNum" sz="quarter" idx="4"/>
          </p:nvPr>
        </p:nvSpPr>
        <p:spPr bwMode="auto">
          <a:xfrm>
            <a:off x="26213027" y="24993600"/>
            <a:ext cx="7620000"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4429">
                <a:latin typeface="Times New Roman" panose="02020603050405020304" pitchFamily="18" charset="0"/>
              </a:defRPr>
            </a:lvl1pPr>
          </a:lstStyle>
          <a:p>
            <a:fld id="{4FE5996B-F3C8-6246-9BF6-797CEAC40DC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10911" rtl="0" eaLnBrk="0" fontAlgn="base" hangingPunct="0">
        <a:spcBef>
          <a:spcPct val="0"/>
        </a:spcBef>
        <a:spcAft>
          <a:spcPct val="0"/>
        </a:spcAft>
        <a:defRPr sz="14000">
          <a:solidFill>
            <a:schemeClr val="tx2"/>
          </a:solidFill>
          <a:latin typeface="+mj-lt"/>
          <a:ea typeface="ＭＳ Ｐゴシック" pitchFamily="-65" charset="-128"/>
          <a:cs typeface="ＭＳ Ｐゴシック" pitchFamily="-65" charset="-128"/>
        </a:defRPr>
      </a:lvl1pPr>
      <a:lvl2pPr algn="ctr" defTabSz="2910911" rtl="0" eaLnBrk="0" fontAlgn="base" hangingPunct="0">
        <a:spcBef>
          <a:spcPct val="0"/>
        </a:spcBef>
        <a:spcAft>
          <a:spcPct val="0"/>
        </a:spcAft>
        <a:defRPr sz="14000">
          <a:solidFill>
            <a:schemeClr val="tx2"/>
          </a:solidFill>
          <a:latin typeface="Times New Roman" pitchFamily="-65" charset="0"/>
          <a:ea typeface="ＭＳ Ｐゴシック" pitchFamily="-65" charset="-128"/>
          <a:cs typeface="ＭＳ Ｐゴシック" pitchFamily="-65" charset="-128"/>
        </a:defRPr>
      </a:lvl2pPr>
      <a:lvl3pPr algn="ctr" defTabSz="2910911" rtl="0" eaLnBrk="0" fontAlgn="base" hangingPunct="0">
        <a:spcBef>
          <a:spcPct val="0"/>
        </a:spcBef>
        <a:spcAft>
          <a:spcPct val="0"/>
        </a:spcAft>
        <a:defRPr sz="14000">
          <a:solidFill>
            <a:schemeClr val="tx2"/>
          </a:solidFill>
          <a:latin typeface="Times New Roman" pitchFamily="-65" charset="0"/>
          <a:ea typeface="ＭＳ Ｐゴシック" pitchFamily="-65" charset="-128"/>
          <a:cs typeface="ＭＳ Ｐゴシック" pitchFamily="-65" charset="-128"/>
        </a:defRPr>
      </a:lvl3pPr>
      <a:lvl4pPr algn="ctr" defTabSz="2910911" rtl="0" eaLnBrk="0" fontAlgn="base" hangingPunct="0">
        <a:spcBef>
          <a:spcPct val="0"/>
        </a:spcBef>
        <a:spcAft>
          <a:spcPct val="0"/>
        </a:spcAft>
        <a:defRPr sz="14000">
          <a:solidFill>
            <a:schemeClr val="tx2"/>
          </a:solidFill>
          <a:latin typeface="Times New Roman" pitchFamily="-65" charset="0"/>
          <a:ea typeface="ＭＳ Ｐゴシック" pitchFamily="-65" charset="-128"/>
          <a:cs typeface="ＭＳ Ｐゴシック" pitchFamily="-65" charset="-128"/>
        </a:defRPr>
      </a:lvl4pPr>
      <a:lvl5pPr algn="ctr" defTabSz="2910911" rtl="0" eaLnBrk="0" fontAlgn="base" hangingPunct="0">
        <a:spcBef>
          <a:spcPct val="0"/>
        </a:spcBef>
        <a:spcAft>
          <a:spcPct val="0"/>
        </a:spcAft>
        <a:defRPr sz="14000">
          <a:solidFill>
            <a:schemeClr val="tx2"/>
          </a:solidFill>
          <a:latin typeface="Times New Roman" pitchFamily="-65" charset="0"/>
          <a:ea typeface="ＭＳ Ｐゴシック" pitchFamily="-65" charset="-128"/>
          <a:cs typeface="ＭＳ Ｐゴシック" pitchFamily="-65" charset="-128"/>
        </a:defRPr>
      </a:lvl5pPr>
      <a:lvl6pPr marL="326584" algn="ctr" defTabSz="2910911" rtl="0" fontAlgn="base">
        <a:spcBef>
          <a:spcPct val="0"/>
        </a:spcBef>
        <a:spcAft>
          <a:spcPct val="0"/>
        </a:spcAft>
        <a:defRPr sz="14000">
          <a:solidFill>
            <a:schemeClr val="tx2"/>
          </a:solidFill>
          <a:latin typeface="Times New Roman" pitchFamily="-65" charset="0"/>
        </a:defRPr>
      </a:lvl6pPr>
      <a:lvl7pPr marL="653169" algn="ctr" defTabSz="2910911" rtl="0" fontAlgn="base">
        <a:spcBef>
          <a:spcPct val="0"/>
        </a:spcBef>
        <a:spcAft>
          <a:spcPct val="0"/>
        </a:spcAft>
        <a:defRPr sz="14000">
          <a:solidFill>
            <a:schemeClr val="tx2"/>
          </a:solidFill>
          <a:latin typeface="Times New Roman" pitchFamily="-65" charset="0"/>
        </a:defRPr>
      </a:lvl7pPr>
      <a:lvl8pPr marL="979754" algn="ctr" defTabSz="2910911" rtl="0" fontAlgn="base">
        <a:spcBef>
          <a:spcPct val="0"/>
        </a:spcBef>
        <a:spcAft>
          <a:spcPct val="0"/>
        </a:spcAft>
        <a:defRPr sz="14000">
          <a:solidFill>
            <a:schemeClr val="tx2"/>
          </a:solidFill>
          <a:latin typeface="Times New Roman" pitchFamily="-65" charset="0"/>
        </a:defRPr>
      </a:lvl8pPr>
      <a:lvl9pPr marL="1306338" algn="ctr" defTabSz="2910911" rtl="0" fontAlgn="base">
        <a:spcBef>
          <a:spcPct val="0"/>
        </a:spcBef>
        <a:spcAft>
          <a:spcPct val="0"/>
        </a:spcAft>
        <a:defRPr sz="14000">
          <a:solidFill>
            <a:schemeClr val="tx2"/>
          </a:solidFill>
          <a:latin typeface="Times New Roman" pitchFamily="-65" charset="0"/>
        </a:defRPr>
      </a:lvl9pPr>
    </p:titleStyle>
    <p:bodyStyle>
      <a:lvl1pPr marL="1092017" indent="-1092017" algn="l" defTabSz="2910911" rtl="0" eaLnBrk="0" fontAlgn="base" hangingPunct="0">
        <a:spcBef>
          <a:spcPct val="20000"/>
        </a:spcBef>
        <a:spcAft>
          <a:spcPct val="0"/>
        </a:spcAft>
        <a:buChar char="•"/>
        <a:defRPr sz="10214">
          <a:solidFill>
            <a:schemeClr val="tx1"/>
          </a:solidFill>
          <a:latin typeface="+mn-lt"/>
          <a:ea typeface="ＭＳ Ｐゴシック" pitchFamily="-65" charset="-128"/>
          <a:cs typeface="ＭＳ Ｐゴシック" pitchFamily="-65" charset="-128"/>
        </a:defRPr>
      </a:lvl1pPr>
      <a:lvl2pPr marL="2365469" indent="-909447" algn="l" defTabSz="2910911" rtl="0" eaLnBrk="0" fontAlgn="base" hangingPunct="0">
        <a:spcBef>
          <a:spcPct val="20000"/>
        </a:spcBef>
        <a:spcAft>
          <a:spcPct val="0"/>
        </a:spcAft>
        <a:buChar char="–"/>
        <a:defRPr sz="8929">
          <a:solidFill>
            <a:schemeClr val="tx1"/>
          </a:solidFill>
          <a:latin typeface="+mn-lt"/>
          <a:ea typeface="ＭＳ Ｐゴシック" pitchFamily="-65" charset="-128"/>
          <a:cs typeface="ＭＳ Ｐゴシック" charset="0"/>
        </a:defRPr>
      </a:lvl2pPr>
      <a:lvl3pPr marL="3638923" indent="-728012" algn="l" defTabSz="2910911" rtl="0" eaLnBrk="0" fontAlgn="base" hangingPunct="0">
        <a:spcBef>
          <a:spcPct val="20000"/>
        </a:spcBef>
        <a:spcAft>
          <a:spcPct val="0"/>
        </a:spcAft>
        <a:buChar char="•"/>
        <a:defRPr sz="7643">
          <a:solidFill>
            <a:schemeClr val="tx1"/>
          </a:solidFill>
          <a:latin typeface="+mn-lt"/>
          <a:ea typeface="ＭＳ Ｐゴシック" pitchFamily="-65" charset="-128"/>
          <a:cs typeface="ＭＳ Ｐゴシック" charset="0"/>
        </a:defRPr>
      </a:lvl3pPr>
      <a:lvl4pPr marL="5094945" indent="-728012" algn="l" defTabSz="2910911" rtl="0" eaLnBrk="0" fontAlgn="base" hangingPunct="0">
        <a:spcBef>
          <a:spcPct val="20000"/>
        </a:spcBef>
        <a:spcAft>
          <a:spcPct val="0"/>
        </a:spcAft>
        <a:buChar char="–"/>
        <a:defRPr sz="6357">
          <a:solidFill>
            <a:schemeClr val="tx1"/>
          </a:solidFill>
          <a:latin typeface="+mn-lt"/>
          <a:ea typeface="ＭＳ Ｐゴシック" pitchFamily="-65" charset="-128"/>
          <a:cs typeface="ＭＳ Ｐゴシック" charset="0"/>
        </a:defRPr>
      </a:lvl4pPr>
      <a:lvl5pPr marL="6549833" indent="-726877" algn="l" defTabSz="2910911" rtl="0" eaLnBrk="0" fontAlgn="base" hangingPunct="0">
        <a:spcBef>
          <a:spcPct val="20000"/>
        </a:spcBef>
        <a:spcAft>
          <a:spcPct val="0"/>
        </a:spcAft>
        <a:buChar char="»"/>
        <a:defRPr sz="6357">
          <a:solidFill>
            <a:schemeClr val="tx1"/>
          </a:solidFill>
          <a:latin typeface="+mn-lt"/>
          <a:ea typeface="ＭＳ Ｐゴシック" pitchFamily="-65" charset="-128"/>
          <a:cs typeface="ＭＳ Ｐゴシック" charset="0"/>
        </a:defRPr>
      </a:lvl5pPr>
      <a:lvl6pPr marL="6876418" indent="-726877" algn="l" defTabSz="2910911" rtl="0" fontAlgn="base">
        <a:spcBef>
          <a:spcPct val="20000"/>
        </a:spcBef>
        <a:spcAft>
          <a:spcPct val="0"/>
        </a:spcAft>
        <a:buChar char="»"/>
        <a:defRPr sz="6357">
          <a:solidFill>
            <a:schemeClr val="tx1"/>
          </a:solidFill>
          <a:latin typeface="+mn-lt"/>
          <a:ea typeface="ＭＳ Ｐゴシック" pitchFamily="-65" charset="-128"/>
        </a:defRPr>
      </a:lvl6pPr>
      <a:lvl7pPr marL="7203002" indent="-726877" algn="l" defTabSz="2910911" rtl="0" fontAlgn="base">
        <a:spcBef>
          <a:spcPct val="20000"/>
        </a:spcBef>
        <a:spcAft>
          <a:spcPct val="0"/>
        </a:spcAft>
        <a:buChar char="»"/>
        <a:defRPr sz="6357">
          <a:solidFill>
            <a:schemeClr val="tx1"/>
          </a:solidFill>
          <a:latin typeface="+mn-lt"/>
          <a:ea typeface="ＭＳ Ｐゴシック" pitchFamily="-65" charset="-128"/>
        </a:defRPr>
      </a:lvl7pPr>
      <a:lvl8pPr marL="7529586" indent="-726877" algn="l" defTabSz="2910911" rtl="0" fontAlgn="base">
        <a:spcBef>
          <a:spcPct val="20000"/>
        </a:spcBef>
        <a:spcAft>
          <a:spcPct val="0"/>
        </a:spcAft>
        <a:buChar char="»"/>
        <a:defRPr sz="6357">
          <a:solidFill>
            <a:schemeClr val="tx1"/>
          </a:solidFill>
          <a:latin typeface="+mn-lt"/>
          <a:ea typeface="ＭＳ Ｐゴシック" pitchFamily="-65" charset="-128"/>
        </a:defRPr>
      </a:lvl8pPr>
      <a:lvl9pPr marL="7856171" indent="-726877" algn="l" defTabSz="2910911" rtl="0" fontAlgn="base">
        <a:spcBef>
          <a:spcPct val="20000"/>
        </a:spcBef>
        <a:spcAft>
          <a:spcPct val="0"/>
        </a:spcAft>
        <a:buChar char="»"/>
        <a:defRPr sz="6357">
          <a:solidFill>
            <a:schemeClr val="tx1"/>
          </a:solidFill>
          <a:latin typeface="+mn-lt"/>
          <a:ea typeface="ＭＳ Ｐゴシック" pitchFamily="-65" charset="-128"/>
        </a:defRPr>
      </a:lvl9pPr>
    </p:bodyStyle>
    <p:otherStyle>
      <a:defPPr>
        <a:defRPr lang="en-US"/>
      </a:defPPr>
      <a:lvl1pPr marL="0" algn="l" defTabSz="326584" rtl="0" eaLnBrk="1" latinLnBrk="0" hangingPunct="1">
        <a:defRPr sz="1286" kern="1200">
          <a:solidFill>
            <a:schemeClr val="tx1"/>
          </a:solidFill>
          <a:latin typeface="+mn-lt"/>
          <a:ea typeface="+mn-ea"/>
          <a:cs typeface="+mn-cs"/>
        </a:defRPr>
      </a:lvl1pPr>
      <a:lvl2pPr marL="326584" algn="l" defTabSz="326584" rtl="0" eaLnBrk="1" latinLnBrk="0" hangingPunct="1">
        <a:defRPr sz="1286" kern="1200">
          <a:solidFill>
            <a:schemeClr val="tx1"/>
          </a:solidFill>
          <a:latin typeface="+mn-lt"/>
          <a:ea typeface="+mn-ea"/>
          <a:cs typeface="+mn-cs"/>
        </a:defRPr>
      </a:lvl2pPr>
      <a:lvl3pPr marL="653169" algn="l" defTabSz="326584" rtl="0" eaLnBrk="1" latinLnBrk="0" hangingPunct="1">
        <a:defRPr sz="1286" kern="1200">
          <a:solidFill>
            <a:schemeClr val="tx1"/>
          </a:solidFill>
          <a:latin typeface="+mn-lt"/>
          <a:ea typeface="+mn-ea"/>
          <a:cs typeface="+mn-cs"/>
        </a:defRPr>
      </a:lvl3pPr>
      <a:lvl4pPr marL="979754" algn="l" defTabSz="326584" rtl="0" eaLnBrk="1" latinLnBrk="0" hangingPunct="1">
        <a:defRPr sz="1286" kern="1200">
          <a:solidFill>
            <a:schemeClr val="tx1"/>
          </a:solidFill>
          <a:latin typeface="+mn-lt"/>
          <a:ea typeface="+mn-ea"/>
          <a:cs typeface="+mn-cs"/>
        </a:defRPr>
      </a:lvl4pPr>
      <a:lvl5pPr marL="1306338" algn="l" defTabSz="326584" rtl="0" eaLnBrk="1" latinLnBrk="0" hangingPunct="1">
        <a:defRPr sz="1286" kern="1200">
          <a:solidFill>
            <a:schemeClr val="tx1"/>
          </a:solidFill>
          <a:latin typeface="+mn-lt"/>
          <a:ea typeface="+mn-ea"/>
          <a:cs typeface="+mn-cs"/>
        </a:defRPr>
      </a:lvl5pPr>
      <a:lvl6pPr marL="1632923" algn="l" defTabSz="326584" rtl="0" eaLnBrk="1" latinLnBrk="0" hangingPunct="1">
        <a:defRPr sz="1286" kern="1200">
          <a:solidFill>
            <a:schemeClr val="tx1"/>
          </a:solidFill>
          <a:latin typeface="+mn-lt"/>
          <a:ea typeface="+mn-ea"/>
          <a:cs typeface="+mn-cs"/>
        </a:defRPr>
      </a:lvl6pPr>
      <a:lvl7pPr marL="1959507" algn="l" defTabSz="326584" rtl="0" eaLnBrk="1" latinLnBrk="0" hangingPunct="1">
        <a:defRPr sz="1286" kern="1200">
          <a:solidFill>
            <a:schemeClr val="tx1"/>
          </a:solidFill>
          <a:latin typeface="+mn-lt"/>
          <a:ea typeface="+mn-ea"/>
          <a:cs typeface="+mn-cs"/>
        </a:defRPr>
      </a:lvl7pPr>
      <a:lvl8pPr marL="2286091" algn="l" defTabSz="326584" rtl="0" eaLnBrk="1" latinLnBrk="0" hangingPunct="1">
        <a:defRPr sz="1286" kern="1200">
          <a:solidFill>
            <a:schemeClr val="tx1"/>
          </a:solidFill>
          <a:latin typeface="+mn-lt"/>
          <a:ea typeface="+mn-ea"/>
          <a:cs typeface="+mn-cs"/>
        </a:defRPr>
      </a:lvl8pPr>
      <a:lvl9pPr marL="2612677" algn="l" defTabSz="326584" rtl="0" eaLnBrk="1" latinLnBrk="0" hangingPunct="1">
        <a:defRPr sz="12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fis.fda.gov/extensions/FPD-QDE-FAERS/FPD-QDE-FAERS.html#FOIA" TargetMode="Externa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BA9B2"/>
            </a:gs>
            <a:gs pos="69000">
              <a:srgbClr val="76D6FF"/>
            </a:gs>
            <a:gs pos="96000">
              <a:srgbClr val="FFDDBC"/>
            </a:gs>
            <a:gs pos="100000">
              <a:srgbClr val="FFDDBC"/>
            </a:gs>
          </a:gsLst>
          <a:lin ang="5400000" scaled="1"/>
          <a:tileRect/>
        </a:gradFill>
        <a:effectLst/>
      </p:bgPr>
    </p:bg>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94544817-6332-7855-13C3-738A37F66B44}"/>
              </a:ext>
            </a:extLst>
          </p:cNvPr>
          <p:cNvSpPr txBox="1">
            <a:spLocks noChangeArrowheads="1"/>
          </p:cNvSpPr>
          <p:nvPr/>
        </p:nvSpPr>
        <p:spPr bwMode="auto">
          <a:xfrm>
            <a:off x="1345975" y="4397865"/>
            <a:ext cx="7508875" cy="11736870"/>
          </a:xfrm>
          <a:prstGeom prst="rect">
            <a:avLst/>
          </a:prstGeom>
          <a:solidFill>
            <a:schemeClr val="bg1"/>
          </a:solidFill>
          <a:ln w="38100">
            <a:solidFill>
              <a:schemeClr val="tx1"/>
            </a:solidFill>
            <a:round/>
            <a:headEnd/>
            <a:tailEnd/>
          </a:ln>
        </p:spPr>
        <p:txBody>
          <a:bodyPr lIns="653143" tIns="326571" rIns="653143" bIns="653143"/>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sz="2800" b="1" u="sng">
                <a:latin typeface="Times New Roman" panose="02020603050405020304" pitchFamily="18" charset="0"/>
                <a:cs typeface="Times New Roman" panose="02020603050405020304" pitchFamily="18" charset="0"/>
              </a:rPr>
              <a:t>Introduction</a:t>
            </a:r>
          </a:p>
          <a:p>
            <a:pPr eaLnBrk="1" hangingPunct="1">
              <a:spcBef>
                <a:spcPct val="10000"/>
              </a:spcBef>
            </a:pPr>
            <a:r>
              <a:rPr lang="en-US" sz="2800">
                <a:latin typeface="Times New Roman" panose="02020603050405020304" pitchFamily="18" charset="0"/>
                <a:cs typeface="Times New Roman" panose="02020603050405020304" pitchFamily="18" charset="0"/>
              </a:rPr>
              <a:t>	The FDA’s FAERS (</a:t>
            </a:r>
            <a:r>
              <a:rPr lang="en-US" sz="2800" i="0">
                <a:effectLst/>
                <a:latin typeface="Times New Roman" panose="02020603050405020304" pitchFamily="18" charset="0"/>
                <a:cs typeface="Times New Roman" panose="02020603050405020304" pitchFamily="18" charset="0"/>
              </a:rPr>
              <a:t>FDA Adverse Event Reporting System)</a:t>
            </a:r>
            <a:r>
              <a:rPr lang="en-US" sz="2800">
                <a:latin typeface="Times New Roman" panose="02020603050405020304" pitchFamily="18" charset="0"/>
                <a:cs typeface="Times New Roman" panose="02020603050405020304" pitchFamily="18" charset="0"/>
              </a:rPr>
              <a:t> database collects voluntary reports of adverse drug reactions from healthcare providers, patients, and manufacturers. It serves as a critical resource for detecting new safety concerns, understanding drug risks, and making regulatory decisions.</a:t>
            </a:r>
          </a:p>
          <a:p>
            <a:pPr eaLnBrk="1" hangingPunct="1">
              <a:spcBef>
                <a:spcPct val="10000"/>
              </a:spcBef>
            </a:pPr>
            <a:r>
              <a:rPr lang="en-US" sz="2800" i="0" u="none" strike="noStrike">
                <a:effectLst/>
                <a:latin typeface="Times New Roman" panose="02020603050405020304" pitchFamily="18" charset="0"/>
                <a:cs typeface="Times New Roman" panose="02020603050405020304" pitchFamily="18" charset="0"/>
              </a:rPr>
              <a:t>	The purpose of this project is to analyze adverse drug reactions in the fourth quarter of 2024. This analysis aims to:</a:t>
            </a:r>
          </a:p>
          <a:p>
            <a:pPr marL="342900" indent="-342900" eaLnBrk="1" hangingPunct="1">
              <a:spcBef>
                <a:spcPct val="10000"/>
              </a:spcBef>
              <a:buAutoNum type="arabicPeriod"/>
            </a:pPr>
            <a:r>
              <a:rPr lang="en-US" sz="2800" i="0" u="none" strike="noStrike">
                <a:effectLst/>
                <a:latin typeface="Times New Roman" panose="02020603050405020304" pitchFamily="18" charset="0"/>
                <a:cs typeface="Times New Roman" panose="02020603050405020304" pitchFamily="18" charset="0"/>
              </a:rPr>
              <a:t>Identify patterns and trends in adverse reactions related to various drugs</a:t>
            </a:r>
          </a:p>
          <a:p>
            <a:pPr marL="457200" indent="-457200" eaLnBrk="1" hangingPunct="1">
              <a:spcBef>
                <a:spcPct val="10000"/>
              </a:spcBef>
              <a:buAutoNum type="arabicPeriod"/>
            </a:pPr>
            <a:r>
              <a:rPr lang="en-US" sz="2800" i="0" u="none" strike="noStrike">
                <a:effectLst/>
                <a:latin typeface="Times New Roman" panose="02020603050405020304" pitchFamily="18" charset="0"/>
                <a:cs typeface="Times New Roman" panose="02020603050405020304" pitchFamily="18" charset="0"/>
              </a:rPr>
              <a:t>Determine which drugs are associated with severe or common adverse reactions</a:t>
            </a:r>
            <a:endParaRPr lang="en-US" sz="2800">
              <a:latin typeface="Times New Roman" panose="02020603050405020304" pitchFamily="18" charset="0"/>
              <a:cs typeface="Times New Roman" panose="02020603050405020304" pitchFamily="18" charset="0"/>
            </a:endParaRPr>
          </a:p>
          <a:p>
            <a:pPr marL="457200" indent="-457200" eaLnBrk="1" hangingPunct="1">
              <a:spcBef>
                <a:spcPct val="10000"/>
              </a:spcBef>
              <a:buAutoNum type="arabicPeriod"/>
            </a:pPr>
            <a:r>
              <a:rPr lang="en-US" sz="2800" i="0" u="none" strike="noStrike">
                <a:effectLst/>
                <a:latin typeface="Times New Roman" panose="02020603050405020304" pitchFamily="18" charset="0"/>
                <a:cs typeface="Times New Roman" panose="02020603050405020304" pitchFamily="18" charset="0"/>
              </a:rPr>
              <a:t>Examine demographic factors that may influence the likelihood or severity of reported reactions</a:t>
            </a:r>
          </a:p>
          <a:p>
            <a:pPr marL="457200" indent="-457200" eaLnBrk="1" hangingPunct="1">
              <a:spcBef>
                <a:spcPct val="10000"/>
              </a:spcBef>
              <a:buFontTx/>
              <a:buAutoNum type="arabicPeriod"/>
            </a:pPr>
            <a:r>
              <a:rPr lang="en-US" sz="2800" i="0" u="none" strike="noStrike">
                <a:effectLst/>
                <a:latin typeface="Times New Roman" panose="02020603050405020304" pitchFamily="18" charset="0"/>
                <a:cs typeface="Times New Roman" panose="02020603050405020304" pitchFamily="18" charset="0"/>
              </a:rPr>
              <a:t>Provide insights for healthcare professionals and regulatory agencies to improve drug safety and post-market surveillance.</a:t>
            </a:r>
          </a:p>
          <a:p>
            <a:pPr marL="457200" indent="-457200" eaLnBrk="1" hangingPunct="1">
              <a:spcBef>
                <a:spcPct val="10000"/>
              </a:spcBef>
              <a:buAutoNum type="arabicPeriod"/>
            </a:pPr>
            <a:endParaRPr lang="en-US" altLang="ja-JP" sz="2400">
              <a:latin typeface="Avenir Book" panose="02000503020000020003" pitchFamily="2" charset="0"/>
            </a:endParaRPr>
          </a:p>
        </p:txBody>
      </p:sp>
      <p:sp>
        <p:nvSpPr>
          <p:cNvPr id="5" name="Text Box 12">
            <a:extLst>
              <a:ext uri="{FF2B5EF4-FFF2-40B4-BE49-F238E27FC236}">
                <a16:creationId xmlns:a16="http://schemas.microsoft.com/office/drawing/2014/main" id="{F4AE55BE-6A19-EFA4-3E43-E33E36A9CDE4}"/>
              </a:ext>
            </a:extLst>
          </p:cNvPr>
          <p:cNvSpPr txBox="1">
            <a:spLocks noChangeArrowheads="1"/>
          </p:cNvSpPr>
          <p:nvPr/>
        </p:nvSpPr>
        <p:spPr bwMode="auto">
          <a:xfrm>
            <a:off x="9873117" y="4397866"/>
            <a:ext cx="16676687" cy="20976508"/>
          </a:xfrm>
          <a:prstGeom prst="rect">
            <a:avLst/>
          </a:prstGeom>
          <a:solidFill>
            <a:schemeClr val="bg1"/>
          </a:solidFill>
          <a:ln w="38100">
            <a:solidFill>
              <a:srgbClr val="000000"/>
            </a:solidFill>
            <a:round/>
            <a:headEnd/>
            <a:tailEnd/>
          </a:ln>
        </p:spPr>
        <p:txBody>
          <a:bodyPr lIns="653143" tIns="326571" rIns="653143" bIns="653143"/>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3429" b="1" u="sng" dirty="0">
                <a:solidFill>
                  <a:srgbClr val="000000"/>
                </a:solidFill>
                <a:latin typeface="+mn-lt"/>
              </a:rPr>
              <a:t>Results</a:t>
            </a:r>
          </a:p>
          <a:p>
            <a:pPr eaLnBrk="1" hangingPunct="1">
              <a:spcBef>
                <a:spcPct val="50000"/>
              </a:spcBef>
            </a:pPr>
            <a:endParaRPr lang="en-US" altLang="en-US" sz="2000" i="1" dirty="0">
              <a:solidFill>
                <a:schemeClr val="accent2"/>
              </a:solidFill>
              <a:latin typeface="+mn-lt"/>
            </a:endParaRPr>
          </a:p>
        </p:txBody>
      </p:sp>
      <p:sp>
        <p:nvSpPr>
          <p:cNvPr id="6" name="Text Box 13">
            <a:extLst>
              <a:ext uri="{FF2B5EF4-FFF2-40B4-BE49-F238E27FC236}">
                <a16:creationId xmlns:a16="http://schemas.microsoft.com/office/drawing/2014/main" id="{192AE0CB-C06A-1728-E448-7651726F8736}"/>
              </a:ext>
            </a:extLst>
          </p:cNvPr>
          <p:cNvSpPr txBox="1">
            <a:spLocks noChangeArrowheads="1"/>
          </p:cNvSpPr>
          <p:nvPr/>
        </p:nvSpPr>
        <p:spPr bwMode="auto">
          <a:xfrm>
            <a:off x="27721150" y="4397864"/>
            <a:ext cx="7508875" cy="11736870"/>
          </a:xfrm>
          <a:prstGeom prst="rect">
            <a:avLst/>
          </a:prstGeom>
          <a:solidFill>
            <a:schemeClr val="bg1"/>
          </a:solidFill>
          <a:ln w="38100">
            <a:solidFill>
              <a:srgbClr val="000000"/>
            </a:solidFill>
            <a:round/>
            <a:headEnd/>
            <a:tailEnd/>
          </a:ln>
        </p:spPr>
        <p:txBody>
          <a:bodyPr lIns="653143" tIns="326571" rIns="653143" bIns="653143"/>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3429" b="1" u="sng">
                <a:solidFill>
                  <a:srgbClr val="000000"/>
                </a:solidFill>
                <a:latin typeface="+mj-lt"/>
              </a:rPr>
              <a:t>Conclusions</a:t>
            </a:r>
          </a:p>
          <a:p>
            <a:pPr algn="l"/>
            <a:r>
              <a:rPr lang="en-US" sz="1600">
                <a:solidFill>
                  <a:srgbClr val="000000"/>
                </a:solidFill>
                <a:latin typeface="Times New Roman" panose="02020603050405020304" pitchFamily="18" charset="0"/>
                <a:cs typeface="Times New Roman" panose="02020603050405020304" pitchFamily="18" charset="0"/>
              </a:rPr>
              <a:t>	</a:t>
            </a:r>
            <a:r>
              <a:rPr lang="en-US" sz="2600">
                <a:solidFill>
                  <a:srgbClr val="000000"/>
                </a:solidFill>
                <a:latin typeface="+mn-lt"/>
                <a:cs typeface="Times New Roman" panose="02020603050405020304" pitchFamily="18" charset="0"/>
              </a:rPr>
              <a:t>In our bar plots, w</a:t>
            </a:r>
            <a:r>
              <a:rPr lang="en-US" sz="2600" b="0" i="0" u="none" strike="noStrike">
                <a:solidFill>
                  <a:srgbClr val="000000"/>
                </a:solidFill>
                <a:effectLst/>
                <a:latin typeface="+mn-lt"/>
                <a:cs typeface="Times New Roman" panose="02020603050405020304" pitchFamily="18" charset="0"/>
              </a:rPr>
              <a:t>e observed that a handful of drugs, such as Eliquis and Humira, were responsible for a disproportionate number of adverse event reports, suggesting their widespread use and potential safety concerns. Among reported reactions, “Death,” “Off label use,” and “Drug ineffective” stood out not only in frequency but also in severity, emphasizing the importance of monitoring treatment effectiveness and proper usage. </a:t>
            </a:r>
          </a:p>
          <a:p>
            <a:pPr algn="l"/>
            <a:r>
              <a:rPr lang="en-US" sz="2600">
                <a:solidFill>
                  <a:srgbClr val="000000"/>
                </a:solidFill>
                <a:latin typeface="+mn-lt"/>
                <a:cs typeface="Times New Roman" panose="02020603050405020304" pitchFamily="18" charset="0"/>
              </a:rPr>
              <a:t>	</a:t>
            </a:r>
            <a:r>
              <a:rPr lang="en-US" sz="2600" b="0" i="0" u="none" strike="noStrike">
                <a:solidFill>
                  <a:srgbClr val="000000"/>
                </a:solidFill>
                <a:effectLst/>
                <a:latin typeface="+mn-lt"/>
                <a:cs typeface="Times New Roman" panose="02020603050405020304" pitchFamily="18" charset="0"/>
              </a:rPr>
              <a:t>By comparing drugs with death-specific reports, we identified medications like </a:t>
            </a:r>
            <a:r>
              <a:rPr lang="en-US" sz="2600" b="0" i="0" u="none" strike="noStrike" err="1">
                <a:solidFill>
                  <a:srgbClr val="000000"/>
                </a:solidFill>
                <a:effectLst/>
                <a:latin typeface="+mn-lt"/>
                <a:cs typeface="Times New Roman" panose="02020603050405020304" pitchFamily="18" charset="0"/>
              </a:rPr>
              <a:t>Nuplazid</a:t>
            </a:r>
            <a:r>
              <a:rPr lang="en-US" sz="2600" b="0" i="0" u="none" strike="noStrike">
                <a:solidFill>
                  <a:srgbClr val="000000"/>
                </a:solidFill>
                <a:effectLst/>
                <a:latin typeface="+mn-lt"/>
                <a:cs typeface="Times New Roman" panose="02020603050405020304" pitchFamily="18" charset="0"/>
              </a:rPr>
              <a:t> and Dapagliflozin that may warrant closer post-market evaluation. Our heatmap analysis further revealed consistent overlaps between top drugs and severe adverse events like “Hospitalization” and “Neutropenia,” suggesting shared high-risk patterns across multiple therapies. </a:t>
            </a:r>
          </a:p>
          <a:p>
            <a:pPr algn="l"/>
            <a:r>
              <a:rPr lang="en-US" sz="2600" b="0" i="0" u="none" strike="noStrike">
                <a:solidFill>
                  <a:srgbClr val="000000"/>
                </a:solidFill>
                <a:effectLst/>
                <a:latin typeface="+mn-lt"/>
                <a:cs typeface="Times New Roman" panose="02020603050405020304" pitchFamily="18" charset="0"/>
              </a:rPr>
              <a:t>	Finally, using a decision tree classifier, we demonstrated that a few adverse event terms could meaningfully separate serious from non-serious cases, offering a transparent tool for early signal detection. </a:t>
            </a:r>
            <a:endParaRPr lang="en-US" sz="2600" b="0" i="0" u="none" strike="noStrike">
              <a:solidFill>
                <a:srgbClr val="000000"/>
              </a:solidFill>
              <a:effectLst/>
              <a:latin typeface="+mn-lt"/>
            </a:endParaRPr>
          </a:p>
        </p:txBody>
      </p:sp>
      <p:sp>
        <p:nvSpPr>
          <p:cNvPr id="7" name="Text Box 14">
            <a:extLst>
              <a:ext uri="{FF2B5EF4-FFF2-40B4-BE49-F238E27FC236}">
                <a16:creationId xmlns:a16="http://schemas.microsoft.com/office/drawing/2014/main" id="{986AEACB-7792-16F6-D307-3A460A4EF882}"/>
              </a:ext>
            </a:extLst>
          </p:cNvPr>
          <p:cNvSpPr txBox="1">
            <a:spLocks noChangeArrowheads="1"/>
          </p:cNvSpPr>
          <p:nvPr/>
        </p:nvSpPr>
        <p:spPr bwMode="auto">
          <a:xfrm>
            <a:off x="9317741" y="2200901"/>
            <a:ext cx="17601974" cy="171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95943" tIns="195943" rIns="195943" bIns="195943"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429"/>
              </a:spcAft>
            </a:pPr>
            <a:r>
              <a:rPr lang="en-US" altLang="en-US" sz="4286" b="1">
                <a:latin typeface="+mj-lt"/>
              </a:rPr>
              <a:t>Chloe </a:t>
            </a:r>
            <a:r>
              <a:rPr lang="en-US" altLang="en-US" sz="4286" b="1" err="1">
                <a:latin typeface="+mj-lt"/>
              </a:rPr>
              <a:t>Schnydman</a:t>
            </a:r>
            <a:r>
              <a:rPr lang="en-US" altLang="en-US" sz="4286" b="1">
                <a:latin typeface="+mj-lt"/>
              </a:rPr>
              <a:t>, Rahma Semma, Department of Data Analytics, </a:t>
            </a:r>
            <a:r>
              <a:rPr lang="en-US" altLang="en-US" sz="4286">
                <a:latin typeface="+mj-lt"/>
              </a:rPr>
              <a:t>Dickinson College</a:t>
            </a:r>
          </a:p>
        </p:txBody>
      </p:sp>
      <p:sp>
        <p:nvSpPr>
          <p:cNvPr id="10" name="Text Box 15">
            <a:extLst>
              <a:ext uri="{FF2B5EF4-FFF2-40B4-BE49-F238E27FC236}">
                <a16:creationId xmlns:a16="http://schemas.microsoft.com/office/drawing/2014/main" id="{00522184-13CC-D0B5-B0BB-D53B9EB022E4}"/>
              </a:ext>
            </a:extLst>
          </p:cNvPr>
          <p:cNvSpPr txBox="1">
            <a:spLocks noChangeArrowheads="1"/>
          </p:cNvSpPr>
          <p:nvPr/>
        </p:nvSpPr>
        <p:spPr bwMode="auto">
          <a:xfrm>
            <a:off x="27718882" y="17218314"/>
            <a:ext cx="7511143" cy="4148245"/>
          </a:xfrm>
          <a:prstGeom prst="rect">
            <a:avLst/>
          </a:prstGeom>
          <a:solidFill>
            <a:schemeClr val="bg1"/>
          </a:solidFill>
          <a:ln w="38100">
            <a:solidFill>
              <a:srgbClr val="000000"/>
            </a:solidFill>
            <a:round/>
            <a:headEnd/>
            <a:tailEnd/>
          </a:ln>
        </p:spPr>
        <p:txBody>
          <a:bodyPr lIns="653143" tIns="326571" rIns="653143" bIns="653143"/>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2600" b="1" u="sng">
                <a:solidFill>
                  <a:srgbClr val="000000"/>
                </a:solidFill>
                <a:latin typeface="+mn-lt"/>
              </a:rPr>
              <a:t>Literature cited</a:t>
            </a:r>
          </a:p>
          <a:p>
            <a:pPr eaLnBrk="1" hangingPunct="1"/>
            <a:r>
              <a:rPr lang="en-US" sz="2600">
                <a:latin typeface="+mn-lt"/>
              </a:rPr>
              <a:t>U.S. Food and Drug Administration. (2025, January 28.). </a:t>
            </a:r>
            <a:r>
              <a:rPr lang="en-US" sz="2600" i="1">
                <a:latin typeface="+mn-lt"/>
              </a:rPr>
              <a:t>FDA Adverse Event Reporting System (FAERS) Quarterly Data Extract Files</a:t>
            </a:r>
            <a:r>
              <a:rPr lang="en-US" sz="2600">
                <a:latin typeface="+mn-lt"/>
              </a:rPr>
              <a:t>. U.S. Department of Health and Human Services. </a:t>
            </a:r>
            <a:r>
              <a:rPr lang="en-US" sz="2600">
                <a:latin typeface="+mn-lt"/>
                <a:hlinkClick r:id="rId2">
                  <a:extLst>
                    <a:ext uri="{A12FA001-AC4F-418D-AE19-62706E023703}">
                      <ahyp:hlinkClr xmlns:ahyp="http://schemas.microsoft.com/office/drawing/2018/hyperlinkcolor" val="tx"/>
                    </a:ext>
                  </a:extLst>
                </a:hlinkClick>
              </a:rPr>
              <a:t>https://fis.fda.gov/extensions/FPD-QDE-FAERS/FPD-QDE-FAERS.html#FOIA</a:t>
            </a:r>
            <a:r>
              <a:rPr lang="en-US" sz="2600">
                <a:latin typeface="+mn-lt"/>
              </a:rPr>
              <a:t>.</a:t>
            </a:r>
            <a:br>
              <a:rPr lang="en-US" altLang="en-US" sz="2600">
                <a:latin typeface="+mn-lt"/>
              </a:rPr>
            </a:br>
            <a:endParaRPr lang="en-US" altLang="en-US" sz="2600">
              <a:latin typeface="+mn-lt"/>
            </a:endParaRPr>
          </a:p>
          <a:p>
            <a:pPr eaLnBrk="1" hangingPunct="1">
              <a:spcBef>
                <a:spcPct val="10000"/>
              </a:spcBef>
            </a:pPr>
            <a:endParaRPr lang="en-US" altLang="en-US" sz="2600">
              <a:latin typeface="+mn-lt"/>
            </a:endParaRPr>
          </a:p>
        </p:txBody>
      </p:sp>
      <p:sp>
        <p:nvSpPr>
          <p:cNvPr id="11" name="Text Box 70">
            <a:extLst>
              <a:ext uri="{FF2B5EF4-FFF2-40B4-BE49-F238E27FC236}">
                <a16:creationId xmlns:a16="http://schemas.microsoft.com/office/drawing/2014/main" id="{1117405E-561D-3EA5-2B36-CB8C82888832}"/>
              </a:ext>
            </a:extLst>
          </p:cNvPr>
          <p:cNvSpPr txBox="1">
            <a:spLocks noChangeArrowheads="1"/>
          </p:cNvSpPr>
          <p:nvPr/>
        </p:nvSpPr>
        <p:spPr bwMode="auto">
          <a:xfrm>
            <a:off x="27718882" y="21366558"/>
            <a:ext cx="7511143" cy="4007815"/>
          </a:xfrm>
          <a:prstGeom prst="rect">
            <a:avLst/>
          </a:prstGeom>
          <a:solidFill>
            <a:schemeClr val="bg1"/>
          </a:solidFill>
          <a:ln w="38100">
            <a:solidFill>
              <a:srgbClr val="000000"/>
            </a:solidFill>
            <a:round/>
            <a:headEnd/>
            <a:tailEnd/>
          </a:ln>
        </p:spPr>
        <p:txBody>
          <a:bodyPr lIns="653143" tIns="326571" rIns="653143" bIns="653143"/>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3143" b="1" u="sng">
                <a:solidFill>
                  <a:srgbClr val="000000"/>
                </a:solidFill>
                <a:latin typeface="+mj-lt"/>
              </a:rPr>
              <a:t>Further information</a:t>
            </a:r>
          </a:p>
          <a:p>
            <a:pPr eaLnBrk="1" hangingPunct="1">
              <a:spcBef>
                <a:spcPct val="10000"/>
              </a:spcBef>
            </a:pPr>
            <a:endParaRPr lang="en-US" altLang="en-US" sz="2000">
              <a:latin typeface="+mj-lt"/>
            </a:endParaRPr>
          </a:p>
        </p:txBody>
      </p:sp>
      <p:pic>
        <p:nvPicPr>
          <p:cNvPr id="20" name="Picture 19" descr="A graph of a number of drugs&#10;&#10;AI-generated content may be incorrect.">
            <a:extLst>
              <a:ext uri="{FF2B5EF4-FFF2-40B4-BE49-F238E27FC236}">
                <a16:creationId xmlns:a16="http://schemas.microsoft.com/office/drawing/2014/main" id="{BB2CF7CE-F532-E040-8F59-6B62A6A0CA97}"/>
              </a:ext>
            </a:extLst>
          </p:cNvPr>
          <p:cNvPicPr>
            <a:picLocks noChangeAspect="1"/>
          </p:cNvPicPr>
          <p:nvPr/>
        </p:nvPicPr>
        <p:blipFill>
          <a:blip r:embed="rId3"/>
          <a:stretch>
            <a:fillRect/>
          </a:stretch>
        </p:blipFill>
        <p:spPr>
          <a:xfrm>
            <a:off x="10187217" y="5199539"/>
            <a:ext cx="8681666" cy="4151376"/>
          </a:xfrm>
          <a:prstGeom prst="rect">
            <a:avLst/>
          </a:prstGeom>
        </p:spPr>
      </p:pic>
      <p:pic>
        <p:nvPicPr>
          <p:cNvPr id="22" name="Picture 21" descr="A graph with red and black bars&#10;&#10;AI-generated content may be incorrect.">
            <a:extLst>
              <a:ext uri="{FF2B5EF4-FFF2-40B4-BE49-F238E27FC236}">
                <a16:creationId xmlns:a16="http://schemas.microsoft.com/office/drawing/2014/main" id="{4B15A887-E640-9CF3-64E2-B9BB9AD244B1}"/>
              </a:ext>
            </a:extLst>
          </p:cNvPr>
          <p:cNvPicPr>
            <a:picLocks noChangeAspect="1"/>
          </p:cNvPicPr>
          <p:nvPr/>
        </p:nvPicPr>
        <p:blipFill>
          <a:blip r:embed="rId4"/>
          <a:stretch>
            <a:fillRect/>
          </a:stretch>
        </p:blipFill>
        <p:spPr>
          <a:xfrm>
            <a:off x="18759075" y="4623001"/>
            <a:ext cx="7772400" cy="4727915"/>
          </a:xfrm>
          <a:prstGeom prst="rect">
            <a:avLst/>
          </a:prstGeom>
        </p:spPr>
      </p:pic>
      <p:pic>
        <p:nvPicPr>
          <p:cNvPr id="24" name="Picture 23" descr="A graph of a number of reports&#10;&#10;AI-generated content may be incorrect.">
            <a:extLst>
              <a:ext uri="{FF2B5EF4-FFF2-40B4-BE49-F238E27FC236}">
                <a16:creationId xmlns:a16="http://schemas.microsoft.com/office/drawing/2014/main" id="{FC3CEBDA-7DA5-9AB0-CBD1-0FE0C36F0794}"/>
              </a:ext>
            </a:extLst>
          </p:cNvPr>
          <p:cNvPicPr>
            <a:picLocks/>
          </p:cNvPicPr>
          <p:nvPr/>
        </p:nvPicPr>
        <p:blipFill>
          <a:blip r:embed="rId5"/>
          <a:srcRect l="3860"/>
          <a:stretch/>
        </p:blipFill>
        <p:spPr>
          <a:xfrm>
            <a:off x="9958616" y="11001832"/>
            <a:ext cx="7824059" cy="5669280"/>
          </a:xfrm>
          <a:prstGeom prst="rect">
            <a:avLst/>
          </a:prstGeom>
        </p:spPr>
      </p:pic>
      <p:pic>
        <p:nvPicPr>
          <p:cNvPr id="26" name="Picture 25" descr="A screenshot of a graph&#10;&#10;AI-generated content may be incorrect.">
            <a:extLst>
              <a:ext uri="{FF2B5EF4-FFF2-40B4-BE49-F238E27FC236}">
                <a16:creationId xmlns:a16="http://schemas.microsoft.com/office/drawing/2014/main" id="{0C59FCAA-0D7D-230B-15F7-5F1179DAB60B}"/>
              </a:ext>
            </a:extLst>
          </p:cNvPr>
          <p:cNvPicPr>
            <a:picLocks noChangeAspect="1"/>
          </p:cNvPicPr>
          <p:nvPr/>
        </p:nvPicPr>
        <p:blipFill>
          <a:blip r:embed="rId6"/>
          <a:srcRect l="247" t="458" r="434"/>
          <a:stretch/>
        </p:blipFill>
        <p:spPr>
          <a:xfrm>
            <a:off x="17911761" y="10995652"/>
            <a:ext cx="8328253" cy="6102180"/>
          </a:xfrm>
          <a:prstGeom prst="rect">
            <a:avLst/>
          </a:prstGeom>
        </p:spPr>
      </p:pic>
      <p:sp>
        <p:nvSpPr>
          <p:cNvPr id="19" name="TextBox 18">
            <a:extLst>
              <a:ext uri="{FF2B5EF4-FFF2-40B4-BE49-F238E27FC236}">
                <a16:creationId xmlns:a16="http://schemas.microsoft.com/office/drawing/2014/main" id="{ACEA9A28-4A50-CBC4-2688-083A069ABC98}"/>
              </a:ext>
            </a:extLst>
          </p:cNvPr>
          <p:cNvSpPr txBox="1"/>
          <p:nvPr/>
        </p:nvSpPr>
        <p:spPr>
          <a:xfrm>
            <a:off x="7693931" y="779577"/>
            <a:ext cx="20730935" cy="1446550"/>
          </a:xfrm>
          <a:prstGeom prst="rect">
            <a:avLst/>
          </a:prstGeom>
          <a:noFill/>
        </p:spPr>
        <p:txBody>
          <a:bodyPr wrap="square" rtlCol="0">
            <a:spAutoFit/>
          </a:bodyPr>
          <a:lstStyle/>
          <a:p>
            <a:pPr algn="ctr"/>
            <a:r>
              <a:rPr lang="en-US" sz="8800" b="1">
                <a:latin typeface="+mj-lt"/>
              </a:rPr>
              <a:t>FDA Adverse Reactions Analysis</a:t>
            </a:r>
          </a:p>
        </p:txBody>
      </p:sp>
      <p:pic>
        <p:nvPicPr>
          <p:cNvPr id="23" name="Picture 22" descr="A qr code on a white background&#10;&#10;AI-generated content may be incorrect.">
            <a:extLst>
              <a:ext uri="{FF2B5EF4-FFF2-40B4-BE49-F238E27FC236}">
                <a16:creationId xmlns:a16="http://schemas.microsoft.com/office/drawing/2014/main" id="{D1120352-993C-1016-0302-2AD6897D6B0C}"/>
              </a:ext>
            </a:extLst>
          </p:cNvPr>
          <p:cNvPicPr>
            <a:picLocks noChangeAspect="1"/>
          </p:cNvPicPr>
          <p:nvPr/>
        </p:nvPicPr>
        <p:blipFill>
          <a:blip r:embed="rId7"/>
          <a:srcRect l="4621" t="3917" r="5502" b="17717"/>
          <a:stretch/>
        </p:blipFill>
        <p:spPr>
          <a:xfrm>
            <a:off x="29960873" y="22196366"/>
            <a:ext cx="3027159" cy="3077639"/>
          </a:xfrm>
          <a:prstGeom prst="rect">
            <a:avLst/>
          </a:prstGeom>
        </p:spPr>
      </p:pic>
      <p:pic>
        <p:nvPicPr>
          <p:cNvPr id="16" name="Picture 15" descr="A diagram of a tree&#10;&#10;AI-generated content may be incorrect.">
            <a:extLst>
              <a:ext uri="{FF2B5EF4-FFF2-40B4-BE49-F238E27FC236}">
                <a16:creationId xmlns:a16="http://schemas.microsoft.com/office/drawing/2014/main" id="{0725A97C-7C30-DA34-DC61-340F57C36DD3}"/>
              </a:ext>
            </a:extLst>
          </p:cNvPr>
          <p:cNvPicPr>
            <a:picLocks noChangeAspect="1"/>
          </p:cNvPicPr>
          <p:nvPr/>
        </p:nvPicPr>
        <p:blipFill>
          <a:blip r:embed="rId8"/>
          <a:stretch>
            <a:fillRect/>
          </a:stretch>
        </p:blipFill>
        <p:spPr>
          <a:xfrm>
            <a:off x="11887199" y="18324852"/>
            <a:ext cx="12801600" cy="6102180"/>
          </a:xfrm>
          <a:prstGeom prst="rect">
            <a:avLst/>
          </a:prstGeom>
        </p:spPr>
      </p:pic>
      <p:sp>
        <p:nvSpPr>
          <p:cNvPr id="25" name="Text Box 7">
            <a:extLst>
              <a:ext uri="{FF2B5EF4-FFF2-40B4-BE49-F238E27FC236}">
                <a16:creationId xmlns:a16="http://schemas.microsoft.com/office/drawing/2014/main" id="{3F1274CE-AF4F-2C60-76C1-3A845DB53F2F}"/>
              </a:ext>
            </a:extLst>
          </p:cNvPr>
          <p:cNvSpPr txBox="1">
            <a:spLocks noChangeArrowheads="1"/>
          </p:cNvSpPr>
          <p:nvPr/>
        </p:nvSpPr>
        <p:spPr bwMode="auto">
          <a:xfrm>
            <a:off x="1345974" y="17207475"/>
            <a:ext cx="7508875" cy="8166899"/>
          </a:xfrm>
          <a:prstGeom prst="rect">
            <a:avLst/>
          </a:prstGeom>
          <a:solidFill>
            <a:schemeClr val="bg1"/>
          </a:solidFill>
          <a:ln w="38100">
            <a:solidFill>
              <a:srgbClr val="000000"/>
            </a:solidFill>
            <a:round/>
            <a:headEnd/>
            <a:tailEnd/>
          </a:ln>
        </p:spPr>
        <p:txBody>
          <a:bodyPr lIns="653143" tIns="326571" rIns="653143" bIns="653143"/>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sz="2800" b="1" u="sng">
                <a:solidFill>
                  <a:srgbClr val="000000"/>
                </a:solidFill>
                <a:latin typeface="Times New Roman" panose="02020603050405020304" pitchFamily="18" charset="0"/>
                <a:cs typeface="Times New Roman" panose="02020603050405020304" pitchFamily="18" charset="0"/>
              </a:rPr>
              <a:t>Methods</a:t>
            </a:r>
            <a:endParaRPr lang="en-US" altLang="en-US" sz="2400">
              <a:latin typeface="Avenir Book" panose="02000503020000020003" pitchFamily="2" charset="0"/>
            </a:endParaRPr>
          </a:p>
          <a:p>
            <a:pPr eaLnBrk="1" hangingPunct="1">
              <a:spcBef>
                <a:spcPct val="10000"/>
              </a:spcBef>
            </a:pPr>
            <a:r>
              <a:rPr lang="en-US" sz="2800" b="0" i="0" u="none" strike="noStrike">
                <a:solidFill>
                  <a:srgbClr val="000000"/>
                </a:solidFill>
                <a:effectLst/>
                <a:latin typeface="Times New Roman" panose="02020603050405020304" pitchFamily="18" charset="0"/>
                <a:cs typeface="Times New Roman" panose="02020603050405020304" pitchFamily="18" charset="0"/>
              </a:rPr>
              <a:t>	We analyzed FAERS data by merging adverse outcomes with reported drug and preferred term (PT) codes. Using Python (pandas, seaborn, sci-kit-learn), we visualized the top 10 drugs and adverse events via a heatmap and trained a logistic regression model to evaluate predictors of serious outcomes. We also built a decision tree classifier (max depth = 3) to illustrate how specific PTs and drugs contribute to the classification of serious versus non-serious reports. All data were preprocessed with one-hot encoding, and models were evaluated on interpretability and visual clarity for presentation.</a:t>
            </a:r>
            <a:endParaRPr lang="en-US" altLang="ja-JP" sz="280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C92A78B-4D8D-7CC1-FD1E-C1252AD9970E}"/>
              </a:ext>
            </a:extLst>
          </p:cNvPr>
          <p:cNvSpPr txBox="1"/>
          <p:nvPr/>
        </p:nvSpPr>
        <p:spPr>
          <a:xfrm>
            <a:off x="11977712" y="9354805"/>
            <a:ext cx="4990868" cy="369332"/>
          </a:xfrm>
          <a:prstGeom prst="rect">
            <a:avLst/>
          </a:prstGeom>
          <a:noFill/>
        </p:spPr>
        <p:txBody>
          <a:bodyPr wrap="square" rtlCol="0">
            <a:spAutoFit/>
          </a:bodyPr>
          <a:lstStyle/>
          <a:p>
            <a:pPr algn="ctr"/>
            <a:r>
              <a:rPr lang="en-US" sz="1800">
                <a:latin typeface="+mj-lt"/>
              </a:rPr>
              <a:t>Figure 1: Top 20 Most Reported Drugs</a:t>
            </a:r>
          </a:p>
        </p:txBody>
      </p:sp>
      <p:sp>
        <p:nvSpPr>
          <p:cNvPr id="30" name="TextBox 29">
            <a:extLst>
              <a:ext uri="{FF2B5EF4-FFF2-40B4-BE49-F238E27FC236}">
                <a16:creationId xmlns:a16="http://schemas.microsoft.com/office/drawing/2014/main" id="{E4AEF2EA-5345-DD2D-41DB-97FB3679D2CC}"/>
              </a:ext>
            </a:extLst>
          </p:cNvPr>
          <p:cNvSpPr txBox="1"/>
          <p:nvPr/>
        </p:nvSpPr>
        <p:spPr>
          <a:xfrm>
            <a:off x="20149841" y="9576051"/>
            <a:ext cx="4990868" cy="369332"/>
          </a:xfrm>
          <a:prstGeom prst="rect">
            <a:avLst/>
          </a:prstGeom>
          <a:noFill/>
        </p:spPr>
        <p:txBody>
          <a:bodyPr wrap="square" rtlCol="0">
            <a:spAutoFit/>
          </a:bodyPr>
          <a:lstStyle/>
          <a:p>
            <a:pPr algn="ctr"/>
            <a:r>
              <a:rPr lang="en-US" sz="1800">
                <a:latin typeface="+mj-lt"/>
              </a:rPr>
              <a:t>Figure 2: Top 15 Most Reported Reactions</a:t>
            </a:r>
          </a:p>
        </p:txBody>
      </p:sp>
      <p:sp>
        <p:nvSpPr>
          <p:cNvPr id="31" name="TextBox 30">
            <a:extLst>
              <a:ext uri="{FF2B5EF4-FFF2-40B4-BE49-F238E27FC236}">
                <a16:creationId xmlns:a16="http://schemas.microsoft.com/office/drawing/2014/main" id="{A527E20A-E5CF-986D-BF41-B6E771A9FE6F}"/>
              </a:ext>
            </a:extLst>
          </p:cNvPr>
          <p:cNvSpPr txBox="1"/>
          <p:nvPr/>
        </p:nvSpPr>
        <p:spPr>
          <a:xfrm>
            <a:off x="11832658" y="16853992"/>
            <a:ext cx="5211645" cy="369332"/>
          </a:xfrm>
          <a:prstGeom prst="rect">
            <a:avLst/>
          </a:prstGeom>
          <a:noFill/>
        </p:spPr>
        <p:txBody>
          <a:bodyPr wrap="square" rtlCol="0">
            <a:spAutoFit/>
          </a:bodyPr>
          <a:lstStyle/>
          <a:p>
            <a:pPr algn="ctr"/>
            <a:r>
              <a:rPr lang="en-US" sz="1800">
                <a:latin typeface="+mj-lt"/>
              </a:rPr>
              <a:t>Figure 3: Top Drugs Associated with Death Outcomes</a:t>
            </a:r>
          </a:p>
        </p:txBody>
      </p:sp>
      <p:sp>
        <p:nvSpPr>
          <p:cNvPr id="32" name="TextBox 31">
            <a:extLst>
              <a:ext uri="{FF2B5EF4-FFF2-40B4-BE49-F238E27FC236}">
                <a16:creationId xmlns:a16="http://schemas.microsoft.com/office/drawing/2014/main" id="{AADCEF2C-1C5A-D003-1DC1-84A74BB9FBD0}"/>
              </a:ext>
            </a:extLst>
          </p:cNvPr>
          <p:cNvSpPr txBox="1"/>
          <p:nvPr/>
        </p:nvSpPr>
        <p:spPr>
          <a:xfrm>
            <a:off x="20039452" y="17252018"/>
            <a:ext cx="5211645" cy="369332"/>
          </a:xfrm>
          <a:prstGeom prst="rect">
            <a:avLst/>
          </a:prstGeom>
          <a:noFill/>
        </p:spPr>
        <p:txBody>
          <a:bodyPr wrap="square" rtlCol="0">
            <a:spAutoFit/>
          </a:bodyPr>
          <a:lstStyle/>
          <a:p>
            <a:pPr algn="ctr"/>
            <a:r>
              <a:rPr lang="en-US" sz="1800">
                <a:latin typeface="+mj-lt"/>
              </a:rPr>
              <a:t>Figure 4: Top Adverse Events by Top 10 Drugs</a:t>
            </a:r>
          </a:p>
        </p:txBody>
      </p:sp>
      <p:sp>
        <p:nvSpPr>
          <p:cNvPr id="33" name="TextBox 32">
            <a:extLst>
              <a:ext uri="{FF2B5EF4-FFF2-40B4-BE49-F238E27FC236}">
                <a16:creationId xmlns:a16="http://schemas.microsoft.com/office/drawing/2014/main" id="{D483357C-408C-DCBD-589F-4D466864CF37}"/>
              </a:ext>
            </a:extLst>
          </p:cNvPr>
          <p:cNvSpPr txBox="1"/>
          <p:nvPr/>
        </p:nvSpPr>
        <p:spPr>
          <a:xfrm>
            <a:off x="15305938" y="24415685"/>
            <a:ext cx="5211645" cy="369332"/>
          </a:xfrm>
          <a:prstGeom prst="rect">
            <a:avLst/>
          </a:prstGeom>
          <a:noFill/>
        </p:spPr>
        <p:txBody>
          <a:bodyPr wrap="square" rtlCol="0">
            <a:spAutoFit/>
          </a:bodyPr>
          <a:lstStyle/>
          <a:p>
            <a:pPr algn="ctr"/>
            <a:r>
              <a:rPr lang="en-US" sz="1800" dirty="0">
                <a:latin typeface="+mj-lt"/>
              </a:rPr>
              <a:t>Figure 5: Decision Tree Predicting Serious Outcomes</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93451E4-32DB-A278-8134-B6906B6226AF}"/>
                  </a:ext>
                </a:extLst>
              </p:cNvPr>
              <p:cNvSpPr txBox="1"/>
              <p:nvPr/>
            </p:nvSpPr>
            <p:spPr>
              <a:xfrm>
                <a:off x="10995985" y="18283863"/>
                <a:ext cx="3291840" cy="3108960"/>
              </a:xfrm>
              <a:prstGeom prst="rect">
                <a:avLst/>
              </a:prstGeom>
              <a:noFill/>
              <a:ln w="15875">
                <a:solidFill>
                  <a:schemeClr val="tx1"/>
                </a:solidFill>
              </a:ln>
            </p:spPr>
            <p:txBody>
              <a:bodyPr wrap="square" rtlCol="0">
                <a:spAutoFit/>
              </a:bodyPr>
              <a:lstStyle/>
              <a:p>
                <a14:m>
                  <m:oMath xmlns:m="http://schemas.openxmlformats.org/officeDocument/2006/math">
                    <m:r>
                      <a:rPr lang="en-US" sz="1900" i="1" smtClean="0">
                        <a:solidFill>
                          <a:srgbClr val="389DE5"/>
                        </a:solidFill>
                        <a:latin typeface="Cambria Math" panose="02040503050406030204" pitchFamily="18" charset="0"/>
                        <a:ea typeface="Cambria Math" panose="02040503050406030204" pitchFamily="18" charset="0"/>
                      </a:rPr>
                      <m:t>∎</m:t>
                    </m:r>
                  </m:oMath>
                </a14:m>
                <a:r>
                  <a:rPr lang="en-US" sz="1900">
                    <a:latin typeface="+mj-lt"/>
                  </a:rPr>
                  <a:t> Serious Outcomes: </a:t>
                </a:r>
              </a:p>
              <a:p>
                <a:pPr marL="694564" lvl="1" indent="-342900">
                  <a:buFont typeface="Arial" panose="020B0604020202020204" pitchFamily="34" charset="0"/>
                  <a:buChar char="•"/>
                </a:pPr>
                <a:r>
                  <a:rPr lang="en-US" sz="1900">
                    <a:latin typeface="+mj-lt"/>
                  </a:rPr>
                  <a:t>Death</a:t>
                </a:r>
              </a:p>
              <a:p>
                <a:pPr marL="694564" lvl="1" indent="-342900">
                  <a:buFont typeface="Arial" panose="020B0604020202020204" pitchFamily="34" charset="0"/>
                  <a:buChar char="•"/>
                </a:pPr>
                <a:r>
                  <a:rPr lang="en-US" sz="1900">
                    <a:latin typeface="+mj-lt"/>
                  </a:rPr>
                  <a:t>Hospitalization</a:t>
                </a:r>
              </a:p>
              <a:p>
                <a:endParaRPr lang="en-US" sz="1900">
                  <a:latin typeface="+mj-lt"/>
                </a:endParaRPr>
              </a:p>
              <a:p>
                <a14:m>
                  <m:oMath xmlns:m="http://schemas.openxmlformats.org/officeDocument/2006/math">
                    <m:r>
                      <a:rPr lang="en-US" sz="1900" i="1" smtClean="0">
                        <a:solidFill>
                          <a:srgbClr val="E68744"/>
                        </a:solidFill>
                        <a:latin typeface="Cambria Math" panose="02040503050406030204" pitchFamily="18" charset="0"/>
                        <a:ea typeface="Cambria Math" panose="02040503050406030204" pitchFamily="18" charset="0"/>
                      </a:rPr>
                      <m:t>∎</m:t>
                    </m:r>
                    <m:r>
                      <a:rPr lang="en-US" sz="1900" i="1" smtClean="0">
                        <a:latin typeface="Cambria Math" panose="02040503050406030204" pitchFamily="18" charset="0"/>
                        <a:ea typeface="Cambria Math" panose="02040503050406030204" pitchFamily="18" charset="0"/>
                      </a:rPr>
                      <m:t> </m:t>
                    </m:r>
                  </m:oMath>
                </a14:m>
                <a:r>
                  <a:rPr lang="en-US" sz="1900">
                    <a:latin typeface="+mn-lt"/>
                  </a:rPr>
                  <a:t>Non-Serious Outcomes: </a:t>
                </a:r>
              </a:p>
              <a:p>
                <a:pPr marL="694564" lvl="1" indent="-342900">
                  <a:buFont typeface="Arial" panose="020B0604020202020204" pitchFamily="34" charset="0"/>
                  <a:buChar char="•"/>
                </a:pPr>
                <a:r>
                  <a:rPr lang="en-US" sz="1900">
                    <a:latin typeface="+mn-lt"/>
                  </a:rPr>
                  <a:t>Life-Threatening</a:t>
                </a:r>
              </a:p>
              <a:p>
                <a:pPr marL="694564" lvl="1" indent="-342900">
                  <a:buFont typeface="Arial" panose="020B0604020202020204" pitchFamily="34" charset="0"/>
                  <a:buChar char="•"/>
                </a:pPr>
                <a:r>
                  <a:rPr lang="en-US" sz="1900">
                    <a:latin typeface="+mn-lt"/>
                  </a:rPr>
                  <a:t>Disability</a:t>
                </a:r>
              </a:p>
              <a:p>
                <a:pPr marL="694564" lvl="1" indent="-342900">
                  <a:buFont typeface="Arial" panose="020B0604020202020204" pitchFamily="34" charset="0"/>
                  <a:buChar char="•"/>
                </a:pPr>
                <a:r>
                  <a:rPr lang="en-US" sz="1900">
                    <a:latin typeface="+mn-lt"/>
                  </a:rPr>
                  <a:t>Congenital Anomaly</a:t>
                </a:r>
              </a:p>
              <a:p>
                <a:pPr marL="694564" lvl="1" indent="-342900">
                  <a:buFont typeface="Arial" panose="020B0604020202020204" pitchFamily="34" charset="0"/>
                  <a:buChar char="•"/>
                </a:pPr>
                <a:r>
                  <a:rPr lang="en-US" sz="1900">
                    <a:latin typeface="+mn-lt"/>
                  </a:rPr>
                  <a:t>Required Intervention </a:t>
                </a:r>
              </a:p>
              <a:p>
                <a:pPr marL="694564" lvl="1" indent="-342900">
                  <a:buFont typeface="Arial" panose="020B0604020202020204" pitchFamily="34" charset="0"/>
                  <a:buChar char="•"/>
                </a:pPr>
                <a:r>
                  <a:rPr lang="en-US" sz="1900">
                    <a:latin typeface="+mn-lt"/>
                  </a:rPr>
                  <a:t>Other Serious</a:t>
                </a:r>
              </a:p>
              <a:p>
                <a:endParaRPr lang="en-US" sz="1900">
                  <a:latin typeface="+mn-lt"/>
                </a:endParaRPr>
              </a:p>
              <a:p>
                <a:endParaRPr lang="en-US" sz="1900"/>
              </a:p>
              <a:p>
                <a:endParaRPr lang="en-US" sz="1900"/>
              </a:p>
              <a:p>
                <a:endParaRPr lang="en-US" sz="1900">
                  <a:latin typeface="+mn-lt"/>
                </a:endParaRPr>
              </a:p>
              <a:p>
                <a:endParaRPr lang="en-US" sz="1900">
                  <a:latin typeface="+mj-lt"/>
                </a:endParaRPr>
              </a:p>
            </p:txBody>
          </p:sp>
        </mc:Choice>
        <mc:Fallback xmlns="">
          <p:sp>
            <p:nvSpPr>
              <p:cNvPr id="34" name="TextBox 33">
                <a:extLst>
                  <a:ext uri="{FF2B5EF4-FFF2-40B4-BE49-F238E27FC236}">
                    <a16:creationId xmlns:a16="http://schemas.microsoft.com/office/drawing/2014/main" id="{E93451E4-32DB-A278-8134-B6906B6226AF}"/>
                  </a:ext>
                </a:extLst>
              </p:cNvPr>
              <p:cNvSpPr txBox="1">
                <a:spLocks noRot="1" noChangeAspect="1" noMove="1" noResize="1" noEditPoints="1" noAdjustHandles="1" noChangeArrowheads="1" noChangeShapeType="1" noTextEdit="1"/>
              </p:cNvSpPr>
              <p:nvPr/>
            </p:nvSpPr>
            <p:spPr>
              <a:xfrm>
                <a:off x="10995985" y="18283863"/>
                <a:ext cx="3291840" cy="3108960"/>
              </a:xfrm>
              <a:prstGeom prst="rect">
                <a:avLst/>
              </a:prstGeom>
              <a:blipFill>
                <a:blip r:embed="rId9"/>
                <a:stretch>
                  <a:fillRect t="-780"/>
                </a:stretch>
              </a:blipFill>
              <a:ln w="15875">
                <a:solidFill>
                  <a:schemeClr val="tx1"/>
                </a:solidFill>
              </a:ln>
            </p:spPr>
            <p:txBody>
              <a:bodyPr/>
              <a:lstStyle/>
              <a:p>
                <a:r>
                  <a:rPr lang="en-US">
                    <a:noFill/>
                  </a:rPr>
                  <a:t> </a:t>
                </a:r>
              </a:p>
            </p:txBody>
          </p:sp>
        </mc:Fallback>
      </mc:AlternateContent>
      <p:pic>
        <p:nvPicPr>
          <p:cNvPr id="1026" name="Picture 2" descr="Dickinson College - Wikipedia">
            <a:extLst>
              <a:ext uri="{FF2B5EF4-FFF2-40B4-BE49-F238E27FC236}">
                <a16:creationId xmlns:a16="http://schemas.microsoft.com/office/drawing/2014/main" id="{D751B375-A384-A00F-BFCB-6820D1C574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5974" y="779577"/>
            <a:ext cx="3216759" cy="321675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1C5AC0B2-C29E-A045-A90A-66752A4AB08E}"/>
              </a:ext>
            </a:extLst>
          </p:cNvPr>
          <p:cNvPicPr>
            <a:picLocks noChangeAspect="1"/>
          </p:cNvPicPr>
          <p:nvPr/>
        </p:nvPicPr>
        <p:blipFill>
          <a:blip r:embed="rId11"/>
          <a:stretch>
            <a:fillRect/>
          </a:stretch>
        </p:blipFill>
        <p:spPr>
          <a:xfrm>
            <a:off x="30048676" y="680670"/>
            <a:ext cx="6079356" cy="3414572"/>
          </a:xfrm>
          <a:prstGeom prst="rect">
            <a:avLst/>
          </a:prstGeom>
        </p:spPr>
      </p:pic>
    </p:spTree>
    <p:extLst>
      <p:ext uri="{BB962C8B-B14F-4D97-AF65-F5344CB8AC3E}">
        <p14:creationId xmlns:p14="http://schemas.microsoft.com/office/powerpoint/2010/main" val="25141052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537</Words>
  <Application>Microsoft Macintosh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Calibri</vt:lpstr>
      <vt:lpstr>Cambria Math</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Schnydman, Chloe</cp:lastModifiedBy>
  <cp:revision>2</cp:revision>
  <cp:lastPrinted>2011-10-30T12:54:45Z</cp:lastPrinted>
  <dcterms:created xsi:type="dcterms:W3CDTF">2012-06-12T14:08:55Z</dcterms:created>
  <dcterms:modified xsi:type="dcterms:W3CDTF">2025-04-22T18:42:24Z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