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Lato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Days One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DaysOn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g2aa3d063a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4" name="Google Shape;894;g2aa3d063a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34332842f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34332842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34332842fe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34332842fe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4332842fe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4332842fe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2aa3d063a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2aa3d063a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4332842fe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34332842fe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ee2869b1e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ee2869b1e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34332842fe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34332842fe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4332842fe2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4332842fe2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ee2869b1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ee2869b1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4332842f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4332842f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4332842fe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4332842fe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0" name="Google Shape;10;p2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2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2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2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2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2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2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2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6" name="Google Shape;36;p2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7" name="Google Shape;37;p2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9" name="Google Shape;49;p2"/>
          <p:cNvSpPr txBox="1"/>
          <p:nvPr>
            <p:ph type="ctrTitle"/>
          </p:nvPr>
        </p:nvSpPr>
        <p:spPr>
          <a:xfrm>
            <a:off x="1814850" y="1633725"/>
            <a:ext cx="5514300" cy="200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11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61" name="Google Shape;361;p11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11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11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11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11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11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7" name="Google Shape;367;p11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8" name="Google Shape;368;p11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9" name="Google Shape;369;p11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0" name="Google Shape;370;p11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1" name="Google Shape;371;p11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1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11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11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11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6" name="Google Shape;376;p11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" name="Google Shape;377;p11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" name="Google Shape;378;p11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9" name="Google Shape;379;p11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0" name="Google Shape;380;p11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1" name="Google Shape;381;p11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2" name="Google Shape;382;p11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3" name="Google Shape;383;p11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11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11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6" name="Google Shape;386;p11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87" name="Google Shape;387;p11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88" name="Google Shape;388;p11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89" name="Google Shape;389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94" name="Google Shape;394;p11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1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1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1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1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0" name="Google Shape;400;p11"/>
          <p:cNvSpPr txBox="1"/>
          <p:nvPr>
            <p:ph hasCustomPrompt="1" type="title"/>
          </p:nvPr>
        </p:nvSpPr>
        <p:spPr>
          <a:xfrm>
            <a:off x="1880700" y="1752675"/>
            <a:ext cx="5382600" cy="1504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01" name="Google Shape;401;p11"/>
          <p:cNvSpPr txBox="1"/>
          <p:nvPr>
            <p:ph idx="1" type="subTitle"/>
          </p:nvPr>
        </p:nvSpPr>
        <p:spPr>
          <a:xfrm>
            <a:off x="1880700" y="3422100"/>
            <a:ext cx="5382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8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1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05" name="Google Shape;405;p1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1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1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1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" name="Google Shape;409;p1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" name="Google Shape;410;p1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1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1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3" name="Google Shape;413;p1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1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1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6" name="Google Shape;416;p1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1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8" name="Google Shape;418;p1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1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1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" name="Google Shape;421;p1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" name="Google Shape;422;p1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3" name="Google Shape;423;p1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4" name="Google Shape;424;p1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5" name="Google Shape;425;p1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6" name="Google Shape;426;p1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7" name="Google Shape;427;p1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8" name="Google Shape;428;p1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1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0" name="Google Shape;430;p1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1" name="Google Shape;431;p1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32" name="Google Shape;432;p1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33" name="Google Shape;433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8" name="Google Shape;438;p1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39" name="Google Shape;439;p1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4" name="Google Shape;444;p13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45" name="Google Shape;445;p13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6" name="Google Shape;446;p13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9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8" name="Google Shape;448;p1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49" name="Google Shape;449;p1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0" name="Google Shape;450;p1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1" name="Google Shape;451;p1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2" name="Google Shape;452;p1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5" name="Google Shape;455;p1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6" name="Google Shape;456;p1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7" name="Google Shape;457;p1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1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9" name="Google Shape;459;p1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0" name="Google Shape;460;p1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1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1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3" name="Google Shape;463;p1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1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1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1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1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1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9" name="Google Shape;469;p1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1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" name="Google Shape;471;p1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" name="Google Shape;472;p1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3" name="Google Shape;473;p1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1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1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476" name="Google Shape;476;p1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477" name="Google Shape;477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2" name="Google Shape;482;p1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483" name="Google Shape;483;p1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88" name="Google Shape;488;p14"/>
          <p:cNvSpPr txBox="1"/>
          <p:nvPr>
            <p:ph idx="1" type="body"/>
          </p:nvPr>
        </p:nvSpPr>
        <p:spPr>
          <a:xfrm>
            <a:off x="896875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Bitter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89" name="Google Shape;489;p14"/>
          <p:cNvSpPr txBox="1"/>
          <p:nvPr>
            <p:ph idx="2" type="body"/>
          </p:nvPr>
        </p:nvSpPr>
        <p:spPr>
          <a:xfrm>
            <a:off x="4572419" y="1978550"/>
            <a:ext cx="3675600" cy="26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1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493" name="Google Shape;493;p1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4" name="Google Shape;494;p1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8" name="Google Shape;498;p1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9" name="Google Shape;499;p1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1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1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1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1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7" name="Google Shape;507;p1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1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1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0" name="Google Shape;510;p1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1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2" name="Google Shape;512;p1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3" name="Google Shape;513;p1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4" name="Google Shape;514;p1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5" name="Google Shape;515;p1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6" name="Google Shape;516;p1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7" name="Google Shape;517;p1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" name="Google Shape;518;p1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" name="Google Shape;519;p1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20" name="Google Shape;520;p1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21" name="Google Shape;521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26" name="Google Shape;526;p1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27" name="Google Shape;527;p1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1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1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1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1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2" name="Google Shape;532;p15"/>
          <p:cNvSpPr txBox="1"/>
          <p:nvPr>
            <p:ph idx="1" type="subTitle"/>
          </p:nvPr>
        </p:nvSpPr>
        <p:spPr>
          <a:xfrm>
            <a:off x="8960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5"/>
          <p:cNvSpPr txBox="1"/>
          <p:nvPr>
            <p:ph idx="2" type="subTitle"/>
          </p:nvPr>
        </p:nvSpPr>
        <p:spPr>
          <a:xfrm>
            <a:off x="3475500" y="28896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15"/>
          <p:cNvSpPr txBox="1"/>
          <p:nvPr>
            <p:ph idx="3" type="subTitle"/>
          </p:nvPr>
        </p:nvSpPr>
        <p:spPr>
          <a:xfrm>
            <a:off x="6054950" y="3513003"/>
            <a:ext cx="2193000" cy="8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15"/>
          <p:cNvSpPr txBox="1"/>
          <p:nvPr>
            <p:ph idx="4" type="subTitle"/>
          </p:nvPr>
        </p:nvSpPr>
        <p:spPr>
          <a:xfrm>
            <a:off x="8960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6" name="Google Shape;536;p15"/>
          <p:cNvSpPr txBox="1"/>
          <p:nvPr>
            <p:ph idx="5" type="subTitle"/>
          </p:nvPr>
        </p:nvSpPr>
        <p:spPr>
          <a:xfrm>
            <a:off x="6054950" y="3185475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7" name="Google Shape;537;p15"/>
          <p:cNvSpPr txBox="1"/>
          <p:nvPr>
            <p:ph idx="6" type="subTitle"/>
          </p:nvPr>
        </p:nvSpPr>
        <p:spPr>
          <a:xfrm>
            <a:off x="3475500" y="2563000"/>
            <a:ext cx="21930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38" name="Google Shape;538;p1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1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41" name="Google Shape;541;p1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2" name="Google Shape;542;p1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3" name="Google Shape;543;p1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1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5" name="Google Shape;545;p1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6" name="Google Shape;546;p1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1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8" name="Google Shape;548;p1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1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1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1" name="Google Shape;551;p1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2" name="Google Shape;552;p1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1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4" name="Google Shape;554;p1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5" name="Google Shape;555;p1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1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7" name="Google Shape;557;p1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8" name="Google Shape;558;p1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9" name="Google Shape;559;p1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1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1" name="Google Shape;561;p1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2" name="Google Shape;562;p1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3" name="Google Shape;563;p1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4" name="Google Shape;564;p1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5" name="Google Shape;565;p1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" name="Google Shape;566;p1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" name="Google Shape;567;p1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568" name="Google Shape;568;p1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569" name="Google Shape;569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1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575" name="Google Shape;575;p1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80" name="Google Shape;580;p16"/>
          <p:cNvSpPr txBox="1"/>
          <p:nvPr>
            <p:ph idx="1" type="subTitle"/>
          </p:nvPr>
        </p:nvSpPr>
        <p:spPr>
          <a:xfrm>
            <a:off x="1908800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1" name="Google Shape;581;p16"/>
          <p:cNvSpPr txBox="1"/>
          <p:nvPr>
            <p:ph idx="2" type="subTitle"/>
          </p:nvPr>
        </p:nvSpPr>
        <p:spPr>
          <a:xfrm>
            <a:off x="5687849" y="249642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" name="Google Shape;582;p16"/>
          <p:cNvSpPr txBox="1"/>
          <p:nvPr>
            <p:ph idx="3" type="subTitle"/>
          </p:nvPr>
        </p:nvSpPr>
        <p:spPr>
          <a:xfrm>
            <a:off x="1908800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3" name="Google Shape;583;p16"/>
          <p:cNvSpPr txBox="1"/>
          <p:nvPr>
            <p:ph idx="4" type="subTitle"/>
          </p:nvPr>
        </p:nvSpPr>
        <p:spPr>
          <a:xfrm>
            <a:off x="5687849" y="3861677"/>
            <a:ext cx="238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4" name="Google Shape;584;p16"/>
          <p:cNvSpPr txBox="1"/>
          <p:nvPr>
            <p:ph hasCustomPrompt="1" type="title"/>
          </p:nvPr>
        </p:nvSpPr>
        <p:spPr>
          <a:xfrm>
            <a:off x="1074761" y="1987721"/>
            <a:ext cx="7335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5" name="Google Shape;585;p16"/>
          <p:cNvSpPr txBox="1"/>
          <p:nvPr>
            <p:ph hasCustomPrompt="1" idx="5" type="title"/>
          </p:nvPr>
        </p:nvSpPr>
        <p:spPr>
          <a:xfrm>
            <a:off x="1074761" y="3351821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6" name="Google Shape;586;p16"/>
          <p:cNvSpPr txBox="1"/>
          <p:nvPr>
            <p:ph hasCustomPrompt="1" idx="6" type="title"/>
          </p:nvPr>
        </p:nvSpPr>
        <p:spPr>
          <a:xfrm>
            <a:off x="4853776" y="1988358"/>
            <a:ext cx="731400" cy="4464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7" name="Google Shape;587;p16"/>
          <p:cNvSpPr txBox="1"/>
          <p:nvPr>
            <p:ph hasCustomPrompt="1" idx="7" type="title"/>
          </p:nvPr>
        </p:nvSpPr>
        <p:spPr>
          <a:xfrm>
            <a:off x="4853776" y="3351822"/>
            <a:ext cx="731400" cy="4476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8" name="Google Shape;588;p16"/>
          <p:cNvSpPr txBox="1"/>
          <p:nvPr>
            <p:ph idx="8" type="subTitle"/>
          </p:nvPr>
        </p:nvSpPr>
        <p:spPr>
          <a:xfrm>
            <a:off x="1908800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89" name="Google Shape;589;p16"/>
          <p:cNvSpPr txBox="1"/>
          <p:nvPr>
            <p:ph idx="9" type="subTitle"/>
          </p:nvPr>
        </p:nvSpPr>
        <p:spPr>
          <a:xfrm>
            <a:off x="1908800" y="322233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0" name="Google Shape;590;p16"/>
          <p:cNvSpPr txBox="1"/>
          <p:nvPr>
            <p:ph idx="13" type="subTitle"/>
          </p:nvPr>
        </p:nvSpPr>
        <p:spPr>
          <a:xfrm>
            <a:off x="5687849" y="1856989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1" name="Google Shape;591;p16"/>
          <p:cNvSpPr txBox="1"/>
          <p:nvPr>
            <p:ph idx="14" type="subTitle"/>
          </p:nvPr>
        </p:nvSpPr>
        <p:spPr>
          <a:xfrm>
            <a:off x="5687849" y="3222336"/>
            <a:ext cx="2381400" cy="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2" name="Google Shape;592;p16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1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95" name="Google Shape;595;p1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6" name="Google Shape;596;p1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1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1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1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1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1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2" name="Google Shape;602;p1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3" name="Google Shape;603;p1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4" name="Google Shape;604;p1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5" name="Google Shape;605;p1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6" name="Google Shape;606;p1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7" name="Google Shape;607;p1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8" name="Google Shape;608;p1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9" name="Google Shape;609;p1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1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2" name="Google Shape;612;p1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3" name="Google Shape;613;p1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4" name="Google Shape;614;p1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" name="Google Shape;615;p1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" name="Google Shape;616;p1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" name="Google Shape;617;p1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8" name="Google Shape;618;p1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0" name="Google Shape;620;p1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21" name="Google Shape;621;p17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622" name="Google Shape;622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7" name="Google Shape;627;p17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628" name="Google Shape;628;p17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7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7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7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7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p17"/>
          <p:cNvSpPr txBox="1"/>
          <p:nvPr>
            <p:ph idx="1" type="subTitle"/>
          </p:nvPr>
        </p:nvSpPr>
        <p:spPr>
          <a:xfrm>
            <a:off x="896750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17"/>
          <p:cNvSpPr txBox="1"/>
          <p:nvPr>
            <p:ph idx="2" type="subTitle"/>
          </p:nvPr>
        </p:nvSpPr>
        <p:spPr>
          <a:xfrm>
            <a:off x="3419244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5" name="Google Shape;635;p17"/>
          <p:cNvSpPr txBox="1"/>
          <p:nvPr>
            <p:ph idx="3" type="subTitle"/>
          </p:nvPr>
        </p:nvSpPr>
        <p:spPr>
          <a:xfrm>
            <a:off x="5941745" y="249575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17"/>
          <p:cNvSpPr txBox="1"/>
          <p:nvPr>
            <p:ph idx="4" type="subTitle"/>
          </p:nvPr>
        </p:nvSpPr>
        <p:spPr>
          <a:xfrm>
            <a:off x="896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7" name="Google Shape;637;p17"/>
          <p:cNvSpPr txBox="1"/>
          <p:nvPr>
            <p:ph idx="5" type="subTitle"/>
          </p:nvPr>
        </p:nvSpPr>
        <p:spPr>
          <a:xfrm>
            <a:off x="34192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17"/>
          <p:cNvSpPr txBox="1"/>
          <p:nvPr>
            <p:ph idx="6" type="subTitle"/>
          </p:nvPr>
        </p:nvSpPr>
        <p:spPr>
          <a:xfrm>
            <a:off x="5941750" y="3750909"/>
            <a:ext cx="23055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9" name="Google Shape;639;p1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1" name="Google Shape;641;p1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42" name="Google Shape;642;p1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3" name="Google Shape;643;p1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4" name="Google Shape;644;p1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5" name="Google Shape;645;p1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6" name="Google Shape;646;p1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1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9" name="Google Shape;649;p1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0" name="Google Shape;650;p1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1" name="Google Shape;651;p1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2" name="Google Shape;652;p1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3" name="Google Shape;653;p1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4" name="Google Shape;654;p1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5" name="Google Shape;655;p1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1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1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1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9" name="Google Shape;659;p1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0" name="Google Shape;660;p1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1" name="Google Shape;661;p1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2" name="Google Shape;662;p1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" name="Google Shape;663;p1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1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1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1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1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8" name="Google Shape;668;p1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669" name="Google Shape;669;p1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670" name="Google Shape;670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p1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676" name="Google Shape;676;p1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p1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p1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p1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p1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81" name="Google Shape;681;p18"/>
          <p:cNvSpPr txBox="1"/>
          <p:nvPr>
            <p:ph type="title"/>
          </p:nvPr>
        </p:nvSpPr>
        <p:spPr>
          <a:xfrm>
            <a:off x="2347938" y="7851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18"/>
          <p:cNvSpPr txBox="1"/>
          <p:nvPr>
            <p:ph idx="1" type="subTitle"/>
          </p:nvPr>
        </p:nvSpPr>
        <p:spPr>
          <a:xfrm>
            <a:off x="2347900" y="1881324"/>
            <a:ext cx="4448100" cy="111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3" name="Google Shape;683;p18"/>
          <p:cNvSpPr txBox="1"/>
          <p:nvPr/>
        </p:nvSpPr>
        <p:spPr>
          <a:xfrm>
            <a:off x="2099100" y="37643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" name="Google Shape;685;p1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686" name="Google Shape;686;p1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1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1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1" name="Google Shape;691;p1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2" name="Google Shape;692;p1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3" name="Google Shape;693;p1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4" name="Google Shape;694;p1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5" name="Google Shape;695;p1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6" name="Google Shape;696;p1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7" name="Google Shape;697;p1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1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9" name="Google Shape;699;p1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0" name="Google Shape;700;p1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1" name="Google Shape;701;p1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2" name="Google Shape;702;p1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3" name="Google Shape;703;p1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4" name="Google Shape;704;p1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5" name="Google Shape;705;p1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6" name="Google Shape;706;p1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7" name="Google Shape;707;p1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8" name="Google Shape;708;p1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1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1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" name="Google Shape;711;p1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" name="Google Shape;712;p1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713" name="Google Shape;713;p1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714" name="Google Shape;714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19" name="Google Shape;719;p1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720" name="Google Shape;720;p1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25" name="Google Shape;725;p19"/>
          <p:cNvGrpSpPr/>
          <p:nvPr/>
        </p:nvGrpSpPr>
        <p:grpSpPr>
          <a:xfrm>
            <a:off x="7359430" y="819685"/>
            <a:ext cx="1132714" cy="1645290"/>
            <a:chOff x="7359430" y="819685"/>
            <a:chExt cx="1132714" cy="1645290"/>
          </a:xfrm>
        </p:grpSpPr>
        <p:sp>
          <p:nvSpPr>
            <p:cNvPr id="726" name="Google Shape;726;p19"/>
            <p:cNvSpPr/>
            <p:nvPr/>
          </p:nvSpPr>
          <p:spPr>
            <a:xfrm rot="3600003">
              <a:off x="7508612" y="974409"/>
              <a:ext cx="834351" cy="826229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19"/>
            <p:cNvSpPr/>
            <p:nvPr/>
          </p:nvSpPr>
          <p:spPr>
            <a:xfrm rot="3600020">
              <a:off x="7893347" y="1918241"/>
              <a:ext cx="465027" cy="460495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9" name="Google Shape;729;p20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730" name="Google Shape;730;p20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1" name="Google Shape;731;p20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2" name="Google Shape;732;p20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3" name="Google Shape;733;p20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4" name="Google Shape;734;p20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5" name="Google Shape;735;p20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6" name="Google Shape;736;p20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7" name="Google Shape;737;p20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20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20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20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20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20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3" name="Google Shape;743;p20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4" name="Google Shape;744;p20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20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6" name="Google Shape;746;p20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7" name="Google Shape;747;p20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8" name="Google Shape;748;p20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9" name="Google Shape;749;p20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0" name="Google Shape;750;p20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1" name="Google Shape;751;p20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2" name="Google Shape;752;p20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3" name="Google Shape;753;p20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4" name="Google Shape;754;p20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5" name="Google Shape;755;p20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56" name="Google Shape;756;p20"/>
          <p:cNvGrpSpPr/>
          <p:nvPr/>
        </p:nvGrpSpPr>
        <p:grpSpPr>
          <a:xfrm>
            <a:off x="626050" y="427300"/>
            <a:ext cx="8197400" cy="4593724"/>
            <a:chOff x="-280802" y="20880"/>
            <a:chExt cx="10622522" cy="5952733"/>
          </a:xfrm>
        </p:grpSpPr>
        <p:sp>
          <p:nvSpPr>
            <p:cNvPr id="757" name="Google Shape;757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2" name="Google Shape;762;p20"/>
          <p:cNvGrpSpPr/>
          <p:nvPr/>
        </p:nvGrpSpPr>
        <p:grpSpPr>
          <a:xfrm>
            <a:off x="473650" y="274900"/>
            <a:ext cx="8197400" cy="4593724"/>
            <a:chOff x="-280802" y="20880"/>
            <a:chExt cx="10622522" cy="5952733"/>
          </a:xfrm>
        </p:grpSpPr>
        <p:sp>
          <p:nvSpPr>
            <p:cNvPr id="763" name="Google Shape;763;p20"/>
            <p:cNvSpPr/>
            <p:nvPr/>
          </p:nvSpPr>
          <p:spPr>
            <a:xfrm>
              <a:off x="-280802" y="549713"/>
              <a:ext cx="10622520" cy="5423901"/>
            </a:xfrm>
            <a:custGeom>
              <a:rect b="b" l="l" r="r" t="t"/>
              <a:pathLst>
                <a:path extrusionOk="0" h="14157" w="29507">
                  <a:moveTo>
                    <a:pt x="0" y="14157"/>
                  </a:moveTo>
                  <a:lnTo>
                    <a:pt x="29507" y="14157"/>
                  </a:lnTo>
                  <a:lnTo>
                    <a:pt x="29507" y="0"/>
                  </a:lnTo>
                  <a:lnTo>
                    <a:pt x="0" y="0"/>
                  </a:lnTo>
                  <a:lnTo>
                    <a:pt x="0" y="14157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20"/>
            <p:cNvSpPr/>
            <p:nvPr/>
          </p:nvSpPr>
          <p:spPr>
            <a:xfrm>
              <a:off x="-280800" y="20880"/>
              <a:ext cx="10622520" cy="528840"/>
            </a:xfrm>
            <a:custGeom>
              <a:rect b="b" l="l" r="r" t="t"/>
              <a:pathLst>
                <a:path extrusionOk="0" h="1469" w="29507">
                  <a:moveTo>
                    <a:pt x="28655" y="0"/>
                  </a:moveTo>
                  <a:lnTo>
                    <a:pt x="851" y="0"/>
                  </a:lnTo>
                  <a:cubicBezTo>
                    <a:pt x="381" y="0"/>
                    <a:pt x="0" y="312"/>
                    <a:pt x="0" y="698"/>
                  </a:cubicBezTo>
                  <a:lnTo>
                    <a:pt x="0" y="1469"/>
                  </a:lnTo>
                  <a:lnTo>
                    <a:pt x="29507" y="1469"/>
                  </a:lnTo>
                  <a:lnTo>
                    <a:pt x="29507" y="698"/>
                  </a:lnTo>
                  <a:cubicBezTo>
                    <a:pt x="29507" y="312"/>
                    <a:pt x="29126" y="0"/>
                    <a:pt x="28655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0"/>
            <p:cNvSpPr/>
            <p:nvPr/>
          </p:nvSpPr>
          <p:spPr>
            <a:xfrm>
              <a:off x="-4788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0"/>
            <p:cNvSpPr/>
            <p:nvPr/>
          </p:nvSpPr>
          <p:spPr>
            <a:xfrm>
              <a:off x="32796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0"/>
            <p:cNvSpPr/>
            <p:nvPr/>
          </p:nvSpPr>
          <p:spPr>
            <a:xfrm>
              <a:off x="703800" y="163440"/>
              <a:ext cx="243000" cy="243360"/>
            </a:xfrm>
            <a:custGeom>
              <a:rect b="b" l="l" r="r" t="t"/>
              <a:pathLst>
                <a:path extrusionOk="0" h="676" w="675">
                  <a:moveTo>
                    <a:pt x="675" y="338"/>
                  </a:moveTo>
                  <a:cubicBezTo>
                    <a:pt x="675" y="525"/>
                    <a:pt x="524" y="676"/>
                    <a:pt x="337" y="676"/>
                  </a:cubicBezTo>
                  <a:cubicBezTo>
                    <a:pt x="151" y="676"/>
                    <a:pt x="0" y="525"/>
                    <a:pt x="0" y="338"/>
                  </a:cubicBezTo>
                  <a:cubicBezTo>
                    <a:pt x="0" y="152"/>
                    <a:pt x="151" y="0"/>
                    <a:pt x="337" y="0"/>
                  </a:cubicBezTo>
                  <a:cubicBezTo>
                    <a:pt x="524" y="0"/>
                    <a:pt x="675" y="152"/>
                    <a:pt x="675" y="338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8" name="Google Shape;768;p20"/>
          <p:cNvGrpSpPr/>
          <p:nvPr/>
        </p:nvGrpSpPr>
        <p:grpSpPr>
          <a:xfrm>
            <a:off x="7527566" y="3702226"/>
            <a:ext cx="1212401" cy="1240945"/>
            <a:chOff x="8264880" y="1119240"/>
            <a:chExt cx="1865520" cy="1909440"/>
          </a:xfrm>
        </p:grpSpPr>
        <p:sp>
          <p:nvSpPr>
            <p:cNvPr id="769" name="Google Shape;769;p20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0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0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rgbClr val="009096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0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0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20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rgbClr val="FCB1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3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53" name="Google Shape;53;p3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" name="Google Shape;54;p3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" name="Google Shape;55;p3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" name="Google Shape;56;p3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3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3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3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3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3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3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3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3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3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3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3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" name="Google Shape;68;p3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" name="Google Shape;69;p3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" name="Google Shape;70;p3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3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3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3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3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3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3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3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3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9" name="Google Shape;79;p3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80" name="Google Shape;80;p3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81" name="Google Shape;81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6" name="Google Shape;86;p3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87" name="Google Shape;87;p3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" name="Google Shape;92;p3"/>
          <p:cNvSpPr txBox="1"/>
          <p:nvPr>
            <p:ph type="title"/>
          </p:nvPr>
        </p:nvSpPr>
        <p:spPr>
          <a:xfrm>
            <a:off x="1320400" y="2101475"/>
            <a:ext cx="3946800" cy="1488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3"/>
          <p:cNvSpPr txBox="1"/>
          <p:nvPr>
            <p:ph hasCustomPrompt="1" idx="2" type="title"/>
          </p:nvPr>
        </p:nvSpPr>
        <p:spPr>
          <a:xfrm>
            <a:off x="5820275" y="1154975"/>
            <a:ext cx="1905300" cy="10902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4" name="Google Shape;94;p3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97" name="Google Shape;97;p4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8" name="Google Shape;98;p4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9" name="Google Shape;99;p4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4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4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4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4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4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" name="Google Shape;105;p4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" name="Google Shape;106;p4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" name="Google Shape;107;p4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" name="Google Shape;108;p4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4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4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" name="Google Shape;111;p4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4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4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4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4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4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4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4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4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4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4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4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" name="Google Shape;123;p4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24" name="Google Shape;124;p4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25" name="Google Shape;125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4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6" name="Google Shape;136;p4"/>
          <p:cNvSpPr txBox="1"/>
          <p:nvPr>
            <p:ph idx="1" type="body"/>
          </p:nvPr>
        </p:nvSpPr>
        <p:spPr>
          <a:xfrm>
            <a:off x="720000" y="1514050"/>
            <a:ext cx="7704000" cy="30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40" name="Google Shape;140;p5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5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5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5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5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5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5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5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5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5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5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5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" name="Google Shape;153;p5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4" name="Google Shape;154;p5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" name="Google Shape;155;p5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5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7" name="Google Shape;157;p5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" name="Google Shape;158;p5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9" name="Google Shape;159;p5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5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5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5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5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5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5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6" name="Google Shape;166;p5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167" name="Google Shape;167;p5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168" name="Google Shape;168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3" name="Google Shape;173;p5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174" name="Google Shape;174;p5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5"/>
          <p:cNvSpPr txBox="1"/>
          <p:nvPr>
            <p:ph idx="1" type="subTitle"/>
          </p:nvPr>
        </p:nvSpPr>
        <p:spPr>
          <a:xfrm>
            <a:off x="1290750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2" type="subTitle"/>
          </p:nvPr>
        </p:nvSpPr>
        <p:spPr>
          <a:xfrm>
            <a:off x="4945625" y="2873142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1800">
                <a:latin typeface="Days One"/>
                <a:ea typeface="Days One"/>
                <a:cs typeface="Days One"/>
                <a:sym typeface="Days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idx="3" type="subTitle"/>
          </p:nvPr>
        </p:nvSpPr>
        <p:spPr>
          <a:xfrm>
            <a:off x="1290750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5"/>
          <p:cNvSpPr txBox="1"/>
          <p:nvPr>
            <p:ph idx="4" type="subTitle"/>
          </p:nvPr>
        </p:nvSpPr>
        <p:spPr>
          <a:xfrm>
            <a:off x="4945625" y="3182195"/>
            <a:ext cx="29076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6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186" name="Google Shape;186;p6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7" name="Google Shape;187;p6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6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6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" name="Google Shape;190;p6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" name="Google Shape;191;p6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2" name="Google Shape;192;p6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6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6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6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6" name="Google Shape;196;p6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7" name="Google Shape;197;p6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8" name="Google Shape;198;p6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6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6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6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6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3" name="Google Shape;203;p6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4" name="Google Shape;204;p6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6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6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6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6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6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6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6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2" name="Google Shape;212;p6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13" name="Google Shape;213;p6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6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6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7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28" name="Google Shape;228;p7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7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7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1" name="Google Shape;231;p7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2" name="Google Shape;232;p7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3" name="Google Shape;233;p7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4" name="Google Shape;234;p7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5" name="Google Shape;235;p7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6" name="Google Shape;236;p7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7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8" name="Google Shape;238;p7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7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7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7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7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5" name="Google Shape;245;p7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7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7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7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7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7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7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3" name="Google Shape;253;p7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55" name="Google Shape;255;p7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256" name="Google Shape;256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7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262" name="Google Shape;262;p7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7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7" name="Google Shape;267;p7"/>
          <p:cNvSpPr txBox="1"/>
          <p:nvPr>
            <p:ph idx="1" type="body"/>
          </p:nvPr>
        </p:nvSpPr>
        <p:spPr>
          <a:xfrm>
            <a:off x="4381025" y="1970075"/>
            <a:ext cx="3867000" cy="24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8" name="Google Shape;268;p7"/>
          <p:cNvSpPr/>
          <p:nvPr>
            <p:ph idx="2" type="pic"/>
          </p:nvPr>
        </p:nvSpPr>
        <p:spPr>
          <a:xfrm>
            <a:off x="896750" y="1970075"/>
            <a:ext cx="3217500" cy="2490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7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271;p8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272" name="Google Shape;272;p8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3" name="Google Shape;273;p8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4" name="Google Shape;274;p8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8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8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8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8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8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8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8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8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3" name="Google Shape;283;p8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4" name="Google Shape;284;p8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5" name="Google Shape;285;p8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6" name="Google Shape;286;p8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8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8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8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8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8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8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8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4" name="Google Shape;294;p8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5" name="Google Shape;295;p8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6" name="Google Shape;296;p8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7" name="Google Shape;297;p8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98" name="Google Shape;298;p8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299" name="Google Shape;299;p8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00" name="Google Shape;300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5" name="Google Shape;305;p8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06" name="Google Shape;306;p8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1" name="Google Shape;311;p8"/>
          <p:cNvSpPr txBox="1"/>
          <p:nvPr>
            <p:ph type="title"/>
          </p:nvPr>
        </p:nvSpPr>
        <p:spPr>
          <a:xfrm>
            <a:off x="2496625" y="879900"/>
            <a:ext cx="5751000" cy="2424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p9"/>
          <p:cNvGrpSpPr/>
          <p:nvPr/>
        </p:nvGrpSpPr>
        <p:grpSpPr>
          <a:xfrm>
            <a:off x="-199950" y="-327450"/>
            <a:ext cx="9543900" cy="5646000"/>
            <a:chOff x="-199950" y="-251250"/>
            <a:chExt cx="9543900" cy="5646000"/>
          </a:xfrm>
        </p:grpSpPr>
        <p:cxnSp>
          <p:nvCxnSpPr>
            <p:cNvPr id="314" name="Google Shape;314;p9"/>
            <p:cNvCxnSpPr/>
            <p:nvPr/>
          </p:nvCxnSpPr>
          <p:spPr>
            <a:xfrm rot="10800000">
              <a:off x="31462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rot="10800000">
              <a:off x="88232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 rot="10800000">
              <a:off x="145002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 rot="10800000">
              <a:off x="201773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 rot="10800000">
              <a:off x="258543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9" name="Google Shape;319;p9"/>
            <p:cNvCxnSpPr/>
            <p:nvPr/>
          </p:nvCxnSpPr>
          <p:spPr>
            <a:xfrm rot="10800000">
              <a:off x="315313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 rot="10800000">
              <a:off x="372083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9"/>
            <p:cNvCxnSpPr/>
            <p:nvPr/>
          </p:nvCxnSpPr>
          <p:spPr>
            <a:xfrm rot="10800000">
              <a:off x="428853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9"/>
            <p:cNvCxnSpPr/>
            <p:nvPr/>
          </p:nvCxnSpPr>
          <p:spPr>
            <a:xfrm rot="10800000">
              <a:off x="485623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9"/>
            <p:cNvCxnSpPr/>
            <p:nvPr/>
          </p:nvCxnSpPr>
          <p:spPr>
            <a:xfrm rot="10800000">
              <a:off x="542394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9"/>
            <p:cNvCxnSpPr/>
            <p:nvPr/>
          </p:nvCxnSpPr>
          <p:spPr>
            <a:xfrm rot="10800000">
              <a:off x="5991642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9"/>
            <p:cNvCxnSpPr/>
            <p:nvPr/>
          </p:nvCxnSpPr>
          <p:spPr>
            <a:xfrm rot="10800000">
              <a:off x="6559343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9"/>
            <p:cNvCxnSpPr/>
            <p:nvPr/>
          </p:nvCxnSpPr>
          <p:spPr>
            <a:xfrm rot="10800000">
              <a:off x="7127045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9"/>
            <p:cNvCxnSpPr/>
            <p:nvPr/>
          </p:nvCxnSpPr>
          <p:spPr>
            <a:xfrm rot="10800000">
              <a:off x="7694747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9"/>
            <p:cNvCxnSpPr/>
            <p:nvPr/>
          </p:nvCxnSpPr>
          <p:spPr>
            <a:xfrm rot="10800000">
              <a:off x="8262448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-199950" y="2341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0" name="Google Shape;330;p9"/>
            <p:cNvCxnSpPr/>
            <p:nvPr/>
          </p:nvCxnSpPr>
          <p:spPr>
            <a:xfrm>
              <a:off x="-199950" y="753635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9"/>
            <p:cNvCxnSpPr/>
            <p:nvPr/>
          </p:nvCxnSpPr>
          <p:spPr>
            <a:xfrm>
              <a:off x="-199950" y="1273157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9"/>
            <p:cNvCxnSpPr/>
            <p:nvPr/>
          </p:nvCxnSpPr>
          <p:spPr>
            <a:xfrm>
              <a:off x="-199950" y="1792679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9"/>
            <p:cNvCxnSpPr/>
            <p:nvPr/>
          </p:nvCxnSpPr>
          <p:spPr>
            <a:xfrm>
              <a:off x="-199950" y="2312201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" name="Google Shape;334;p9"/>
            <p:cNvCxnSpPr/>
            <p:nvPr/>
          </p:nvCxnSpPr>
          <p:spPr>
            <a:xfrm>
              <a:off x="-199950" y="2831724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9"/>
            <p:cNvCxnSpPr/>
            <p:nvPr/>
          </p:nvCxnSpPr>
          <p:spPr>
            <a:xfrm>
              <a:off x="-199950" y="3351246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9"/>
            <p:cNvCxnSpPr/>
            <p:nvPr/>
          </p:nvCxnSpPr>
          <p:spPr>
            <a:xfrm>
              <a:off x="-199950" y="3870768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" name="Google Shape;337;p9"/>
            <p:cNvCxnSpPr/>
            <p:nvPr/>
          </p:nvCxnSpPr>
          <p:spPr>
            <a:xfrm>
              <a:off x="-199950" y="4390290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8" name="Google Shape;338;p9"/>
            <p:cNvCxnSpPr/>
            <p:nvPr/>
          </p:nvCxnSpPr>
          <p:spPr>
            <a:xfrm>
              <a:off x="-199950" y="4909813"/>
              <a:ext cx="954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9"/>
            <p:cNvCxnSpPr/>
            <p:nvPr/>
          </p:nvCxnSpPr>
          <p:spPr>
            <a:xfrm rot="10800000">
              <a:off x="8830150" y="-251250"/>
              <a:ext cx="0" cy="5646000"/>
            </a:xfrm>
            <a:prstGeom prst="straightConnector1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0" name="Google Shape;340;p9"/>
          <p:cNvGrpSpPr/>
          <p:nvPr/>
        </p:nvGrpSpPr>
        <p:grpSpPr>
          <a:xfrm>
            <a:off x="473650" y="274900"/>
            <a:ext cx="8349800" cy="4746124"/>
            <a:chOff x="473650" y="274900"/>
            <a:chExt cx="8349800" cy="4746124"/>
          </a:xfrm>
        </p:grpSpPr>
        <p:grpSp>
          <p:nvGrpSpPr>
            <p:cNvPr id="341" name="Google Shape;341;p9"/>
            <p:cNvGrpSpPr/>
            <p:nvPr/>
          </p:nvGrpSpPr>
          <p:grpSpPr>
            <a:xfrm>
              <a:off x="626050" y="427300"/>
              <a:ext cx="8197400" cy="4593724"/>
              <a:chOff x="-280802" y="20880"/>
              <a:chExt cx="10622522" cy="5952733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473650" y="274900"/>
              <a:ext cx="8197400" cy="4593724"/>
              <a:chOff x="-280802" y="20880"/>
              <a:chExt cx="10622522" cy="5952733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-280802" y="549713"/>
                <a:ext cx="10622520" cy="5423901"/>
              </a:xfrm>
              <a:custGeom>
                <a:rect b="b" l="l" r="r" t="t"/>
                <a:pathLst>
                  <a:path extrusionOk="0" h="14157" w="29507">
                    <a:moveTo>
                      <a:pt x="0" y="14157"/>
                    </a:moveTo>
                    <a:lnTo>
                      <a:pt x="29507" y="14157"/>
                    </a:lnTo>
                    <a:lnTo>
                      <a:pt x="29507" y="0"/>
                    </a:lnTo>
                    <a:lnTo>
                      <a:pt x="0" y="0"/>
                    </a:lnTo>
                    <a:lnTo>
                      <a:pt x="0" y="14157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9"/>
              <p:cNvSpPr/>
              <p:nvPr/>
            </p:nvSpPr>
            <p:spPr>
              <a:xfrm>
                <a:off x="-280800" y="20880"/>
                <a:ext cx="10622520" cy="528840"/>
              </a:xfrm>
              <a:custGeom>
                <a:rect b="b" l="l" r="r" t="t"/>
                <a:pathLst>
                  <a:path extrusionOk="0" h="1469" w="29507">
                    <a:moveTo>
                      <a:pt x="28655" y="0"/>
                    </a:moveTo>
                    <a:lnTo>
                      <a:pt x="851" y="0"/>
                    </a:lnTo>
                    <a:cubicBezTo>
                      <a:pt x="381" y="0"/>
                      <a:pt x="0" y="312"/>
                      <a:pt x="0" y="698"/>
                    </a:cubicBezTo>
                    <a:lnTo>
                      <a:pt x="0" y="1469"/>
                    </a:lnTo>
                    <a:lnTo>
                      <a:pt x="29507" y="1469"/>
                    </a:lnTo>
                    <a:lnTo>
                      <a:pt x="29507" y="698"/>
                    </a:lnTo>
                    <a:cubicBezTo>
                      <a:pt x="29507" y="312"/>
                      <a:pt x="29126" y="0"/>
                      <a:pt x="28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9"/>
              <p:cNvSpPr/>
              <p:nvPr/>
            </p:nvSpPr>
            <p:spPr>
              <a:xfrm>
                <a:off x="-4788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9"/>
              <p:cNvSpPr/>
              <p:nvPr/>
            </p:nvSpPr>
            <p:spPr>
              <a:xfrm>
                <a:off x="32796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9"/>
              <p:cNvSpPr/>
              <p:nvPr/>
            </p:nvSpPr>
            <p:spPr>
              <a:xfrm>
                <a:off x="703800" y="163440"/>
                <a:ext cx="243000" cy="243360"/>
              </a:xfrm>
              <a:custGeom>
                <a:rect b="b" l="l" r="r" t="t"/>
                <a:pathLst>
                  <a:path extrusionOk="0" h="676" w="675">
                    <a:moveTo>
                      <a:pt x="675" y="338"/>
                    </a:moveTo>
                    <a:cubicBezTo>
                      <a:pt x="675" y="525"/>
                      <a:pt x="524" y="676"/>
                      <a:pt x="337" y="676"/>
                    </a:cubicBezTo>
                    <a:cubicBezTo>
                      <a:pt x="151" y="676"/>
                      <a:pt x="0" y="525"/>
                      <a:pt x="0" y="338"/>
                    </a:cubicBezTo>
                    <a:cubicBezTo>
                      <a:pt x="0" y="152"/>
                      <a:pt x="151" y="0"/>
                      <a:pt x="337" y="0"/>
                    </a:cubicBezTo>
                    <a:cubicBezTo>
                      <a:pt x="524" y="0"/>
                      <a:pt x="675" y="152"/>
                      <a:pt x="675" y="338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3" name="Google Shape;353;p9"/>
          <p:cNvSpPr txBox="1"/>
          <p:nvPr>
            <p:ph idx="1" type="subTitle"/>
          </p:nvPr>
        </p:nvSpPr>
        <p:spPr>
          <a:xfrm>
            <a:off x="896400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9"/>
          <p:cNvSpPr txBox="1"/>
          <p:nvPr>
            <p:ph idx="2" type="subTitle"/>
          </p:nvPr>
        </p:nvSpPr>
        <p:spPr>
          <a:xfrm>
            <a:off x="4696925" y="1812275"/>
            <a:ext cx="3550800" cy="26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9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/>
          <p:nvPr>
            <p:ph idx="2" type="pic"/>
          </p:nvPr>
        </p:nvSpPr>
        <p:spPr>
          <a:xfrm>
            <a:off x="-125" y="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10"/>
          <p:cNvSpPr txBox="1"/>
          <p:nvPr>
            <p:ph type="title"/>
          </p:nvPr>
        </p:nvSpPr>
        <p:spPr>
          <a:xfrm>
            <a:off x="713225" y="539500"/>
            <a:ext cx="7717500" cy="693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b="1"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21"/>
          <p:cNvSpPr txBox="1"/>
          <p:nvPr>
            <p:ph type="ctrTitle"/>
          </p:nvPr>
        </p:nvSpPr>
        <p:spPr>
          <a:xfrm>
            <a:off x="713225" y="2329350"/>
            <a:ext cx="7362600" cy="13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000000"/>
                </a:solidFill>
              </a:rPr>
              <a:t>Social Media Sentiment </a:t>
            </a:r>
            <a:r>
              <a:rPr lang="en" sz="3900">
                <a:solidFill>
                  <a:srgbClr val="000000"/>
                </a:solidFill>
              </a:rPr>
              <a:t>Analysis</a:t>
            </a:r>
            <a:br>
              <a:rPr lang="en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21"/>
          <p:cNvSpPr txBox="1"/>
          <p:nvPr>
            <p:ph idx="1" type="subTitle"/>
          </p:nvPr>
        </p:nvSpPr>
        <p:spPr>
          <a:xfrm>
            <a:off x="2301625" y="3686200"/>
            <a:ext cx="45408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Abhik and Amanda</a:t>
            </a:r>
            <a:endParaRPr/>
          </a:p>
        </p:txBody>
      </p:sp>
      <p:grpSp>
        <p:nvGrpSpPr>
          <p:cNvPr id="781" name="Google Shape;781;p21"/>
          <p:cNvGrpSpPr/>
          <p:nvPr/>
        </p:nvGrpSpPr>
        <p:grpSpPr>
          <a:xfrm>
            <a:off x="139544" y="-233231"/>
            <a:ext cx="8897898" cy="5075960"/>
            <a:chOff x="139544" y="-233231"/>
            <a:chExt cx="8897898" cy="5075960"/>
          </a:xfrm>
        </p:grpSpPr>
        <p:grpSp>
          <p:nvGrpSpPr>
            <p:cNvPr id="782" name="Google Shape;782;p21"/>
            <p:cNvGrpSpPr/>
            <p:nvPr/>
          </p:nvGrpSpPr>
          <p:grpSpPr>
            <a:xfrm>
              <a:off x="7825041" y="2013301"/>
              <a:ext cx="1212401" cy="1240945"/>
              <a:chOff x="8264880" y="1119240"/>
              <a:chExt cx="1865520" cy="1909440"/>
            </a:xfrm>
          </p:grpSpPr>
          <p:sp>
            <p:nvSpPr>
              <p:cNvPr id="783" name="Google Shape;783;p21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9" name="Google Shape;789;p21"/>
            <p:cNvGrpSpPr/>
            <p:nvPr/>
          </p:nvGrpSpPr>
          <p:grpSpPr>
            <a:xfrm rot="-899905">
              <a:off x="299513" y="3421758"/>
              <a:ext cx="795061" cy="1340934"/>
              <a:chOff x="6814440" y="1026720"/>
              <a:chExt cx="1223280" cy="2063160"/>
            </a:xfrm>
          </p:grpSpPr>
          <p:sp>
            <p:nvSpPr>
              <p:cNvPr id="790" name="Google Shape;790;p21"/>
              <p:cNvSpPr/>
              <p:nvPr/>
            </p:nvSpPr>
            <p:spPr>
              <a:xfrm>
                <a:off x="6814440" y="1026720"/>
                <a:ext cx="1223280" cy="1574640"/>
              </a:xfrm>
              <a:custGeom>
                <a:rect b="b" l="l" r="r" t="t"/>
                <a:pathLst>
                  <a:path extrusionOk="0" h="4374" w="3398">
                    <a:moveTo>
                      <a:pt x="3398" y="1699"/>
                    </a:moveTo>
                    <a:cubicBezTo>
                      <a:pt x="3398" y="761"/>
                      <a:pt x="2638" y="0"/>
                      <a:pt x="1699" y="0"/>
                    </a:cubicBezTo>
                    <a:cubicBezTo>
                      <a:pt x="761" y="0"/>
                      <a:pt x="0" y="761"/>
                      <a:pt x="0" y="1699"/>
                    </a:cubicBezTo>
                    <a:cubicBezTo>
                      <a:pt x="0" y="2031"/>
                      <a:pt x="95" y="2339"/>
                      <a:pt x="259" y="2600"/>
                    </a:cubicBezTo>
                    <a:lnTo>
                      <a:pt x="258" y="2601"/>
                    </a:lnTo>
                    <a:cubicBezTo>
                      <a:pt x="258" y="2601"/>
                      <a:pt x="267" y="2613"/>
                      <a:pt x="281" y="2635"/>
                    </a:cubicBezTo>
                    <a:cubicBezTo>
                      <a:pt x="286" y="2642"/>
                      <a:pt x="291" y="2650"/>
                      <a:pt x="295" y="2657"/>
                    </a:cubicBezTo>
                    <a:cubicBezTo>
                      <a:pt x="436" y="2870"/>
                      <a:pt x="927" y="3665"/>
                      <a:pt x="927" y="4374"/>
                    </a:cubicBezTo>
                    <a:lnTo>
                      <a:pt x="1467" y="4374"/>
                    </a:lnTo>
                    <a:lnTo>
                      <a:pt x="2034" y="4374"/>
                    </a:lnTo>
                    <a:lnTo>
                      <a:pt x="2473" y="4374"/>
                    </a:lnTo>
                    <a:cubicBezTo>
                      <a:pt x="2473" y="3547"/>
                      <a:pt x="3142" y="2601"/>
                      <a:pt x="3142" y="2601"/>
                    </a:cubicBezTo>
                    <a:lnTo>
                      <a:pt x="3140" y="2600"/>
                    </a:lnTo>
                    <a:cubicBezTo>
                      <a:pt x="3304" y="2339"/>
                      <a:pt x="3398" y="2030"/>
                      <a:pt x="3398" y="1699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7145280" y="2540880"/>
                <a:ext cx="576720" cy="412560"/>
              </a:xfrm>
              <a:custGeom>
                <a:rect b="b" l="l" r="r" t="t"/>
                <a:pathLst>
                  <a:path extrusionOk="0" h="1146" w="1602">
                    <a:moveTo>
                      <a:pt x="935" y="0"/>
                    </a:moveTo>
                    <a:lnTo>
                      <a:pt x="667" y="0"/>
                    </a:lnTo>
                    <a:lnTo>
                      <a:pt x="0" y="0"/>
                    </a:lnTo>
                    <a:lnTo>
                      <a:pt x="0" y="794"/>
                    </a:lnTo>
                    <a:lnTo>
                      <a:pt x="427" y="1146"/>
                    </a:lnTo>
                    <a:lnTo>
                      <a:pt x="667" y="1146"/>
                    </a:lnTo>
                    <a:lnTo>
                      <a:pt x="935" y="1146"/>
                    </a:lnTo>
                    <a:lnTo>
                      <a:pt x="1176" y="1146"/>
                    </a:lnTo>
                    <a:lnTo>
                      <a:pt x="1602" y="794"/>
                    </a:lnTo>
                    <a:lnTo>
                      <a:pt x="1602" y="0"/>
                    </a:lnTo>
                    <a:lnTo>
                      <a:pt x="935" y="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7115040" y="1859400"/>
                <a:ext cx="583200" cy="661320"/>
              </a:xfrm>
              <a:custGeom>
                <a:rect b="b" l="l" r="r" t="t"/>
                <a:pathLst>
                  <a:path extrusionOk="0" h="1837" w="1620">
                    <a:moveTo>
                      <a:pt x="1068" y="53"/>
                    </a:moveTo>
                    <a:cubicBezTo>
                      <a:pt x="1066" y="53"/>
                      <a:pt x="1065" y="53"/>
                      <a:pt x="1063" y="53"/>
                    </a:cubicBezTo>
                    <a:cubicBezTo>
                      <a:pt x="1003" y="54"/>
                      <a:pt x="964" y="76"/>
                      <a:pt x="953" y="114"/>
                    </a:cubicBezTo>
                    <a:cubicBezTo>
                      <a:pt x="936" y="173"/>
                      <a:pt x="983" y="255"/>
                      <a:pt x="1062" y="305"/>
                    </a:cubicBezTo>
                    <a:cubicBezTo>
                      <a:pt x="1083" y="319"/>
                      <a:pt x="1104" y="329"/>
                      <a:pt x="1125" y="336"/>
                    </a:cubicBezTo>
                    <a:cubicBezTo>
                      <a:pt x="1164" y="258"/>
                      <a:pt x="1180" y="177"/>
                      <a:pt x="1165" y="122"/>
                    </a:cubicBezTo>
                    <a:cubicBezTo>
                      <a:pt x="1153" y="76"/>
                      <a:pt x="1120" y="53"/>
                      <a:pt x="1068" y="53"/>
                    </a:cubicBezTo>
                    <a:moveTo>
                      <a:pt x="584" y="37"/>
                    </a:moveTo>
                    <a:cubicBezTo>
                      <a:pt x="546" y="37"/>
                      <a:pt x="506" y="55"/>
                      <a:pt x="481" y="86"/>
                    </a:cubicBezTo>
                    <a:cubicBezTo>
                      <a:pt x="432" y="148"/>
                      <a:pt x="446" y="245"/>
                      <a:pt x="518" y="356"/>
                    </a:cubicBezTo>
                    <a:cubicBezTo>
                      <a:pt x="584" y="336"/>
                      <a:pt x="634" y="286"/>
                      <a:pt x="667" y="207"/>
                    </a:cubicBezTo>
                    <a:cubicBezTo>
                      <a:pt x="695" y="134"/>
                      <a:pt x="684" y="77"/>
                      <a:pt x="638" y="50"/>
                    </a:cubicBezTo>
                    <a:cubicBezTo>
                      <a:pt x="622" y="41"/>
                      <a:pt x="603" y="37"/>
                      <a:pt x="584" y="37"/>
                    </a:cubicBezTo>
                    <a:moveTo>
                      <a:pt x="449" y="1837"/>
                    </a:moveTo>
                    <a:lnTo>
                      <a:pt x="0" y="165"/>
                    </a:lnTo>
                    <a:lnTo>
                      <a:pt x="43" y="199"/>
                    </a:lnTo>
                    <a:cubicBezTo>
                      <a:pt x="46" y="201"/>
                      <a:pt x="287" y="388"/>
                      <a:pt x="479" y="364"/>
                    </a:cubicBezTo>
                    <a:cubicBezTo>
                      <a:pt x="375" y="198"/>
                      <a:pt x="422" y="101"/>
                      <a:pt x="452" y="63"/>
                    </a:cubicBezTo>
                    <a:cubicBezTo>
                      <a:pt x="500" y="2"/>
                      <a:pt x="592" y="-18"/>
                      <a:pt x="656" y="18"/>
                    </a:cubicBezTo>
                    <a:cubicBezTo>
                      <a:pt x="719" y="54"/>
                      <a:pt x="736" y="129"/>
                      <a:pt x="702" y="220"/>
                    </a:cubicBezTo>
                    <a:cubicBezTo>
                      <a:pt x="666" y="306"/>
                      <a:pt x="611" y="362"/>
                      <a:pt x="540" y="388"/>
                    </a:cubicBezTo>
                    <a:cubicBezTo>
                      <a:pt x="560" y="415"/>
                      <a:pt x="583" y="443"/>
                      <a:pt x="609" y="472"/>
                    </a:cubicBezTo>
                    <a:cubicBezTo>
                      <a:pt x="738" y="611"/>
                      <a:pt x="859" y="588"/>
                      <a:pt x="938" y="544"/>
                    </a:cubicBezTo>
                    <a:cubicBezTo>
                      <a:pt x="1008" y="505"/>
                      <a:pt x="1067" y="439"/>
                      <a:pt x="1108" y="368"/>
                    </a:cubicBezTo>
                    <a:cubicBezTo>
                      <a:pt x="1078" y="358"/>
                      <a:pt x="1056" y="345"/>
                      <a:pt x="1042" y="336"/>
                    </a:cubicBezTo>
                    <a:cubicBezTo>
                      <a:pt x="948" y="277"/>
                      <a:pt x="896" y="180"/>
                      <a:pt x="917" y="104"/>
                    </a:cubicBezTo>
                    <a:cubicBezTo>
                      <a:pt x="933" y="49"/>
                      <a:pt x="986" y="17"/>
                      <a:pt x="1063" y="16"/>
                    </a:cubicBezTo>
                    <a:cubicBezTo>
                      <a:pt x="1134" y="14"/>
                      <a:pt x="1183" y="49"/>
                      <a:pt x="1201" y="112"/>
                    </a:cubicBezTo>
                    <a:cubicBezTo>
                      <a:pt x="1217" y="174"/>
                      <a:pt x="1202" y="262"/>
                      <a:pt x="1161" y="347"/>
                    </a:cubicBezTo>
                    <a:cubicBezTo>
                      <a:pt x="1344" y="388"/>
                      <a:pt x="1522" y="250"/>
                      <a:pt x="1579" y="200"/>
                    </a:cubicBezTo>
                    <a:lnTo>
                      <a:pt x="1620" y="164"/>
                    </a:lnTo>
                    <a:lnTo>
                      <a:pt x="1286" y="1835"/>
                    </a:lnTo>
                    <a:lnTo>
                      <a:pt x="1250" y="1828"/>
                    </a:lnTo>
                    <a:lnTo>
                      <a:pt x="1563" y="261"/>
                    </a:lnTo>
                    <a:cubicBezTo>
                      <a:pt x="1387" y="398"/>
                      <a:pt x="1240" y="403"/>
                      <a:pt x="1145" y="379"/>
                    </a:cubicBezTo>
                    <a:cubicBezTo>
                      <a:pt x="1100" y="459"/>
                      <a:pt x="1035" y="533"/>
                      <a:pt x="956" y="577"/>
                    </a:cubicBezTo>
                    <a:cubicBezTo>
                      <a:pt x="828" y="648"/>
                      <a:pt x="695" y="619"/>
                      <a:pt x="582" y="497"/>
                    </a:cubicBezTo>
                    <a:cubicBezTo>
                      <a:pt x="550" y="462"/>
                      <a:pt x="523" y="429"/>
                      <a:pt x="501" y="398"/>
                    </a:cubicBezTo>
                    <a:cubicBezTo>
                      <a:pt x="339" y="429"/>
                      <a:pt x="147" y="316"/>
                      <a:pt x="63" y="259"/>
                    </a:cubicBezTo>
                    <a:lnTo>
                      <a:pt x="485" y="1827"/>
                    </a:lnTo>
                    <a:lnTo>
                      <a:pt x="449" y="183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7079040" y="2500560"/>
                <a:ext cx="709560" cy="73800"/>
              </a:xfrm>
              <a:custGeom>
                <a:rect b="b" l="l" r="r" t="t"/>
                <a:pathLst>
                  <a:path extrusionOk="0" h="205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5"/>
                      <a:pt x="110" y="205"/>
                    </a:cubicBezTo>
                    <a:lnTo>
                      <a:pt x="1861" y="205"/>
                    </a:lnTo>
                    <a:cubicBezTo>
                      <a:pt x="1922" y="205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800" lIns="90000" spcFirstLastPara="1" rIns="90000" wrap="square" tIns="28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7079040" y="261360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6"/>
                      <a:pt x="0" y="102"/>
                    </a:cubicBezTo>
                    <a:cubicBezTo>
                      <a:pt x="0" y="159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9"/>
                      <a:pt x="1971" y="102"/>
                    </a:cubicBezTo>
                    <a:cubicBezTo>
                      <a:pt x="1971" y="46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7079040" y="2726640"/>
                <a:ext cx="709560" cy="73440"/>
              </a:xfrm>
              <a:custGeom>
                <a:rect b="b" l="l" r="r" t="t"/>
                <a:pathLst>
                  <a:path extrusionOk="0" h="204" w="1971">
                    <a:moveTo>
                      <a:pt x="1861" y="0"/>
                    </a:moveTo>
                    <a:lnTo>
                      <a:pt x="110" y="0"/>
                    </a:lnTo>
                    <a:cubicBezTo>
                      <a:pt x="49" y="0"/>
                      <a:pt x="0" y="45"/>
                      <a:pt x="0" y="102"/>
                    </a:cubicBezTo>
                    <a:cubicBezTo>
                      <a:pt x="0" y="158"/>
                      <a:pt x="49" y="204"/>
                      <a:pt x="110" y="204"/>
                    </a:cubicBezTo>
                    <a:lnTo>
                      <a:pt x="1861" y="204"/>
                    </a:lnTo>
                    <a:cubicBezTo>
                      <a:pt x="1922" y="204"/>
                      <a:pt x="1971" y="158"/>
                      <a:pt x="1971" y="102"/>
                    </a:cubicBezTo>
                    <a:cubicBezTo>
                      <a:pt x="1971" y="45"/>
                      <a:pt x="1922" y="0"/>
                      <a:pt x="1861" y="0"/>
                    </a:cubicBez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28425" lIns="90000" spcFirstLastPara="1" rIns="90000" wrap="square" tIns="284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7299000" y="2953440"/>
                <a:ext cx="269280" cy="136440"/>
              </a:xfrm>
              <a:custGeom>
                <a:rect b="b" l="l" r="r" t="t"/>
                <a:pathLst>
                  <a:path extrusionOk="0" h="379" w="748">
                    <a:moveTo>
                      <a:pt x="0" y="0"/>
                    </a:moveTo>
                    <a:lnTo>
                      <a:pt x="0" y="5"/>
                    </a:lnTo>
                    <a:cubicBezTo>
                      <a:pt x="0" y="211"/>
                      <a:pt x="168" y="379"/>
                      <a:pt x="374" y="379"/>
                    </a:cubicBezTo>
                    <a:cubicBezTo>
                      <a:pt x="581" y="379"/>
                      <a:pt x="748" y="211"/>
                      <a:pt x="748" y="5"/>
                    </a:cubicBezTo>
                    <a:lnTo>
                      <a:pt x="748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909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7" name="Google Shape;797;p21"/>
            <p:cNvGrpSpPr/>
            <p:nvPr/>
          </p:nvGrpSpPr>
          <p:grpSpPr>
            <a:xfrm>
              <a:off x="3704573" y="-233231"/>
              <a:ext cx="1408745" cy="850581"/>
              <a:chOff x="3704573" y="-233231"/>
              <a:chExt cx="1408745" cy="850581"/>
            </a:xfrm>
          </p:grpSpPr>
          <p:sp>
            <p:nvSpPr>
              <p:cNvPr id="798" name="Google Shape;798;p21"/>
              <p:cNvSpPr/>
              <p:nvPr/>
            </p:nvSpPr>
            <p:spPr>
              <a:xfrm>
                <a:off x="3704573" y="-233231"/>
                <a:ext cx="834349" cy="826230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4648285" y="156849"/>
                <a:ext cx="465034" cy="460502"/>
              </a:xfrm>
              <a:custGeom>
                <a:rect b="b" l="l" r="r" t="t"/>
                <a:pathLst>
                  <a:path extrusionOk="0" h="4471" w="4515">
                    <a:moveTo>
                      <a:pt x="1821" y="3126"/>
                    </a:moveTo>
                    <a:cubicBezTo>
                      <a:pt x="1330" y="2885"/>
                      <a:pt x="1126" y="2290"/>
                      <a:pt x="1367" y="1799"/>
                    </a:cubicBezTo>
                    <a:cubicBezTo>
                      <a:pt x="1608" y="1308"/>
                      <a:pt x="2204" y="1105"/>
                      <a:pt x="2695" y="1345"/>
                    </a:cubicBezTo>
                    <a:cubicBezTo>
                      <a:pt x="3186" y="1587"/>
                      <a:pt x="3389" y="2182"/>
                      <a:pt x="3148" y="2673"/>
                    </a:cubicBezTo>
                    <a:cubicBezTo>
                      <a:pt x="2907" y="3164"/>
                      <a:pt x="2312" y="3367"/>
                      <a:pt x="1821" y="3126"/>
                    </a:cubicBezTo>
                    <a:moveTo>
                      <a:pt x="3878" y="3808"/>
                    </a:moveTo>
                    <a:cubicBezTo>
                      <a:pt x="4043" y="3638"/>
                      <a:pt x="4179" y="3444"/>
                      <a:pt x="4284" y="3230"/>
                    </a:cubicBezTo>
                    <a:lnTo>
                      <a:pt x="4287" y="3225"/>
                    </a:lnTo>
                    <a:lnTo>
                      <a:pt x="3946" y="3058"/>
                    </a:lnTo>
                    <a:cubicBezTo>
                      <a:pt x="4035" y="2876"/>
                      <a:pt x="4091" y="2687"/>
                      <a:pt x="4118" y="2496"/>
                    </a:cubicBezTo>
                    <a:lnTo>
                      <a:pt x="4494" y="2549"/>
                    </a:lnTo>
                    <a:cubicBezTo>
                      <a:pt x="4526" y="2315"/>
                      <a:pt x="4522" y="2077"/>
                      <a:pt x="4481" y="1843"/>
                    </a:cubicBezTo>
                    <a:lnTo>
                      <a:pt x="4106" y="1909"/>
                    </a:lnTo>
                    <a:cubicBezTo>
                      <a:pt x="4072" y="1716"/>
                      <a:pt x="4007" y="1528"/>
                      <a:pt x="3915" y="1354"/>
                    </a:cubicBezTo>
                    <a:lnTo>
                      <a:pt x="4251" y="1176"/>
                    </a:lnTo>
                    <a:cubicBezTo>
                      <a:pt x="4139" y="966"/>
                      <a:pt x="3996" y="776"/>
                      <a:pt x="3826" y="612"/>
                    </a:cubicBezTo>
                    <a:lnTo>
                      <a:pt x="3562" y="885"/>
                    </a:lnTo>
                    <a:cubicBezTo>
                      <a:pt x="3425" y="752"/>
                      <a:pt x="3266" y="638"/>
                      <a:pt x="3085" y="550"/>
                    </a:cubicBezTo>
                    <a:cubicBezTo>
                      <a:pt x="3084" y="549"/>
                      <a:pt x="3083" y="549"/>
                      <a:pt x="3081" y="548"/>
                    </a:cubicBezTo>
                    <a:lnTo>
                      <a:pt x="3248" y="207"/>
                    </a:lnTo>
                    <a:cubicBezTo>
                      <a:pt x="3034" y="103"/>
                      <a:pt x="2807" y="33"/>
                      <a:pt x="2573" y="0"/>
                    </a:cubicBezTo>
                    <a:lnTo>
                      <a:pt x="2520" y="376"/>
                    </a:lnTo>
                    <a:cubicBezTo>
                      <a:pt x="2323" y="349"/>
                      <a:pt x="2125" y="353"/>
                      <a:pt x="1933" y="387"/>
                    </a:cubicBezTo>
                    <a:lnTo>
                      <a:pt x="1867" y="13"/>
                    </a:lnTo>
                    <a:cubicBezTo>
                      <a:pt x="1633" y="54"/>
                      <a:pt x="1409" y="131"/>
                      <a:pt x="1200" y="242"/>
                    </a:cubicBezTo>
                    <a:lnTo>
                      <a:pt x="1378" y="578"/>
                    </a:lnTo>
                    <a:cubicBezTo>
                      <a:pt x="1205" y="669"/>
                      <a:pt x="1046" y="787"/>
                      <a:pt x="908" y="930"/>
                    </a:cubicBezTo>
                    <a:lnTo>
                      <a:pt x="635" y="666"/>
                    </a:lnTo>
                    <a:cubicBezTo>
                      <a:pt x="472" y="835"/>
                      <a:pt x="336" y="1029"/>
                      <a:pt x="232" y="1241"/>
                    </a:cubicBezTo>
                    <a:lnTo>
                      <a:pt x="230" y="1244"/>
                    </a:lnTo>
                    <a:lnTo>
                      <a:pt x="571" y="1409"/>
                    </a:lnTo>
                    <a:cubicBezTo>
                      <a:pt x="482" y="1592"/>
                      <a:pt x="425" y="1782"/>
                      <a:pt x="398" y="1972"/>
                    </a:cubicBezTo>
                    <a:lnTo>
                      <a:pt x="23" y="1919"/>
                    </a:lnTo>
                    <a:cubicBezTo>
                      <a:pt x="-11" y="2153"/>
                      <a:pt x="-7" y="2391"/>
                      <a:pt x="35" y="2625"/>
                    </a:cubicBezTo>
                    <a:lnTo>
                      <a:pt x="409" y="2559"/>
                    </a:lnTo>
                    <a:cubicBezTo>
                      <a:pt x="443" y="2753"/>
                      <a:pt x="507" y="2941"/>
                      <a:pt x="599" y="3115"/>
                    </a:cubicBezTo>
                    <a:lnTo>
                      <a:pt x="263" y="3293"/>
                    </a:lnTo>
                    <a:cubicBezTo>
                      <a:pt x="374" y="3503"/>
                      <a:pt x="517" y="3693"/>
                      <a:pt x="687" y="3857"/>
                    </a:cubicBezTo>
                    <a:lnTo>
                      <a:pt x="951" y="3585"/>
                    </a:lnTo>
                    <a:cubicBezTo>
                      <a:pt x="1089" y="3718"/>
                      <a:pt x="1249" y="3833"/>
                      <a:pt x="1430" y="3922"/>
                    </a:cubicBezTo>
                    <a:cubicBezTo>
                      <a:pt x="1431" y="3922"/>
                      <a:pt x="1431" y="3922"/>
                      <a:pt x="1432" y="3923"/>
                    </a:cubicBezTo>
                    <a:lnTo>
                      <a:pt x="1265" y="4263"/>
                    </a:lnTo>
                    <a:cubicBezTo>
                      <a:pt x="1479" y="4367"/>
                      <a:pt x="1705" y="4438"/>
                      <a:pt x="1939" y="4471"/>
                    </a:cubicBezTo>
                    <a:lnTo>
                      <a:pt x="1993" y="4095"/>
                    </a:lnTo>
                    <a:cubicBezTo>
                      <a:pt x="2190" y="4123"/>
                      <a:pt x="2388" y="4119"/>
                      <a:pt x="2580" y="4085"/>
                    </a:cubicBezTo>
                    <a:lnTo>
                      <a:pt x="2645" y="4460"/>
                    </a:lnTo>
                    <a:cubicBezTo>
                      <a:pt x="2879" y="4419"/>
                      <a:pt x="3103" y="4342"/>
                      <a:pt x="3313" y="4231"/>
                    </a:cubicBezTo>
                    <a:lnTo>
                      <a:pt x="3135" y="3895"/>
                    </a:lnTo>
                    <a:cubicBezTo>
                      <a:pt x="3308" y="3804"/>
                      <a:pt x="3467" y="3686"/>
                      <a:pt x="3606" y="3544"/>
                    </a:cubicBezTo>
                    <a:lnTo>
                      <a:pt x="3878" y="3808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0" name="Google Shape;800;p21"/>
          <p:cNvSpPr txBox="1"/>
          <p:nvPr/>
        </p:nvSpPr>
        <p:spPr>
          <a:xfrm>
            <a:off x="6477000" y="915775"/>
            <a:ext cx="1770600" cy="460500"/>
          </a:xfrm>
          <a:prstGeom prst="rect">
            <a:avLst/>
          </a:prstGeom>
          <a:solidFill>
            <a:schemeClr val="accent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Data 400</a:t>
            </a:r>
            <a:endParaRPr sz="20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30"/>
          <p:cNvSpPr txBox="1"/>
          <p:nvPr>
            <p:ph type="title"/>
          </p:nvPr>
        </p:nvSpPr>
        <p:spPr>
          <a:xfrm>
            <a:off x="896750" y="791975"/>
            <a:ext cx="73512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10 Sentiment Distribution</a:t>
            </a:r>
            <a:endParaRPr/>
          </a:p>
        </p:txBody>
      </p:sp>
      <p:sp>
        <p:nvSpPr>
          <p:cNvPr id="897" name="Google Shape;897;p30"/>
          <p:cNvSpPr txBox="1"/>
          <p:nvPr>
            <p:ph idx="1" type="body"/>
          </p:nvPr>
        </p:nvSpPr>
        <p:spPr>
          <a:xfrm>
            <a:off x="6223000" y="1938775"/>
            <a:ext cx="2025300" cy="25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/>
              <a:t>Top Ten: Positive, Joy, </a:t>
            </a:r>
            <a:r>
              <a:rPr lang="en"/>
              <a:t>Excitement</a:t>
            </a:r>
            <a:r>
              <a:rPr lang="en"/>
              <a:t>, Contentment, Neutral, Gratitude, Curiosity, Serenity, Happy, Nostalgia</a:t>
            </a:r>
            <a:endParaRPr/>
          </a:p>
        </p:txBody>
      </p:sp>
      <p:pic>
        <p:nvPicPr>
          <p:cNvPr id="898" name="Google Shape;898;p30" title="download-13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1265" l="-684" r="0" t="0"/>
          <a:stretch/>
        </p:blipFill>
        <p:spPr>
          <a:xfrm>
            <a:off x="896750" y="1514050"/>
            <a:ext cx="5113700" cy="3198700"/>
          </a:xfrm>
          <a:prstGeom prst="rect">
            <a:avLst/>
          </a:prstGeom>
        </p:spPr>
      </p:pic>
      <p:grpSp>
        <p:nvGrpSpPr>
          <p:cNvPr id="899" name="Google Shape;899;p30"/>
          <p:cNvGrpSpPr/>
          <p:nvPr/>
        </p:nvGrpSpPr>
        <p:grpSpPr>
          <a:xfrm flipH="1">
            <a:off x="-202984" y="941351"/>
            <a:ext cx="1212401" cy="1240945"/>
            <a:chOff x="8264880" y="1119240"/>
            <a:chExt cx="1865520" cy="1909440"/>
          </a:xfrm>
        </p:grpSpPr>
        <p:sp>
          <p:nvSpPr>
            <p:cNvPr id="900" name="Google Shape;900;p30"/>
            <p:cNvSpPr/>
            <p:nvPr/>
          </p:nvSpPr>
          <p:spPr>
            <a:xfrm>
              <a:off x="9336240" y="2202840"/>
              <a:ext cx="190080" cy="199080"/>
            </a:xfrm>
            <a:custGeom>
              <a:rect b="b" l="l" r="r" t="t"/>
              <a:pathLst>
                <a:path extrusionOk="0" h="553" w="528">
                  <a:moveTo>
                    <a:pt x="0" y="0"/>
                  </a:moveTo>
                  <a:lnTo>
                    <a:pt x="528" y="5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9298800" y="2167200"/>
              <a:ext cx="264960" cy="270360"/>
            </a:xfrm>
            <a:custGeom>
              <a:rect b="b" l="l" r="r" t="t"/>
              <a:pathLst>
                <a:path extrusionOk="0" h="751" w="736">
                  <a:moveTo>
                    <a:pt x="527" y="751"/>
                  </a:moveTo>
                  <a:lnTo>
                    <a:pt x="736" y="553"/>
                  </a:lnTo>
                  <a:lnTo>
                    <a:pt x="208" y="0"/>
                  </a:lnTo>
                  <a:lnTo>
                    <a:pt x="0" y="198"/>
                  </a:lnTo>
                  <a:lnTo>
                    <a:pt x="527" y="751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9428400" y="2303640"/>
              <a:ext cx="702000" cy="725040"/>
            </a:xfrm>
            <a:custGeom>
              <a:rect b="b" l="l" r="r" t="t"/>
              <a:pathLst>
                <a:path extrusionOk="0" h="2014" w="1950">
                  <a:moveTo>
                    <a:pt x="1950" y="1606"/>
                  </a:moveTo>
                  <a:cubicBezTo>
                    <a:pt x="1950" y="1660"/>
                    <a:pt x="1930" y="1713"/>
                    <a:pt x="1889" y="1752"/>
                  </a:cubicBezTo>
                  <a:lnTo>
                    <a:pt x="1747" y="1887"/>
                  </a:lnTo>
                  <a:lnTo>
                    <a:pt x="1671" y="1959"/>
                  </a:lnTo>
                  <a:cubicBezTo>
                    <a:pt x="1591" y="2036"/>
                    <a:pt x="1460" y="2030"/>
                    <a:pt x="1380" y="1946"/>
                  </a:cubicBezTo>
                  <a:lnTo>
                    <a:pt x="0" y="499"/>
                  </a:lnTo>
                  <a:lnTo>
                    <a:pt x="1" y="207"/>
                  </a:lnTo>
                  <a:lnTo>
                    <a:pt x="72" y="139"/>
                  </a:lnTo>
                  <a:lnTo>
                    <a:pt x="72" y="139"/>
                  </a:lnTo>
                  <a:lnTo>
                    <a:pt x="218" y="0"/>
                  </a:lnTo>
                  <a:lnTo>
                    <a:pt x="510" y="13"/>
                  </a:lnTo>
                  <a:lnTo>
                    <a:pt x="1890" y="1461"/>
                  </a:lnTo>
                  <a:cubicBezTo>
                    <a:pt x="1929" y="1501"/>
                    <a:pt x="1949" y="1554"/>
                    <a:pt x="1950" y="1606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9428400" y="2483280"/>
              <a:ext cx="702000" cy="545400"/>
            </a:xfrm>
            <a:custGeom>
              <a:rect b="b" l="l" r="r" t="t"/>
              <a:pathLst>
                <a:path extrusionOk="0" h="1515" w="1950">
                  <a:moveTo>
                    <a:pt x="1950" y="1107"/>
                  </a:moveTo>
                  <a:cubicBezTo>
                    <a:pt x="1950" y="1161"/>
                    <a:pt x="1930" y="1214"/>
                    <a:pt x="1889" y="1253"/>
                  </a:cubicBezTo>
                  <a:lnTo>
                    <a:pt x="1747" y="1388"/>
                  </a:lnTo>
                  <a:lnTo>
                    <a:pt x="1671" y="1460"/>
                  </a:lnTo>
                  <a:cubicBezTo>
                    <a:pt x="1591" y="1537"/>
                    <a:pt x="1460" y="1531"/>
                    <a:pt x="1380" y="1447"/>
                  </a:cubicBezTo>
                  <a:lnTo>
                    <a:pt x="0" y="0"/>
                  </a:lnTo>
                  <a:lnTo>
                    <a:pt x="1950" y="1107"/>
                  </a:lnTo>
                  <a:close/>
                </a:path>
              </a:pathLst>
            </a:custGeom>
            <a:solidFill>
              <a:srgbClr val="3E282C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8338680" y="1193040"/>
              <a:ext cx="1150920" cy="1151280"/>
            </a:xfrm>
            <a:custGeom>
              <a:rect b="b" l="l" r="r" t="t"/>
              <a:pathLst>
                <a:path extrusionOk="0" h="3198" w="3197">
                  <a:moveTo>
                    <a:pt x="3197" y="1599"/>
                  </a:moveTo>
                  <a:cubicBezTo>
                    <a:pt x="3197" y="2404"/>
                    <a:pt x="2602" y="3070"/>
                    <a:pt x="1828" y="3181"/>
                  </a:cubicBezTo>
                  <a:cubicBezTo>
                    <a:pt x="1754" y="3192"/>
                    <a:pt x="1677" y="3198"/>
                    <a:pt x="1599" y="3198"/>
                  </a:cubicBezTo>
                  <a:cubicBezTo>
                    <a:pt x="1278" y="3198"/>
                    <a:pt x="979" y="3103"/>
                    <a:pt x="729" y="2940"/>
                  </a:cubicBezTo>
                  <a:cubicBezTo>
                    <a:pt x="622" y="2871"/>
                    <a:pt x="524" y="2789"/>
                    <a:pt x="437" y="2698"/>
                  </a:cubicBezTo>
                  <a:cubicBezTo>
                    <a:pt x="306" y="2558"/>
                    <a:pt x="198" y="2396"/>
                    <a:pt x="124" y="2216"/>
                  </a:cubicBezTo>
                  <a:cubicBezTo>
                    <a:pt x="44" y="2026"/>
                    <a:pt x="0" y="1818"/>
                    <a:pt x="0" y="1599"/>
                  </a:cubicBezTo>
                  <a:cubicBezTo>
                    <a:pt x="0" y="725"/>
                    <a:pt x="702" y="14"/>
                    <a:pt x="1573" y="1"/>
                  </a:cubicBezTo>
                  <a:cubicBezTo>
                    <a:pt x="1581" y="0"/>
                    <a:pt x="1590" y="0"/>
                    <a:pt x="1599" y="0"/>
                  </a:cubicBezTo>
                  <a:cubicBezTo>
                    <a:pt x="1789" y="0"/>
                    <a:pt x="1971" y="34"/>
                    <a:pt x="2140" y="94"/>
                  </a:cubicBezTo>
                  <a:cubicBezTo>
                    <a:pt x="2261" y="138"/>
                    <a:pt x="2374" y="195"/>
                    <a:pt x="2479" y="264"/>
                  </a:cubicBezTo>
                  <a:cubicBezTo>
                    <a:pt x="2798" y="475"/>
                    <a:pt x="3037" y="797"/>
                    <a:pt x="3141" y="1175"/>
                  </a:cubicBezTo>
                  <a:cubicBezTo>
                    <a:pt x="3178" y="1310"/>
                    <a:pt x="3197" y="1452"/>
                    <a:pt x="3197" y="159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8264880" y="1119240"/>
              <a:ext cx="1298880" cy="1298520"/>
            </a:xfrm>
            <a:custGeom>
              <a:rect b="b" l="l" r="r" t="t"/>
              <a:pathLst>
                <a:path extrusionOk="0" h="3607" w="3608">
                  <a:moveTo>
                    <a:pt x="3152" y="2387"/>
                  </a:moveTo>
                  <a:cubicBezTo>
                    <a:pt x="2830" y="3130"/>
                    <a:pt x="1964" y="3473"/>
                    <a:pt x="1221" y="3152"/>
                  </a:cubicBezTo>
                  <a:cubicBezTo>
                    <a:pt x="478" y="2830"/>
                    <a:pt x="135" y="1964"/>
                    <a:pt x="456" y="1221"/>
                  </a:cubicBezTo>
                  <a:cubicBezTo>
                    <a:pt x="778" y="478"/>
                    <a:pt x="1644" y="135"/>
                    <a:pt x="2387" y="456"/>
                  </a:cubicBezTo>
                  <a:cubicBezTo>
                    <a:pt x="3130" y="778"/>
                    <a:pt x="3473" y="1644"/>
                    <a:pt x="3152" y="2387"/>
                  </a:cubicBezTo>
                  <a:moveTo>
                    <a:pt x="1088" y="3459"/>
                  </a:moveTo>
                  <a:cubicBezTo>
                    <a:pt x="2002" y="3854"/>
                    <a:pt x="3063" y="3434"/>
                    <a:pt x="3459" y="2520"/>
                  </a:cubicBezTo>
                  <a:cubicBezTo>
                    <a:pt x="3854" y="1606"/>
                    <a:pt x="3434" y="544"/>
                    <a:pt x="2520" y="149"/>
                  </a:cubicBezTo>
                  <a:cubicBezTo>
                    <a:pt x="1606" y="-246"/>
                    <a:pt x="544" y="174"/>
                    <a:pt x="149" y="1088"/>
                  </a:cubicBezTo>
                  <a:cubicBezTo>
                    <a:pt x="-247" y="2002"/>
                    <a:pt x="174" y="3064"/>
                    <a:pt x="1088" y="3459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1"/>
          <p:cNvSpPr txBox="1"/>
          <p:nvPr>
            <p:ph idx="1" type="body"/>
          </p:nvPr>
        </p:nvSpPr>
        <p:spPr>
          <a:xfrm>
            <a:off x="6503275" y="1428300"/>
            <a:ext cx="19275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Positive is the top sentiment yet has the lowest likes </a:t>
            </a:r>
            <a:r>
              <a:rPr lang="en"/>
              <a:t>among</a:t>
            </a:r>
            <a:r>
              <a:rPr lang="en"/>
              <a:t> the top ten.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Contentment</a:t>
            </a:r>
            <a:r>
              <a:rPr lang="en"/>
              <a:t> has the highest average likes per sentiment. </a:t>
            </a:r>
            <a:endParaRPr/>
          </a:p>
        </p:txBody>
      </p:sp>
      <p:pic>
        <p:nvPicPr>
          <p:cNvPr id="911" name="Google Shape;911;p31" title="download-16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457" r="0" t="0"/>
          <a:stretch/>
        </p:blipFill>
        <p:spPr>
          <a:xfrm>
            <a:off x="896750" y="1340100"/>
            <a:ext cx="5502124" cy="3414000"/>
          </a:xfrm>
          <a:prstGeom prst="rect">
            <a:avLst/>
          </a:prstGeom>
        </p:spPr>
      </p:pic>
      <p:sp>
        <p:nvSpPr>
          <p:cNvPr id="912" name="Google Shape;912;p31"/>
          <p:cNvSpPr txBox="1"/>
          <p:nvPr>
            <p:ph type="title"/>
          </p:nvPr>
        </p:nvSpPr>
        <p:spPr>
          <a:xfrm>
            <a:off x="896750" y="733100"/>
            <a:ext cx="7351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Likes per Sentiment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2"/>
          <p:cNvSpPr txBox="1"/>
          <p:nvPr>
            <p:ph idx="1" type="body"/>
          </p:nvPr>
        </p:nvSpPr>
        <p:spPr>
          <a:xfrm>
            <a:off x="6398875" y="1428300"/>
            <a:ext cx="2031900" cy="3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of the data comes from: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/>
              <a:t>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/>
              <a:t>Canada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/>
              <a:t>UK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/>
              <a:t>Australia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-"/>
            </a:pPr>
            <a:r>
              <a:rPr lang="en"/>
              <a:t>India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8" name="Google Shape;918;p32" title="download-17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972" l="0" r="0" t="2972"/>
          <a:stretch/>
        </p:blipFill>
        <p:spPr>
          <a:xfrm>
            <a:off x="896750" y="1340100"/>
            <a:ext cx="5502124" cy="3414000"/>
          </a:xfrm>
          <a:prstGeom prst="rect">
            <a:avLst/>
          </a:prstGeom>
        </p:spPr>
      </p:pic>
      <p:sp>
        <p:nvSpPr>
          <p:cNvPr id="919" name="Google Shape;919;p32"/>
          <p:cNvSpPr txBox="1"/>
          <p:nvPr>
            <p:ph type="title"/>
          </p:nvPr>
        </p:nvSpPr>
        <p:spPr>
          <a:xfrm>
            <a:off x="896750" y="733100"/>
            <a:ext cx="7351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Collected: Countries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4" name="Google Shape;924;p33" title="download-19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5531" r="5531" t="0"/>
          <a:stretch/>
        </p:blipFill>
        <p:spPr>
          <a:xfrm>
            <a:off x="476425" y="1070425"/>
            <a:ext cx="6265999" cy="4073076"/>
          </a:xfrm>
          <a:prstGeom prst="rect">
            <a:avLst/>
          </a:prstGeom>
        </p:spPr>
      </p:pic>
      <p:sp>
        <p:nvSpPr>
          <p:cNvPr id="925" name="Google Shape;925;p33"/>
          <p:cNvSpPr txBox="1"/>
          <p:nvPr>
            <p:ph type="title"/>
          </p:nvPr>
        </p:nvSpPr>
        <p:spPr>
          <a:xfrm>
            <a:off x="896750" y="588625"/>
            <a:ext cx="7351200" cy="4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Sentiment to Word Relationship</a:t>
            </a:r>
            <a:endParaRPr sz="2400"/>
          </a:p>
        </p:txBody>
      </p:sp>
      <p:sp>
        <p:nvSpPr>
          <p:cNvPr id="926" name="Google Shape;926;p33"/>
          <p:cNvSpPr txBox="1"/>
          <p:nvPr/>
        </p:nvSpPr>
        <p:spPr>
          <a:xfrm>
            <a:off x="6549775" y="1241475"/>
            <a:ext cx="2172600" cy="3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Pink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Top 20 Sentiments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Yellow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→ Top 50 frequently used words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-"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Some close connections: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new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confusion and despair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laughter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contentment</a:t>
            </a: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 and embarrassed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en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school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+ </a:t>
            </a:r>
            <a:r>
              <a:rPr lang="en">
                <a:solidFill>
                  <a:schemeClr val="dk1"/>
                </a:solidFill>
                <a:highlight>
                  <a:schemeClr val="accent3"/>
                </a:highlight>
                <a:latin typeface="Lato"/>
                <a:ea typeface="Lato"/>
                <a:cs typeface="Lato"/>
                <a:sym typeface="Lato"/>
              </a:rPr>
              <a:t>sad and loneliness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(haha)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4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Next Steps </a:t>
            </a:r>
            <a:endParaRPr/>
          </a:p>
        </p:txBody>
      </p:sp>
      <p:sp>
        <p:nvSpPr>
          <p:cNvPr id="932" name="Google Shape;932;p34"/>
          <p:cNvSpPr txBox="1"/>
          <p:nvPr/>
        </p:nvSpPr>
        <p:spPr>
          <a:xfrm>
            <a:off x="896400" y="1541479"/>
            <a:ext cx="73512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3" name="Google Shape;933;p34"/>
          <p:cNvSpPr/>
          <p:nvPr/>
        </p:nvSpPr>
        <p:spPr>
          <a:xfrm>
            <a:off x="197271" y="4003200"/>
            <a:ext cx="731396" cy="724280"/>
          </a:xfrm>
          <a:custGeom>
            <a:rect b="b" l="l" r="r" t="t"/>
            <a:pathLst>
              <a:path extrusionOk="0" h="4471" w="4515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4" name="Google Shape;934;p34"/>
          <p:cNvGrpSpPr/>
          <p:nvPr/>
        </p:nvGrpSpPr>
        <p:grpSpPr>
          <a:xfrm>
            <a:off x="8430769" y="797350"/>
            <a:ext cx="542454" cy="622964"/>
            <a:chOff x="7873560" y="3429000"/>
            <a:chExt cx="290160" cy="374760"/>
          </a:xfrm>
        </p:grpSpPr>
        <p:sp>
          <p:nvSpPr>
            <p:cNvPr id="935" name="Google Shape;935;p34"/>
            <p:cNvSpPr/>
            <p:nvPr/>
          </p:nvSpPr>
          <p:spPr>
            <a:xfrm>
              <a:off x="7927560" y="3434400"/>
              <a:ext cx="194040" cy="363960"/>
            </a:xfrm>
            <a:custGeom>
              <a:rect b="b" l="l" r="r" t="t"/>
              <a:pathLst>
                <a:path extrusionOk="0" h="1011" w="539">
                  <a:moveTo>
                    <a:pt x="539" y="977"/>
                  </a:moveTo>
                  <a:cubicBezTo>
                    <a:pt x="539" y="996"/>
                    <a:pt x="524" y="1011"/>
                    <a:pt x="506" y="1011"/>
                  </a:cubicBezTo>
                  <a:lnTo>
                    <a:pt x="34" y="1011"/>
                  </a:lnTo>
                  <a:cubicBezTo>
                    <a:pt x="15" y="1011"/>
                    <a:pt x="0" y="996"/>
                    <a:pt x="0" y="977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lnTo>
                    <a:pt x="506" y="0"/>
                  </a:lnTo>
                  <a:cubicBezTo>
                    <a:pt x="524" y="0"/>
                    <a:pt x="539" y="15"/>
                    <a:pt x="539" y="34"/>
                  </a:cubicBezTo>
                  <a:lnTo>
                    <a:pt x="539" y="977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4"/>
            <p:cNvSpPr/>
            <p:nvPr/>
          </p:nvSpPr>
          <p:spPr>
            <a:xfrm>
              <a:off x="7927560" y="3470760"/>
              <a:ext cx="194040" cy="291240"/>
            </a:xfrm>
            <a:custGeom>
              <a:rect b="b" l="l" r="r" t="t"/>
              <a:pathLst>
                <a:path extrusionOk="0" h="809" w="539">
                  <a:moveTo>
                    <a:pt x="539" y="0"/>
                  </a:moveTo>
                  <a:lnTo>
                    <a:pt x="412" y="0"/>
                  </a:lnTo>
                  <a:cubicBezTo>
                    <a:pt x="407" y="0"/>
                    <a:pt x="403" y="3"/>
                    <a:pt x="401" y="7"/>
                  </a:cubicBezTo>
                  <a:lnTo>
                    <a:pt x="391" y="27"/>
                  </a:lnTo>
                  <a:cubicBezTo>
                    <a:pt x="389" y="31"/>
                    <a:pt x="385" y="34"/>
                    <a:pt x="380" y="34"/>
                  </a:cubicBezTo>
                  <a:lnTo>
                    <a:pt x="159" y="34"/>
                  </a:lnTo>
                  <a:cubicBezTo>
                    <a:pt x="155" y="34"/>
                    <a:pt x="150" y="31"/>
                    <a:pt x="148" y="27"/>
                  </a:cubicBezTo>
                  <a:lnTo>
                    <a:pt x="138" y="7"/>
                  </a:lnTo>
                  <a:cubicBezTo>
                    <a:pt x="136" y="3"/>
                    <a:pt x="132" y="0"/>
                    <a:pt x="127" y="0"/>
                  </a:cubicBezTo>
                  <a:lnTo>
                    <a:pt x="0" y="0"/>
                  </a:lnTo>
                  <a:lnTo>
                    <a:pt x="0" y="809"/>
                  </a:lnTo>
                  <a:lnTo>
                    <a:pt x="539" y="809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4"/>
            <p:cNvSpPr/>
            <p:nvPr/>
          </p:nvSpPr>
          <p:spPr>
            <a:xfrm>
              <a:off x="7878960" y="3495240"/>
              <a:ext cx="157680" cy="242280"/>
            </a:xfrm>
            <a:custGeom>
              <a:rect b="b" l="l" r="r" t="t"/>
              <a:pathLst>
                <a:path extrusionOk="0" h="673" w="438">
                  <a:moveTo>
                    <a:pt x="438" y="173"/>
                  </a:moveTo>
                  <a:lnTo>
                    <a:pt x="438" y="661"/>
                  </a:lnTo>
                  <a:cubicBezTo>
                    <a:pt x="438" y="668"/>
                    <a:pt x="433" y="673"/>
                    <a:pt x="426" y="673"/>
                  </a:cubicBezTo>
                  <a:lnTo>
                    <a:pt x="12" y="673"/>
                  </a:lnTo>
                  <a:cubicBezTo>
                    <a:pt x="5" y="673"/>
                    <a:pt x="0" y="668"/>
                    <a:pt x="0" y="661"/>
                  </a:cubicBezTo>
                  <a:lnTo>
                    <a:pt x="0" y="12"/>
                  </a:lnTo>
                  <a:cubicBezTo>
                    <a:pt x="0" y="5"/>
                    <a:pt x="5" y="0"/>
                    <a:pt x="12" y="0"/>
                  </a:cubicBezTo>
                  <a:lnTo>
                    <a:pt x="265" y="0"/>
                  </a:lnTo>
                  <a:cubicBezTo>
                    <a:pt x="268" y="0"/>
                    <a:pt x="271" y="1"/>
                    <a:pt x="273" y="3"/>
                  </a:cubicBezTo>
                  <a:lnTo>
                    <a:pt x="435" y="165"/>
                  </a:lnTo>
                  <a:cubicBezTo>
                    <a:pt x="437" y="167"/>
                    <a:pt x="438" y="170"/>
                    <a:pt x="438" y="173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4"/>
            <p:cNvSpPr/>
            <p:nvPr/>
          </p:nvSpPr>
          <p:spPr>
            <a:xfrm>
              <a:off x="7976160" y="3495600"/>
              <a:ext cx="60480" cy="241920"/>
            </a:xfrm>
            <a:custGeom>
              <a:rect b="b" l="l" r="r" t="t"/>
              <a:pathLst>
                <a:path extrusionOk="0" h="672" w="168">
                  <a:moveTo>
                    <a:pt x="165" y="164"/>
                  </a:moveTo>
                  <a:lnTo>
                    <a:pt x="3" y="2"/>
                  </a:lnTo>
                  <a:cubicBezTo>
                    <a:pt x="2" y="1"/>
                    <a:pt x="1" y="1"/>
                    <a:pt x="0" y="0"/>
                  </a:cubicBezTo>
                  <a:lnTo>
                    <a:pt x="0" y="42"/>
                  </a:lnTo>
                  <a:lnTo>
                    <a:pt x="122" y="164"/>
                  </a:lnTo>
                  <a:cubicBezTo>
                    <a:pt x="124" y="166"/>
                    <a:pt x="126" y="169"/>
                    <a:pt x="126" y="172"/>
                  </a:cubicBezTo>
                  <a:lnTo>
                    <a:pt x="126" y="660"/>
                  </a:lnTo>
                  <a:cubicBezTo>
                    <a:pt x="126" y="667"/>
                    <a:pt x="120" y="672"/>
                    <a:pt x="113" y="672"/>
                  </a:cubicBezTo>
                  <a:lnTo>
                    <a:pt x="156" y="672"/>
                  </a:lnTo>
                  <a:cubicBezTo>
                    <a:pt x="163" y="672"/>
                    <a:pt x="168" y="667"/>
                    <a:pt x="168" y="660"/>
                  </a:cubicBezTo>
                  <a:lnTo>
                    <a:pt x="168" y="172"/>
                  </a:lnTo>
                  <a:cubicBezTo>
                    <a:pt x="168" y="169"/>
                    <a:pt x="167" y="166"/>
                    <a:pt x="165" y="16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4"/>
            <p:cNvSpPr/>
            <p:nvPr/>
          </p:nvSpPr>
          <p:spPr>
            <a:xfrm>
              <a:off x="7903080" y="3580200"/>
              <a:ext cx="109440" cy="24120"/>
            </a:xfrm>
            <a:custGeom>
              <a:rect b="b" l="l" r="r" t="t"/>
              <a:pathLst>
                <a:path extrusionOk="0" h="67" w="304">
                  <a:moveTo>
                    <a:pt x="292" y="67"/>
                  </a:moveTo>
                  <a:lnTo>
                    <a:pt x="13" y="67"/>
                  </a:lnTo>
                  <a:cubicBezTo>
                    <a:pt x="6" y="67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292" y="0"/>
                  </a:lnTo>
                  <a:cubicBezTo>
                    <a:pt x="298" y="0"/>
                    <a:pt x="304" y="5"/>
                    <a:pt x="304" y="12"/>
                  </a:cubicBezTo>
                  <a:lnTo>
                    <a:pt x="304" y="55"/>
                  </a:lnTo>
                  <a:cubicBezTo>
                    <a:pt x="304" y="62"/>
                    <a:pt x="298" y="67"/>
                    <a:pt x="292" y="67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4"/>
            <p:cNvSpPr/>
            <p:nvPr/>
          </p:nvSpPr>
          <p:spPr>
            <a:xfrm>
              <a:off x="7903080" y="3628800"/>
              <a:ext cx="109440" cy="24120"/>
            </a:xfrm>
            <a:custGeom>
              <a:rect b="b" l="l" r="r" t="t"/>
              <a:pathLst>
                <a:path extrusionOk="0" h="67" w="304">
                  <a:moveTo>
                    <a:pt x="292" y="67"/>
                  </a:moveTo>
                  <a:lnTo>
                    <a:pt x="13" y="67"/>
                  </a:lnTo>
                  <a:cubicBezTo>
                    <a:pt x="6" y="67"/>
                    <a:pt x="0" y="62"/>
                    <a:pt x="0" y="55"/>
                  </a:cubicBezTo>
                  <a:lnTo>
                    <a:pt x="0" y="12"/>
                  </a:lnTo>
                  <a:cubicBezTo>
                    <a:pt x="0" y="5"/>
                    <a:pt x="6" y="0"/>
                    <a:pt x="13" y="0"/>
                  </a:cubicBezTo>
                  <a:lnTo>
                    <a:pt x="292" y="0"/>
                  </a:lnTo>
                  <a:cubicBezTo>
                    <a:pt x="298" y="0"/>
                    <a:pt x="304" y="5"/>
                    <a:pt x="304" y="12"/>
                  </a:cubicBezTo>
                  <a:lnTo>
                    <a:pt x="304" y="55"/>
                  </a:lnTo>
                  <a:cubicBezTo>
                    <a:pt x="304" y="62"/>
                    <a:pt x="298" y="67"/>
                    <a:pt x="292" y="67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4"/>
            <p:cNvSpPr/>
            <p:nvPr/>
          </p:nvSpPr>
          <p:spPr>
            <a:xfrm>
              <a:off x="7903080" y="3677400"/>
              <a:ext cx="48600" cy="23760"/>
            </a:xfrm>
            <a:custGeom>
              <a:rect b="b" l="l" r="r" t="t"/>
              <a:pathLst>
                <a:path extrusionOk="0" h="66" w="135">
                  <a:moveTo>
                    <a:pt x="123" y="66"/>
                  </a:moveTo>
                  <a:lnTo>
                    <a:pt x="13" y="66"/>
                  </a:lnTo>
                  <a:cubicBezTo>
                    <a:pt x="6" y="66"/>
                    <a:pt x="0" y="61"/>
                    <a:pt x="0" y="54"/>
                  </a:cubicBezTo>
                  <a:lnTo>
                    <a:pt x="0" y="11"/>
                  </a:lnTo>
                  <a:cubicBezTo>
                    <a:pt x="0" y="5"/>
                    <a:pt x="6" y="0"/>
                    <a:pt x="13" y="0"/>
                  </a:cubicBezTo>
                  <a:lnTo>
                    <a:pt x="123" y="0"/>
                  </a:lnTo>
                  <a:cubicBezTo>
                    <a:pt x="130" y="0"/>
                    <a:pt x="135" y="5"/>
                    <a:pt x="135" y="11"/>
                  </a:cubicBezTo>
                  <a:lnTo>
                    <a:pt x="135" y="54"/>
                  </a:lnTo>
                  <a:cubicBezTo>
                    <a:pt x="135" y="61"/>
                    <a:pt x="130" y="66"/>
                    <a:pt x="123" y="6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4"/>
            <p:cNvSpPr/>
            <p:nvPr/>
          </p:nvSpPr>
          <p:spPr>
            <a:xfrm>
              <a:off x="7976160" y="3495600"/>
              <a:ext cx="60120" cy="60120"/>
            </a:xfrm>
            <a:custGeom>
              <a:rect b="b" l="l" r="r" t="t"/>
              <a:pathLst>
                <a:path extrusionOk="0" h="167" w="167">
                  <a:moveTo>
                    <a:pt x="165" y="164"/>
                  </a:moveTo>
                  <a:lnTo>
                    <a:pt x="3" y="2"/>
                  </a:lnTo>
                  <a:cubicBezTo>
                    <a:pt x="2" y="1"/>
                    <a:pt x="1" y="1"/>
                    <a:pt x="0" y="0"/>
                  </a:cubicBezTo>
                  <a:lnTo>
                    <a:pt x="0" y="155"/>
                  </a:lnTo>
                  <a:cubicBezTo>
                    <a:pt x="0" y="162"/>
                    <a:pt x="5" y="167"/>
                    <a:pt x="12" y="167"/>
                  </a:cubicBezTo>
                  <a:lnTo>
                    <a:pt x="167" y="167"/>
                  </a:lnTo>
                  <a:cubicBezTo>
                    <a:pt x="167" y="166"/>
                    <a:pt x="166" y="165"/>
                    <a:pt x="165" y="164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15100" lIns="90000" spcFirstLastPara="1" rIns="90000" wrap="square" tIns="151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4"/>
            <p:cNvSpPr/>
            <p:nvPr/>
          </p:nvSpPr>
          <p:spPr>
            <a:xfrm>
              <a:off x="8061120" y="3573000"/>
              <a:ext cx="94680" cy="87480"/>
            </a:xfrm>
            <a:custGeom>
              <a:rect b="b" l="l" r="r" t="t"/>
              <a:pathLst>
                <a:path extrusionOk="0" h="243" w="263">
                  <a:moveTo>
                    <a:pt x="121" y="241"/>
                  </a:moveTo>
                  <a:lnTo>
                    <a:pt x="258" y="131"/>
                  </a:lnTo>
                  <a:cubicBezTo>
                    <a:pt x="264" y="126"/>
                    <a:pt x="264" y="117"/>
                    <a:pt x="258" y="112"/>
                  </a:cubicBezTo>
                  <a:lnTo>
                    <a:pt x="121" y="3"/>
                  </a:lnTo>
                  <a:cubicBezTo>
                    <a:pt x="113" y="-4"/>
                    <a:pt x="101" y="2"/>
                    <a:pt x="101" y="12"/>
                  </a:cubicBezTo>
                  <a:lnTo>
                    <a:pt x="101" y="42"/>
                  </a:lnTo>
                  <a:cubicBezTo>
                    <a:pt x="101" y="49"/>
                    <a:pt x="95" y="54"/>
                    <a:pt x="89" y="54"/>
                  </a:cubicBezTo>
                  <a:lnTo>
                    <a:pt x="12" y="54"/>
                  </a:lnTo>
                  <a:cubicBezTo>
                    <a:pt x="5" y="54"/>
                    <a:pt x="0" y="60"/>
                    <a:pt x="0" y="66"/>
                  </a:cubicBezTo>
                  <a:lnTo>
                    <a:pt x="0" y="177"/>
                  </a:lnTo>
                  <a:cubicBezTo>
                    <a:pt x="0" y="183"/>
                    <a:pt x="5" y="189"/>
                    <a:pt x="12" y="189"/>
                  </a:cubicBezTo>
                  <a:lnTo>
                    <a:pt x="89" y="189"/>
                  </a:lnTo>
                  <a:cubicBezTo>
                    <a:pt x="95" y="189"/>
                    <a:pt x="101" y="194"/>
                    <a:pt x="101" y="201"/>
                  </a:cubicBezTo>
                  <a:lnTo>
                    <a:pt x="101" y="231"/>
                  </a:lnTo>
                  <a:cubicBezTo>
                    <a:pt x="101" y="241"/>
                    <a:pt x="113" y="247"/>
                    <a:pt x="121" y="241"/>
                  </a:cubicBezTo>
                  <a:close/>
                </a:path>
              </a:pathLst>
            </a:custGeom>
            <a:solidFill>
              <a:srgbClr val="EB6E80"/>
            </a:solidFill>
            <a:ln>
              <a:noFill/>
            </a:ln>
          </p:spPr>
          <p:txBody>
            <a:bodyPr anchorCtr="1" anchor="ctr" bIns="42475" lIns="90000" spcFirstLastPara="1" rIns="90000" wrap="square" tIns="424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4"/>
            <p:cNvSpPr/>
            <p:nvPr/>
          </p:nvSpPr>
          <p:spPr>
            <a:xfrm>
              <a:off x="8007120" y="3774600"/>
              <a:ext cx="35280" cy="10800"/>
            </a:xfrm>
            <a:custGeom>
              <a:rect b="b" l="l" r="r" t="t"/>
              <a:pathLst>
                <a:path extrusionOk="0" h="30" w="98">
                  <a:moveTo>
                    <a:pt x="82" y="0"/>
                  </a:moveTo>
                  <a:lnTo>
                    <a:pt x="15" y="0"/>
                  </a:lnTo>
                  <a:cubicBezTo>
                    <a:pt x="6" y="0"/>
                    <a:pt x="0" y="7"/>
                    <a:pt x="0" y="15"/>
                  </a:cubicBezTo>
                  <a:cubicBezTo>
                    <a:pt x="0" y="24"/>
                    <a:pt x="6" y="30"/>
                    <a:pt x="15" y="30"/>
                  </a:cubicBezTo>
                  <a:lnTo>
                    <a:pt x="82" y="30"/>
                  </a:lnTo>
                  <a:cubicBezTo>
                    <a:pt x="91" y="30"/>
                    <a:pt x="98" y="24"/>
                    <a:pt x="98" y="15"/>
                  </a:cubicBezTo>
                  <a:cubicBezTo>
                    <a:pt x="98" y="7"/>
                    <a:pt x="91" y="0"/>
                    <a:pt x="82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4"/>
            <p:cNvSpPr/>
            <p:nvPr/>
          </p:nvSpPr>
          <p:spPr>
            <a:xfrm>
              <a:off x="7994880" y="3447360"/>
              <a:ext cx="59400" cy="10800"/>
            </a:xfrm>
            <a:custGeom>
              <a:rect b="b" l="l" r="r" t="t"/>
              <a:pathLst>
                <a:path extrusionOk="0" h="30" w="165">
                  <a:moveTo>
                    <a:pt x="15" y="30"/>
                  </a:moveTo>
                  <a:lnTo>
                    <a:pt x="150" y="30"/>
                  </a:lnTo>
                  <a:cubicBezTo>
                    <a:pt x="158" y="30"/>
                    <a:pt x="165" y="23"/>
                    <a:pt x="165" y="15"/>
                  </a:cubicBezTo>
                  <a:cubicBezTo>
                    <a:pt x="165" y="6"/>
                    <a:pt x="158" y="0"/>
                    <a:pt x="150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4"/>
            <p:cNvSpPr/>
            <p:nvPr/>
          </p:nvSpPr>
          <p:spPr>
            <a:xfrm>
              <a:off x="7964640" y="3447360"/>
              <a:ext cx="23040" cy="10800"/>
            </a:xfrm>
            <a:custGeom>
              <a:rect b="b" l="l" r="r" t="t"/>
              <a:pathLst>
                <a:path extrusionOk="0" h="30" w="64">
                  <a:moveTo>
                    <a:pt x="15" y="30"/>
                  </a:moveTo>
                  <a:lnTo>
                    <a:pt x="49" y="30"/>
                  </a:lnTo>
                  <a:cubicBezTo>
                    <a:pt x="57" y="30"/>
                    <a:pt x="64" y="23"/>
                    <a:pt x="64" y="15"/>
                  </a:cubicBezTo>
                  <a:cubicBezTo>
                    <a:pt x="64" y="6"/>
                    <a:pt x="57" y="0"/>
                    <a:pt x="49" y="0"/>
                  </a:cubicBezTo>
                  <a:lnTo>
                    <a:pt x="15" y="0"/>
                  </a:lnTo>
                  <a:cubicBezTo>
                    <a:pt x="6" y="0"/>
                    <a:pt x="0" y="6"/>
                    <a:pt x="0" y="15"/>
                  </a:cubicBezTo>
                  <a:cubicBezTo>
                    <a:pt x="0" y="23"/>
                    <a:pt x="6" y="30"/>
                    <a:pt x="15" y="3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4"/>
            <p:cNvSpPr/>
            <p:nvPr/>
          </p:nvSpPr>
          <p:spPr>
            <a:xfrm>
              <a:off x="7897680" y="3513960"/>
              <a:ext cx="35280" cy="35280"/>
            </a:xfrm>
            <a:custGeom>
              <a:rect b="b" l="l" r="r" t="t"/>
              <a:pathLst>
                <a:path extrusionOk="0" h="98" w="98">
                  <a:moveTo>
                    <a:pt x="31" y="30"/>
                  </a:moveTo>
                  <a:lnTo>
                    <a:pt x="68" y="30"/>
                  </a:lnTo>
                  <a:lnTo>
                    <a:pt x="68" y="67"/>
                  </a:lnTo>
                  <a:lnTo>
                    <a:pt x="31" y="67"/>
                  </a:lnTo>
                  <a:lnTo>
                    <a:pt x="31" y="30"/>
                  </a:lnTo>
                  <a:moveTo>
                    <a:pt x="15" y="98"/>
                  </a:moveTo>
                  <a:lnTo>
                    <a:pt x="83" y="98"/>
                  </a:lnTo>
                  <a:cubicBezTo>
                    <a:pt x="91" y="98"/>
                    <a:pt x="98" y="91"/>
                    <a:pt x="98" y="83"/>
                  </a:cubicBezTo>
                  <a:lnTo>
                    <a:pt x="98" y="15"/>
                  </a:lnTo>
                  <a:cubicBezTo>
                    <a:pt x="98" y="7"/>
                    <a:pt x="91" y="0"/>
                    <a:pt x="83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lnTo>
                    <a:pt x="0" y="83"/>
                  </a:lnTo>
                  <a:cubicBezTo>
                    <a:pt x="0" y="91"/>
                    <a:pt x="7" y="98"/>
                    <a:pt x="15" y="98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4"/>
            <p:cNvSpPr/>
            <p:nvPr/>
          </p:nvSpPr>
          <p:spPr>
            <a:xfrm>
              <a:off x="7897680" y="3574800"/>
              <a:ext cx="120240" cy="35280"/>
            </a:xfrm>
            <a:custGeom>
              <a:rect b="b" l="l" r="r" t="t"/>
              <a:pathLst>
                <a:path extrusionOk="0" h="98" w="334">
                  <a:moveTo>
                    <a:pt x="31" y="30"/>
                  </a:moveTo>
                  <a:lnTo>
                    <a:pt x="304" y="30"/>
                  </a:lnTo>
                  <a:lnTo>
                    <a:pt x="304" y="67"/>
                  </a:lnTo>
                  <a:lnTo>
                    <a:pt x="31" y="67"/>
                  </a:lnTo>
                  <a:lnTo>
                    <a:pt x="31" y="30"/>
                  </a:lnTo>
                  <a:moveTo>
                    <a:pt x="0" y="82"/>
                  </a:moveTo>
                  <a:cubicBezTo>
                    <a:pt x="0" y="91"/>
                    <a:pt x="7" y="98"/>
                    <a:pt x="15" y="98"/>
                  </a:cubicBezTo>
                  <a:lnTo>
                    <a:pt x="319" y="98"/>
                  </a:lnTo>
                  <a:cubicBezTo>
                    <a:pt x="327" y="98"/>
                    <a:pt x="334" y="91"/>
                    <a:pt x="334" y="82"/>
                  </a:cubicBezTo>
                  <a:lnTo>
                    <a:pt x="334" y="15"/>
                  </a:lnTo>
                  <a:cubicBezTo>
                    <a:pt x="334" y="6"/>
                    <a:pt x="327" y="0"/>
                    <a:pt x="319" y="0"/>
                  </a:cubicBez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4"/>
            <p:cNvSpPr/>
            <p:nvPr/>
          </p:nvSpPr>
          <p:spPr>
            <a:xfrm>
              <a:off x="7897680" y="3623040"/>
              <a:ext cx="120240" cy="35280"/>
            </a:xfrm>
            <a:custGeom>
              <a:rect b="b" l="l" r="r" t="t"/>
              <a:pathLst>
                <a:path extrusionOk="0" h="98" w="334">
                  <a:moveTo>
                    <a:pt x="31" y="31"/>
                  </a:moveTo>
                  <a:lnTo>
                    <a:pt x="304" y="31"/>
                  </a:lnTo>
                  <a:lnTo>
                    <a:pt x="304" y="68"/>
                  </a:lnTo>
                  <a:lnTo>
                    <a:pt x="31" y="68"/>
                  </a:lnTo>
                  <a:lnTo>
                    <a:pt x="31" y="31"/>
                  </a:lnTo>
                  <a:moveTo>
                    <a:pt x="0" y="83"/>
                  </a:moveTo>
                  <a:cubicBezTo>
                    <a:pt x="0" y="92"/>
                    <a:pt x="7" y="98"/>
                    <a:pt x="15" y="98"/>
                  </a:cubicBezTo>
                  <a:lnTo>
                    <a:pt x="319" y="98"/>
                  </a:lnTo>
                  <a:cubicBezTo>
                    <a:pt x="327" y="98"/>
                    <a:pt x="334" y="92"/>
                    <a:pt x="334" y="83"/>
                  </a:cubicBezTo>
                  <a:lnTo>
                    <a:pt x="334" y="16"/>
                  </a:lnTo>
                  <a:cubicBezTo>
                    <a:pt x="334" y="7"/>
                    <a:pt x="327" y="0"/>
                    <a:pt x="319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4"/>
            <p:cNvSpPr/>
            <p:nvPr/>
          </p:nvSpPr>
          <p:spPr>
            <a:xfrm>
              <a:off x="7897680" y="3671640"/>
              <a:ext cx="59760" cy="34920"/>
            </a:xfrm>
            <a:custGeom>
              <a:rect b="b" l="l" r="r" t="t"/>
              <a:pathLst>
                <a:path extrusionOk="0" h="97" w="166">
                  <a:moveTo>
                    <a:pt x="31" y="30"/>
                  </a:moveTo>
                  <a:lnTo>
                    <a:pt x="135" y="30"/>
                  </a:lnTo>
                  <a:lnTo>
                    <a:pt x="135" y="67"/>
                  </a:lnTo>
                  <a:lnTo>
                    <a:pt x="31" y="67"/>
                  </a:lnTo>
                  <a:lnTo>
                    <a:pt x="31" y="30"/>
                  </a:lnTo>
                  <a:moveTo>
                    <a:pt x="0" y="82"/>
                  </a:moveTo>
                  <a:cubicBezTo>
                    <a:pt x="0" y="90"/>
                    <a:pt x="7" y="97"/>
                    <a:pt x="15" y="97"/>
                  </a:cubicBezTo>
                  <a:lnTo>
                    <a:pt x="150" y="97"/>
                  </a:lnTo>
                  <a:cubicBezTo>
                    <a:pt x="159" y="97"/>
                    <a:pt x="166" y="90"/>
                    <a:pt x="166" y="82"/>
                  </a:cubicBezTo>
                  <a:lnTo>
                    <a:pt x="166" y="16"/>
                  </a:lnTo>
                  <a:cubicBezTo>
                    <a:pt x="166" y="7"/>
                    <a:pt x="159" y="0"/>
                    <a:pt x="150" y="0"/>
                  </a:cubicBezTo>
                  <a:lnTo>
                    <a:pt x="15" y="0"/>
                  </a:lnTo>
                  <a:cubicBezTo>
                    <a:pt x="7" y="0"/>
                    <a:pt x="0" y="7"/>
                    <a:pt x="0" y="16"/>
                  </a:cubicBezTo>
                  <a:lnTo>
                    <a:pt x="0" y="82"/>
                  </a:ln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4"/>
            <p:cNvSpPr/>
            <p:nvPr/>
          </p:nvSpPr>
          <p:spPr>
            <a:xfrm>
              <a:off x="7873560" y="3429000"/>
              <a:ext cx="290160" cy="374760"/>
            </a:xfrm>
            <a:custGeom>
              <a:rect b="b" l="l" r="r" t="t"/>
              <a:pathLst>
                <a:path extrusionOk="0" h="1041" w="806">
                  <a:moveTo>
                    <a:pt x="680" y="590"/>
                  </a:moveTo>
                  <a:lnTo>
                    <a:pt x="680" y="590"/>
                  </a:lnTo>
                  <a:lnTo>
                    <a:pt x="637" y="624"/>
                  </a:lnTo>
                  <a:lnTo>
                    <a:pt x="637" y="588"/>
                  </a:lnTo>
                  <a:cubicBezTo>
                    <a:pt x="637" y="580"/>
                    <a:pt x="630" y="573"/>
                    <a:pt x="622" y="573"/>
                  </a:cubicBezTo>
                  <a:lnTo>
                    <a:pt x="536" y="573"/>
                  </a:lnTo>
                  <a:lnTo>
                    <a:pt x="536" y="469"/>
                  </a:lnTo>
                  <a:lnTo>
                    <a:pt x="622" y="469"/>
                  </a:lnTo>
                  <a:cubicBezTo>
                    <a:pt x="630" y="469"/>
                    <a:pt x="637" y="462"/>
                    <a:pt x="637" y="454"/>
                  </a:cubicBezTo>
                  <a:lnTo>
                    <a:pt x="637" y="418"/>
                  </a:lnTo>
                  <a:lnTo>
                    <a:pt x="766" y="521"/>
                  </a:lnTo>
                  <a:lnTo>
                    <a:pt x="680" y="590"/>
                  </a:lnTo>
                  <a:moveTo>
                    <a:pt x="674" y="909"/>
                  </a:moveTo>
                  <a:lnTo>
                    <a:pt x="165" y="909"/>
                  </a:lnTo>
                  <a:lnTo>
                    <a:pt x="165" y="872"/>
                  </a:lnTo>
                  <a:lnTo>
                    <a:pt x="453" y="872"/>
                  </a:lnTo>
                  <a:cubicBezTo>
                    <a:pt x="462" y="872"/>
                    <a:pt x="469" y="866"/>
                    <a:pt x="469" y="857"/>
                  </a:cubicBezTo>
                  <a:lnTo>
                    <a:pt x="469" y="352"/>
                  </a:lnTo>
                  <a:lnTo>
                    <a:pt x="469" y="352"/>
                  </a:lnTo>
                  <a:lnTo>
                    <a:pt x="469" y="351"/>
                  </a:lnTo>
                  <a:cubicBezTo>
                    <a:pt x="469" y="351"/>
                    <a:pt x="468" y="350"/>
                    <a:pt x="468" y="349"/>
                  </a:cubicBezTo>
                  <a:lnTo>
                    <a:pt x="468" y="349"/>
                  </a:lnTo>
                  <a:cubicBezTo>
                    <a:pt x="468" y="349"/>
                    <a:pt x="468" y="348"/>
                    <a:pt x="468" y="347"/>
                  </a:cubicBezTo>
                  <a:lnTo>
                    <a:pt x="468" y="347"/>
                  </a:lnTo>
                  <a:cubicBezTo>
                    <a:pt x="467" y="346"/>
                    <a:pt x="467" y="346"/>
                    <a:pt x="467" y="345"/>
                  </a:cubicBezTo>
                  <a:lnTo>
                    <a:pt x="467" y="345"/>
                  </a:lnTo>
                  <a:lnTo>
                    <a:pt x="466" y="344"/>
                  </a:lnTo>
                  <a:cubicBezTo>
                    <a:pt x="466" y="343"/>
                    <a:pt x="466" y="343"/>
                    <a:pt x="465" y="343"/>
                  </a:cubicBezTo>
                  <a:cubicBezTo>
                    <a:pt x="465" y="343"/>
                    <a:pt x="465" y="342"/>
                    <a:pt x="464" y="342"/>
                  </a:cubicBezTo>
                  <a:lnTo>
                    <a:pt x="464" y="342"/>
                  </a:lnTo>
                  <a:lnTo>
                    <a:pt x="296" y="173"/>
                  </a:lnTo>
                  <a:lnTo>
                    <a:pt x="296" y="173"/>
                  </a:lnTo>
                  <a:cubicBezTo>
                    <a:pt x="295" y="173"/>
                    <a:pt x="295" y="172"/>
                    <a:pt x="294" y="172"/>
                  </a:cubicBezTo>
                  <a:lnTo>
                    <a:pt x="294" y="171"/>
                  </a:lnTo>
                  <a:cubicBezTo>
                    <a:pt x="293" y="171"/>
                    <a:pt x="293" y="171"/>
                    <a:pt x="292" y="170"/>
                  </a:cubicBezTo>
                  <a:lnTo>
                    <a:pt x="292" y="170"/>
                  </a:lnTo>
                  <a:cubicBezTo>
                    <a:pt x="291" y="170"/>
                    <a:pt x="291" y="170"/>
                    <a:pt x="290" y="170"/>
                  </a:cubicBezTo>
                  <a:cubicBezTo>
                    <a:pt x="290" y="169"/>
                    <a:pt x="290" y="169"/>
                    <a:pt x="290" y="169"/>
                  </a:cubicBezTo>
                  <a:cubicBezTo>
                    <a:pt x="289" y="169"/>
                    <a:pt x="288" y="169"/>
                    <a:pt x="288" y="169"/>
                  </a:cubicBezTo>
                  <a:lnTo>
                    <a:pt x="288" y="169"/>
                  </a:lnTo>
                  <a:cubicBezTo>
                    <a:pt x="287" y="169"/>
                    <a:pt x="286" y="169"/>
                    <a:pt x="286" y="169"/>
                  </a:cubicBezTo>
                  <a:lnTo>
                    <a:pt x="285" y="169"/>
                  </a:lnTo>
                  <a:lnTo>
                    <a:pt x="285" y="169"/>
                  </a:lnTo>
                  <a:lnTo>
                    <a:pt x="165" y="169"/>
                  </a:lnTo>
                  <a:lnTo>
                    <a:pt x="165" y="132"/>
                  </a:lnTo>
                  <a:lnTo>
                    <a:pt x="275" y="132"/>
                  </a:lnTo>
                  <a:lnTo>
                    <a:pt x="288" y="157"/>
                  </a:lnTo>
                  <a:cubicBezTo>
                    <a:pt x="291" y="162"/>
                    <a:pt x="296" y="165"/>
                    <a:pt x="302" y="165"/>
                  </a:cubicBezTo>
                  <a:lnTo>
                    <a:pt x="538" y="165"/>
                  </a:lnTo>
                  <a:cubicBezTo>
                    <a:pt x="543" y="165"/>
                    <a:pt x="549" y="162"/>
                    <a:pt x="551" y="157"/>
                  </a:cubicBezTo>
                  <a:lnTo>
                    <a:pt x="564" y="132"/>
                  </a:lnTo>
                  <a:lnTo>
                    <a:pt x="674" y="132"/>
                  </a:lnTo>
                  <a:lnTo>
                    <a:pt x="674" y="408"/>
                  </a:lnTo>
                  <a:lnTo>
                    <a:pt x="631" y="374"/>
                  </a:lnTo>
                  <a:cubicBezTo>
                    <a:pt x="627" y="371"/>
                    <a:pt x="621" y="370"/>
                    <a:pt x="615" y="372"/>
                  </a:cubicBezTo>
                  <a:cubicBezTo>
                    <a:pt x="610" y="375"/>
                    <a:pt x="607" y="380"/>
                    <a:pt x="607" y="386"/>
                  </a:cubicBezTo>
                  <a:lnTo>
                    <a:pt x="607" y="438"/>
                  </a:lnTo>
                  <a:lnTo>
                    <a:pt x="521" y="438"/>
                  </a:lnTo>
                  <a:cubicBezTo>
                    <a:pt x="512" y="438"/>
                    <a:pt x="506" y="445"/>
                    <a:pt x="506" y="454"/>
                  </a:cubicBezTo>
                  <a:lnTo>
                    <a:pt x="506" y="588"/>
                  </a:lnTo>
                  <a:cubicBezTo>
                    <a:pt x="506" y="597"/>
                    <a:pt x="512" y="604"/>
                    <a:pt x="521" y="604"/>
                  </a:cubicBezTo>
                  <a:lnTo>
                    <a:pt x="607" y="604"/>
                  </a:lnTo>
                  <a:lnTo>
                    <a:pt x="607" y="656"/>
                  </a:lnTo>
                  <a:cubicBezTo>
                    <a:pt x="607" y="662"/>
                    <a:pt x="610" y="667"/>
                    <a:pt x="615" y="670"/>
                  </a:cubicBezTo>
                  <a:cubicBezTo>
                    <a:pt x="617" y="671"/>
                    <a:pt x="620" y="671"/>
                    <a:pt x="622" y="671"/>
                  </a:cubicBezTo>
                  <a:cubicBezTo>
                    <a:pt x="625" y="671"/>
                    <a:pt x="629" y="670"/>
                    <a:pt x="631" y="668"/>
                  </a:cubicBezTo>
                  <a:lnTo>
                    <a:pt x="674" y="634"/>
                  </a:lnTo>
                  <a:lnTo>
                    <a:pt x="674" y="909"/>
                  </a:lnTo>
                  <a:moveTo>
                    <a:pt x="656" y="1010"/>
                  </a:moveTo>
                  <a:lnTo>
                    <a:pt x="184" y="1010"/>
                  </a:lnTo>
                  <a:cubicBezTo>
                    <a:pt x="173" y="1010"/>
                    <a:pt x="165" y="1002"/>
                    <a:pt x="165" y="992"/>
                  </a:cubicBezTo>
                  <a:lnTo>
                    <a:pt x="165" y="940"/>
                  </a:lnTo>
                  <a:lnTo>
                    <a:pt x="674" y="940"/>
                  </a:lnTo>
                  <a:lnTo>
                    <a:pt x="674" y="992"/>
                  </a:lnTo>
                  <a:cubicBezTo>
                    <a:pt x="674" y="1002"/>
                    <a:pt x="666" y="1010"/>
                    <a:pt x="656" y="1010"/>
                  </a:cubicBezTo>
                  <a:moveTo>
                    <a:pt x="300" y="337"/>
                  </a:moveTo>
                  <a:lnTo>
                    <a:pt x="300" y="221"/>
                  </a:lnTo>
                  <a:lnTo>
                    <a:pt x="416" y="337"/>
                  </a:lnTo>
                  <a:lnTo>
                    <a:pt x="300" y="337"/>
                  </a:lnTo>
                  <a:moveTo>
                    <a:pt x="184" y="30"/>
                  </a:moveTo>
                  <a:lnTo>
                    <a:pt x="656" y="30"/>
                  </a:lnTo>
                  <a:cubicBezTo>
                    <a:pt x="666" y="30"/>
                    <a:pt x="674" y="39"/>
                    <a:pt x="674" y="49"/>
                  </a:cubicBezTo>
                  <a:lnTo>
                    <a:pt x="674" y="101"/>
                  </a:lnTo>
                  <a:lnTo>
                    <a:pt x="554" y="101"/>
                  </a:lnTo>
                  <a:cubicBezTo>
                    <a:pt x="549" y="101"/>
                    <a:pt x="543" y="104"/>
                    <a:pt x="541" y="110"/>
                  </a:cubicBezTo>
                  <a:lnTo>
                    <a:pt x="528" y="135"/>
                  </a:lnTo>
                  <a:lnTo>
                    <a:pt x="311" y="135"/>
                  </a:lnTo>
                  <a:lnTo>
                    <a:pt x="298" y="110"/>
                  </a:lnTo>
                  <a:cubicBezTo>
                    <a:pt x="296" y="104"/>
                    <a:pt x="291" y="101"/>
                    <a:pt x="285" y="101"/>
                  </a:cubicBezTo>
                  <a:lnTo>
                    <a:pt x="165" y="101"/>
                  </a:lnTo>
                  <a:lnTo>
                    <a:pt x="165" y="49"/>
                  </a:lnTo>
                  <a:cubicBezTo>
                    <a:pt x="165" y="39"/>
                    <a:pt x="173" y="30"/>
                    <a:pt x="184" y="30"/>
                  </a:cubicBezTo>
                  <a:moveTo>
                    <a:pt x="800" y="509"/>
                  </a:moveTo>
                  <a:lnTo>
                    <a:pt x="705" y="433"/>
                  </a:lnTo>
                  <a:lnTo>
                    <a:pt x="705" y="49"/>
                  </a:lnTo>
                  <a:cubicBezTo>
                    <a:pt x="705" y="22"/>
                    <a:pt x="683" y="0"/>
                    <a:pt x="656" y="0"/>
                  </a:cubicBezTo>
                  <a:lnTo>
                    <a:pt x="184" y="0"/>
                  </a:lnTo>
                  <a:cubicBezTo>
                    <a:pt x="157" y="0"/>
                    <a:pt x="135" y="22"/>
                    <a:pt x="135" y="49"/>
                  </a:cubicBezTo>
                  <a:lnTo>
                    <a:pt x="135" y="169"/>
                  </a:lnTo>
                  <a:lnTo>
                    <a:pt x="15" y="169"/>
                  </a:lnTo>
                  <a:cubicBezTo>
                    <a:pt x="7" y="169"/>
                    <a:pt x="0" y="175"/>
                    <a:pt x="0" y="184"/>
                  </a:cubicBezTo>
                  <a:lnTo>
                    <a:pt x="0" y="251"/>
                  </a:lnTo>
                  <a:cubicBezTo>
                    <a:pt x="0" y="260"/>
                    <a:pt x="7" y="266"/>
                    <a:pt x="15" y="266"/>
                  </a:cubicBezTo>
                  <a:cubicBezTo>
                    <a:pt x="23" y="266"/>
                    <a:pt x="30" y="260"/>
                    <a:pt x="30" y="251"/>
                  </a:cubicBezTo>
                  <a:lnTo>
                    <a:pt x="30" y="199"/>
                  </a:lnTo>
                  <a:lnTo>
                    <a:pt x="269" y="199"/>
                  </a:lnTo>
                  <a:lnTo>
                    <a:pt x="269" y="352"/>
                  </a:lnTo>
                  <a:cubicBezTo>
                    <a:pt x="269" y="361"/>
                    <a:pt x="276" y="368"/>
                    <a:pt x="285" y="368"/>
                  </a:cubicBezTo>
                  <a:lnTo>
                    <a:pt x="438" y="368"/>
                  </a:lnTo>
                  <a:lnTo>
                    <a:pt x="438" y="842"/>
                  </a:lnTo>
                  <a:lnTo>
                    <a:pt x="30" y="842"/>
                  </a:lnTo>
                  <a:lnTo>
                    <a:pt x="30" y="312"/>
                  </a:lnTo>
                  <a:cubicBezTo>
                    <a:pt x="30" y="304"/>
                    <a:pt x="23" y="297"/>
                    <a:pt x="15" y="297"/>
                  </a:cubicBezTo>
                  <a:cubicBezTo>
                    <a:pt x="7" y="297"/>
                    <a:pt x="0" y="304"/>
                    <a:pt x="0" y="312"/>
                  </a:cubicBezTo>
                  <a:lnTo>
                    <a:pt x="0" y="857"/>
                  </a:lnTo>
                  <a:cubicBezTo>
                    <a:pt x="0" y="866"/>
                    <a:pt x="7" y="872"/>
                    <a:pt x="15" y="872"/>
                  </a:cubicBezTo>
                  <a:lnTo>
                    <a:pt x="135" y="872"/>
                  </a:lnTo>
                  <a:lnTo>
                    <a:pt x="135" y="992"/>
                  </a:lnTo>
                  <a:cubicBezTo>
                    <a:pt x="135" y="1019"/>
                    <a:pt x="157" y="1041"/>
                    <a:pt x="184" y="1041"/>
                  </a:cubicBezTo>
                  <a:lnTo>
                    <a:pt x="656" y="1041"/>
                  </a:lnTo>
                  <a:cubicBezTo>
                    <a:pt x="683" y="1041"/>
                    <a:pt x="705" y="1019"/>
                    <a:pt x="705" y="992"/>
                  </a:cubicBezTo>
                  <a:lnTo>
                    <a:pt x="705" y="609"/>
                  </a:lnTo>
                  <a:lnTo>
                    <a:pt x="800" y="533"/>
                  </a:lnTo>
                  <a:cubicBezTo>
                    <a:pt x="804" y="530"/>
                    <a:pt x="806" y="526"/>
                    <a:pt x="806" y="521"/>
                  </a:cubicBezTo>
                  <a:cubicBezTo>
                    <a:pt x="806" y="516"/>
                    <a:pt x="804" y="512"/>
                    <a:pt x="800" y="509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2" name="Google Shape;952;p34"/>
          <p:cNvSpPr txBox="1"/>
          <p:nvPr/>
        </p:nvSpPr>
        <p:spPr>
          <a:xfrm>
            <a:off x="938350" y="1552325"/>
            <a:ext cx="4115400" cy="3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machine learning models to train and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identify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patterns 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learn to identify and classify the emotional tone or sentiment (positive, negative, or neutral) expressed in a piece of text</a:t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-"/>
            </a:pP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Can be used by corporations to understand the 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sentiment</a:t>
            </a:r>
            <a:r>
              <a:rPr lang="en" sz="17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people using their product/service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3" name="Google Shape;953;p34" title="ezgif-2f5542eceb94e4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300" y="1514050"/>
            <a:ext cx="3428850" cy="337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35"/>
          <p:cNvSpPr txBox="1"/>
          <p:nvPr/>
        </p:nvSpPr>
        <p:spPr>
          <a:xfrm>
            <a:off x="2007600" y="1979100"/>
            <a:ext cx="5128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rPr>
              <a:t>Thanks!</a:t>
            </a:r>
            <a:endParaRPr b="1" sz="6500">
              <a:solidFill>
                <a:schemeClr val="dk1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22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</a:t>
            </a:r>
            <a:endParaRPr/>
          </a:p>
        </p:txBody>
      </p:sp>
      <p:sp>
        <p:nvSpPr>
          <p:cNvPr id="806" name="Google Shape;806;p22"/>
          <p:cNvSpPr txBox="1"/>
          <p:nvPr/>
        </p:nvSpPr>
        <p:spPr>
          <a:xfrm>
            <a:off x="1007850" y="1737675"/>
            <a:ext cx="7240200" cy="28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AutoNum type="arabicPeriod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Initial</a:t>
            </a: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Research Idea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AutoNum type="arabicPeriod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Research Topic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AutoNum type="arabicPeriod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 set 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AutoNum type="arabicPeriod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Exploratory Data Analysis 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Lato"/>
              <a:buAutoNum type="arabicPeriod"/>
            </a:pPr>
            <a:r>
              <a:rPr lang="en" sz="2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Next steps</a:t>
            </a:r>
            <a:endParaRPr sz="2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3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ctr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"/>
              <a:t>Initial Project Idea</a:t>
            </a:r>
            <a:endParaRPr/>
          </a:p>
        </p:txBody>
      </p:sp>
      <p:sp>
        <p:nvSpPr>
          <p:cNvPr id="812" name="Google Shape;812;p23"/>
          <p:cNvSpPr/>
          <p:nvPr/>
        </p:nvSpPr>
        <p:spPr>
          <a:xfrm>
            <a:off x="113525" y="1005538"/>
            <a:ext cx="731396" cy="724280"/>
          </a:xfrm>
          <a:custGeom>
            <a:rect b="b" l="l" r="r" t="t"/>
            <a:pathLst>
              <a:path extrusionOk="0" h="4471" w="4515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3"/>
          <p:cNvSpPr txBox="1"/>
          <p:nvPr/>
        </p:nvSpPr>
        <p:spPr>
          <a:xfrm>
            <a:off x="926750" y="1830350"/>
            <a:ext cx="5062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Topic</a:t>
            </a:r>
            <a:r>
              <a:rPr lang="en" sz="1800"/>
              <a:t>: The True Cost of Fast Food: Is It Actually Affordable?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Main Question</a:t>
            </a:r>
            <a:r>
              <a:rPr lang="en" sz="1800"/>
              <a:t>: Are fast food prices increasing faster than inflation and wages?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Task</a:t>
            </a:r>
            <a:r>
              <a:rPr lang="en" sz="1800"/>
              <a:t>: Conduct time series analysis and compare price growth to income trends.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Problem</a:t>
            </a:r>
            <a:r>
              <a:rPr lang="en" sz="1800"/>
              <a:t>: No historical data regarding menu prices</a:t>
            </a:r>
            <a:r>
              <a:rPr lang="en" sz="1100"/>
              <a:t> 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descr="a sign that says you have failed on a black background (Provided by Tenor)" id="814" name="Google Shape;8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2575" y="3072846"/>
            <a:ext cx="3167200" cy="178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24"/>
          <p:cNvSpPr txBox="1"/>
          <p:nvPr>
            <p:ph idx="15"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Research Topic</a:t>
            </a:r>
            <a:endParaRPr/>
          </a:p>
        </p:txBody>
      </p:sp>
      <p:sp>
        <p:nvSpPr>
          <p:cNvPr id="820" name="Google Shape;820;p24"/>
          <p:cNvSpPr/>
          <p:nvPr/>
        </p:nvSpPr>
        <p:spPr>
          <a:xfrm>
            <a:off x="113525" y="1005538"/>
            <a:ext cx="731396" cy="724280"/>
          </a:xfrm>
          <a:custGeom>
            <a:rect b="b" l="l" r="r" t="t"/>
            <a:pathLst>
              <a:path extrusionOk="0" h="4471" w="4515">
                <a:moveTo>
                  <a:pt x="1821" y="3126"/>
                </a:moveTo>
                <a:cubicBezTo>
                  <a:pt x="1330" y="2885"/>
                  <a:pt x="1126" y="2290"/>
                  <a:pt x="1367" y="1799"/>
                </a:cubicBezTo>
                <a:cubicBezTo>
                  <a:pt x="1608" y="1308"/>
                  <a:pt x="2204" y="1105"/>
                  <a:pt x="2695" y="1345"/>
                </a:cubicBezTo>
                <a:cubicBezTo>
                  <a:pt x="3186" y="1587"/>
                  <a:pt x="3389" y="2182"/>
                  <a:pt x="3148" y="2673"/>
                </a:cubicBezTo>
                <a:cubicBezTo>
                  <a:pt x="2907" y="3164"/>
                  <a:pt x="2312" y="3367"/>
                  <a:pt x="1821" y="3126"/>
                </a:cubicBezTo>
                <a:moveTo>
                  <a:pt x="3878" y="3808"/>
                </a:moveTo>
                <a:cubicBezTo>
                  <a:pt x="4043" y="3638"/>
                  <a:pt x="4179" y="3444"/>
                  <a:pt x="4284" y="3230"/>
                </a:cubicBezTo>
                <a:lnTo>
                  <a:pt x="4287" y="3225"/>
                </a:lnTo>
                <a:lnTo>
                  <a:pt x="3946" y="3058"/>
                </a:lnTo>
                <a:cubicBezTo>
                  <a:pt x="4035" y="2876"/>
                  <a:pt x="4091" y="2687"/>
                  <a:pt x="4118" y="2496"/>
                </a:cubicBezTo>
                <a:lnTo>
                  <a:pt x="4494" y="2549"/>
                </a:lnTo>
                <a:cubicBezTo>
                  <a:pt x="4526" y="2315"/>
                  <a:pt x="4522" y="2077"/>
                  <a:pt x="4481" y="1843"/>
                </a:cubicBezTo>
                <a:lnTo>
                  <a:pt x="4106" y="1909"/>
                </a:lnTo>
                <a:cubicBezTo>
                  <a:pt x="4072" y="1716"/>
                  <a:pt x="4007" y="1528"/>
                  <a:pt x="3915" y="1354"/>
                </a:cubicBezTo>
                <a:lnTo>
                  <a:pt x="4251" y="1176"/>
                </a:lnTo>
                <a:cubicBezTo>
                  <a:pt x="4139" y="966"/>
                  <a:pt x="3996" y="776"/>
                  <a:pt x="3826" y="612"/>
                </a:cubicBezTo>
                <a:lnTo>
                  <a:pt x="3562" y="885"/>
                </a:lnTo>
                <a:cubicBezTo>
                  <a:pt x="3425" y="752"/>
                  <a:pt x="3266" y="638"/>
                  <a:pt x="3085" y="550"/>
                </a:cubicBezTo>
                <a:cubicBezTo>
                  <a:pt x="3084" y="549"/>
                  <a:pt x="3083" y="549"/>
                  <a:pt x="3081" y="548"/>
                </a:cubicBezTo>
                <a:lnTo>
                  <a:pt x="3248" y="207"/>
                </a:lnTo>
                <a:cubicBezTo>
                  <a:pt x="3034" y="103"/>
                  <a:pt x="2807" y="33"/>
                  <a:pt x="2573" y="0"/>
                </a:cubicBezTo>
                <a:lnTo>
                  <a:pt x="2520" y="376"/>
                </a:lnTo>
                <a:cubicBezTo>
                  <a:pt x="2323" y="349"/>
                  <a:pt x="2125" y="353"/>
                  <a:pt x="1933" y="387"/>
                </a:cubicBezTo>
                <a:lnTo>
                  <a:pt x="1867" y="13"/>
                </a:lnTo>
                <a:cubicBezTo>
                  <a:pt x="1633" y="54"/>
                  <a:pt x="1409" y="131"/>
                  <a:pt x="1200" y="242"/>
                </a:cubicBezTo>
                <a:lnTo>
                  <a:pt x="1378" y="578"/>
                </a:lnTo>
                <a:cubicBezTo>
                  <a:pt x="1205" y="669"/>
                  <a:pt x="1046" y="787"/>
                  <a:pt x="908" y="930"/>
                </a:cubicBezTo>
                <a:lnTo>
                  <a:pt x="635" y="666"/>
                </a:lnTo>
                <a:cubicBezTo>
                  <a:pt x="472" y="835"/>
                  <a:pt x="336" y="1029"/>
                  <a:pt x="232" y="1241"/>
                </a:cubicBezTo>
                <a:lnTo>
                  <a:pt x="230" y="1244"/>
                </a:lnTo>
                <a:lnTo>
                  <a:pt x="571" y="1409"/>
                </a:lnTo>
                <a:cubicBezTo>
                  <a:pt x="482" y="1592"/>
                  <a:pt x="425" y="1782"/>
                  <a:pt x="398" y="1972"/>
                </a:cubicBezTo>
                <a:lnTo>
                  <a:pt x="23" y="1919"/>
                </a:lnTo>
                <a:cubicBezTo>
                  <a:pt x="-11" y="2153"/>
                  <a:pt x="-7" y="2391"/>
                  <a:pt x="35" y="2625"/>
                </a:cubicBezTo>
                <a:lnTo>
                  <a:pt x="409" y="2559"/>
                </a:lnTo>
                <a:cubicBezTo>
                  <a:pt x="443" y="2753"/>
                  <a:pt x="507" y="2941"/>
                  <a:pt x="599" y="3115"/>
                </a:cubicBezTo>
                <a:lnTo>
                  <a:pt x="263" y="3293"/>
                </a:lnTo>
                <a:cubicBezTo>
                  <a:pt x="374" y="3503"/>
                  <a:pt x="517" y="3693"/>
                  <a:pt x="687" y="3857"/>
                </a:cubicBezTo>
                <a:lnTo>
                  <a:pt x="951" y="3585"/>
                </a:lnTo>
                <a:cubicBezTo>
                  <a:pt x="1089" y="3718"/>
                  <a:pt x="1249" y="3833"/>
                  <a:pt x="1430" y="3922"/>
                </a:cubicBezTo>
                <a:cubicBezTo>
                  <a:pt x="1431" y="3922"/>
                  <a:pt x="1431" y="3922"/>
                  <a:pt x="1432" y="3923"/>
                </a:cubicBezTo>
                <a:lnTo>
                  <a:pt x="1265" y="4263"/>
                </a:lnTo>
                <a:cubicBezTo>
                  <a:pt x="1479" y="4367"/>
                  <a:pt x="1705" y="4438"/>
                  <a:pt x="1939" y="4471"/>
                </a:cubicBezTo>
                <a:lnTo>
                  <a:pt x="1993" y="4095"/>
                </a:lnTo>
                <a:cubicBezTo>
                  <a:pt x="2190" y="4123"/>
                  <a:pt x="2388" y="4119"/>
                  <a:pt x="2580" y="4085"/>
                </a:cubicBezTo>
                <a:lnTo>
                  <a:pt x="2645" y="4460"/>
                </a:lnTo>
                <a:cubicBezTo>
                  <a:pt x="2879" y="4419"/>
                  <a:pt x="3103" y="4342"/>
                  <a:pt x="3313" y="4231"/>
                </a:cubicBezTo>
                <a:lnTo>
                  <a:pt x="3135" y="3895"/>
                </a:lnTo>
                <a:cubicBezTo>
                  <a:pt x="3308" y="3804"/>
                  <a:pt x="3467" y="3686"/>
                  <a:pt x="3606" y="3544"/>
                </a:cubicBezTo>
                <a:lnTo>
                  <a:pt x="3878" y="3808"/>
                </a:lnTo>
                <a:close/>
              </a:path>
            </a:pathLst>
          </a:cu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4"/>
          <p:cNvSpPr txBox="1"/>
          <p:nvPr/>
        </p:nvSpPr>
        <p:spPr>
          <a:xfrm>
            <a:off x="926750" y="1830350"/>
            <a:ext cx="50625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Topic</a:t>
            </a:r>
            <a:r>
              <a:rPr lang="en" sz="1800"/>
              <a:t>: Social Media Sentiment Analysis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Objective</a:t>
            </a:r>
            <a:r>
              <a:rPr lang="en" sz="1800"/>
              <a:t>: Finding out </a:t>
            </a:r>
            <a:r>
              <a:rPr lang="en" sz="1800"/>
              <a:t>people’s feeling about a brand or product at scale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/>
              <a:t>Task</a:t>
            </a:r>
            <a:r>
              <a:rPr lang="en" sz="1800"/>
              <a:t>: Conduct sentiment analysis </a:t>
            </a:r>
            <a:r>
              <a:rPr lang="en" sz="1800"/>
              <a:t>through</a:t>
            </a:r>
            <a:r>
              <a:rPr lang="en" sz="1800"/>
              <a:t> models like Naive Bayes Classifier, Logistic Regression, Random Forest, and Passive Aggressive Classifier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822" name="Google Shape;822;p24" title="unname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650" y="2502251"/>
            <a:ext cx="3157575" cy="23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25"/>
          <p:cNvSpPr txBox="1"/>
          <p:nvPr>
            <p:ph idx="1" type="subTitle"/>
          </p:nvPr>
        </p:nvSpPr>
        <p:spPr>
          <a:xfrm>
            <a:off x="896400" y="1514050"/>
            <a:ext cx="7605300" cy="293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The data set is from kaggle and contains </a:t>
            </a:r>
            <a:r>
              <a:rPr lang="en" sz="1600">
                <a:solidFill>
                  <a:srgbClr val="000000"/>
                </a:solidFill>
              </a:rPr>
              <a:t>732 records and includes the following columns:</a:t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Text</a:t>
            </a:r>
            <a:r>
              <a:rPr lang="en" sz="1300">
                <a:solidFill>
                  <a:srgbClr val="000000"/>
                </a:solidFill>
              </a:rPr>
              <a:t>: Content of social media posts.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Sentiment</a:t>
            </a:r>
            <a:r>
              <a:rPr lang="en" sz="1300">
                <a:solidFill>
                  <a:srgbClr val="000000"/>
                </a:solidFill>
              </a:rPr>
              <a:t>: Sentiment classification of the text (Positive, Negative, Neutral).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Timestamp</a:t>
            </a:r>
            <a:r>
              <a:rPr lang="en" sz="1300">
                <a:solidFill>
                  <a:srgbClr val="000000"/>
                </a:solidFill>
              </a:rPr>
              <a:t>: Date and time when the post was made.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User</a:t>
            </a:r>
            <a:r>
              <a:rPr lang="en" sz="1300">
                <a:solidFill>
                  <a:srgbClr val="000000"/>
                </a:solidFill>
              </a:rPr>
              <a:t>: Username or identifier of the poster.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Platform</a:t>
            </a:r>
            <a:r>
              <a:rPr lang="en" sz="1300">
                <a:solidFill>
                  <a:srgbClr val="000000"/>
                </a:solidFill>
              </a:rPr>
              <a:t>: Social media platform used (e.g., Twitter, Instagram, Facebook)</a:t>
            </a:r>
            <a:r>
              <a:rPr lang="en" sz="1300">
                <a:solidFill>
                  <a:srgbClr val="000000"/>
                </a:solidFill>
              </a:rPr>
              <a:t>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Hashtags</a:t>
            </a:r>
            <a:r>
              <a:rPr lang="en" sz="1300">
                <a:solidFill>
                  <a:srgbClr val="000000"/>
                </a:solidFill>
              </a:rPr>
              <a:t>: Hashtags included in the posts.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Retweets</a:t>
            </a:r>
            <a:r>
              <a:rPr lang="en" sz="1300">
                <a:solidFill>
                  <a:srgbClr val="000000"/>
                </a:solidFill>
              </a:rPr>
              <a:t>: Number of retweets the post received.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Likes</a:t>
            </a:r>
            <a:r>
              <a:rPr lang="en" sz="1300">
                <a:solidFill>
                  <a:srgbClr val="000000"/>
                </a:solidFill>
              </a:rPr>
              <a:t>: Number of likes the post received.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Country</a:t>
            </a:r>
            <a:r>
              <a:rPr lang="en" sz="1300">
                <a:solidFill>
                  <a:srgbClr val="000000"/>
                </a:solidFill>
              </a:rPr>
              <a:t>: Country associated with the post.</a:t>
            </a:r>
            <a:br>
              <a:rPr lang="en" sz="1300">
                <a:solidFill>
                  <a:srgbClr val="000000"/>
                </a:solidFill>
              </a:rPr>
            </a:br>
            <a:r>
              <a:rPr b="1" lang="en" sz="1300">
                <a:solidFill>
                  <a:srgbClr val="000000"/>
                </a:solidFill>
              </a:rPr>
              <a:t>Year, Month, Day, Hour</a:t>
            </a:r>
            <a:r>
              <a:rPr lang="en" sz="1300">
                <a:solidFill>
                  <a:srgbClr val="000000"/>
                </a:solidFill>
              </a:rPr>
              <a:t>: Time-related columns extracted from the timestamp for analysis.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828" name="Google Shape;828;p25"/>
          <p:cNvSpPr txBox="1"/>
          <p:nvPr>
            <p:ph type="title"/>
          </p:nvPr>
        </p:nvSpPr>
        <p:spPr>
          <a:xfrm>
            <a:off x="896750" y="941350"/>
            <a:ext cx="735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Data set </a:t>
            </a:r>
            <a:endParaRPr/>
          </a:p>
        </p:txBody>
      </p:sp>
      <p:grpSp>
        <p:nvGrpSpPr>
          <p:cNvPr id="829" name="Google Shape;829;p25"/>
          <p:cNvGrpSpPr/>
          <p:nvPr/>
        </p:nvGrpSpPr>
        <p:grpSpPr>
          <a:xfrm>
            <a:off x="247978" y="902744"/>
            <a:ext cx="9024608" cy="1013340"/>
            <a:chOff x="247978" y="902744"/>
            <a:chExt cx="9024608" cy="1013340"/>
          </a:xfrm>
        </p:grpSpPr>
        <p:grpSp>
          <p:nvGrpSpPr>
            <p:cNvPr id="830" name="Google Shape;830;p25"/>
            <p:cNvGrpSpPr/>
            <p:nvPr/>
          </p:nvGrpSpPr>
          <p:grpSpPr>
            <a:xfrm>
              <a:off x="8282554" y="902744"/>
              <a:ext cx="990031" cy="1013340"/>
              <a:chOff x="8264880" y="1119240"/>
              <a:chExt cx="1865520" cy="1909440"/>
            </a:xfrm>
          </p:grpSpPr>
          <p:sp>
            <p:nvSpPr>
              <p:cNvPr id="831" name="Google Shape;831;p25"/>
              <p:cNvSpPr/>
              <p:nvPr/>
            </p:nvSpPr>
            <p:spPr>
              <a:xfrm>
                <a:off x="9336240" y="2202840"/>
                <a:ext cx="190080" cy="199080"/>
              </a:xfrm>
              <a:custGeom>
                <a:rect b="b" l="l" r="r" t="t"/>
                <a:pathLst>
                  <a:path extrusionOk="0" h="553" w="528">
                    <a:moveTo>
                      <a:pt x="0" y="0"/>
                    </a:moveTo>
                    <a:lnTo>
                      <a:pt x="528" y="5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9298800" y="2167200"/>
                <a:ext cx="264960" cy="270360"/>
              </a:xfrm>
              <a:custGeom>
                <a:rect b="b" l="l" r="r" t="t"/>
                <a:pathLst>
                  <a:path extrusionOk="0" h="751" w="736">
                    <a:moveTo>
                      <a:pt x="527" y="751"/>
                    </a:moveTo>
                    <a:lnTo>
                      <a:pt x="736" y="553"/>
                    </a:lnTo>
                    <a:lnTo>
                      <a:pt x="208" y="0"/>
                    </a:lnTo>
                    <a:lnTo>
                      <a:pt x="0" y="198"/>
                    </a:lnTo>
                    <a:lnTo>
                      <a:pt x="527" y="75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9428400" y="2303640"/>
                <a:ext cx="702000" cy="725040"/>
              </a:xfrm>
              <a:custGeom>
                <a:rect b="b" l="l" r="r" t="t"/>
                <a:pathLst>
                  <a:path extrusionOk="0" h="2014" w="1950">
                    <a:moveTo>
                      <a:pt x="1950" y="1606"/>
                    </a:moveTo>
                    <a:cubicBezTo>
                      <a:pt x="1950" y="1660"/>
                      <a:pt x="1930" y="1713"/>
                      <a:pt x="1889" y="1752"/>
                    </a:cubicBezTo>
                    <a:lnTo>
                      <a:pt x="1747" y="1887"/>
                    </a:lnTo>
                    <a:lnTo>
                      <a:pt x="1671" y="1959"/>
                    </a:lnTo>
                    <a:cubicBezTo>
                      <a:pt x="1591" y="2036"/>
                      <a:pt x="1460" y="2030"/>
                      <a:pt x="1380" y="1946"/>
                    </a:cubicBezTo>
                    <a:lnTo>
                      <a:pt x="0" y="499"/>
                    </a:lnTo>
                    <a:lnTo>
                      <a:pt x="1" y="207"/>
                    </a:lnTo>
                    <a:lnTo>
                      <a:pt x="72" y="139"/>
                    </a:lnTo>
                    <a:lnTo>
                      <a:pt x="72" y="139"/>
                    </a:lnTo>
                    <a:lnTo>
                      <a:pt x="218" y="0"/>
                    </a:lnTo>
                    <a:lnTo>
                      <a:pt x="510" y="13"/>
                    </a:lnTo>
                    <a:lnTo>
                      <a:pt x="1890" y="1461"/>
                    </a:lnTo>
                    <a:cubicBezTo>
                      <a:pt x="1929" y="1501"/>
                      <a:pt x="1949" y="1554"/>
                      <a:pt x="1950" y="160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9428400" y="2483280"/>
                <a:ext cx="702000" cy="545400"/>
              </a:xfrm>
              <a:custGeom>
                <a:rect b="b" l="l" r="r" t="t"/>
                <a:pathLst>
                  <a:path extrusionOk="0" h="1515" w="1950">
                    <a:moveTo>
                      <a:pt x="1950" y="1107"/>
                    </a:moveTo>
                    <a:cubicBezTo>
                      <a:pt x="1950" y="1161"/>
                      <a:pt x="1930" y="1214"/>
                      <a:pt x="1889" y="1253"/>
                    </a:cubicBezTo>
                    <a:lnTo>
                      <a:pt x="1747" y="1388"/>
                    </a:lnTo>
                    <a:lnTo>
                      <a:pt x="1671" y="1460"/>
                    </a:lnTo>
                    <a:cubicBezTo>
                      <a:pt x="1591" y="1537"/>
                      <a:pt x="1460" y="1531"/>
                      <a:pt x="1380" y="1447"/>
                    </a:cubicBezTo>
                    <a:lnTo>
                      <a:pt x="0" y="0"/>
                    </a:lnTo>
                    <a:lnTo>
                      <a:pt x="1950" y="1107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8338680" y="1193040"/>
                <a:ext cx="1150920" cy="1151280"/>
              </a:xfrm>
              <a:custGeom>
                <a:rect b="b" l="l" r="r" t="t"/>
                <a:pathLst>
                  <a:path extrusionOk="0" h="3198" w="3197">
                    <a:moveTo>
                      <a:pt x="3197" y="1599"/>
                    </a:moveTo>
                    <a:cubicBezTo>
                      <a:pt x="3197" y="2404"/>
                      <a:pt x="2602" y="3070"/>
                      <a:pt x="1828" y="3181"/>
                    </a:cubicBezTo>
                    <a:cubicBezTo>
                      <a:pt x="1754" y="3192"/>
                      <a:pt x="1677" y="3198"/>
                      <a:pt x="1599" y="3198"/>
                    </a:cubicBezTo>
                    <a:cubicBezTo>
                      <a:pt x="1278" y="3198"/>
                      <a:pt x="979" y="3103"/>
                      <a:pt x="729" y="2940"/>
                    </a:cubicBezTo>
                    <a:cubicBezTo>
                      <a:pt x="622" y="2871"/>
                      <a:pt x="524" y="2789"/>
                      <a:pt x="437" y="2698"/>
                    </a:cubicBezTo>
                    <a:cubicBezTo>
                      <a:pt x="306" y="2558"/>
                      <a:pt x="198" y="2396"/>
                      <a:pt x="124" y="2216"/>
                    </a:cubicBezTo>
                    <a:cubicBezTo>
                      <a:pt x="44" y="2026"/>
                      <a:pt x="0" y="1818"/>
                      <a:pt x="0" y="1599"/>
                    </a:cubicBezTo>
                    <a:cubicBezTo>
                      <a:pt x="0" y="725"/>
                      <a:pt x="702" y="14"/>
                      <a:pt x="1573" y="1"/>
                    </a:cubicBezTo>
                    <a:cubicBezTo>
                      <a:pt x="1581" y="0"/>
                      <a:pt x="1590" y="0"/>
                      <a:pt x="1599" y="0"/>
                    </a:cubicBezTo>
                    <a:cubicBezTo>
                      <a:pt x="1789" y="0"/>
                      <a:pt x="1971" y="34"/>
                      <a:pt x="2140" y="94"/>
                    </a:cubicBezTo>
                    <a:cubicBezTo>
                      <a:pt x="2261" y="138"/>
                      <a:pt x="2374" y="195"/>
                      <a:pt x="2479" y="264"/>
                    </a:cubicBezTo>
                    <a:cubicBezTo>
                      <a:pt x="2798" y="475"/>
                      <a:pt x="3037" y="797"/>
                      <a:pt x="3141" y="1175"/>
                    </a:cubicBezTo>
                    <a:cubicBezTo>
                      <a:pt x="3178" y="1310"/>
                      <a:pt x="3197" y="1452"/>
                      <a:pt x="3197" y="1599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8264880" y="1119240"/>
                <a:ext cx="1298880" cy="1298520"/>
              </a:xfrm>
              <a:custGeom>
                <a:rect b="b" l="l" r="r" t="t"/>
                <a:pathLst>
                  <a:path extrusionOk="0" h="3607" w="3608">
                    <a:moveTo>
                      <a:pt x="3152" y="2387"/>
                    </a:moveTo>
                    <a:cubicBezTo>
                      <a:pt x="2830" y="3130"/>
                      <a:pt x="1964" y="3473"/>
                      <a:pt x="1221" y="3152"/>
                    </a:cubicBezTo>
                    <a:cubicBezTo>
                      <a:pt x="478" y="2830"/>
                      <a:pt x="135" y="1964"/>
                      <a:pt x="456" y="1221"/>
                    </a:cubicBezTo>
                    <a:cubicBezTo>
                      <a:pt x="778" y="478"/>
                      <a:pt x="1644" y="135"/>
                      <a:pt x="2387" y="456"/>
                    </a:cubicBezTo>
                    <a:cubicBezTo>
                      <a:pt x="3130" y="778"/>
                      <a:pt x="3473" y="1644"/>
                      <a:pt x="3152" y="2387"/>
                    </a:cubicBezTo>
                    <a:moveTo>
                      <a:pt x="1088" y="3459"/>
                    </a:moveTo>
                    <a:cubicBezTo>
                      <a:pt x="2002" y="3854"/>
                      <a:pt x="3063" y="3434"/>
                      <a:pt x="3459" y="2520"/>
                    </a:cubicBezTo>
                    <a:cubicBezTo>
                      <a:pt x="3854" y="1606"/>
                      <a:pt x="3434" y="544"/>
                      <a:pt x="2520" y="149"/>
                    </a:cubicBezTo>
                    <a:cubicBezTo>
                      <a:pt x="1606" y="-246"/>
                      <a:pt x="544" y="174"/>
                      <a:pt x="149" y="1088"/>
                    </a:cubicBezTo>
                    <a:cubicBezTo>
                      <a:pt x="-247" y="2002"/>
                      <a:pt x="174" y="3064"/>
                      <a:pt x="1088" y="3459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7" name="Google Shape;837;p25"/>
            <p:cNvSpPr/>
            <p:nvPr/>
          </p:nvSpPr>
          <p:spPr>
            <a:xfrm rot="5400000">
              <a:off x="369489" y="920615"/>
              <a:ext cx="371152" cy="614174"/>
            </a:xfrm>
            <a:custGeom>
              <a:rect b="b" l="l" r="r" t="t"/>
              <a:pathLst>
                <a:path extrusionOk="0" h="2406" w="1454">
                  <a:moveTo>
                    <a:pt x="1454" y="1260"/>
                  </a:moveTo>
                  <a:lnTo>
                    <a:pt x="727" y="0"/>
                  </a:lnTo>
                  <a:lnTo>
                    <a:pt x="0" y="1260"/>
                  </a:lnTo>
                  <a:lnTo>
                    <a:pt x="375" y="1260"/>
                  </a:lnTo>
                  <a:lnTo>
                    <a:pt x="375" y="2406"/>
                  </a:lnTo>
                  <a:lnTo>
                    <a:pt x="1079" y="2406"/>
                  </a:lnTo>
                  <a:lnTo>
                    <a:pt x="1079" y="1260"/>
                  </a:lnTo>
                  <a:lnTo>
                    <a:pt x="1454" y="126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26" title="Screen Shot 2025-03-24 at 9.35.3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50" y="1545675"/>
            <a:ext cx="8707799" cy="2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27"/>
          <p:cNvSpPr txBox="1"/>
          <p:nvPr>
            <p:ph idx="1" type="subTitle"/>
          </p:nvPr>
        </p:nvSpPr>
        <p:spPr>
          <a:xfrm>
            <a:off x="1320400" y="3589700"/>
            <a:ext cx="39468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yay</a:t>
            </a:r>
            <a:endParaRPr/>
          </a:p>
        </p:txBody>
      </p:sp>
      <p:sp>
        <p:nvSpPr>
          <p:cNvPr id="848" name="Google Shape;848;p27"/>
          <p:cNvSpPr txBox="1"/>
          <p:nvPr>
            <p:ph type="title"/>
          </p:nvPr>
        </p:nvSpPr>
        <p:spPr>
          <a:xfrm>
            <a:off x="953850" y="2101400"/>
            <a:ext cx="4500000" cy="14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241300" marR="393700" rtl="0" algn="l">
              <a:lnSpc>
                <a:spcPct val="140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en" sz="3600">
                <a:solidFill>
                  <a:srgbClr val="202214"/>
                </a:solidFill>
                <a:highlight>
                  <a:srgbClr val="FFFFFF"/>
                </a:highlight>
              </a:rPr>
              <a:t>4. Exploratory Data Analysis</a:t>
            </a:r>
            <a:endParaRPr/>
          </a:p>
        </p:txBody>
      </p:sp>
      <p:grpSp>
        <p:nvGrpSpPr>
          <p:cNvPr id="849" name="Google Shape;849;p27"/>
          <p:cNvGrpSpPr/>
          <p:nvPr/>
        </p:nvGrpSpPr>
        <p:grpSpPr>
          <a:xfrm>
            <a:off x="896410" y="1154974"/>
            <a:ext cx="8191495" cy="3912334"/>
            <a:chOff x="896410" y="1154974"/>
            <a:chExt cx="8191495" cy="3912334"/>
          </a:xfrm>
        </p:grpSpPr>
        <p:grpSp>
          <p:nvGrpSpPr>
            <p:cNvPr id="850" name="Google Shape;850;p27"/>
            <p:cNvGrpSpPr/>
            <p:nvPr/>
          </p:nvGrpSpPr>
          <p:grpSpPr>
            <a:xfrm>
              <a:off x="6869363" y="2991188"/>
              <a:ext cx="2218542" cy="2076120"/>
              <a:chOff x="8037720" y="3846600"/>
              <a:chExt cx="1923480" cy="1800000"/>
            </a:xfrm>
          </p:grpSpPr>
          <p:sp>
            <p:nvSpPr>
              <p:cNvPr id="851" name="Google Shape;851;p27"/>
              <p:cNvSpPr/>
              <p:nvPr/>
            </p:nvSpPr>
            <p:spPr>
              <a:xfrm>
                <a:off x="8037720" y="4034160"/>
                <a:ext cx="1923480" cy="1612440"/>
              </a:xfrm>
              <a:custGeom>
                <a:rect b="b" l="l" r="r" t="t"/>
                <a:pathLst>
                  <a:path extrusionOk="0" h="4479" w="5343">
                    <a:moveTo>
                      <a:pt x="5343" y="4479"/>
                    </a:moveTo>
                    <a:lnTo>
                      <a:pt x="0" y="4479"/>
                    </a:lnTo>
                    <a:lnTo>
                      <a:pt x="0" y="0"/>
                    </a:lnTo>
                    <a:lnTo>
                      <a:pt x="5343" y="0"/>
                    </a:lnTo>
                    <a:lnTo>
                      <a:pt x="5343" y="4479"/>
                    </a:lnTo>
                    <a:close/>
                  </a:path>
                </a:pathLst>
              </a:custGeom>
              <a:solidFill>
                <a:schemeClr val="accent6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834408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817488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9549720" y="5468760"/>
                <a:ext cx="300960" cy="46800"/>
              </a:xfrm>
              <a:custGeom>
                <a:rect b="b" l="l" r="r" t="t"/>
                <a:pathLst>
                  <a:path extrusionOk="0" h="130" w="836">
                    <a:moveTo>
                      <a:pt x="836" y="130"/>
                    </a:moveTo>
                    <a:lnTo>
                      <a:pt x="0" y="130"/>
                    </a:lnTo>
                    <a:lnTo>
                      <a:pt x="0" y="0"/>
                    </a:lnTo>
                    <a:lnTo>
                      <a:pt x="836" y="0"/>
                    </a:lnTo>
                    <a:lnTo>
                      <a:pt x="836" y="130"/>
                    </a:lnTo>
                    <a:close/>
                  </a:path>
                </a:pathLst>
              </a:custGeom>
              <a:solidFill>
                <a:srgbClr val="3E282C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1800" lIns="90000" spcFirstLastPara="1" rIns="90000" wrap="square" tIns="18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9380520" y="5432760"/>
                <a:ext cx="118440" cy="118440"/>
              </a:xfrm>
              <a:custGeom>
                <a:rect b="b" l="l" r="r" t="t"/>
                <a:pathLst>
                  <a:path extrusionOk="0" h="329" w="329">
                    <a:moveTo>
                      <a:pt x="329" y="165"/>
                    </a:moveTo>
                    <a:cubicBezTo>
                      <a:pt x="329" y="255"/>
                      <a:pt x="255" y="329"/>
                      <a:pt x="165" y="329"/>
                    </a:cubicBezTo>
                    <a:cubicBezTo>
                      <a:pt x="74" y="329"/>
                      <a:pt x="0" y="255"/>
                      <a:pt x="0" y="165"/>
                    </a:cubicBezTo>
                    <a:cubicBezTo>
                      <a:pt x="0" y="74"/>
                      <a:pt x="74" y="0"/>
                      <a:pt x="165" y="0"/>
                    </a:cubicBezTo>
                    <a:cubicBezTo>
                      <a:pt x="255" y="0"/>
                      <a:pt x="329" y="74"/>
                      <a:pt x="329" y="165"/>
                    </a:cubicBez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8037720" y="3846600"/>
                <a:ext cx="1923480" cy="187560"/>
              </a:xfrm>
              <a:custGeom>
                <a:rect b="b" l="l" r="r" t="t"/>
                <a:pathLst>
                  <a:path extrusionOk="0" h="521" w="5343">
                    <a:moveTo>
                      <a:pt x="5095" y="0"/>
                    </a:moveTo>
                    <a:lnTo>
                      <a:pt x="248" y="0"/>
                    </a:lnTo>
                    <a:cubicBezTo>
                      <a:pt x="111" y="0"/>
                      <a:pt x="0" y="111"/>
                      <a:pt x="0" y="248"/>
                    </a:cubicBezTo>
                    <a:lnTo>
                      <a:pt x="0" y="521"/>
                    </a:lnTo>
                    <a:lnTo>
                      <a:pt x="5343" y="521"/>
                    </a:lnTo>
                    <a:lnTo>
                      <a:pt x="5343" y="248"/>
                    </a:lnTo>
                    <a:cubicBezTo>
                      <a:pt x="5343" y="111"/>
                      <a:pt x="5232" y="0"/>
                      <a:pt x="50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81205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19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19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82537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3" y="239"/>
                      <a:pt x="0" y="186"/>
                      <a:pt x="0" y="119"/>
                    </a:cubicBezTo>
                    <a:cubicBezTo>
                      <a:pt x="0" y="53"/>
                      <a:pt x="53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8386920" y="3897360"/>
                <a:ext cx="86040" cy="86040"/>
              </a:xfrm>
              <a:custGeom>
                <a:rect b="b" l="l" r="r" t="t"/>
                <a:pathLst>
                  <a:path extrusionOk="0" h="239" w="239">
                    <a:moveTo>
                      <a:pt x="239" y="119"/>
                    </a:moveTo>
                    <a:cubicBezTo>
                      <a:pt x="239" y="186"/>
                      <a:pt x="186" y="239"/>
                      <a:pt x="120" y="239"/>
                    </a:cubicBezTo>
                    <a:cubicBezTo>
                      <a:pt x="54" y="239"/>
                      <a:pt x="0" y="186"/>
                      <a:pt x="0" y="119"/>
                    </a:cubicBezTo>
                    <a:cubicBezTo>
                      <a:pt x="0" y="53"/>
                      <a:pt x="54" y="0"/>
                      <a:pt x="120" y="0"/>
                    </a:cubicBezTo>
                    <a:cubicBezTo>
                      <a:pt x="186" y="0"/>
                      <a:pt x="239" y="53"/>
                      <a:pt x="239" y="119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1025" lIns="90000" spcFirstLastPara="1" rIns="90000" wrap="square" tIns="41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8379000" y="4149720"/>
                <a:ext cx="1240920" cy="1241280"/>
              </a:xfrm>
              <a:custGeom>
                <a:rect b="b" l="l" r="r" t="t"/>
                <a:pathLst>
                  <a:path extrusionOk="0" h="3448" w="3447">
                    <a:moveTo>
                      <a:pt x="3447" y="1724"/>
                    </a:moveTo>
                    <a:cubicBezTo>
                      <a:pt x="3447" y="2676"/>
                      <a:pt x="2676" y="3448"/>
                      <a:pt x="1724" y="3448"/>
                    </a:cubicBezTo>
                    <a:cubicBezTo>
                      <a:pt x="772" y="3448"/>
                      <a:pt x="0" y="2676"/>
                      <a:pt x="0" y="1724"/>
                    </a:cubicBezTo>
                    <a:cubicBezTo>
                      <a:pt x="0" y="772"/>
                      <a:pt x="772" y="0"/>
                      <a:pt x="1724" y="0"/>
                    </a:cubicBezTo>
                    <a:cubicBezTo>
                      <a:pt x="2676" y="0"/>
                      <a:pt x="3447" y="772"/>
                      <a:pt x="3447" y="1724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8590320" y="4363200"/>
                <a:ext cx="795240" cy="795600"/>
              </a:xfrm>
              <a:custGeom>
                <a:rect b="b" l="l" r="r" t="t"/>
                <a:pathLst>
                  <a:path extrusionOk="0" h="2210" w="2209">
                    <a:moveTo>
                      <a:pt x="1104" y="1105"/>
                    </a:moveTo>
                    <a:lnTo>
                      <a:pt x="699" y="77"/>
                    </a:lnTo>
                    <a:cubicBezTo>
                      <a:pt x="824" y="28"/>
                      <a:pt x="961" y="0"/>
                      <a:pt x="1104" y="0"/>
                    </a:cubicBezTo>
                    <a:cubicBezTo>
                      <a:pt x="1715" y="0"/>
                      <a:pt x="2209" y="495"/>
                      <a:pt x="2209" y="1105"/>
                    </a:cubicBezTo>
                    <a:cubicBezTo>
                      <a:pt x="2209" y="1715"/>
                      <a:pt x="1715" y="2210"/>
                      <a:pt x="1104" y="2210"/>
                    </a:cubicBezTo>
                    <a:cubicBezTo>
                      <a:pt x="494" y="2210"/>
                      <a:pt x="0" y="1715"/>
                      <a:pt x="0" y="1105"/>
                    </a:cubicBezTo>
                    <a:cubicBezTo>
                      <a:pt x="0" y="1043"/>
                      <a:pt x="5" y="982"/>
                      <a:pt x="15" y="922"/>
                    </a:cubicBezTo>
                    <a:lnTo>
                      <a:pt x="1104" y="1105"/>
                    </a:lnTo>
                    <a:close/>
                  </a:path>
                </a:pathLst>
              </a:custGeom>
              <a:solidFill>
                <a:srgbClr val="FCB100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8526600" y="4341240"/>
                <a:ext cx="392040" cy="370080"/>
              </a:xfrm>
              <a:custGeom>
                <a:rect b="b" l="l" r="r" t="t"/>
                <a:pathLst>
                  <a:path extrusionOk="0" h="1028" w="1089">
                    <a:moveTo>
                      <a:pt x="0" y="845"/>
                    </a:moveTo>
                    <a:cubicBezTo>
                      <a:pt x="64" y="458"/>
                      <a:pt x="329" y="140"/>
                      <a:pt x="683" y="0"/>
                    </a:cubicBezTo>
                    <a:lnTo>
                      <a:pt x="1089" y="1028"/>
                    </a:lnTo>
                    <a:lnTo>
                      <a:pt x="0" y="845"/>
                    </a:lnTo>
                    <a:close/>
                  </a:path>
                </a:pathLst>
              </a:custGeom>
              <a:solidFill>
                <a:srgbClr val="FF4D3F"/>
              </a:solidFill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3" name="Google Shape;863;p27"/>
            <p:cNvSpPr/>
            <p:nvPr/>
          </p:nvSpPr>
          <p:spPr>
            <a:xfrm>
              <a:off x="896410" y="1154974"/>
              <a:ext cx="465034" cy="460502"/>
            </a:xfrm>
            <a:custGeom>
              <a:rect b="b" l="l" r="r" t="t"/>
              <a:pathLst>
                <a:path extrusionOk="0" h="4471" w="4515">
                  <a:moveTo>
                    <a:pt x="1821" y="3126"/>
                  </a:moveTo>
                  <a:cubicBezTo>
                    <a:pt x="1330" y="2885"/>
                    <a:pt x="1126" y="2290"/>
                    <a:pt x="1367" y="1799"/>
                  </a:cubicBezTo>
                  <a:cubicBezTo>
                    <a:pt x="1608" y="1308"/>
                    <a:pt x="2204" y="1105"/>
                    <a:pt x="2695" y="1345"/>
                  </a:cubicBezTo>
                  <a:cubicBezTo>
                    <a:pt x="3186" y="1587"/>
                    <a:pt x="3389" y="2182"/>
                    <a:pt x="3148" y="2673"/>
                  </a:cubicBezTo>
                  <a:cubicBezTo>
                    <a:pt x="2907" y="3164"/>
                    <a:pt x="2312" y="3367"/>
                    <a:pt x="1821" y="3126"/>
                  </a:cubicBezTo>
                  <a:moveTo>
                    <a:pt x="3878" y="3808"/>
                  </a:moveTo>
                  <a:cubicBezTo>
                    <a:pt x="4043" y="3638"/>
                    <a:pt x="4179" y="3444"/>
                    <a:pt x="4284" y="3230"/>
                  </a:cubicBezTo>
                  <a:lnTo>
                    <a:pt x="4287" y="3225"/>
                  </a:lnTo>
                  <a:lnTo>
                    <a:pt x="3946" y="3058"/>
                  </a:lnTo>
                  <a:cubicBezTo>
                    <a:pt x="4035" y="2876"/>
                    <a:pt x="4091" y="2687"/>
                    <a:pt x="4118" y="2496"/>
                  </a:cubicBezTo>
                  <a:lnTo>
                    <a:pt x="4494" y="2549"/>
                  </a:lnTo>
                  <a:cubicBezTo>
                    <a:pt x="4526" y="2315"/>
                    <a:pt x="4522" y="2077"/>
                    <a:pt x="4481" y="1843"/>
                  </a:cubicBezTo>
                  <a:lnTo>
                    <a:pt x="4106" y="1909"/>
                  </a:lnTo>
                  <a:cubicBezTo>
                    <a:pt x="4072" y="1716"/>
                    <a:pt x="4007" y="1528"/>
                    <a:pt x="3915" y="1354"/>
                  </a:cubicBezTo>
                  <a:lnTo>
                    <a:pt x="4251" y="1176"/>
                  </a:lnTo>
                  <a:cubicBezTo>
                    <a:pt x="4139" y="966"/>
                    <a:pt x="3996" y="776"/>
                    <a:pt x="3826" y="612"/>
                  </a:cubicBezTo>
                  <a:lnTo>
                    <a:pt x="3562" y="885"/>
                  </a:lnTo>
                  <a:cubicBezTo>
                    <a:pt x="3425" y="752"/>
                    <a:pt x="3266" y="638"/>
                    <a:pt x="3085" y="550"/>
                  </a:cubicBezTo>
                  <a:cubicBezTo>
                    <a:pt x="3084" y="549"/>
                    <a:pt x="3083" y="549"/>
                    <a:pt x="3081" y="548"/>
                  </a:cubicBezTo>
                  <a:lnTo>
                    <a:pt x="3248" y="207"/>
                  </a:lnTo>
                  <a:cubicBezTo>
                    <a:pt x="3034" y="103"/>
                    <a:pt x="2807" y="33"/>
                    <a:pt x="2573" y="0"/>
                  </a:cubicBezTo>
                  <a:lnTo>
                    <a:pt x="2520" y="376"/>
                  </a:lnTo>
                  <a:cubicBezTo>
                    <a:pt x="2323" y="349"/>
                    <a:pt x="2125" y="353"/>
                    <a:pt x="1933" y="387"/>
                  </a:cubicBezTo>
                  <a:lnTo>
                    <a:pt x="1867" y="13"/>
                  </a:lnTo>
                  <a:cubicBezTo>
                    <a:pt x="1633" y="54"/>
                    <a:pt x="1409" y="131"/>
                    <a:pt x="1200" y="242"/>
                  </a:cubicBezTo>
                  <a:lnTo>
                    <a:pt x="1378" y="578"/>
                  </a:lnTo>
                  <a:cubicBezTo>
                    <a:pt x="1205" y="669"/>
                    <a:pt x="1046" y="787"/>
                    <a:pt x="908" y="930"/>
                  </a:cubicBezTo>
                  <a:lnTo>
                    <a:pt x="635" y="666"/>
                  </a:lnTo>
                  <a:cubicBezTo>
                    <a:pt x="472" y="835"/>
                    <a:pt x="336" y="1029"/>
                    <a:pt x="232" y="1241"/>
                  </a:cubicBezTo>
                  <a:lnTo>
                    <a:pt x="230" y="1244"/>
                  </a:lnTo>
                  <a:lnTo>
                    <a:pt x="571" y="1409"/>
                  </a:lnTo>
                  <a:cubicBezTo>
                    <a:pt x="482" y="1592"/>
                    <a:pt x="425" y="1782"/>
                    <a:pt x="398" y="1972"/>
                  </a:cubicBezTo>
                  <a:lnTo>
                    <a:pt x="23" y="1919"/>
                  </a:lnTo>
                  <a:cubicBezTo>
                    <a:pt x="-11" y="2153"/>
                    <a:pt x="-7" y="2391"/>
                    <a:pt x="35" y="2625"/>
                  </a:cubicBezTo>
                  <a:lnTo>
                    <a:pt x="409" y="2559"/>
                  </a:lnTo>
                  <a:cubicBezTo>
                    <a:pt x="443" y="2753"/>
                    <a:pt x="507" y="2941"/>
                    <a:pt x="599" y="3115"/>
                  </a:cubicBezTo>
                  <a:lnTo>
                    <a:pt x="263" y="3293"/>
                  </a:lnTo>
                  <a:cubicBezTo>
                    <a:pt x="374" y="3503"/>
                    <a:pt x="517" y="3693"/>
                    <a:pt x="687" y="3857"/>
                  </a:cubicBezTo>
                  <a:lnTo>
                    <a:pt x="951" y="3585"/>
                  </a:lnTo>
                  <a:cubicBezTo>
                    <a:pt x="1089" y="3718"/>
                    <a:pt x="1249" y="3833"/>
                    <a:pt x="1430" y="3922"/>
                  </a:cubicBezTo>
                  <a:cubicBezTo>
                    <a:pt x="1431" y="3922"/>
                    <a:pt x="1431" y="3922"/>
                    <a:pt x="1432" y="3923"/>
                  </a:cubicBezTo>
                  <a:lnTo>
                    <a:pt x="1265" y="4263"/>
                  </a:lnTo>
                  <a:cubicBezTo>
                    <a:pt x="1479" y="4367"/>
                    <a:pt x="1705" y="4438"/>
                    <a:pt x="1939" y="4471"/>
                  </a:cubicBezTo>
                  <a:lnTo>
                    <a:pt x="1993" y="4095"/>
                  </a:lnTo>
                  <a:cubicBezTo>
                    <a:pt x="2190" y="4123"/>
                    <a:pt x="2388" y="4119"/>
                    <a:pt x="2580" y="4085"/>
                  </a:cubicBezTo>
                  <a:lnTo>
                    <a:pt x="2645" y="4460"/>
                  </a:lnTo>
                  <a:cubicBezTo>
                    <a:pt x="2879" y="4419"/>
                    <a:pt x="3103" y="4342"/>
                    <a:pt x="3313" y="4231"/>
                  </a:cubicBezTo>
                  <a:lnTo>
                    <a:pt x="3135" y="3895"/>
                  </a:lnTo>
                  <a:cubicBezTo>
                    <a:pt x="3308" y="3804"/>
                    <a:pt x="3467" y="3686"/>
                    <a:pt x="3606" y="3544"/>
                  </a:cubicBezTo>
                  <a:lnTo>
                    <a:pt x="3878" y="3808"/>
                  </a:ln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64" name="Google Shape;864;p27" title="1_DMPaSUhvs7Uj1LJBp22lI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200" y="743353"/>
            <a:ext cx="3356499" cy="2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28"/>
          <p:cNvSpPr txBox="1"/>
          <p:nvPr>
            <p:ph idx="1" type="body"/>
          </p:nvPr>
        </p:nvSpPr>
        <p:spPr>
          <a:xfrm>
            <a:off x="6357125" y="1787275"/>
            <a:ext cx="2204700" cy="28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Instagram has the most posts from this data set.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Twitter has </a:t>
            </a:r>
            <a:r>
              <a:rPr lang="en"/>
              <a:t>second</a:t>
            </a:r>
            <a:r>
              <a:rPr lang="en"/>
              <a:t> most, then Facebook.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around the same amount. </a:t>
            </a:r>
            <a:endParaRPr/>
          </a:p>
        </p:txBody>
      </p:sp>
      <p:pic>
        <p:nvPicPr>
          <p:cNvPr id="870" name="Google Shape;870;p28" title="download-14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50" y="1428350"/>
            <a:ext cx="5417350" cy="3237550"/>
          </a:xfrm>
          <a:prstGeom prst="rect">
            <a:avLst/>
          </a:prstGeom>
        </p:spPr>
      </p:pic>
      <p:sp>
        <p:nvSpPr>
          <p:cNvPr id="871" name="Google Shape;871;p28"/>
          <p:cNvSpPr txBox="1"/>
          <p:nvPr>
            <p:ph type="title"/>
          </p:nvPr>
        </p:nvSpPr>
        <p:spPr>
          <a:xfrm>
            <a:off x="896750" y="733100"/>
            <a:ext cx="7351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Posts by Platform</a:t>
            </a:r>
            <a:endParaRPr/>
          </a:p>
        </p:txBody>
      </p:sp>
      <p:grpSp>
        <p:nvGrpSpPr>
          <p:cNvPr id="872" name="Google Shape;872;p28"/>
          <p:cNvGrpSpPr/>
          <p:nvPr/>
        </p:nvGrpSpPr>
        <p:grpSpPr>
          <a:xfrm>
            <a:off x="8132786" y="1289028"/>
            <a:ext cx="595981" cy="498239"/>
            <a:chOff x="7803360" y="4187880"/>
            <a:chExt cx="430560" cy="304920"/>
          </a:xfrm>
        </p:grpSpPr>
        <p:sp>
          <p:nvSpPr>
            <p:cNvPr id="873" name="Google Shape;873;p28"/>
            <p:cNvSpPr/>
            <p:nvPr/>
          </p:nvSpPr>
          <p:spPr>
            <a:xfrm>
              <a:off x="7830720" y="4194000"/>
              <a:ext cx="375840" cy="246240"/>
            </a:xfrm>
            <a:custGeom>
              <a:rect b="b" l="l" r="r" t="t"/>
              <a:pathLst>
                <a:path extrusionOk="0" h="684" w="1044">
                  <a:moveTo>
                    <a:pt x="0" y="684"/>
                  </a:moveTo>
                  <a:lnTo>
                    <a:pt x="0" y="78"/>
                  </a:lnTo>
                  <a:cubicBezTo>
                    <a:pt x="0" y="35"/>
                    <a:pt x="34" y="0"/>
                    <a:pt x="77" y="0"/>
                  </a:cubicBezTo>
                  <a:lnTo>
                    <a:pt x="967" y="0"/>
                  </a:lnTo>
                  <a:cubicBezTo>
                    <a:pt x="1009" y="0"/>
                    <a:pt x="1044" y="35"/>
                    <a:pt x="1044" y="78"/>
                  </a:cubicBezTo>
                  <a:lnTo>
                    <a:pt x="1044" y="684"/>
                  </a:lnTo>
                  <a:lnTo>
                    <a:pt x="0" y="684"/>
                  </a:ln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28"/>
            <p:cNvSpPr/>
            <p:nvPr/>
          </p:nvSpPr>
          <p:spPr>
            <a:xfrm>
              <a:off x="7858440" y="4222080"/>
              <a:ext cx="320400" cy="208800"/>
            </a:xfrm>
            <a:custGeom>
              <a:rect b="b" l="l" r="r" t="t"/>
              <a:pathLst>
                <a:path extrusionOk="0" h="580" w="890">
                  <a:moveTo>
                    <a:pt x="890" y="566"/>
                  </a:moveTo>
                  <a:lnTo>
                    <a:pt x="890" y="14"/>
                  </a:lnTo>
                  <a:cubicBezTo>
                    <a:pt x="890" y="6"/>
                    <a:pt x="883" y="0"/>
                    <a:pt x="876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566"/>
                  </a:lnTo>
                  <a:cubicBezTo>
                    <a:pt x="0" y="574"/>
                    <a:pt x="6" y="580"/>
                    <a:pt x="14" y="580"/>
                  </a:cubicBezTo>
                  <a:lnTo>
                    <a:pt x="876" y="580"/>
                  </a:lnTo>
                  <a:cubicBezTo>
                    <a:pt x="883" y="580"/>
                    <a:pt x="890" y="574"/>
                    <a:pt x="890" y="566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8"/>
            <p:cNvSpPr/>
            <p:nvPr/>
          </p:nvSpPr>
          <p:spPr>
            <a:xfrm>
              <a:off x="7900200" y="4312440"/>
              <a:ext cx="27720" cy="28080"/>
            </a:xfrm>
            <a:custGeom>
              <a:rect b="b" l="l" r="r" t="t"/>
              <a:pathLst>
                <a:path extrusionOk="0" h="78" w="77">
                  <a:moveTo>
                    <a:pt x="77" y="39"/>
                  </a:moveTo>
                  <a:cubicBezTo>
                    <a:pt x="77" y="60"/>
                    <a:pt x="60" y="78"/>
                    <a:pt x="39" y="78"/>
                  </a:cubicBezTo>
                  <a:cubicBezTo>
                    <a:pt x="17" y="78"/>
                    <a:pt x="0" y="60"/>
                    <a:pt x="0" y="39"/>
                  </a:cubicBez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7" y="18"/>
                    <a:pt x="77" y="3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8"/>
            <p:cNvSpPr/>
            <p:nvPr/>
          </p:nvSpPr>
          <p:spPr>
            <a:xfrm>
              <a:off x="7969680" y="4354200"/>
              <a:ext cx="28080" cy="28080"/>
            </a:xfrm>
            <a:custGeom>
              <a:rect b="b" l="l" r="r" t="t"/>
              <a:pathLst>
                <a:path extrusionOk="0" h="78" w="78">
                  <a:moveTo>
                    <a:pt x="78" y="39"/>
                  </a:moveTo>
                  <a:cubicBezTo>
                    <a:pt x="78" y="60"/>
                    <a:pt x="60" y="78"/>
                    <a:pt x="39" y="78"/>
                  </a:cubicBezTo>
                  <a:cubicBezTo>
                    <a:pt x="18" y="78"/>
                    <a:pt x="0" y="60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8"/>
            <p:cNvSpPr/>
            <p:nvPr/>
          </p:nvSpPr>
          <p:spPr>
            <a:xfrm>
              <a:off x="8039520" y="4284720"/>
              <a:ext cx="27720" cy="27720"/>
            </a:xfrm>
            <a:custGeom>
              <a:rect b="b" l="l" r="r" t="t"/>
              <a:pathLst>
                <a:path extrusionOk="0" h="77" w="77">
                  <a:moveTo>
                    <a:pt x="77" y="39"/>
                  </a:moveTo>
                  <a:cubicBezTo>
                    <a:pt x="77" y="60"/>
                    <a:pt x="60" y="77"/>
                    <a:pt x="38" y="77"/>
                  </a:cubicBezTo>
                  <a:cubicBezTo>
                    <a:pt x="17" y="77"/>
                    <a:pt x="0" y="60"/>
                    <a:pt x="0" y="39"/>
                  </a:cubicBezTo>
                  <a:cubicBezTo>
                    <a:pt x="0" y="17"/>
                    <a:pt x="17" y="0"/>
                    <a:pt x="38" y="0"/>
                  </a:cubicBezTo>
                  <a:cubicBezTo>
                    <a:pt x="60" y="0"/>
                    <a:pt x="77" y="17"/>
                    <a:pt x="77" y="3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8"/>
            <p:cNvSpPr/>
            <p:nvPr/>
          </p:nvSpPr>
          <p:spPr>
            <a:xfrm>
              <a:off x="8109000" y="4256640"/>
              <a:ext cx="28080" cy="28080"/>
            </a:xfrm>
            <a:custGeom>
              <a:rect b="b" l="l" r="r" t="t"/>
              <a:pathLst>
                <a:path extrusionOk="0" h="78" w="78">
                  <a:moveTo>
                    <a:pt x="78" y="39"/>
                  </a:moveTo>
                  <a:cubicBezTo>
                    <a:pt x="78" y="61"/>
                    <a:pt x="60" y="78"/>
                    <a:pt x="39" y="78"/>
                  </a:cubicBez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8"/>
            <p:cNvSpPr/>
            <p:nvPr/>
          </p:nvSpPr>
          <p:spPr>
            <a:xfrm>
              <a:off x="7809480" y="4430880"/>
              <a:ext cx="417960" cy="55800"/>
            </a:xfrm>
            <a:custGeom>
              <a:rect b="b" l="l" r="r" t="t"/>
              <a:pathLst>
                <a:path extrusionOk="0" h="155" w="1161">
                  <a:moveTo>
                    <a:pt x="1161" y="14"/>
                  </a:moveTo>
                  <a:lnTo>
                    <a:pt x="1161" y="77"/>
                  </a:lnTo>
                  <a:cubicBezTo>
                    <a:pt x="1161" y="120"/>
                    <a:pt x="1126" y="155"/>
                    <a:pt x="1084" y="155"/>
                  </a:cubicBezTo>
                  <a:lnTo>
                    <a:pt x="78" y="155"/>
                  </a:lnTo>
                  <a:cubicBezTo>
                    <a:pt x="35" y="155"/>
                    <a:pt x="0" y="120"/>
                    <a:pt x="0" y="77"/>
                  </a:cubicBezTo>
                  <a:lnTo>
                    <a:pt x="0" y="14"/>
                  </a:lnTo>
                  <a:cubicBezTo>
                    <a:pt x="0" y="6"/>
                    <a:pt x="7" y="0"/>
                    <a:pt x="14" y="0"/>
                  </a:cubicBezTo>
                  <a:lnTo>
                    <a:pt x="1147" y="0"/>
                  </a:lnTo>
                  <a:cubicBezTo>
                    <a:pt x="1155" y="0"/>
                    <a:pt x="1161" y="6"/>
                    <a:pt x="1161" y="14"/>
                  </a:cubicBezTo>
                  <a:close/>
                </a:path>
              </a:pathLst>
            </a:custGeom>
            <a:solidFill>
              <a:srgbClr val="008F95"/>
            </a:solidFill>
            <a:ln>
              <a:noFill/>
            </a:ln>
          </p:spPr>
          <p:txBody>
            <a:bodyPr anchorCtr="1" anchor="ctr" bIns="10800" lIns="90000" spcFirstLastPara="1" rIns="90000" wrap="square" tIns="108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8"/>
            <p:cNvSpPr/>
            <p:nvPr/>
          </p:nvSpPr>
          <p:spPr>
            <a:xfrm>
              <a:off x="7971480" y="4430880"/>
              <a:ext cx="94680" cy="27720"/>
            </a:xfrm>
            <a:custGeom>
              <a:rect b="b" l="l" r="r" t="t"/>
              <a:pathLst>
                <a:path extrusionOk="0" h="77" w="263">
                  <a:moveTo>
                    <a:pt x="0" y="17"/>
                  </a:moveTo>
                  <a:lnTo>
                    <a:pt x="12" y="67"/>
                  </a:lnTo>
                  <a:cubicBezTo>
                    <a:pt x="14" y="73"/>
                    <a:pt x="19" y="77"/>
                    <a:pt x="26" y="77"/>
                  </a:cubicBezTo>
                  <a:lnTo>
                    <a:pt x="236" y="77"/>
                  </a:lnTo>
                  <a:cubicBezTo>
                    <a:pt x="242" y="77"/>
                    <a:pt x="248" y="73"/>
                    <a:pt x="249" y="67"/>
                  </a:cubicBezTo>
                  <a:lnTo>
                    <a:pt x="262" y="17"/>
                  </a:lnTo>
                  <a:cubicBezTo>
                    <a:pt x="264" y="9"/>
                    <a:pt x="257" y="0"/>
                    <a:pt x="248" y="0"/>
                  </a:cubicBezTo>
                  <a:lnTo>
                    <a:pt x="13" y="0"/>
                  </a:lnTo>
                  <a:cubicBezTo>
                    <a:pt x="4" y="0"/>
                    <a:pt x="-3" y="9"/>
                    <a:pt x="0" y="17"/>
                  </a:cubicBezTo>
                  <a:close/>
                </a:path>
              </a:pathLst>
            </a:custGeom>
            <a:solidFill>
              <a:srgbClr val="DDFBFC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8"/>
            <p:cNvSpPr/>
            <p:nvPr/>
          </p:nvSpPr>
          <p:spPr>
            <a:xfrm>
              <a:off x="7803360" y="4187880"/>
              <a:ext cx="430560" cy="304920"/>
            </a:xfrm>
            <a:custGeom>
              <a:rect b="b" l="l" r="r" t="t"/>
              <a:pathLst>
                <a:path extrusionOk="0" h="847" w="1196">
                  <a:moveTo>
                    <a:pt x="700" y="735"/>
                  </a:moveTo>
                  <a:lnTo>
                    <a:pt x="495" y="735"/>
                  </a:lnTo>
                  <a:lnTo>
                    <a:pt x="485" y="693"/>
                  </a:lnTo>
                  <a:lnTo>
                    <a:pt x="711" y="693"/>
                  </a:lnTo>
                  <a:lnTo>
                    <a:pt x="700" y="735"/>
                  </a:lnTo>
                  <a:moveTo>
                    <a:pt x="170" y="112"/>
                  </a:moveTo>
                  <a:lnTo>
                    <a:pt x="1025" y="112"/>
                  </a:lnTo>
                  <a:lnTo>
                    <a:pt x="1025" y="658"/>
                  </a:lnTo>
                  <a:lnTo>
                    <a:pt x="170" y="658"/>
                  </a:lnTo>
                  <a:lnTo>
                    <a:pt x="170" y="112"/>
                  </a:lnTo>
                  <a:moveTo>
                    <a:pt x="93" y="95"/>
                  </a:moveTo>
                  <a:cubicBezTo>
                    <a:pt x="93" y="62"/>
                    <a:pt x="120" y="35"/>
                    <a:pt x="153" y="35"/>
                  </a:cubicBezTo>
                  <a:lnTo>
                    <a:pt x="1043" y="35"/>
                  </a:lnTo>
                  <a:cubicBezTo>
                    <a:pt x="1076" y="35"/>
                    <a:pt x="1103" y="62"/>
                    <a:pt x="1103" y="95"/>
                  </a:cubicBezTo>
                  <a:lnTo>
                    <a:pt x="1103" y="658"/>
                  </a:lnTo>
                  <a:lnTo>
                    <a:pt x="1060" y="658"/>
                  </a:lnTo>
                  <a:lnTo>
                    <a:pt x="1060" y="95"/>
                  </a:lnTo>
                  <a:cubicBezTo>
                    <a:pt x="1060" y="85"/>
                    <a:pt x="1052" y="77"/>
                    <a:pt x="1043" y="77"/>
                  </a:cubicBezTo>
                  <a:lnTo>
                    <a:pt x="153" y="77"/>
                  </a:lnTo>
                  <a:cubicBezTo>
                    <a:pt x="143" y="77"/>
                    <a:pt x="135" y="85"/>
                    <a:pt x="135" y="95"/>
                  </a:cubicBezTo>
                  <a:lnTo>
                    <a:pt x="135" y="658"/>
                  </a:lnTo>
                  <a:lnTo>
                    <a:pt x="93" y="658"/>
                  </a:lnTo>
                  <a:lnTo>
                    <a:pt x="93" y="95"/>
                  </a:lnTo>
                  <a:moveTo>
                    <a:pt x="1178" y="658"/>
                  </a:moveTo>
                  <a:lnTo>
                    <a:pt x="1138" y="658"/>
                  </a:lnTo>
                  <a:lnTo>
                    <a:pt x="1138" y="95"/>
                  </a:lnTo>
                  <a:cubicBezTo>
                    <a:pt x="1138" y="42"/>
                    <a:pt x="1095" y="0"/>
                    <a:pt x="1043" y="0"/>
                  </a:cubicBezTo>
                  <a:lnTo>
                    <a:pt x="153" y="0"/>
                  </a:lnTo>
                  <a:cubicBezTo>
                    <a:pt x="101" y="0"/>
                    <a:pt x="58" y="42"/>
                    <a:pt x="58" y="95"/>
                  </a:cubicBezTo>
                  <a:lnTo>
                    <a:pt x="58" y="658"/>
                  </a:lnTo>
                  <a:lnTo>
                    <a:pt x="17" y="658"/>
                  </a:lnTo>
                  <a:cubicBezTo>
                    <a:pt x="8" y="658"/>
                    <a:pt x="0" y="665"/>
                    <a:pt x="0" y="675"/>
                  </a:cubicBezTo>
                  <a:lnTo>
                    <a:pt x="0" y="752"/>
                  </a:lnTo>
                  <a:cubicBezTo>
                    <a:pt x="0" y="805"/>
                    <a:pt x="43" y="847"/>
                    <a:pt x="95" y="847"/>
                  </a:cubicBezTo>
                  <a:lnTo>
                    <a:pt x="157" y="847"/>
                  </a:lnTo>
                  <a:cubicBezTo>
                    <a:pt x="166" y="847"/>
                    <a:pt x="174" y="840"/>
                    <a:pt x="174" y="830"/>
                  </a:cubicBezTo>
                  <a:cubicBezTo>
                    <a:pt x="174" y="820"/>
                    <a:pt x="166" y="812"/>
                    <a:pt x="157" y="812"/>
                  </a:cubicBezTo>
                  <a:lnTo>
                    <a:pt x="95" y="812"/>
                  </a:lnTo>
                  <a:cubicBezTo>
                    <a:pt x="62" y="812"/>
                    <a:pt x="35" y="785"/>
                    <a:pt x="35" y="752"/>
                  </a:cubicBezTo>
                  <a:lnTo>
                    <a:pt x="35" y="693"/>
                  </a:lnTo>
                  <a:lnTo>
                    <a:pt x="75" y="693"/>
                  </a:lnTo>
                  <a:lnTo>
                    <a:pt x="76" y="693"/>
                  </a:lnTo>
                  <a:lnTo>
                    <a:pt x="76" y="693"/>
                  </a:lnTo>
                  <a:lnTo>
                    <a:pt x="153" y="693"/>
                  </a:lnTo>
                  <a:lnTo>
                    <a:pt x="153" y="693"/>
                  </a:lnTo>
                  <a:lnTo>
                    <a:pt x="153" y="693"/>
                  </a:lnTo>
                  <a:lnTo>
                    <a:pt x="449" y="693"/>
                  </a:lnTo>
                  <a:lnTo>
                    <a:pt x="465" y="757"/>
                  </a:lnTo>
                  <a:cubicBezTo>
                    <a:pt x="467" y="765"/>
                    <a:pt x="474" y="770"/>
                    <a:pt x="482" y="770"/>
                  </a:cubicBezTo>
                  <a:lnTo>
                    <a:pt x="714" y="770"/>
                  </a:lnTo>
                  <a:cubicBezTo>
                    <a:pt x="722" y="770"/>
                    <a:pt x="729" y="765"/>
                    <a:pt x="731" y="757"/>
                  </a:cubicBezTo>
                  <a:lnTo>
                    <a:pt x="747" y="693"/>
                  </a:lnTo>
                  <a:lnTo>
                    <a:pt x="1043" y="693"/>
                  </a:lnTo>
                  <a:lnTo>
                    <a:pt x="1043" y="693"/>
                  </a:lnTo>
                  <a:lnTo>
                    <a:pt x="1043" y="693"/>
                  </a:lnTo>
                  <a:lnTo>
                    <a:pt x="1120" y="693"/>
                  </a:lnTo>
                  <a:lnTo>
                    <a:pt x="1120" y="693"/>
                  </a:lnTo>
                  <a:lnTo>
                    <a:pt x="1120" y="693"/>
                  </a:lnTo>
                  <a:lnTo>
                    <a:pt x="1161" y="693"/>
                  </a:lnTo>
                  <a:lnTo>
                    <a:pt x="1161" y="752"/>
                  </a:lnTo>
                  <a:cubicBezTo>
                    <a:pt x="1161" y="785"/>
                    <a:pt x="1134" y="812"/>
                    <a:pt x="1101" y="812"/>
                  </a:cubicBezTo>
                  <a:lnTo>
                    <a:pt x="227" y="812"/>
                  </a:lnTo>
                  <a:cubicBezTo>
                    <a:pt x="217" y="812"/>
                    <a:pt x="209" y="820"/>
                    <a:pt x="209" y="830"/>
                  </a:cubicBezTo>
                  <a:cubicBezTo>
                    <a:pt x="209" y="840"/>
                    <a:pt x="217" y="847"/>
                    <a:pt x="227" y="847"/>
                  </a:cubicBezTo>
                  <a:lnTo>
                    <a:pt x="1101" y="847"/>
                  </a:lnTo>
                  <a:cubicBezTo>
                    <a:pt x="1153" y="847"/>
                    <a:pt x="1196" y="805"/>
                    <a:pt x="1196" y="752"/>
                  </a:cubicBezTo>
                  <a:lnTo>
                    <a:pt x="1196" y="675"/>
                  </a:lnTo>
                  <a:cubicBezTo>
                    <a:pt x="1196" y="665"/>
                    <a:pt x="1188" y="658"/>
                    <a:pt x="1178" y="658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8"/>
            <p:cNvSpPr/>
            <p:nvPr/>
          </p:nvSpPr>
          <p:spPr>
            <a:xfrm>
              <a:off x="7893720" y="4250520"/>
              <a:ext cx="249480" cy="137880"/>
            </a:xfrm>
            <a:custGeom>
              <a:rect b="b" l="l" r="r" t="t"/>
              <a:pathLst>
                <a:path extrusionOk="0" h="383" w="693">
                  <a:moveTo>
                    <a:pt x="637" y="35"/>
                  </a:moveTo>
                  <a:cubicBezTo>
                    <a:pt x="649" y="35"/>
                    <a:pt x="658" y="45"/>
                    <a:pt x="658" y="56"/>
                  </a:cubicBezTo>
                  <a:cubicBezTo>
                    <a:pt x="658" y="68"/>
                    <a:pt x="649" y="77"/>
                    <a:pt x="637" y="77"/>
                  </a:cubicBezTo>
                  <a:cubicBezTo>
                    <a:pt x="625" y="77"/>
                    <a:pt x="616" y="68"/>
                    <a:pt x="616" y="56"/>
                  </a:cubicBezTo>
                  <a:cubicBezTo>
                    <a:pt x="616" y="45"/>
                    <a:pt x="625" y="35"/>
                    <a:pt x="637" y="35"/>
                  </a:cubicBezTo>
                  <a:moveTo>
                    <a:pt x="443" y="155"/>
                  </a:moveTo>
                  <a:cubicBezTo>
                    <a:pt x="432" y="155"/>
                    <a:pt x="422" y="145"/>
                    <a:pt x="422" y="134"/>
                  </a:cubicBezTo>
                  <a:cubicBezTo>
                    <a:pt x="422" y="122"/>
                    <a:pt x="432" y="112"/>
                    <a:pt x="443" y="112"/>
                  </a:cubicBezTo>
                  <a:cubicBezTo>
                    <a:pt x="455" y="112"/>
                    <a:pt x="465" y="122"/>
                    <a:pt x="465" y="134"/>
                  </a:cubicBezTo>
                  <a:cubicBezTo>
                    <a:pt x="465" y="145"/>
                    <a:pt x="455" y="155"/>
                    <a:pt x="443" y="155"/>
                  </a:cubicBezTo>
                  <a:moveTo>
                    <a:pt x="250" y="348"/>
                  </a:moveTo>
                  <a:cubicBezTo>
                    <a:pt x="238" y="348"/>
                    <a:pt x="229" y="339"/>
                    <a:pt x="229" y="327"/>
                  </a:cubicBezTo>
                  <a:cubicBezTo>
                    <a:pt x="229" y="315"/>
                    <a:pt x="238" y="306"/>
                    <a:pt x="250" y="306"/>
                  </a:cubicBezTo>
                  <a:cubicBezTo>
                    <a:pt x="262" y="306"/>
                    <a:pt x="271" y="315"/>
                    <a:pt x="271" y="327"/>
                  </a:cubicBezTo>
                  <a:cubicBezTo>
                    <a:pt x="271" y="339"/>
                    <a:pt x="262" y="348"/>
                    <a:pt x="250" y="348"/>
                  </a:cubicBezTo>
                  <a:moveTo>
                    <a:pt x="57" y="232"/>
                  </a:moveTo>
                  <a:cubicBezTo>
                    <a:pt x="45" y="232"/>
                    <a:pt x="35" y="223"/>
                    <a:pt x="35" y="211"/>
                  </a:cubicBezTo>
                  <a:cubicBezTo>
                    <a:pt x="35" y="199"/>
                    <a:pt x="45" y="190"/>
                    <a:pt x="57" y="190"/>
                  </a:cubicBezTo>
                  <a:cubicBezTo>
                    <a:pt x="68" y="190"/>
                    <a:pt x="78" y="199"/>
                    <a:pt x="78" y="211"/>
                  </a:cubicBezTo>
                  <a:cubicBezTo>
                    <a:pt x="78" y="223"/>
                    <a:pt x="68" y="232"/>
                    <a:pt x="57" y="232"/>
                  </a:cubicBezTo>
                  <a:moveTo>
                    <a:pt x="637" y="112"/>
                  </a:moveTo>
                  <a:cubicBezTo>
                    <a:pt x="668" y="112"/>
                    <a:pt x="693" y="87"/>
                    <a:pt x="693" y="56"/>
                  </a:cubicBezTo>
                  <a:cubicBezTo>
                    <a:pt x="693" y="25"/>
                    <a:pt x="668" y="0"/>
                    <a:pt x="637" y="0"/>
                  </a:cubicBezTo>
                  <a:cubicBezTo>
                    <a:pt x="606" y="0"/>
                    <a:pt x="581" y="25"/>
                    <a:pt x="581" y="56"/>
                  </a:cubicBezTo>
                  <a:cubicBezTo>
                    <a:pt x="581" y="57"/>
                    <a:pt x="581" y="57"/>
                    <a:pt x="581" y="58"/>
                  </a:cubicBezTo>
                  <a:lnTo>
                    <a:pt x="488" y="99"/>
                  </a:lnTo>
                  <a:cubicBezTo>
                    <a:pt x="477" y="86"/>
                    <a:pt x="461" y="77"/>
                    <a:pt x="443" y="77"/>
                  </a:cubicBezTo>
                  <a:cubicBezTo>
                    <a:pt x="412" y="77"/>
                    <a:pt x="387" y="103"/>
                    <a:pt x="387" y="134"/>
                  </a:cubicBezTo>
                  <a:cubicBezTo>
                    <a:pt x="387" y="142"/>
                    <a:pt x="389" y="149"/>
                    <a:pt x="392" y="156"/>
                  </a:cubicBezTo>
                  <a:lnTo>
                    <a:pt x="278" y="278"/>
                  </a:lnTo>
                  <a:cubicBezTo>
                    <a:pt x="270" y="274"/>
                    <a:pt x="260" y="271"/>
                    <a:pt x="250" y="271"/>
                  </a:cubicBezTo>
                  <a:cubicBezTo>
                    <a:pt x="235" y="271"/>
                    <a:pt x="222" y="277"/>
                    <a:pt x="212" y="286"/>
                  </a:cubicBezTo>
                  <a:lnTo>
                    <a:pt x="112" y="221"/>
                  </a:lnTo>
                  <a:cubicBezTo>
                    <a:pt x="113" y="218"/>
                    <a:pt x="113" y="214"/>
                    <a:pt x="113" y="211"/>
                  </a:cubicBezTo>
                  <a:cubicBezTo>
                    <a:pt x="113" y="180"/>
                    <a:pt x="88" y="155"/>
                    <a:pt x="57" y="155"/>
                  </a:cubicBezTo>
                  <a:cubicBezTo>
                    <a:pt x="26" y="155"/>
                    <a:pt x="0" y="180"/>
                    <a:pt x="0" y="211"/>
                  </a:cubicBezTo>
                  <a:cubicBezTo>
                    <a:pt x="0" y="242"/>
                    <a:pt x="26" y="267"/>
                    <a:pt x="57" y="267"/>
                  </a:cubicBezTo>
                  <a:cubicBezTo>
                    <a:pt x="72" y="267"/>
                    <a:pt x="85" y="261"/>
                    <a:pt x="95" y="252"/>
                  </a:cubicBezTo>
                  <a:lnTo>
                    <a:pt x="195" y="317"/>
                  </a:lnTo>
                  <a:cubicBezTo>
                    <a:pt x="194" y="320"/>
                    <a:pt x="194" y="324"/>
                    <a:pt x="194" y="327"/>
                  </a:cubicBezTo>
                  <a:cubicBezTo>
                    <a:pt x="194" y="358"/>
                    <a:pt x="219" y="383"/>
                    <a:pt x="250" y="383"/>
                  </a:cubicBezTo>
                  <a:cubicBezTo>
                    <a:pt x="281" y="383"/>
                    <a:pt x="306" y="358"/>
                    <a:pt x="306" y="327"/>
                  </a:cubicBezTo>
                  <a:cubicBezTo>
                    <a:pt x="306" y="319"/>
                    <a:pt x="305" y="311"/>
                    <a:pt x="302" y="305"/>
                  </a:cubicBezTo>
                  <a:lnTo>
                    <a:pt x="415" y="182"/>
                  </a:lnTo>
                  <a:cubicBezTo>
                    <a:pt x="424" y="187"/>
                    <a:pt x="433" y="190"/>
                    <a:pt x="443" y="190"/>
                  </a:cubicBezTo>
                  <a:cubicBezTo>
                    <a:pt x="474" y="190"/>
                    <a:pt x="500" y="165"/>
                    <a:pt x="500" y="134"/>
                  </a:cubicBezTo>
                  <a:cubicBezTo>
                    <a:pt x="500" y="133"/>
                    <a:pt x="500" y="132"/>
                    <a:pt x="500" y="132"/>
                  </a:cubicBezTo>
                  <a:lnTo>
                    <a:pt x="593" y="91"/>
                  </a:lnTo>
                  <a:cubicBezTo>
                    <a:pt x="603" y="104"/>
                    <a:pt x="619" y="112"/>
                    <a:pt x="637" y="112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8"/>
            <p:cNvSpPr/>
            <p:nvPr/>
          </p:nvSpPr>
          <p:spPr>
            <a:xfrm>
              <a:off x="8109360" y="4361400"/>
              <a:ext cx="40680" cy="41040"/>
            </a:xfrm>
            <a:custGeom>
              <a:rect b="b" l="l" r="r" t="t"/>
              <a:pathLst>
                <a:path extrusionOk="0" h="114" w="113">
                  <a:moveTo>
                    <a:pt x="78" y="79"/>
                  </a:moveTo>
                  <a:lnTo>
                    <a:pt x="35" y="79"/>
                  </a:lnTo>
                  <a:lnTo>
                    <a:pt x="35" y="35"/>
                  </a:lnTo>
                  <a:lnTo>
                    <a:pt x="78" y="35"/>
                  </a:lnTo>
                  <a:lnTo>
                    <a:pt x="78" y="79"/>
                  </a:lnTo>
                  <a:moveTo>
                    <a:pt x="96" y="0"/>
                  </a:moveTo>
                  <a:lnTo>
                    <a:pt x="17" y="0"/>
                  </a:lnTo>
                  <a:cubicBezTo>
                    <a:pt x="8" y="0"/>
                    <a:pt x="0" y="8"/>
                    <a:pt x="0" y="18"/>
                  </a:cubicBezTo>
                  <a:lnTo>
                    <a:pt x="0" y="96"/>
                  </a:lnTo>
                  <a:cubicBezTo>
                    <a:pt x="0" y="106"/>
                    <a:pt x="8" y="114"/>
                    <a:pt x="17" y="114"/>
                  </a:cubicBezTo>
                  <a:lnTo>
                    <a:pt x="96" y="114"/>
                  </a:lnTo>
                  <a:cubicBezTo>
                    <a:pt x="106" y="114"/>
                    <a:pt x="113" y="106"/>
                    <a:pt x="113" y="96"/>
                  </a:cubicBezTo>
                  <a:lnTo>
                    <a:pt x="113" y="18"/>
                  </a:lnTo>
                  <a:cubicBezTo>
                    <a:pt x="113" y="8"/>
                    <a:pt x="106" y="0"/>
                    <a:pt x="96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8"/>
            <p:cNvSpPr/>
            <p:nvPr/>
          </p:nvSpPr>
          <p:spPr>
            <a:xfrm>
              <a:off x="8053920" y="4389840"/>
              <a:ext cx="40680" cy="12600"/>
            </a:xfrm>
            <a:custGeom>
              <a:rect b="b" l="l" r="r" t="t"/>
              <a:pathLst>
                <a:path extrusionOk="0" h="35" w="113">
                  <a:moveTo>
                    <a:pt x="95" y="0"/>
                  </a:moveTo>
                  <a:lnTo>
                    <a:pt x="18" y="0"/>
                  </a:ln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lnTo>
                    <a:pt x="95" y="35"/>
                  </a:lnTo>
                  <a:cubicBezTo>
                    <a:pt x="105" y="35"/>
                    <a:pt x="113" y="27"/>
                    <a:pt x="113" y="17"/>
                  </a:cubicBezTo>
                  <a:cubicBezTo>
                    <a:pt x="113" y="8"/>
                    <a:pt x="105" y="0"/>
                    <a:pt x="95" y="0"/>
                  </a:cubicBezTo>
                  <a:close/>
                </a:path>
              </a:pathLst>
            </a:custGeom>
            <a:solidFill>
              <a:srgbClr val="3C2C31"/>
            </a:solidFill>
            <a:ln>
              <a:noFill/>
            </a:ln>
          </p:spPr>
          <p:txBody>
            <a:bodyPr anchorCtr="1" anchor="ctr" bIns="0" lIns="90000" spcFirstLastPara="1" rIns="9000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9"/>
          <p:cNvSpPr txBox="1"/>
          <p:nvPr>
            <p:ph idx="1" type="body"/>
          </p:nvPr>
        </p:nvSpPr>
        <p:spPr>
          <a:xfrm>
            <a:off x="6503275" y="1733775"/>
            <a:ext cx="1927500" cy="29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similar to last </a:t>
            </a:r>
            <a:r>
              <a:rPr lang="en"/>
              <a:t>graph</a:t>
            </a:r>
            <a:r>
              <a:rPr lang="en"/>
              <a:t> with instagram leading.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Facebook is higher than twitter in likes. </a:t>
            </a:r>
            <a:endParaRPr/>
          </a:p>
        </p:txBody>
      </p:sp>
      <p:pic>
        <p:nvPicPr>
          <p:cNvPr id="890" name="Google Shape;890;p29" title="download-15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750" y="1340100"/>
            <a:ext cx="5476375" cy="3414000"/>
          </a:xfrm>
          <a:prstGeom prst="rect">
            <a:avLst/>
          </a:prstGeom>
        </p:spPr>
      </p:pic>
      <p:sp>
        <p:nvSpPr>
          <p:cNvPr id="891" name="Google Shape;891;p29"/>
          <p:cNvSpPr txBox="1"/>
          <p:nvPr>
            <p:ph type="title"/>
          </p:nvPr>
        </p:nvSpPr>
        <p:spPr>
          <a:xfrm>
            <a:off x="896750" y="733100"/>
            <a:ext cx="7351200" cy="6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Likes for each Platform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Analysis and Statistics - 5th grade by Slidesgo">
  <a:themeElements>
    <a:clrScheme name="Simple Light">
      <a:dk1>
        <a:srgbClr val="3C2C31"/>
      </a:dk1>
      <a:lt1>
        <a:srgbClr val="E24E42"/>
      </a:lt1>
      <a:dk2>
        <a:srgbClr val="E9B000"/>
      </a:dk2>
      <a:lt2>
        <a:srgbClr val="008F95"/>
      </a:lt2>
      <a:accent1>
        <a:srgbClr val="DDFBFC"/>
      </a:accent1>
      <a:accent2>
        <a:srgbClr val="EB6E80"/>
      </a:accent2>
      <a:accent3>
        <a:srgbClr val="F8D2D2"/>
      </a:accent3>
      <a:accent4>
        <a:srgbClr val="FAEBEB"/>
      </a:accent4>
      <a:accent5>
        <a:srgbClr val="FFFFFF"/>
      </a:accent5>
      <a:accent6>
        <a:srgbClr val="FFFFFF"/>
      </a:accent6>
      <a:hlink>
        <a:srgbClr val="3C2C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