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9" r:id="rId1"/>
    <p:sldMasterId id="2147483773" r:id="rId2"/>
    <p:sldMasterId id="2147483809" r:id="rId3"/>
  </p:sldMasterIdLst>
  <p:notesMasterIdLst>
    <p:notesMasterId r:id="rId12"/>
  </p:notesMasterIdLst>
  <p:sldIdLst>
    <p:sldId id="1096" r:id="rId4"/>
    <p:sldId id="374" r:id="rId5"/>
    <p:sldId id="375" r:id="rId6"/>
    <p:sldId id="1098" r:id="rId7"/>
    <p:sldId id="1097" r:id="rId8"/>
    <p:sldId id="1101" r:id="rId9"/>
    <p:sldId id="1104" r:id="rId10"/>
    <p:sldId id="1103" r:id="rId11"/>
  </p:sldIdLst>
  <p:sldSz cx="24384000" cy="13716000"/>
  <p:notesSz cx="7099300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0767" autoAdjust="0"/>
  </p:normalViewPr>
  <p:slideViewPr>
    <p:cSldViewPr snapToGrid="0" snapToObjects="1">
      <p:cViewPr varScale="1">
        <p:scale>
          <a:sx n="38" d="100"/>
          <a:sy n="38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  <p:sp>
        <p:nvSpPr>
          <p:cNvPr id="1038" name="Shape 1038"/>
          <p:cNvSpPr>
            <a:spLocks noGrp="1"/>
          </p:cNvSpPr>
          <p:nvPr>
            <p:ph type="body" sz="quarter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32500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82552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24563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16731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14389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https://en.wikipedia.org/wiki/Non-functional_requirement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9048" tIns="49524" rIns="99048" bIns="49524"/>
          <a:lstStyle/>
          <a:p>
            <a:pPr algn="r" defTabSz="990478" hangingPunct="1">
              <a:defRPr/>
            </a:pPr>
            <a:fld id="{687E004B-90E9-4E6E-A01A-4F96C6A248D6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90478" hangingPunct="1">
                <a:defRPr/>
              </a:pPr>
              <a:t>8</a:t>
            </a:fld>
            <a:endParaRPr lang="en-US" sz="13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4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371475" y="2089150"/>
            <a:ext cx="23749002" cy="102647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8752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09600" y="12874752"/>
            <a:ext cx="1706880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7" y="543417"/>
            <a:ext cx="10972802" cy="11944918"/>
          </a:xfrm>
        </p:spPr>
        <p:txBody>
          <a:bodyPr/>
          <a:lstStyle>
            <a:lvl1pPr>
              <a:lnSpc>
                <a:spcPct val="90000"/>
              </a:lnSpc>
              <a:defRPr sz="6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502" y="12547606"/>
            <a:ext cx="1390904" cy="56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8805345" y="3914661"/>
            <a:ext cx="6814322" cy="5847422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502" y="640127"/>
            <a:ext cx="1390904" cy="563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19761837" y="12225870"/>
            <a:ext cx="4321138" cy="12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11983338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2281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2997200"/>
            <a:ext cx="10972800" cy="955852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10505814" algn="dec"/>
              </a:tabLst>
              <a:defRPr/>
            </a:lvl1pPr>
            <a:lvl2pPr marL="461380" indent="-46138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1219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1219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1219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1219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1219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801600" y="2997200"/>
            <a:ext cx="10972800" cy="955852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10505814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1219046" rtl="0" eaLnBrk="1" fontAlgn="auto" latinLnBrk="0" hangingPunct="1">
              <a:lnSpc>
                <a:spcPct val="100000"/>
              </a:lnSpc>
              <a:spcBef>
                <a:spcPts val="293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1219046" rtl="0" eaLnBrk="1" fontAlgn="auto" latinLnBrk="0" hangingPunct="1">
              <a:lnSpc>
                <a:spcPct val="100000"/>
              </a:lnSpc>
              <a:spcBef>
                <a:spcPts val="293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1219046" rtl="0" eaLnBrk="1" fontAlgn="auto" latinLnBrk="0" hangingPunct="1">
              <a:lnSpc>
                <a:spcPct val="100000"/>
              </a:lnSpc>
              <a:spcBef>
                <a:spcPts val="293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1219046" rtl="0" eaLnBrk="1" fontAlgn="auto" latinLnBrk="0" hangingPunct="1">
              <a:lnSpc>
                <a:spcPct val="100000"/>
              </a:lnSpc>
              <a:spcBef>
                <a:spcPts val="293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1219046" rtl="0" eaLnBrk="1" fontAlgn="auto" latinLnBrk="0" hangingPunct="1">
              <a:lnSpc>
                <a:spcPct val="100000"/>
              </a:lnSpc>
              <a:spcBef>
                <a:spcPts val="293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0845"/>
            <a:ext cx="10972800" cy="2676818"/>
          </a:xfrm>
        </p:spPr>
        <p:txBody>
          <a:bodyPr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4030814"/>
            <a:ext cx="10972800" cy="82905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5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89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0845"/>
            <a:ext cx="10972800" cy="2676818"/>
          </a:xfrm>
        </p:spPr>
        <p:txBody>
          <a:bodyPr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4030814"/>
            <a:ext cx="10972800" cy="82905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5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2192000" y="0"/>
            <a:ext cx="12192000" cy="137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18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7149"/>
            <a:ext cx="23164800" cy="11929534"/>
          </a:xfrm>
        </p:spPr>
        <p:txBody>
          <a:bodyPr/>
          <a:lstStyle>
            <a:lvl1pPr>
              <a:lnSpc>
                <a:spcPct val="90000"/>
              </a:lnSpc>
              <a:defRPr sz="25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54"/>
            <a:ext cx="13833232" cy="12055480"/>
          </a:xfrm>
        </p:spPr>
        <p:txBody>
          <a:bodyPr/>
          <a:lstStyle>
            <a:lvl1pPr marL="313226" indent="-313226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1"/>
            <a:ext cx="10972800" cy="11541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1316736"/>
            <a:ext cx="10972800" cy="11199280"/>
          </a:xfrm>
        </p:spPr>
        <p:txBody>
          <a:bodyPr/>
          <a:lstStyle>
            <a:lvl1pPr>
              <a:spcBef>
                <a:spcPts val="2934"/>
              </a:spcBef>
              <a:spcAft>
                <a:spcPts val="0"/>
              </a:spcAft>
              <a:defRPr/>
            </a:lvl1pPr>
            <a:lvl2pPr>
              <a:spcBef>
                <a:spcPts val="2934"/>
              </a:spcBef>
              <a:defRPr/>
            </a:lvl2pPr>
            <a:lvl3pPr>
              <a:spcBef>
                <a:spcPts val="2934"/>
              </a:spcBef>
              <a:defRPr/>
            </a:lvl3pPr>
            <a:lvl4pPr>
              <a:spcBef>
                <a:spcPts val="2934"/>
              </a:spcBef>
              <a:defRPr/>
            </a:lvl4pPr>
            <a:lvl5pPr>
              <a:spcBef>
                <a:spcPts val="2934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4849"/>
            <a:ext cx="10972800" cy="80009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7730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2558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2999245"/>
            <a:ext cx="10972800" cy="9562254"/>
          </a:xfrm>
        </p:spPr>
        <p:txBody>
          <a:bodyPr/>
          <a:lstStyle>
            <a:lvl1pPr>
              <a:spcBef>
                <a:spcPts val="0"/>
              </a:spcBef>
              <a:defRPr sz="3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01600" y="2999245"/>
            <a:ext cx="10972800" cy="9562254"/>
          </a:xfrm>
        </p:spPr>
        <p:txBody>
          <a:bodyPr/>
          <a:lstStyle>
            <a:lvl1pPr>
              <a:spcBef>
                <a:spcPts val="0"/>
              </a:spcBef>
              <a:defRPr sz="3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90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0"/>
            <a:ext cx="17068800" cy="1706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15920"/>
            <a:ext cx="10972800" cy="9572416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61"/>
            <a:ext cx="10972800" cy="80009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15933"/>
            <a:ext cx="10972800" cy="9572414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0200" kern="0" dirty="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528182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33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2654729"/>
            <a:ext cx="10972800" cy="9833618"/>
          </a:xfrm>
        </p:spPr>
        <p:txBody>
          <a:bodyPr/>
          <a:lstStyle>
            <a:lvl1pPr>
              <a:defRPr sz="6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801600" y="2977741"/>
            <a:ext cx="10972800" cy="9510606"/>
          </a:xfrm>
        </p:spPr>
        <p:txBody>
          <a:bodyPr/>
          <a:lstStyle>
            <a:lvl1pPr>
              <a:defRPr sz="3800"/>
            </a:lvl1pPr>
            <a:lvl2pPr>
              <a:defRPr sz="3800"/>
            </a:lvl2pPr>
            <a:lvl3pPr>
              <a:defRPr sz="3800"/>
            </a:lvl3pPr>
            <a:lvl4pPr>
              <a:defRPr sz="3800"/>
            </a:lvl4pPr>
            <a:lvl5pPr>
              <a:defRPr sz="3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0"/>
            <a:ext cx="17068800" cy="1706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15931"/>
            <a:ext cx="4876800" cy="9572414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61"/>
            <a:ext cx="10972800" cy="80009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15931"/>
            <a:ext cx="4876800" cy="9572414"/>
          </a:xfrm>
        </p:spPr>
        <p:txBody>
          <a:bodyPr/>
          <a:lstStyle>
            <a:lvl1pPr>
              <a:spcBef>
                <a:spcPts val="2934"/>
              </a:spcBef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705600" y="2915931"/>
            <a:ext cx="4876800" cy="9572414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897600" y="2915931"/>
            <a:ext cx="4876800" cy="9572414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36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0"/>
            <a:ext cx="10972800" cy="1706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61"/>
            <a:ext cx="10972800" cy="80009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26081"/>
            <a:ext cx="10972800" cy="9562254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4850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706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26081"/>
            <a:ext cx="4876800" cy="9562254"/>
          </a:xfrm>
        </p:spPr>
        <p:txBody>
          <a:bodyPr/>
          <a:lstStyle>
            <a:lvl1pPr>
              <a:spcBef>
                <a:spcPts val="2934"/>
              </a:spcBef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705600" y="2926081"/>
            <a:ext cx="4876800" cy="9562254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1409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392"/>
            <a:ext cx="10972800" cy="950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26093"/>
            <a:ext cx="4876800" cy="9337186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61"/>
            <a:ext cx="10972800" cy="80009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897600" y="2926093"/>
            <a:ext cx="4876800" cy="9337186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8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3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392"/>
            <a:ext cx="10972800" cy="950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99239"/>
            <a:ext cx="10972800" cy="93371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2934"/>
              </a:spcBef>
              <a:buFontTx/>
              <a:buNone/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61"/>
            <a:ext cx="10972800" cy="80009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07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52"/>
            <a:ext cx="10972800" cy="1174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1351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52"/>
            <a:ext cx="10972800" cy="1174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0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0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8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12192002" y="6858000"/>
            <a:ext cx="12192000" cy="6858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12077"/>
            <a:ext cx="10972800" cy="800098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26093"/>
            <a:ext cx="10972800" cy="9303282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800"/>
            </a:lvl3pPr>
            <a:lvl4pPr>
              <a:defRPr sz="3800"/>
            </a:lvl4pPr>
            <a:lvl5pPr>
              <a:defRPr sz="3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8288000" y="0"/>
            <a:ext cx="6096000" cy="6858000"/>
          </a:xfrm>
          <a:solidFill>
            <a:schemeClr val="bg1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12192000" y="0"/>
            <a:ext cx="6096000" cy="6858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17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154" y="1480535"/>
            <a:ext cx="10566400" cy="1118254"/>
          </a:xfrm>
        </p:spPr>
        <p:txBody>
          <a:bodyPr>
            <a:spAutoFit/>
          </a:bodyPr>
          <a:lstStyle>
            <a:lvl1pPr>
              <a:lnSpc>
                <a:spcPts val="8000"/>
              </a:lnSpc>
              <a:defRPr sz="7466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13239" y="13137265"/>
            <a:ext cx="82149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fld id="{655362CE-4ABE-4CB4-8947-B1242CDD9D94}" type="slidenum">
              <a:rPr lang="en-US" sz="1600" kern="0" smtClean="0">
                <a:solidFill>
                  <a:srgbClr val="5A5A5A"/>
                </a:solidFill>
                <a:sym typeface="Helvetica Light"/>
              </a:rPr>
              <a:pPr algn="ctr" defTabSz="1219170"/>
              <a:t>‹#›</a:t>
            </a:fld>
            <a:endParaRPr lang="en-US" sz="1600" kern="0" dirty="0">
              <a:solidFill>
                <a:srgbClr val="5A5A5A"/>
              </a:solidFill>
              <a:sym typeface="Helvetica Ligh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676141" y="13137265"/>
            <a:ext cx="52305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sz="1600" kern="0" dirty="0">
                <a:solidFill>
                  <a:srgbClr val="5A5A5A"/>
                </a:solidFill>
                <a:sym typeface="Helvetica Light"/>
              </a:rPr>
              <a:t>Page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86776" y="13137269"/>
            <a:ext cx="3179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sz="1600" kern="0" dirty="0">
                <a:solidFill>
                  <a:srgbClr val="5A5A5A"/>
                </a:solidFill>
                <a:sym typeface="Helvetica Light"/>
              </a:rPr>
              <a:t>© 2016 IBM Corporation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0451537" y="13199985"/>
            <a:ext cx="369516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sz="1600" kern="0" dirty="0">
                <a:solidFill>
                  <a:srgbClr val="5A5A5A"/>
                </a:solidFill>
                <a:sym typeface="Helvetica Light"/>
              </a:rPr>
              <a:t>IBM and Business Partner Use Only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451626" y="1191679"/>
            <a:ext cx="218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2400" b="1" kern="0" dirty="0">
                <a:solidFill>
                  <a:srgbClr val="FFFFFF"/>
                </a:solidFill>
                <a:sym typeface="Helvetica Light"/>
              </a:rPr>
              <a:t>Fast Start</a:t>
            </a:r>
          </a:p>
        </p:txBody>
      </p:sp>
    </p:spTree>
    <p:extLst>
      <p:ext uri="{BB962C8B-B14F-4D97-AF65-F5344CB8AC3E}">
        <p14:creationId xmlns:p14="http://schemas.microsoft.com/office/powerpoint/2010/main" val="205603917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12192002" y="6858000"/>
            <a:ext cx="12192000" cy="6858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6858000"/>
            <a:ext cx="12192000" cy="6858000"/>
          </a:xfrm>
          <a:solidFill>
            <a:schemeClr val="tx1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8288000" y="0"/>
            <a:ext cx="6096000" cy="6858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12192000" y="0"/>
            <a:ext cx="6096000" cy="6858000"/>
          </a:xfrm>
          <a:solidFill>
            <a:schemeClr val="tx1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" y="-1"/>
            <a:ext cx="12191998" cy="6858002"/>
          </a:xfrm>
          <a:solidFill>
            <a:schemeClr val="accent2"/>
          </a:solidFill>
        </p:spPr>
        <p:txBody>
          <a:bodyPr lIns="304760" tIns="268191" rIns="304760" bIns="30476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73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8287994" y="6858000"/>
            <a:ext cx="6096000" cy="6858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6858000"/>
            <a:ext cx="6096000" cy="6858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12192006" y="6858000"/>
            <a:ext cx="6095992" cy="6858000"/>
          </a:xfrm>
          <a:solidFill>
            <a:schemeClr val="accent4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6858000"/>
            <a:ext cx="6096000" cy="6858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" y="-1"/>
            <a:ext cx="24383998" cy="6858002"/>
          </a:xfrm>
          <a:solidFill>
            <a:schemeClr val="tx1"/>
          </a:solidFill>
        </p:spPr>
        <p:txBody>
          <a:bodyPr lIns="304760" tIns="207237" rIns="304760" bIns="304760"/>
          <a:lstStyle>
            <a:lvl1pPr>
              <a:defRPr sz="1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8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" y="-2"/>
            <a:ext cx="24383998" cy="3441704"/>
          </a:xfrm>
          <a:solidFill>
            <a:schemeClr val="tx1"/>
          </a:solidFill>
        </p:spPr>
        <p:txBody>
          <a:bodyPr lIns="304760" tIns="268191" rIns="304760" bIns="30476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5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7620000"/>
            <a:ext cx="6096000" cy="6096000"/>
          </a:xfrm>
          <a:solidFill>
            <a:schemeClr val="tx1"/>
          </a:solidFill>
        </p:spPr>
        <p:txBody>
          <a:bodyPr lIns="304760" tIns="207237" rIns="304760" bIns="30476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2600">
                <a:solidFill>
                  <a:schemeClr val="bg2"/>
                </a:solidFill>
              </a:defRPr>
            </a:lvl2pPr>
            <a:lvl3pPr>
              <a:defRPr sz="2600">
                <a:solidFill>
                  <a:schemeClr val="bg2"/>
                </a:solidFill>
              </a:defRPr>
            </a:lvl3pPr>
            <a:lvl4pPr>
              <a:defRPr sz="2600">
                <a:solidFill>
                  <a:schemeClr val="bg2"/>
                </a:solidFill>
              </a:defRPr>
            </a:lvl4pPr>
            <a:lvl5pPr>
              <a:defRPr sz="2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0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2"/>
            <a:ext cx="6096000" cy="13716000"/>
          </a:xfrm>
          <a:solidFill>
            <a:schemeClr val="tx1"/>
          </a:solidFill>
        </p:spPr>
        <p:txBody>
          <a:bodyPr lIns="304760" tIns="243811" rIns="304760" bIns="304760"/>
          <a:lstStyle>
            <a:lvl1pPr>
              <a:defRPr sz="4200">
                <a:solidFill>
                  <a:schemeClr val="bg2"/>
                </a:solidFill>
              </a:defRPr>
            </a:lvl1pPr>
            <a:lvl2pPr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6096000" y="0"/>
            <a:ext cx="6096000" cy="13716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  <a:lvl2pPr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12192000" y="0"/>
            <a:ext cx="6096000" cy="13716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  <a:lvl2pPr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18288000" y="0"/>
            <a:ext cx="6096000" cy="13716000"/>
          </a:xfrm>
          <a:solidFill>
            <a:schemeClr val="accent4"/>
          </a:solidFill>
        </p:spPr>
        <p:txBody>
          <a:bodyPr lIns="304760" tIns="256002" rIns="304760" bIns="304760"/>
          <a:lstStyle>
            <a:lvl1pPr>
              <a:defRPr sz="3800">
                <a:solidFill>
                  <a:schemeClr val="bg2"/>
                </a:solidFill>
              </a:defRPr>
            </a:lvl1pPr>
            <a:lvl2pPr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8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2926093"/>
            <a:ext cx="4876800" cy="9337186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49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77305"/>
            <a:ext cx="4876800" cy="9211734"/>
          </a:xfrm>
        </p:spPr>
        <p:txBody>
          <a:bodyPr/>
          <a:lstStyle>
            <a:lvl1pPr>
              <a:defRPr sz="38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05600" y="1778001"/>
            <a:ext cx="17068800" cy="10198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3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77305"/>
            <a:ext cx="4876800" cy="9211734"/>
          </a:xfrm>
        </p:spPr>
        <p:txBody>
          <a:bodyPr/>
          <a:lstStyle>
            <a:lvl1pPr>
              <a:defRPr sz="38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62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26080"/>
            <a:ext cx="4876800" cy="9339072"/>
          </a:xfrm>
        </p:spPr>
        <p:txBody>
          <a:bodyPr/>
          <a:lstStyle>
            <a:lvl1pPr>
              <a:defRPr sz="42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05600" y="2999232"/>
            <a:ext cx="4876800" cy="9217152"/>
          </a:xfrm>
        </p:spPr>
        <p:txBody>
          <a:bodyPr/>
          <a:lstStyle>
            <a:lvl1pPr>
              <a:defRPr sz="3800"/>
            </a:lvl1pPr>
            <a:lvl2pPr marL="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26596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26080"/>
            <a:ext cx="4876800" cy="9339072"/>
          </a:xfrm>
        </p:spPr>
        <p:txBody>
          <a:bodyPr/>
          <a:lstStyle>
            <a:lvl1pPr>
              <a:defRPr sz="42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05600" y="2999232"/>
            <a:ext cx="4876800" cy="9217152"/>
          </a:xfrm>
        </p:spPr>
        <p:txBody>
          <a:bodyPr/>
          <a:lstStyle>
            <a:lvl1pPr>
              <a:defRPr sz="3800"/>
            </a:lvl1pPr>
            <a:lvl2pPr marL="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2534379" y="2909230"/>
            <a:ext cx="11240022" cy="9217152"/>
          </a:xfrm>
        </p:spPr>
        <p:txBody>
          <a:bodyPr/>
          <a:lstStyle>
            <a:lvl1pPr marL="313226" indent="-313226">
              <a:tabLst/>
              <a:defRPr sz="6400"/>
            </a:lvl1pPr>
            <a:lvl2pPr marL="0" indent="0"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198" y="3657604"/>
            <a:ext cx="23067264" cy="8999144"/>
          </a:xfrm>
        </p:spPr>
        <p:txBody>
          <a:bodyPr/>
          <a:lstStyle>
            <a:lvl1pPr>
              <a:spcBef>
                <a:spcPts val="2666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864166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512068"/>
            <a:ext cx="4876800" cy="11757320"/>
          </a:xfrm>
        </p:spPr>
        <p:txBody>
          <a:bodyPr/>
          <a:lstStyle>
            <a:lvl1pPr>
              <a:defRPr sz="4200"/>
            </a:lvl1pPr>
            <a:lvl2pPr marL="0" indent="0">
              <a:spcBef>
                <a:spcPts val="2934"/>
              </a:spcBef>
              <a:buFontTx/>
              <a:buNone/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705600" y="601137"/>
            <a:ext cx="17068800" cy="1225973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27534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4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7714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2281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3048000"/>
            <a:ext cx="10972800" cy="955852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10505814" algn="dec"/>
              </a:tabLst>
              <a:defRPr sz="3000"/>
            </a:lvl1pPr>
            <a:lvl2pPr marL="461380" indent="-46138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1219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7622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1509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9208" y="5829747"/>
            <a:ext cx="3460288" cy="1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42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09600" y="12874752"/>
            <a:ext cx="1706880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543417"/>
            <a:ext cx="10972802" cy="11944918"/>
          </a:xfrm>
        </p:spPr>
        <p:txBody>
          <a:bodyPr/>
          <a:lstStyle>
            <a:lvl1pPr>
              <a:lnSpc>
                <a:spcPct val="90000"/>
              </a:lnSpc>
              <a:defRPr sz="6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498" y="12547561"/>
            <a:ext cx="1390904" cy="5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04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11983338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04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2281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2997200"/>
            <a:ext cx="10972800" cy="955852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10506870" algn="dec"/>
              </a:tabLst>
              <a:defRPr/>
            </a:lvl1pPr>
            <a:lvl2pPr marL="461424" indent="-46142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8692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801600" y="2997200"/>
            <a:ext cx="10972800" cy="955852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10506870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93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8692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420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0835"/>
            <a:ext cx="10972800" cy="2676818"/>
          </a:xfrm>
        </p:spPr>
        <p:txBody>
          <a:bodyPr/>
          <a:lstStyle>
            <a:lvl1pPr>
              <a:defRPr sz="42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4030814"/>
            <a:ext cx="10972800" cy="82905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5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284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0835"/>
            <a:ext cx="10972800" cy="2676818"/>
          </a:xfrm>
        </p:spPr>
        <p:txBody>
          <a:bodyPr/>
          <a:lstStyle>
            <a:lvl1pPr>
              <a:defRPr sz="42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4030814"/>
            <a:ext cx="10972800" cy="82905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5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2192000" y="0"/>
            <a:ext cx="12192000" cy="137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319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844471" y="8270544"/>
            <a:ext cx="7119998" cy="54454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112018" y="12819699"/>
            <a:ext cx="469036" cy="46166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45A53B-2836-864A-AA77-DD3386425FDA}" type="slidenum">
              <a:rPr lang="en-US" smtClean="0">
                <a:solidFill>
                  <a:srgbClr val="6D7777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D7777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1136636" y="3051457"/>
            <a:ext cx="9836164" cy="2651126"/>
          </a:xfrm>
          <a:prstGeom prst="rect">
            <a:avLst/>
          </a:prstGeom>
        </p:spPr>
        <p:txBody>
          <a:bodyPr anchor="b"/>
          <a:lstStyle>
            <a:lvl1pPr>
              <a:defRPr sz="72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3155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7139"/>
            <a:ext cx="23164800" cy="11929534"/>
          </a:xfrm>
        </p:spPr>
        <p:txBody>
          <a:bodyPr/>
          <a:lstStyle>
            <a:lvl1pPr>
              <a:lnSpc>
                <a:spcPct val="90000"/>
              </a:lnSpc>
              <a:defRPr sz="25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50"/>
            <a:ext cx="13833232" cy="12055480"/>
          </a:xfrm>
        </p:spPr>
        <p:txBody>
          <a:bodyPr/>
          <a:lstStyle>
            <a:lvl1pPr marL="313258" indent="-313258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9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1"/>
            <a:ext cx="10972800" cy="115414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1316736"/>
            <a:ext cx="10972800" cy="11199280"/>
          </a:xfrm>
        </p:spPr>
        <p:txBody>
          <a:bodyPr/>
          <a:lstStyle>
            <a:lvl1pPr>
              <a:spcBef>
                <a:spcPts val="2934"/>
              </a:spcBef>
              <a:spcAft>
                <a:spcPts val="0"/>
              </a:spcAft>
              <a:defRPr/>
            </a:lvl1pPr>
            <a:lvl2pPr>
              <a:spcBef>
                <a:spcPts val="2934"/>
              </a:spcBef>
              <a:defRPr/>
            </a:lvl2pPr>
            <a:lvl3pPr>
              <a:spcBef>
                <a:spcPts val="2934"/>
              </a:spcBef>
              <a:defRPr/>
            </a:lvl3pPr>
            <a:lvl4pPr>
              <a:spcBef>
                <a:spcPts val="2934"/>
              </a:spcBef>
              <a:defRPr/>
            </a:lvl4pPr>
            <a:lvl5pPr>
              <a:spcBef>
                <a:spcPts val="293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4837"/>
            <a:ext cx="10972800" cy="800098"/>
          </a:xfrm>
        </p:spPr>
        <p:txBody>
          <a:bodyPr/>
          <a:lstStyle>
            <a:lvl1pPr>
              <a:defRPr sz="29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5780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2558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2999235"/>
            <a:ext cx="10972800" cy="9562254"/>
          </a:xfrm>
        </p:spPr>
        <p:txBody>
          <a:bodyPr/>
          <a:lstStyle>
            <a:lvl1pPr>
              <a:spcBef>
                <a:spcPts val="0"/>
              </a:spcBef>
              <a:defRPr sz="3734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01600" y="2999235"/>
            <a:ext cx="10972800" cy="9562254"/>
          </a:xfrm>
        </p:spPr>
        <p:txBody>
          <a:bodyPr/>
          <a:lstStyle>
            <a:lvl1pPr>
              <a:spcBef>
                <a:spcPts val="0"/>
              </a:spcBef>
              <a:defRPr sz="3734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4727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0"/>
            <a:ext cx="17068800" cy="1706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15920"/>
            <a:ext cx="10972800" cy="9572416"/>
          </a:xfrm>
        </p:spPr>
        <p:txBody>
          <a:bodyPr/>
          <a:lstStyle>
            <a:lvl1pPr>
              <a:defRPr sz="4266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51"/>
            <a:ext cx="10972800" cy="800098"/>
          </a:xfrm>
        </p:spPr>
        <p:txBody>
          <a:bodyPr/>
          <a:lstStyle>
            <a:lvl1pPr>
              <a:defRPr sz="29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15923"/>
            <a:ext cx="10972800" cy="9572414"/>
          </a:xfrm>
        </p:spPr>
        <p:txBody>
          <a:bodyPr/>
          <a:lstStyle>
            <a:lvl1pPr>
              <a:defRPr sz="4266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76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33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2654717"/>
            <a:ext cx="10972800" cy="9833618"/>
          </a:xfrm>
        </p:spPr>
        <p:txBody>
          <a:bodyPr/>
          <a:lstStyle>
            <a:lvl1pPr>
              <a:defRPr sz="6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801600" y="2977731"/>
            <a:ext cx="10972800" cy="9510606"/>
          </a:xfrm>
        </p:spPr>
        <p:txBody>
          <a:bodyPr/>
          <a:lstStyle>
            <a:lvl1pPr>
              <a:defRPr sz="3734"/>
            </a:lvl1pPr>
            <a:lvl2pPr>
              <a:defRPr sz="3734"/>
            </a:lvl2pPr>
            <a:lvl3pPr>
              <a:defRPr sz="3734"/>
            </a:lvl3pPr>
            <a:lvl4pPr>
              <a:defRPr sz="3734"/>
            </a:lvl4pPr>
            <a:lvl5pPr>
              <a:defRPr sz="37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25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0"/>
            <a:ext cx="17068800" cy="1706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 2018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15919"/>
            <a:ext cx="4876800" cy="9572414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51"/>
            <a:ext cx="10972800" cy="800098"/>
          </a:xfrm>
        </p:spPr>
        <p:txBody>
          <a:bodyPr/>
          <a:lstStyle>
            <a:lvl1pPr>
              <a:defRPr sz="29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15919"/>
            <a:ext cx="4876800" cy="9572414"/>
          </a:xfrm>
        </p:spPr>
        <p:txBody>
          <a:bodyPr/>
          <a:lstStyle>
            <a:lvl1pPr>
              <a:spcBef>
                <a:spcPts val="2934"/>
              </a:spcBef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705600" y="2915919"/>
            <a:ext cx="4876800" cy="9572414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897600" y="2915919"/>
            <a:ext cx="4876800" cy="9572414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46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7280"/>
            <a:ext cx="10972800" cy="1706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51"/>
            <a:ext cx="10972800" cy="800098"/>
          </a:xfrm>
        </p:spPr>
        <p:txBody>
          <a:bodyPr/>
          <a:lstStyle>
            <a:lvl1pPr>
              <a:defRPr sz="29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26081"/>
            <a:ext cx="10972800" cy="9562254"/>
          </a:xfrm>
        </p:spPr>
        <p:txBody>
          <a:bodyPr/>
          <a:lstStyle>
            <a:lvl1pPr>
              <a:defRPr sz="4266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34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706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26079"/>
            <a:ext cx="4876800" cy="9562254"/>
          </a:xfrm>
        </p:spPr>
        <p:txBody>
          <a:bodyPr/>
          <a:lstStyle>
            <a:lvl1pPr>
              <a:spcBef>
                <a:spcPts val="2934"/>
              </a:spcBef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705600" y="2926079"/>
            <a:ext cx="4876800" cy="9562254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2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392"/>
            <a:ext cx="10972800" cy="9509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26083"/>
            <a:ext cx="4876800" cy="9337186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51"/>
            <a:ext cx="10972800" cy="800098"/>
          </a:xfrm>
        </p:spPr>
        <p:txBody>
          <a:bodyPr/>
          <a:lstStyle>
            <a:lvl1pPr>
              <a:defRPr sz="29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897600" y="2926083"/>
            <a:ext cx="4876800" cy="9337186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6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3" y="730253"/>
            <a:ext cx="10893706" cy="265112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343EF-1BAC-9748-A541-B1CE791C1E3C}" type="slidenum">
              <a:rPr lang="en-US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5534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3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392"/>
            <a:ext cx="10972800" cy="9509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801600" y="2963433"/>
            <a:ext cx="10972800" cy="93371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2934"/>
              </a:spcBef>
              <a:buFontTx/>
              <a:buNone/>
              <a:defRPr sz="2934">
                <a:solidFill>
                  <a:schemeClr val="bg2"/>
                </a:solidFill>
              </a:defRPr>
            </a:lvl2pPr>
            <a:lvl3pPr>
              <a:defRPr sz="2934">
                <a:solidFill>
                  <a:schemeClr val="bg2"/>
                </a:solidFill>
              </a:defRPr>
            </a:lvl3pPr>
            <a:lvl4pPr>
              <a:defRPr sz="2934">
                <a:solidFill>
                  <a:schemeClr val="bg2"/>
                </a:solidFill>
              </a:defRPr>
            </a:lvl4pPr>
            <a:lvl5pPr>
              <a:defRPr sz="2934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536451"/>
            <a:ext cx="10972800" cy="800098"/>
          </a:xfrm>
        </p:spPr>
        <p:txBody>
          <a:bodyPr/>
          <a:lstStyle>
            <a:lvl1pPr>
              <a:defRPr sz="29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6284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50"/>
            <a:ext cx="10972800" cy="1174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98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50"/>
            <a:ext cx="10972800" cy="1174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19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0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92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12192002" y="6858000"/>
            <a:ext cx="12192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8288000" y="12886448"/>
            <a:ext cx="5486400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0" y="487683"/>
            <a:ext cx="10972800" cy="800098"/>
          </a:xfrm>
        </p:spPr>
        <p:txBody>
          <a:bodyPr/>
          <a:lstStyle>
            <a:lvl1pPr>
              <a:defRPr sz="4266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926083"/>
            <a:ext cx="10972800" cy="9303282"/>
          </a:xfrm>
        </p:spPr>
        <p:txBody>
          <a:bodyPr/>
          <a:lstStyle>
            <a:lvl1pPr>
              <a:defRPr sz="4266"/>
            </a:lvl1pPr>
            <a:lvl2pPr>
              <a:defRPr sz="3734"/>
            </a:lvl2pPr>
            <a:lvl3pPr>
              <a:defRPr sz="3734"/>
            </a:lvl3pPr>
            <a:lvl4pPr>
              <a:defRPr sz="3734"/>
            </a:lvl4pPr>
            <a:lvl5pPr>
              <a:defRPr sz="373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8288000" y="0"/>
            <a:ext cx="6096000" cy="6858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12192000" y="0"/>
            <a:ext cx="609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2197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12192002" y="6858000"/>
            <a:ext cx="12192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6858000"/>
            <a:ext cx="12192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8288000" y="0"/>
            <a:ext cx="6096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12192000" y="0"/>
            <a:ext cx="6096000" cy="6858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8" cy="68580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70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8287994" y="6858000"/>
            <a:ext cx="6096000" cy="6858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6858000"/>
            <a:ext cx="609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12192004" y="6858000"/>
            <a:ext cx="6095992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6858000"/>
            <a:ext cx="6096000" cy="6858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24383998" cy="6858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1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1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2"/>
            <a:ext cx="24383998" cy="3441704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004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7620000"/>
            <a:ext cx="6096000" cy="609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2666">
                <a:solidFill>
                  <a:schemeClr val="bg2"/>
                </a:solidFill>
              </a:defRPr>
            </a:lvl2pPr>
            <a:lvl3pPr>
              <a:defRPr sz="2666">
                <a:solidFill>
                  <a:schemeClr val="bg2"/>
                </a:solidFill>
              </a:defRPr>
            </a:lvl3pPr>
            <a:lvl4pPr>
              <a:defRPr sz="2666">
                <a:solidFill>
                  <a:schemeClr val="bg2"/>
                </a:solidFill>
              </a:defRPr>
            </a:lvl4pPr>
            <a:lvl5pPr>
              <a:defRPr sz="2666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27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2"/>
            <a:ext cx="6096000" cy="13716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4266">
                <a:solidFill>
                  <a:schemeClr val="bg2"/>
                </a:solidFill>
              </a:defRPr>
            </a:lvl1pPr>
            <a:lvl2pPr>
              <a:defRPr sz="2934">
                <a:solidFill>
                  <a:schemeClr val="bg2"/>
                </a:solidFill>
              </a:defRPr>
            </a:lvl2pPr>
            <a:lvl3pPr>
              <a:defRPr sz="2934">
                <a:solidFill>
                  <a:schemeClr val="bg2"/>
                </a:solidFill>
              </a:defRPr>
            </a:lvl3pPr>
            <a:lvl4pPr>
              <a:defRPr sz="2934">
                <a:solidFill>
                  <a:schemeClr val="bg2"/>
                </a:solidFill>
              </a:defRPr>
            </a:lvl4pPr>
            <a:lvl5pPr>
              <a:defRPr sz="293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6096000" y="0"/>
            <a:ext cx="6096000" cy="13716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  <a:lvl2pPr>
              <a:defRPr sz="2934">
                <a:solidFill>
                  <a:schemeClr val="bg2"/>
                </a:solidFill>
              </a:defRPr>
            </a:lvl2pPr>
            <a:lvl3pPr>
              <a:defRPr sz="2934">
                <a:solidFill>
                  <a:schemeClr val="bg2"/>
                </a:solidFill>
              </a:defRPr>
            </a:lvl3pPr>
            <a:lvl4pPr>
              <a:defRPr sz="2934">
                <a:solidFill>
                  <a:schemeClr val="bg2"/>
                </a:solidFill>
              </a:defRPr>
            </a:lvl4pPr>
            <a:lvl5pPr>
              <a:defRPr sz="2934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12192000" y="0"/>
            <a:ext cx="6096000" cy="13716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  <a:lvl2pPr>
              <a:defRPr sz="2934">
                <a:solidFill>
                  <a:schemeClr val="bg2"/>
                </a:solidFill>
              </a:defRPr>
            </a:lvl2pPr>
            <a:lvl3pPr>
              <a:defRPr sz="2934">
                <a:solidFill>
                  <a:schemeClr val="bg2"/>
                </a:solidFill>
              </a:defRPr>
            </a:lvl3pPr>
            <a:lvl4pPr>
              <a:defRPr sz="2934">
                <a:solidFill>
                  <a:schemeClr val="bg2"/>
                </a:solidFill>
              </a:defRPr>
            </a:lvl4pPr>
            <a:lvl5pPr>
              <a:defRPr sz="293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18288000" y="0"/>
            <a:ext cx="6096000" cy="13716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3734">
                <a:solidFill>
                  <a:schemeClr val="bg2"/>
                </a:solidFill>
              </a:defRPr>
            </a:lvl1pPr>
            <a:lvl2pPr>
              <a:defRPr sz="2934">
                <a:solidFill>
                  <a:schemeClr val="bg2"/>
                </a:solidFill>
              </a:defRPr>
            </a:lvl2pPr>
            <a:lvl3pPr>
              <a:defRPr sz="2934">
                <a:solidFill>
                  <a:schemeClr val="bg2"/>
                </a:solidFill>
              </a:defRPr>
            </a:lvl3pPr>
            <a:lvl4pPr>
              <a:defRPr sz="2934">
                <a:solidFill>
                  <a:schemeClr val="bg2"/>
                </a:solidFill>
              </a:defRPr>
            </a:lvl4pPr>
            <a:lvl5pPr>
              <a:defRPr sz="293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647698" y="554618"/>
            <a:ext cx="23050400" cy="16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853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4800"/>
            </a:lvl2pPr>
            <a:lvl3pPr lvl="2" indent="0" rtl="0">
              <a:spcBef>
                <a:spcPts val="0"/>
              </a:spcBef>
              <a:buNone/>
              <a:defRPr sz="4800"/>
            </a:lvl3pPr>
            <a:lvl4pPr lvl="3" indent="0" rtl="0">
              <a:spcBef>
                <a:spcPts val="0"/>
              </a:spcBef>
              <a:buNone/>
              <a:defRPr sz="4800"/>
            </a:lvl4pPr>
            <a:lvl5pPr lvl="4" indent="0" rtl="0">
              <a:spcBef>
                <a:spcPts val="0"/>
              </a:spcBef>
              <a:buNone/>
              <a:defRPr sz="4800"/>
            </a:lvl5pPr>
            <a:lvl6pPr lvl="5" indent="0" rtl="0">
              <a:spcBef>
                <a:spcPts val="0"/>
              </a:spcBef>
              <a:buNone/>
              <a:defRPr sz="4800"/>
            </a:lvl6pPr>
            <a:lvl7pPr lvl="6" indent="0" rtl="0">
              <a:spcBef>
                <a:spcPts val="0"/>
              </a:spcBef>
              <a:buNone/>
              <a:defRPr sz="4800"/>
            </a:lvl7pPr>
            <a:lvl8pPr lvl="7" indent="0" rtl="0">
              <a:spcBef>
                <a:spcPts val="0"/>
              </a:spcBef>
              <a:buNone/>
              <a:defRPr sz="4800"/>
            </a:lvl8pPr>
            <a:lvl9pPr lvl="8" indent="0" rtl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647698" y="12718046"/>
            <a:ext cx="5689600" cy="7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>
              <a:buClr>
                <a:srgbClr val="797979"/>
              </a:buClr>
              <a:buSzPct val="25000"/>
            </a:pPr>
            <a:fld id="{00000000-1234-1234-1234-123412341234}" type="slidenum">
              <a:rPr lang="en" smtClean="0">
                <a:solidFill>
                  <a:srgbClr val="797979"/>
                </a:solidFill>
                <a:ea typeface="Arial"/>
                <a:cs typeface="Arial"/>
                <a:sym typeface="Arial"/>
              </a:rPr>
              <a:pPr algn="l">
                <a:buClr>
                  <a:srgbClr val="797979"/>
                </a:buClr>
                <a:buSzPct val="25000"/>
              </a:pPr>
              <a:t>‹#›</a:t>
            </a:fld>
            <a:endParaRPr lang="en">
              <a:solidFill>
                <a:srgbClr val="79797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7077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2926083"/>
            <a:ext cx="4876800" cy="9337186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2888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77303"/>
            <a:ext cx="4876800" cy="9211734"/>
          </a:xfrm>
        </p:spPr>
        <p:txBody>
          <a:bodyPr/>
          <a:lstStyle>
            <a:lvl1pPr>
              <a:defRPr sz="3734"/>
            </a:lvl1pPr>
            <a:lvl2pPr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05600" y="1778001"/>
            <a:ext cx="17068800" cy="101981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4702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77303"/>
            <a:ext cx="4876800" cy="9211734"/>
          </a:xfrm>
        </p:spPr>
        <p:txBody>
          <a:bodyPr/>
          <a:lstStyle>
            <a:lvl1pPr>
              <a:defRPr sz="3734"/>
            </a:lvl1pPr>
            <a:lvl2pPr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967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26080"/>
            <a:ext cx="4876800" cy="9339072"/>
          </a:xfrm>
        </p:spPr>
        <p:txBody>
          <a:bodyPr/>
          <a:lstStyle>
            <a:lvl1pPr>
              <a:defRPr sz="4266"/>
            </a:lvl1pPr>
            <a:lvl2pPr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05600" y="2999232"/>
            <a:ext cx="4876800" cy="9217152"/>
          </a:xfrm>
        </p:spPr>
        <p:txBody>
          <a:bodyPr/>
          <a:lstStyle>
            <a:lvl1pPr>
              <a:defRPr sz="3734"/>
            </a:lvl1pPr>
            <a:lvl2pPr marL="0" indent="0">
              <a:buNone/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192000" y="0"/>
            <a:ext cx="12192000" cy="13716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091208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238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2926080"/>
            <a:ext cx="4876800" cy="9339072"/>
          </a:xfrm>
        </p:spPr>
        <p:txBody>
          <a:bodyPr/>
          <a:lstStyle>
            <a:lvl1pPr>
              <a:defRPr sz="4266"/>
            </a:lvl1pPr>
            <a:lvl2pPr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05600" y="2999232"/>
            <a:ext cx="4876800" cy="9217152"/>
          </a:xfrm>
        </p:spPr>
        <p:txBody>
          <a:bodyPr/>
          <a:lstStyle>
            <a:lvl1pPr>
              <a:defRPr sz="3734"/>
            </a:lvl1pPr>
            <a:lvl2pPr marL="0" indent="0">
              <a:buNone/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2534379" y="2909230"/>
            <a:ext cx="11240022" cy="9217152"/>
          </a:xfrm>
        </p:spPr>
        <p:txBody>
          <a:bodyPr/>
          <a:lstStyle>
            <a:lvl1pPr marL="313258" indent="-313258">
              <a:tabLst/>
              <a:defRPr sz="6400"/>
            </a:lvl1pPr>
            <a:lvl2pPr marL="0" indent="0"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24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512066"/>
            <a:ext cx="4876800" cy="11757320"/>
          </a:xfrm>
        </p:spPr>
        <p:txBody>
          <a:bodyPr/>
          <a:lstStyle>
            <a:lvl1pPr>
              <a:defRPr sz="4266"/>
            </a:lvl1pPr>
            <a:lvl2pPr marL="0" indent="0">
              <a:spcBef>
                <a:spcPts val="2934"/>
              </a:spcBef>
              <a:buFontTx/>
              <a:buNone/>
              <a:defRPr sz="2934"/>
            </a:lvl2pPr>
            <a:lvl3pPr>
              <a:defRPr sz="2934"/>
            </a:lvl3pPr>
            <a:lvl4pPr>
              <a:defRPr sz="2934"/>
            </a:lvl4pPr>
            <a:lvl5pPr>
              <a:defRPr sz="29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705600" y="601135"/>
            <a:ext cx="17068800" cy="1225973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018355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70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AE2D503-D21F-1D4A-8859-8866BB2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12870614"/>
            <a:ext cx="17068800" cy="365760"/>
          </a:xfrm>
        </p:spPr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E1EE6-6CAA-FF42-B16E-AF7A95BD4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8288000" y="12870614"/>
            <a:ext cx="5486400" cy="3657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69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2281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3048000"/>
            <a:ext cx="10972800" cy="955852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10506870" algn="dec"/>
              </a:tabLst>
              <a:defRPr sz="2934"/>
            </a:lvl1pPr>
            <a:lvl2pPr marL="461424" indent="-46142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0728692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8238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9208" y="5829735"/>
            <a:ext cx="3460288" cy="1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IBM Cloud Garage  |  IBM Confidential  |  ©2018 IBM Corporation"/>
          <p:cNvSpPr txBox="1"/>
          <p:nvPr/>
        </p:nvSpPr>
        <p:spPr>
          <a:xfrm>
            <a:off x="1207436" y="12938458"/>
            <a:ext cx="566166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IBM </a:t>
            </a:r>
            <a:r>
              <a:rPr b="1"/>
              <a:t>Cloud</a:t>
            </a:r>
            <a:r>
              <a:t> Garage  |  IBM Confidential  |  ©2018 IBM Corporation</a:t>
            </a:r>
          </a:p>
        </p:txBody>
      </p:sp>
      <p:sp>
        <p:nvSpPr>
          <p:cNvPr id="936" name="Rectangle"/>
          <p:cNvSpPr/>
          <p:nvPr/>
        </p:nvSpPr>
        <p:spPr>
          <a:xfrm>
            <a:off x="0" y="-1"/>
            <a:ext cx="24384001" cy="12423959"/>
          </a:xfrm>
          <a:prstGeom prst="rect">
            <a:avLst/>
          </a:prstGeom>
          <a:solidFill>
            <a:srgbClr val="0F6FFF"/>
          </a:solidFill>
          <a:ln w="12700">
            <a:miter lim="400000"/>
          </a:ln>
          <a:effectLst>
            <a:outerShdw blurRad="317500" dist="127000" dir="5400000" rotWithShape="0">
              <a:srgbClr val="000000">
                <a:alpha val="2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7436" y="12798758"/>
            <a:ext cx="480061" cy="508001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554350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orem ipsum dolor sit amet, consectetur adipiscing elit, sed do eiusmod tempor incididunt ut labore et."/>
          <p:cNvSpPr txBox="1">
            <a:spLocks noGrp="1"/>
          </p:cNvSpPr>
          <p:nvPr>
            <p:ph type="body" sz="quarter" idx="13"/>
          </p:nvPr>
        </p:nvSpPr>
        <p:spPr>
          <a:xfrm>
            <a:off x="508001" y="4129666"/>
            <a:ext cx="10811642" cy="4596132"/>
          </a:xfrm>
          <a:prstGeom prst="rect">
            <a:avLst/>
          </a:prstGeom>
        </p:spPr>
        <p:txBody>
          <a:bodyPr/>
          <a:lstStyle>
            <a:lvl1pPr marL="571500" indent="-57150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</p:txBody>
      </p:sp>
      <p:sp>
        <p:nvSpPr>
          <p:cNvPr id="285" name="Lorem ipsum dolor sit amet, consectetur adipiscing elit, sed do eiusmod tempor incididunt ut labore et."/>
          <p:cNvSpPr txBox="1">
            <a:spLocks noGrp="1"/>
          </p:cNvSpPr>
          <p:nvPr>
            <p:ph type="body" sz="quarter" idx="14"/>
          </p:nvPr>
        </p:nvSpPr>
        <p:spPr>
          <a:xfrm>
            <a:off x="12308639" y="4129662"/>
            <a:ext cx="10811642" cy="4596132"/>
          </a:xfrm>
          <a:prstGeom prst="rect">
            <a:avLst/>
          </a:prstGeom>
        </p:spPr>
        <p:txBody>
          <a:bodyPr/>
          <a:lstStyle>
            <a:lvl1pPr marL="571500" indent="-57150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</p:txBody>
      </p:sp>
      <p:sp>
        <p:nvSpPr>
          <p:cNvPr id="286" name="Slide title"/>
          <p:cNvSpPr txBox="1">
            <a:spLocks noGrp="1"/>
          </p:cNvSpPr>
          <p:nvPr>
            <p:ph type="body" sz="quarter" idx="15"/>
          </p:nvPr>
        </p:nvSpPr>
        <p:spPr>
          <a:xfrm>
            <a:off x="508001" y="508000"/>
            <a:ext cx="22317766" cy="1237672"/>
          </a:xfrm>
          <a:prstGeom prst="rect">
            <a:avLst/>
          </a:prstGeom>
        </p:spPr>
        <p:txBody>
          <a:bodyPr lIns="45718" tIns="45718" rIns="45718" bIns="45718"/>
          <a:lstStyle>
            <a:lvl1pPr defTabSz="1554480">
              <a:lnSpc>
                <a:spcPct val="90000"/>
              </a:lnSpc>
              <a:defRPr sz="6000" b="1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005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434638" y="12766641"/>
            <a:ext cx="381004" cy="100972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508001" y="508001"/>
            <a:ext cx="8048498" cy="1042446"/>
          </a:xfrm>
          <a:prstGeom prst="rect">
            <a:avLst/>
          </a:prstGeom>
        </p:spPr>
        <p:txBody>
          <a:bodyPr lIns="45718" tIns="45718" rIns="45718" bIns="45718"/>
          <a:lstStyle>
            <a:lvl1pPr defTabSz="1554480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4677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28750" y="44450"/>
            <a:ext cx="22691728" cy="14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71473" y="1639840"/>
            <a:ext cx="23749002" cy="1170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23651440" y="12846993"/>
            <a:ext cx="469037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/>
            <a:fld id="{86CB4B4D-7CA3-9044-876B-883B54F8677D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8" r:id="rId8"/>
    <p:sldLayoutId id="2147483769" r:id="rId9"/>
  </p:sldLayoutIdLst>
  <p:transition spd="med"/>
  <p:hf hdr="0" ftr="0" dt="0"/>
  <p:txStyles>
    <p:titleStyle>
      <a:lvl1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ln>
            <a:noFill/>
          </a:ln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9144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18288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27432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36576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447800" marR="0" indent="-5334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2468878" marR="0" indent="-640078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34544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43688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52832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61976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71120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80264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5486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6400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7315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6449"/>
            <a:ext cx="10972800" cy="11976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0" y="512065"/>
            <a:ext cx="10972800" cy="120006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8288000" y="12870614"/>
            <a:ext cx="54864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12870614"/>
            <a:ext cx="170688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  <p:sldLayoutId id="2147483806" r:id="rId33"/>
    <p:sldLayoutId id="2147483807" r:id="rId34"/>
    <p:sldLayoutId id="2147483808" r:id="rId35"/>
  </p:sldLayoutIdLst>
  <p:hf hdr="0" dt="0"/>
  <p:txStyles>
    <p:titleStyle>
      <a:lvl1pPr algn="l" defTabSz="1219078" rtl="0" eaLnBrk="1" latinLnBrk="0" hangingPunct="1">
        <a:lnSpc>
          <a:spcPct val="90000"/>
        </a:lnSpc>
        <a:spcBef>
          <a:spcPct val="0"/>
        </a:spcBef>
        <a:buNone/>
        <a:defRPr sz="6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1219078" rtl="0" eaLnBrk="1" latinLnBrk="0" hangingPunct="1">
        <a:lnSpc>
          <a:spcPct val="100000"/>
        </a:lnSpc>
        <a:spcBef>
          <a:spcPts val="2934"/>
        </a:spcBef>
        <a:buFont typeface="Arial"/>
        <a:buNone/>
        <a:defRPr sz="3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61392" indent="-461392" algn="l" defTabSz="1219078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–"/>
        <a:defRPr sz="3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058226" indent="-461392" algn="l" defTabSz="1219078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•"/>
        <a:defRPr sz="3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67772" indent="-448690" algn="l" defTabSz="1219078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–"/>
        <a:defRPr sz="3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141854" indent="-461392" algn="l" defTabSz="1219078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»"/>
        <a:defRPr sz="3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6704928" indent="-609536" algn="l" defTabSz="1219078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010" indent="-609536" algn="l" defTabSz="1219078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088" indent="-609536" algn="l" defTabSz="1219078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2164" indent="-609536" algn="l" defTabSz="1219078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78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160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236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316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392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470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546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626" algn="l" defTabSz="121907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6451"/>
            <a:ext cx="10972800" cy="11976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0" y="512067"/>
            <a:ext cx="10972800" cy="120006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8288000" y="12870614"/>
            <a:ext cx="54864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12870614"/>
            <a:ext cx="170688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  <p:sldLayoutId id="2147483832" r:id="rId23"/>
    <p:sldLayoutId id="2147483833" r:id="rId24"/>
    <p:sldLayoutId id="2147483834" r:id="rId25"/>
    <p:sldLayoutId id="2147483835" r:id="rId26"/>
    <p:sldLayoutId id="2147483836" r:id="rId27"/>
    <p:sldLayoutId id="2147483837" r:id="rId28"/>
    <p:sldLayoutId id="2147483838" r:id="rId29"/>
    <p:sldLayoutId id="2147483839" r:id="rId30"/>
    <p:sldLayoutId id="2147483840" r:id="rId31"/>
    <p:sldLayoutId id="2147483841" r:id="rId32"/>
    <p:sldLayoutId id="2147483842" r:id="rId33"/>
    <p:sldLayoutId id="2147483843" r:id="rId34"/>
    <p:sldLayoutId id="2147483844" r:id="rId35"/>
    <p:sldLayoutId id="2147483845" r:id="rId36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934"/>
        </a:spcBef>
        <a:buFont typeface="Arial"/>
        <a:buNone/>
        <a:defRPr sz="3734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461424" indent="-461424" algn="l" defTabSz="1219170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–"/>
        <a:defRPr sz="3734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058306" indent="-461424" algn="l" defTabSz="1219170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•"/>
        <a:defRPr sz="3734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67892" indent="-448722" algn="l" defTabSz="1219170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–"/>
        <a:defRPr sz="3734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142014" indent="-461424" algn="l" defTabSz="1219170" rtl="0" eaLnBrk="1" latinLnBrk="0" hangingPunct="1">
        <a:lnSpc>
          <a:spcPct val="100000"/>
        </a:lnSpc>
        <a:spcBef>
          <a:spcPts val="2934"/>
        </a:spcBef>
        <a:spcAft>
          <a:spcPts val="0"/>
        </a:spcAft>
        <a:buFont typeface="Arial"/>
        <a:buChar char="»"/>
        <a:defRPr sz="3734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6705432" indent="-609584" algn="l" defTabSz="1219170" rtl="0" eaLnBrk="1" latinLnBrk="0" hangingPunct="1">
        <a:spcBef>
          <a:spcPct val="20000"/>
        </a:spcBef>
        <a:buFont typeface="Arial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1219170" rtl="0" eaLnBrk="1" latinLnBrk="0" hangingPunct="1">
        <a:spcBef>
          <a:spcPct val="20000"/>
        </a:spcBef>
        <a:buFont typeface="Arial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1219170" rtl="0" eaLnBrk="1" latinLnBrk="0" hangingPunct="1">
        <a:spcBef>
          <a:spcPct val="20000"/>
        </a:spcBef>
        <a:buFont typeface="Arial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1219170" rtl="0" eaLnBrk="1" latinLnBrk="0" hangingPunct="1">
        <a:spcBef>
          <a:spcPct val="20000"/>
        </a:spcBef>
        <a:buFont typeface="Arial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Understand"/>
          <p:cNvSpPr txBox="1"/>
          <p:nvPr/>
        </p:nvSpPr>
        <p:spPr>
          <a:xfrm>
            <a:off x="1207436" y="5407286"/>
            <a:ext cx="1549166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5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r>
              <a:rPr lang="en-AU" dirty="0"/>
              <a:t>DEMO</a:t>
            </a:r>
            <a:endParaRPr dirty="0"/>
          </a:p>
        </p:txBody>
      </p:sp>
      <p:sp>
        <p:nvSpPr>
          <p:cNvPr id="1715" name="Rectangle"/>
          <p:cNvSpPr/>
          <p:nvPr/>
        </p:nvSpPr>
        <p:spPr>
          <a:xfrm>
            <a:off x="1207436" y="2355069"/>
            <a:ext cx="2444831" cy="196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360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4952"/>
          <p:cNvSpPr txBox="1"/>
          <p:nvPr/>
        </p:nvSpPr>
        <p:spPr>
          <a:xfrm>
            <a:off x="4334879" y="2746579"/>
            <a:ext cx="16058358" cy="1511210"/>
          </a:xfrm>
          <a:prstGeom prst="rect">
            <a:avLst/>
          </a:prstGeom>
          <a:noFill/>
          <a:ln>
            <a:noFill/>
          </a:ln>
        </p:spPr>
        <p:txBody>
          <a:bodyPr lIns="182866" tIns="91400" rIns="182866" bIns="91400" anchor="t" anchorCtr="0">
            <a:noAutofit/>
          </a:bodyPr>
          <a:lstStyle/>
          <a:p>
            <a:pPr defTabSz="2438340">
              <a:buSzPct val="25000"/>
              <a:defRPr/>
            </a:pPr>
            <a:r>
              <a:rPr lang="en-US" sz="4800" dirty="0">
                <a:latin typeface="+mn-lt"/>
                <a:ea typeface="Arial" charset="0"/>
                <a:cs typeface="Arial" charset="0"/>
                <a:sym typeface="Calibri"/>
              </a:rPr>
              <a:t>Built </a:t>
            </a:r>
            <a:r>
              <a:rPr lang="en-US" sz="4800" dirty="0">
                <a:latin typeface="+mn-lt"/>
                <a:ea typeface="Arial" charset="0"/>
                <a:cs typeface="Arial" charset="0"/>
              </a:rPr>
              <a:t>a 3-tier application with NodeJS Mongo and ICP</a:t>
            </a:r>
            <a:endParaRPr lang="en" sz="4800" dirty="0">
              <a:latin typeface="+mn-lt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D4E36-1201-4CC7-A9DF-C229B8EE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64" y="5116994"/>
            <a:ext cx="17116004" cy="64165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F46F15F-EC61-46F4-B92D-1736ABA1CAA4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80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Demo</a:t>
            </a:r>
            <a:endParaRPr lang="en-US" sz="8000" dirty="0">
              <a:latin typeface="Calibri Light" panose="020F0302020204030204" pitchFamily="34" charset="0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1948797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2">
            <a:extLst>
              <a:ext uri="{FF2B5EF4-FFF2-40B4-BE49-F238E27FC236}">
                <a16:creationId xmlns:a16="http://schemas.microsoft.com/office/drawing/2014/main" id="{761E1E69-B638-4D67-BF37-BE8323FC46C9}"/>
              </a:ext>
            </a:extLst>
          </p:cNvPr>
          <p:cNvSpPr/>
          <p:nvPr/>
        </p:nvSpPr>
        <p:spPr>
          <a:xfrm>
            <a:off x="6732725" y="7340013"/>
            <a:ext cx="1876330" cy="877246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Code/config change</a:t>
            </a:r>
          </a:p>
        </p:txBody>
      </p:sp>
      <p:pic>
        <p:nvPicPr>
          <p:cNvPr id="4" name="Shape 333" descr="Image result for github logo">
            <a:extLst>
              <a:ext uri="{FF2B5EF4-FFF2-40B4-BE49-F238E27FC236}">
                <a16:creationId xmlns:a16="http://schemas.microsoft.com/office/drawing/2014/main" id="{CA603BFC-4275-45D6-9A21-572FC94116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8681" y="5979651"/>
            <a:ext cx="936894" cy="9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33" descr="Image result for github logo">
            <a:extLst>
              <a:ext uri="{FF2B5EF4-FFF2-40B4-BE49-F238E27FC236}">
                <a16:creationId xmlns:a16="http://schemas.microsoft.com/office/drawing/2014/main" id="{05AF6B81-13DC-468E-9811-1AC05B001C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8681" y="6027579"/>
            <a:ext cx="936894" cy="9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2">
            <a:extLst>
              <a:ext uri="{FF2B5EF4-FFF2-40B4-BE49-F238E27FC236}">
                <a16:creationId xmlns:a16="http://schemas.microsoft.com/office/drawing/2014/main" id="{C50CEC02-B9CC-4BDB-92AA-031B025B07D1}"/>
              </a:ext>
            </a:extLst>
          </p:cNvPr>
          <p:cNvSpPr/>
          <p:nvPr/>
        </p:nvSpPr>
        <p:spPr>
          <a:xfrm>
            <a:off x="4189406" y="6860469"/>
            <a:ext cx="1024191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Push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Changes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7" name="Shape 284">
            <a:extLst>
              <a:ext uri="{FF2B5EF4-FFF2-40B4-BE49-F238E27FC236}">
                <a16:creationId xmlns:a16="http://schemas.microsoft.com/office/drawing/2014/main" id="{EB20A7B1-1124-4ADD-8BED-E58B5A305ADE}"/>
              </a:ext>
            </a:extLst>
          </p:cNvPr>
          <p:cNvSpPr/>
          <p:nvPr/>
        </p:nvSpPr>
        <p:spPr>
          <a:xfrm>
            <a:off x="1998966" y="6140352"/>
            <a:ext cx="1520420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  <a:sym typeface="Helvetica Light"/>
              </a:rPr>
              <a:t>Remote Desktop</a:t>
            </a:r>
          </a:p>
        </p:txBody>
      </p:sp>
      <p:sp>
        <p:nvSpPr>
          <p:cNvPr id="8" name="Rounded Rectangle 142">
            <a:extLst>
              <a:ext uri="{FF2B5EF4-FFF2-40B4-BE49-F238E27FC236}">
                <a16:creationId xmlns:a16="http://schemas.microsoft.com/office/drawing/2014/main" id="{21F6A5ED-6CB3-465A-B05A-67DDD0D68F64}"/>
              </a:ext>
            </a:extLst>
          </p:cNvPr>
          <p:cNvSpPr/>
          <p:nvPr/>
        </p:nvSpPr>
        <p:spPr>
          <a:xfrm>
            <a:off x="1954863" y="6122867"/>
            <a:ext cx="1564526" cy="1986062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" name="Rounded Rectangle 142">
            <a:extLst>
              <a:ext uri="{FF2B5EF4-FFF2-40B4-BE49-F238E27FC236}">
                <a16:creationId xmlns:a16="http://schemas.microsoft.com/office/drawing/2014/main" id="{A0ECBBC3-1571-4C67-BA5B-9DDBC7BA6F26}"/>
              </a:ext>
            </a:extLst>
          </p:cNvPr>
          <p:cNvSpPr/>
          <p:nvPr/>
        </p:nvSpPr>
        <p:spPr>
          <a:xfrm>
            <a:off x="6757284" y="5930665"/>
            <a:ext cx="1223416" cy="118446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666D9E-D300-451D-8611-93BC949E794D}"/>
              </a:ext>
            </a:extLst>
          </p:cNvPr>
          <p:cNvGrpSpPr/>
          <p:nvPr/>
        </p:nvGrpSpPr>
        <p:grpSpPr>
          <a:xfrm>
            <a:off x="1943231" y="6891685"/>
            <a:ext cx="1589409" cy="1177772"/>
            <a:chOff x="152424" y="3011459"/>
            <a:chExt cx="1292585" cy="9263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7B38B-E28E-49A1-B0D1-B85791D6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063FA-543A-4B11-98D4-2303C6D38DDF}"/>
                </a:ext>
              </a:extLst>
            </p:cNvPr>
            <p:cNvSpPr txBox="1"/>
            <p:nvPr/>
          </p:nvSpPr>
          <p:spPr>
            <a:xfrm>
              <a:off x="152424" y="3623101"/>
              <a:ext cx="1292585" cy="314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5246"/>
              <a:r>
                <a:rPr lang="en-US" sz="2000" spc="-36" dirty="0">
                  <a:solidFill>
                    <a:srgbClr val="6D7777"/>
                  </a:solidFill>
                  <a:cs typeface="Arial"/>
                </a:rPr>
                <a:t>Development</a:t>
              </a:r>
            </a:p>
          </p:txBody>
        </p:sp>
      </p:grpSp>
      <p:sp>
        <p:nvSpPr>
          <p:cNvPr id="15" name="Shape 192">
            <a:extLst>
              <a:ext uri="{FF2B5EF4-FFF2-40B4-BE49-F238E27FC236}">
                <a16:creationId xmlns:a16="http://schemas.microsoft.com/office/drawing/2014/main" id="{AC283249-61E4-4746-A8B3-36D234BFE70E}"/>
              </a:ext>
            </a:extLst>
          </p:cNvPr>
          <p:cNvSpPr/>
          <p:nvPr/>
        </p:nvSpPr>
        <p:spPr>
          <a:xfrm>
            <a:off x="4458104" y="7978457"/>
            <a:ext cx="392672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AU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Pull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cxnSp>
        <p:nvCxnSpPr>
          <p:cNvPr id="23" name="Shape 328">
            <a:extLst>
              <a:ext uri="{FF2B5EF4-FFF2-40B4-BE49-F238E27FC236}">
                <a16:creationId xmlns:a16="http://schemas.microsoft.com/office/drawing/2014/main" id="{7264EAFD-5EE9-4C3E-9065-73F8E820BA3D}"/>
              </a:ext>
            </a:extLst>
          </p:cNvPr>
          <p:cNvCxnSpPr>
            <a:cxnSpLocks/>
          </p:cNvCxnSpPr>
          <p:nvPr/>
        </p:nvCxnSpPr>
        <p:spPr>
          <a:xfrm>
            <a:off x="19511572" y="6860468"/>
            <a:ext cx="1143676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D80A0A3-806C-48CA-804C-613509A1D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9141" y="5767871"/>
            <a:ext cx="816966" cy="812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B91186-631E-418F-9C98-D166AB7A4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8587" y="6992674"/>
            <a:ext cx="711906" cy="719808"/>
          </a:xfrm>
          <a:prstGeom prst="rect">
            <a:avLst/>
          </a:prstGeom>
        </p:spPr>
      </p:pic>
      <p:sp>
        <p:nvSpPr>
          <p:cNvPr id="26" name="Rounded Rectangle 142">
            <a:extLst>
              <a:ext uri="{FF2B5EF4-FFF2-40B4-BE49-F238E27FC236}">
                <a16:creationId xmlns:a16="http://schemas.microsoft.com/office/drawing/2014/main" id="{D220DE67-0A8D-4C69-991B-68EBF15235EE}"/>
              </a:ext>
            </a:extLst>
          </p:cNvPr>
          <p:cNvSpPr/>
          <p:nvPr/>
        </p:nvSpPr>
        <p:spPr>
          <a:xfrm>
            <a:off x="20920994" y="5508206"/>
            <a:ext cx="972276" cy="2635892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7" name="Shape 192">
            <a:extLst>
              <a:ext uri="{FF2B5EF4-FFF2-40B4-BE49-F238E27FC236}">
                <a16:creationId xmlns:a16="http://schemas.microsoft.com/office/drawing/2014/main" id="{F7914A21-4B9B-4C19-94CB-EB513118BA36}"/>
              </a:ext>
            </a:extLst>
          </p:cNvPr>
          <p:cNvSpPr/>
          <p:nvPr/>
        </p:nvSpPr>
        <p:spPr>
          <a:xfrm>
            <a:off x="16464954" y="6415369"/>
            <a:ext cx="51930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helm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28" name="Shape 192">
            <a:extLst>
              <a:ext uri="{FF2B5EF4-FFF2-40B4-BE49-F238E27FC236}">
                <a16:creationId xmlns:a16="http://schemas.microsoft.com/office/drawing/2014/main" id="{D135B503-26D5-444D-909E-B986F151D2E5}"/>
              </a:ext>
            </a:extLst>
          </p:cNvPr>
          <p:cNvSpPr/>
          <p:nvPr/>
        </p:nvSpPr>
        <p:spPr>
          <a:xfrm>
            <a:off x="19717416" y="6511891"/>
            <a:ext cx="66152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Notify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29" name="Shape 192">
            <a:extLst>
              <a:ext uri="{FF2B5EF4-FFF2-40B4-BE49-F238E27FC236}">
                <a16:creationId xmlns:a16="http://schemas.microsoft.com/office/drawing/2014/main" id="{4FD9038F-C1A0-4571-98BB-05DBB60E692A}"/>
              </a:ext>
            </a:extLst>
          </p:cNvPr>
          <p:cNvSpPr/>
          <p:nvPr/>
        </p:nvSpPr>
        <p:spPr>
          <a:xfrm>
            <a:off x="8683187" y="6698801"/>
            <a:ext cx="551753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Auto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Push</a:t>
            </a:r>
          </a:p>
        </p:txBody>
      </p:sp>
      <p:sp>
        <p:nvSpPr>
          <p:cNvPr id="30" name="Shape 997">
            <a:extLst>
              <a:ext uri="{FF2B5EF4-FFF2-40B4-BE49-F238E27FC236}">
                <a16:creationId xmlns:a16="http://schemas.microsoft.com/office/drawing/2014/main" id="{46E5EB3B-8C83-4FA4-9724-25E831DBE710}"/>
              </a:ext>
            </a:extLst>
          </p:cNvPr>
          <p:cNvSpPr/>
          <p:nvPr/>
        </p:nvSpPr>
        <p:spPr>
          <a:xfrm>
            <a:off x="668644" y="5194156"/>
            <a:ext cx="4316552" cy="697624"/>
          </a:xfrm>
          <a:prstGeom prst="rect">
            <a:avLst/>
          </a:prstGeom>
          <a:noFill/>
          <a:ln>
            <a:noFill/>
          </a:ln>
        </p:spPr>
        <p:txBody>
          <a:bodyPr lIns="243800" tIns="121866" rIns="243800" bIns="121866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2400" b="1" dirty="0">
                <a:solidFill>
                  <a:srgbClr val="959F9F">
                    <a:lumMod val="75000"/>
                  </a:srgbClr>
                </a:solidFill>
                <a:ea typeface="Arial"/>
                <a:cs typeface="Arial"/>
                <a:sym typeface="Arial"/>
              </a:rPr>
              <a:t>Infrastructure Toolchain</a:t>
            </a:r>
            <a:endParaRPr lang="en" sz="2400" b="1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2400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7C109F-9F4B-4962-A563-EB8677BD7BE1}"/>
              </a:ext>
            </a:extLst>
          </p:cNvPr>
          <p:cNvSpPr/>
          <p:nvPr/>
        </p:nvSpPr>
        <p:spPr>
          <a:xfrm>
            <a:off x="898685" y="1956385"/>
            <a:ext cx="22700294" cy="6415130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825246"/>
            <a:endParaRPr lang="en-US" sz="2622" dirty="0">
              <a:solidFill>
                <a:srgbClr val="FFFF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2773F3-7DFA-4ECA-B20F-C5E30B8E43E3}"/>
              </a:ext>
            </a:extLst>
          </p:cNvPr>
          <p:cNvGrpSpPr/>
          <p:nvPr/>
        </p:nvGrpSpPr>
        <p:grpSpPr>
          <a:xfrm>
            <a:off x="17909797" y="6016406"/>
            <a:ext cx="1650350" cy="1688124"/>
            <a:chOff x="6645146" y="9161584"/>
            <a:chExt cx="1650349" cy="1688123"/>
          </a:xfrm>
        </p:grpSpPr>
        <p:pic>
          <p:nvPicPr>
            <p:cNvPr id="33" name="Shape 338" descr="Image result for kubernetes logo">
              <a:extLst>
                <a:ext uri="{FF2B5EF4-FFF2-40B4-BE49-F238E27FC236}">
                  <a16:creationId xmlns:a16="http://schemas.microsoft.com/office/drawing/2014/main" id="{6E5A75A0-2D18-40EC-8999-AEEDDE445FF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78106" y="9525075"/>
              <a:ext cx="584428" cy="58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22">
              <a:extLst>
                <a:ext uri="{FF2B5EF4-FFF2-40B4-BE49-F238E27FC236}">
                  <a16:creationId xmlns:a16="http://schemas.microsoft.com/office/drawing/2014/main" id="{D5CB808F-A14D-42D0-8C9A-3DE5D6570F22}"/>
                </a:ext>
              </a:extLst>
            </p:cNvPr>
            <p:cNvSpPr/>
            <p:nvPr/>
          </p:nvSpPr>
          <p:spPr>
            <a:xfrm>
              <a:off x="6645146" y="9161584"/>
              <a:ext cx="1650349" cy="1688123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3800" tIns="243800" rIns="243800" bIns="243800" anchor="ctr" anchorCtr="0">
              <a:noAutofit/>
            </a:bodyPr>
            <a:lstStyle/>
            <a:p>
              <a:pPr defTabSz="825246"/>
              <a:endParaRPr lang="en-AU" sz="2000" dirty="0">
                <a:solidFill>
                  <a:srgbClr val="737373"/>
                </a:solidFill>
              </a:endParaRPr>
            </a:p>
            <a:p>
              <a:pPr defTabSz="825246"/>
              <a:endParaRPr lang="en-US" sz="2000" dirty="0">
                <a:solidFill>
                  <a:srgbClr val="737373"/>
                </a:solidFill>
              </a:endParaRPr>
            </a:p>
            <a:p>
              <a:pPr defTabSz="825246"/>
              <a:r>
                <a:rPr lang="en-US" sz="2000" dirty="0">
                  <a:solidFill>
                    <a:srgbClr val="737373"/>
                  </a:solidFill>
                </a:rPr>
                <a:t>IBM Prod</a:t>
              </a:r>
            </a:p>
          </p:txBody>
        </p:sp>
      </p:grpSp>
      <p:pic>
        <p:nvPicPr>
          <p:cNvPr id="35" name="Picture 2" descr="\\psf\Home\Desktop\Graphic Tank\vector_v-trans-01.png">
            <a:extLst>
              <a:ext uri="{FF2B5EF4-FFF2-40B4-BE49-F238E27FC236}">
                <a16:creationId xmlns:a16="http://schemas.microsoft.com/office/drawing/2014/main" id="{AA935451-FB85-446A-BFC4-AC2800FA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6347" y="2538128"/>
            <a:ext cx="1296366" cy="9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00A180-79B6-4EB3-B15F-017B95658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42604" y="6318844"/>
            <a:ext cx="1097376" cy="10211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56BC5F-D8C9-44E6-A169-2AA4C49F85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605" y="6001673"/>
            <a:ext cx="1495942" cy="189359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CEA6F3-DF2C-4E4A-97BB-042BD6AF5020}"/>
              </a:ext>
            </a:extLst>
          </p:cNvPr>
          <p:cNvCxnSpPr/>
          <p:nvPr/>
        </p:nvCxnSpPr>
        <p:spPr>
          <a:xfrm flipV="1">
            <a:off x="11887216" y="3816743"/>
            <a:ext cx="2530548" cy="25021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2EED3-972F-4302-BEF2-2FF83E7399E2}"/>
              </a:ext>
            </a:extLst>
          </p:cNvPr>
          <p:cNvCxnSpPr>
            <a:stCxn id="37" idx="3"/>
          </p:cNvCxnSpPr>
          <p:nvPr/>
        </p:nvCxnSpPr>
        <p:spPr>
          <a:xfrm>
            <a:off x="12079546" y="6948472"/>
            <a:ext cx="26146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537010-35B2-45E8-AC06-9A4784EF595B}"/>
              </a:ext>
            </a:extLst>
          </p:cNvPr>
          <p:cNvCxnSpPr>
            <a:stCxn id="36" idx="3"/>
          </p:cNvCxnSpPr>
          <p:nvPr/>
        </p:nvCxnSpPr>
        <p:spPr>
          <a:xfrm flipV="1">
            <a:off x="16039980" y="6819667"/>
            <a:ext cx="1588816" cy="97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64502F-1A2A-4425-B007-FB8D3D4D8F1F}"/>
              </a:ext>
            </a:extLst>
          </p:cNvPr>
          <p:cNvCxnSpPr/>
          <p:nvPr/>
        </p:nvCxnSpPr>
        <p:spPr>
          <a:xfrm>
            <a:off x="3649018" y="6569256"/>
            <a:ext cx="2660248" cy="109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ECCD3F-FEE4-45D4-A7B1-E08143318042}"/>
              </a:ext>
            </a:extLst>
          </p:cNvPr>
          <p:cNvCxnSpPr/>
          <p:nvPr/>
        </p:nvCxnSpPr>
        <p:spPr>
          <a:xfrm flipH="1">
            <a:off x="3827737" y="7712482"/>
            <a:ext cx="248153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008568-9378-4765-A197-9FB25611A0E4}"/>
              </a:ext>
            </a:extLst>
          </p:cNvPr>
          <p:cNvCxnSpPr/>
          <p:nvPr/>
        </p:nvCxnSpPr>
        <p:spPr>
          <a:xfrm flipV="1">
            <a:off x="8229616" y="6698800"/>
            <a:ext cx="2353988" cy="2434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393E0227-4751-4080-AC4B-901B8F0743F1}"/>
              </a:ext>
            </a:extLst>
          </p:cNvPr>
          <p:cNvSpPr/>
          <p:nvPr/>
        </p:nvSpPr>
        <p:spPr>
          <a:xfrm>
            <a:off x="16039980" y="5194156"/>
            <a:ext cx="2987200" cy="697624"/>
          </a:xfrm>
          <a:prstGeom prst="arc">
            <a:avLst>
              <a:gd name="adj1" fmla="val 9366179"/>
              <a:gd name="adj2" fmla="val 732971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78" tIns="91438" rIns="182878" bIns="91438" numCol="1" spcCol="38100" rtlCol="0" anchor="t">
            <a:noAutofit/>
          </a:bodyPr>
          <a:lstStyle/>
          <a:p>
            <a:pPr algn="l" defTabSz="1828800" latinLnBrk="1"/>
            <a:endParaRPr lang="en-US" sz="36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512EAF-E128-4D85-A8D0-630207FF410C}"/>
              </a:ext>
            </a:extLst>
          </p:cNvPr>
          <p:cNvGrpSpPr/>
          <p:nvPr/>
        </p:nvGrpSpPr>
        <p:grpSpPr>
          <a:xfrm>
            <a:off x="4727652" y="5582140"/>
            <a:ext cx="647848" cy="631330"/>
            <a:chOff x="7799351" y="568782"/>
            <a:chExt cx="276039" cy="2641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C2AFF5-0C8D-4CE7-8B9C-4CA54A2D0B12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B9BBC-8834-460E-B86A-0B385B4B7EB5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802BC9-03AD-4705-B176-9752FD5047ED}"/>
              </a:ext>
            </a:extLst>
          </p:cNvPr>
          <p:cNvGrpSpPr/>
          <p:nvPr/>
        </p:nvGrpSpPr>
        <p:grpSpPr>
          <a:xfrm>
            <a:off x="8757070" y="5732328"/>
            <a:ext cx="647848" cy="631330"/>
            <a:chOff x="7799351" y="568782"/>
            <a:chExt cx="276039" cy="2641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C0C1284-D5CC-4626-B096-1EF276CA221C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1005C8-0D04-4470-8A4C-70F3187A3938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ACE3B5-408F-4429-B1A1-27E403186F10}"/>
              </a:ext>
            </a:extLst>
          </p:cNvPr>
          <p:cNvGrpSpPr/>
          <p:nvPr/>
        </p:nvGrpSpPr>
        <p:grpSpPr>
          <a:xfrm>
            <a:off x="11924906" y="4338032"/>
            <a:ext cx="647848" cy="631330"/>
            <a:chOff x="7799351" y="568782"/>
            <a:chExt cx="276039" cy="26413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ECA6A74-F003-49ED-A58F-82F5522DE74A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F21158-D954-4D35-B432-F89745F8F02E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C5DE0F-EE17-4306-8462-0F1B0CCEC955}"/>
              </a:ext>
            </a:extLst>
          </p:cNvPr>
          <p:cNvGrpSpPr/>
          <p:nvPr/>
        </p:nvGrpSpPr>
        <p:grpSpPr>
          <a:xfrm>
            <a:off x="12996770" y="6024628"/>
            <a:ext cx="647848" cy="631330"/>
            <a:chOff x="7799351" y="568782"/>
            <a:chExt cx="276039" cy="26413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4BC2797-935C-4D10-BA4B-1A8DAFBB410C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A78403-9982-4321-BCB1-3328BBE43545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4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558A80-D01E-4AF5-9B3A-01B7F763C4D5}"/>
              </a:ext>
            </a:extLst>
          </p:cNvPr>
          <p:cNvGrpSpPr/>
          <p:nvPr/>
        </p:nvGrpSpPr>
        <p:grpSpPr>
          <a:xfrm>
            <a:off x="15789382" y="4193636"/>
            <a:ext cx="647848" cy="631330"/>
            <a:chOff x="7799351" y="568782"/>
            <a:chExt cx="276039" cy="26413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5BAC88C-8C5B-466F-8C4B-C5CDF63E8B88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1A3FE5F-5FF1-4E2A-9AB8-912A9D71F069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5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7594C9-4618-41F0-9DAE-FF4B3A83A948}"/>
              </a:ext>
            </a:extLst>
          </p:cNvPr>
          <p:cNvGrpSpPr/>
          <p:nvPr/>
        </p:nvGrpSpPr>
        <p:grpSpPr>
          <a:xfrm>
            <a:off x="16581524" y="7388864"/>
            <a:ext cx="647848" cy="631330"/>
            <a:chOff x="7799351" y="568782"/>
            <a:chExt cx="276039" cy="26413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8FCCD86-9838-47DA-B3AF-AA2BA08348DB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F17352-D13C-49C2-9A7E-75AB5C77BDDD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6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DEECB4-2FE5-4437-B701-16A9F553F723}"/>
              </a:ext>
            </a:extLst>
          </p:cNvPr>
          <p:cNvGrpSpPr/>
          <p:nvPr/>
        </p:nvGrpSpPr>
        <p:grpSpPr>
          <a:xfrm>
            <a:off x="18541466" y="4338028"/>
            <a:ext cx="647848" cy="631330"/>
            <a:chOff x="7799351" y="568782"/>
            <a:chExt cx="276039" cy="26413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5BFD2-6F22-4888-994B-401711C66F12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610BD1-E494-4567-8CA0-6FA4D1682C68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7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66D235-8BE5-4826-BC08-AC9E856A695D}"/>
              </a:ext>
            </a:extLst>
          </p:cNvPr>
          <p:cNvCxnSpPr/>
          <p:nvPr/>
        </p:nvCxnSpPr>
        <p:spPr>
          <a:xfrm>
            <a:off x="15268354" y="3816743"/>
            <a:ext cx="0" cy="23236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B94E3D-147C-47B6-B6DC-ACF41BB22E8B}"/>
              </a:ext>
            </a:extLst>
          </p:cNvPr>
          <p:cNvGrpSpPr/>
          <p:nvPr/>
        </p:nvGrpSpPr>
        <p:grpSpPr>
          <a:xfrm>
            <a:off x="21129558" y="4399780"/>
            <a:ext cx="647848" cy="631330"/>
            <a:chOff x="7799351" y="568782"/>
            <a:chExt cx="276039" cy="26413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21B1E0-A177-4500-B8CD-F4642A90C01D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5372BD-4DED-42A2-8FBE-9F3281C6E2C0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8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DD1BD060-ADD4-418E-879A-0B52FB0F7A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5333" y="9068642"/>
            <a:ext cx="9403894" cy="3276884"/>
          </a:xfrm>
          <a:prstGeom prst="rect">
            <a:avLst/>
          </a:pr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9D27A5CA-D8F2-45E9-9597-A03D87A8F8CB}"/>
              </a:ext>
            </a:extLst>
          </p:cNvPr>
          <p:cNvSpPr txBox="1">
            <a:spLocks/>
          </p:cNvSpPr>
          <p:nvPr/>
        </p:nvSpPr>
        <p:spPr>
          <a:xfrm>
            <a:off x="0" y="44450"/>
            <a:ext cx="24546560" cy="14097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65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Continuous integration vs. continuous delivery vs.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9432003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4952"/>
          <p:cNvSpPr txBox="1"/>
          <p:nvPr/>
        </p:nvSpPr>
        <p:spPr>
          <a:xfrm>
            <a:off x="4162820" y="1454150"/>
            <a:ext cx="16058358" cy="1511210"/>
          </a:xfrm>
          <a:prstGeom prst="rect">
            <a:avLst/>
          </a:prstGeom>
          <a:noFill/>
          <a:ln>
            <a:noFill/>
          </a:ln>
        </p:spPr>
        <p:txBody>
          <a:bodyPr lIns="182866" tIns="91400" rIns="182866" bIns="91400" anchor="t" anchorCtr="0">
            <a:noAutofit/>
          </a:bodyPr>
          <a:lstStyle/>
          <a:p>
            <a:pPr defTabSz="2438340">
              <a:buSzPct val="25000"/>
              <a:defRPr/>
            </a:pPr>
            <a:r>
              <a:rPr lang="en-US" sz="4800" dirty="0">
                <a:latin typeface="+mn-lt"/>
                <a:ea typeface="Arial" charset="0"/>
                <a:cs typeface="Arial" charset="0"/>
                <a:sym typeface="Calibri"/>
              </a:rPr>
              <a:t>Client Register Pre-Pay Service</a:t>
            </a:r>
            <a:endParaRPr lang="en" sz="4800" dirty="0">
              <a:latin typeface="+mn-lt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6F15F-EC61-46F4-B92D-1736ABA1CAA4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80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Demo</a:t>
            </a:r>
            <a:endParaRPr lang="en-US" sz="8000" dirty="0">
              <a:latin typeface="Calibri Light" panose="020F0302020204030204" pitchFamily="34" charset="0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F7805-2478-4233-83B0-60B1821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63" y="2863850"/>
            <a:ext cx="20638371" cy="93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45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4952"/>
          <p:cNvSpPr txBox="1"/>
          <p:nvPr/>
        </p:nvSpPr>
        <p:spPr>
          <a:xfrm>
            <a:off x="4162820" y="1454150"/>
            <a:ext cx="16058358" cy="1511210"/>
          </a:xfrm>
          <a:prstGeom prst="rect">
            <a:avLst/>
          </a:prstGeom>
          <a:noFill/>
          <a:ln>
            <a:noFill/>
          </a:ln>
        </p:spPr>
        <p:txBody>
          <a:bodyPr lIns="182866" tIns="91400" rIns="182866" bIns="91400" anchor="t" anchorCtr="0">
            <a:noAutofit/>
          </a:bodyPr>
          <a:lstStyle/>
          <a:p>
            <a:pPr defTabSz="2438340">
              <a:buSzPct val="25000"/>
              <a:defRPr/>
            </a:pPr>
            <a:r>
              <a:rPr lang="en-US" sz="4800" dirty="0">
                <a:latin typeface="+mn-lt"/>
                <a:ea typeface="Arial" charset="0"/>
                <a:cs typeface="Arial" charset="0"/>
                <a:sym typeface="Calibri"/>
              </a:rPr>
              <a:t>Pre-Pay Service Notify Client low credit</a:t>
            </a:r>
            <a:endParaRPr lang="en" sz="4800" dirty="0">
              <a:latin typeface="+mn-lt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6F15F-EC61-46F4-B92D-1736ABA1CAA4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80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Demo</a:t>
            </a:r>
            <a:endParaRPr lang="en-US" sz="8000" dirty="0">
              <a:latin typeface="Calibri Light" panose="020F0302020204030204" pitchFamily="34" charset="0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099C8-7F65-44CE-89F4-85A337B2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38" y="3194533"/>
            <a:ext cx="20112123" cy="97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833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4952"/>
          <p:cNvSpPr txBox="1"/>
          <p:nvPr/>
        </p:nvSpPr>
        <p:spPr>
          <a:xfrm>
            <a:off x="4162820" y="1454150"/>
            <a:ext cx="16058358" cy="1511210"/>
          </a:xfrm>
          <a:prstGeom prst="rect">
            <a:avLst/>
          </a:prstGeom>
          <a:noFill/>
          <a:ln>
            <a:noFill/>
          </a:ln>
        </p:spPr>
        <p:txBody>
          <a:bodyPr lIns="182866" tIns="91400" rIns="182866" bIns="91400" anchor="t" anchorCtr="0">
            <a:noAutofit/>
          </a:bodyPr>
          <a:lstStyle/>
          <a:p>
            <a:pPr defTabSz="2438340">
              <a:buSzPct val="25000"/>
              <a:defRPr/>
            </a:pPr>
            <a:r>
              <a:rPr lang="en-US" sz="4800" dirty="0">
                <a:latin typeface="+mn-lt"/>
                <a:ea typeface="Arial" charset="0"/>
                <a:cs typeface="Arial" charset="0"/>
                <a:sym typeface="Calibri"/>
              </a:rPr>
              <a:t>AMQP Sending message</a:t>
            </a:r>
            <a:endParaRPr lang="en" sz="4800" dirty="0">
              <a:latin typeface="+mn-lt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6F15F-EC61-46F4-B92D-1736ABA1CAA4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80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Demo</a:t>
            </a:r>
            <a:endParaRPr lang="en-US" sz="8000" dirty="0">
              <a:latin typeface="Calibri Light" panose="020F0302020204030204" pitchFamily="34" charset="0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32D61-EFF6-4048-BC04-6EFFE042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42" y="2643791"/>
            <a:ext cx="14714913" cy="101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00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4952"/>
          <p:cNvSpPr txBox="1"/>
          <p:nvPr/>
        </p:nvSpPr>
        <p:spPr>
          <a:xfrm>
            <a:off x="4162820" y="1454150"/>
            <a:ext cx="16058358" cy="1511210"/>
          </a:xfrm>
          <a:prstGeom prst="rect">
            <a:avLst/>
          </a:prstGeom>
          <a:noFill/>
          <a:ln>
            <a:noFill/>
          </a:ln>
        </p:spPr>
        <p:txBody>
          <a:bodyPr lIns="182866" tIns="91400" rIns="182866" bIns="91400" anchor="t" anchorCtr="0">
            <a:noAutofit/>
          </a:bodyPr>
          <a:lstStyle/>
          <a:p>
            <a:pPr defTabSz="2438340">
              <a:buSzPct val="25000"/>
              <a:defRPr/>
            </a:pPr>
            <a:r>
              <a:rPr lang="en-US" sz="4800" dirty="0">
                <a:latin typeface="+mn-lt"/>
                <a:ea typeface="Arial" charset="0"/>
                <a:cs typeface="Arial" charset="0"/>
                <a:sym typeface="Calibri"/>
              </a:rPr>
              <a:t>AMQP Sending message</a:t>
            </a:r>
            <a:endParaRPr lang="en" sz="4800" dirty="0">
              <a:latin typeface="+mn-lt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6F15F-EC61-46F4-B92D-1736ABA1CAA4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80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Demo</a:t>
            </a:r>
            <a:endParaRPr lang="en-US" sz="8000" dirty="0">
              <a:latin typeface="Calibri Light" panose="020F0302020204030204" pitchFamily="34" charset="0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630DC-9BCD-467F-9F9E-BDE2ADFE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25" y="2590557"/>
            <a:ext cx="13404227" cy="103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524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7B2E082-0078-4A8A-8D0C-A08694E1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793" y="11037226"/>
            <a:ext cx="4593617" cy="20730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EF3B442-3442-40AE-975A-E1BB43A1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35" y="10950199"/>
            <a:ext cx="4593617" cy="20730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F1BEED-5E12-458C-925D-C9F74BFA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650" y="6194205"/>
            <a:ext cx="4593617" cy="2073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BC05A7-11C2-4E00-885C-44105BCD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621" y="1962820"/>
            <a:ext cx="4593617" cy="2073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A4DC64-09DF-4442-9A7F-6E973E98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16" y="1865539"/>
            <a:ext cx="4593617" cy="2073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8000" dirty="0">
                <a:latin typeface="Calibri Light" panose="020F0302020204030204" pitchFamily="34" charset="0"/>
                <a:ea typeface="IBM Plex Sans"/>
                <a:cs typeface="IBM Plex Sans"/>
                <a:sym typeface="IBM Plex Sans"/>
              </a:rPr>
              <a:t>Full scenario</a:t>
            </a:r>
            <a:endParaRPr lang="en-US" sz="8000" dirty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47977102" y="25924818"/>
            <a:ext cx="263852" cy="461665"/>
          </a:xfrm>
        </p:spPr>
        <p:txBody>
          <a:bodyPr/>
          <a:lstStyle/>
          <a:p>
            <a:pPr defTabSz="1828800" hangingPunct="1"/>
            <a:fld id="{86CB4B4D-7CA3-9044-876B-883B54F8677D}" type="slidenum">
              <a:rPr lang="en-US" kern="1200"/>
              <a:pPr defTabSz="1828800" hangingPunct="1"/>
              <a:t>8</a:t>
            </a:fld>
            <a:endParaRPr lang="en-US" kern="1200"/>
          </a:p>
        </p:txBody>
      </p:sp>
      <p:sp>
        <p:nvSpPr>
          <p:cNvPr id="5" name="Shape 981">
            <a:extLst>
              <a:ext uri="{FF2B5EF4-FFF2-40B4-BE49-F238E27FC236}">
                <a16:creationId xmlns:a16="http://schemas.microsoft.com/office/drawing/2014/main" id="{BAB60BE9-AB51-4A52-8F1C-18DFAF41AAF9}"/>
              </a:ext>
            </a:extLst>
          </p:cNvPr>
          <p:cNvSpPr txBox="1">
            <a:spLocks/>
          </p:cNvSpPr>
          <p:nvPr/>
        </p:nvSpPr>
        <p:spPr>
          <a:xfrm>
            <a:off x="515183" y="12744561"/>
            <a:ext cx="5689598" cy="731518"/>
          </a:xfrm>
          <a:prstGeom prst="rect">
            <a:avLst/>
          </a:prstGeom>
          <a:noFill/>
          <a:ln>
            <a:noFill/>
          </a:ln>
        </p:spPr>
        <p:txBody>
          <a:bodyPr vert="horz" wrap="none" lIns="243800" tIns="121866" rIns="243800" bIns="121866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 eaLnBrk="0" fontAlgn="base">
              <a:buClr>
                <a:srgbClr val="797979"/>
              </a:buClr>
              <a:buSzPct val="25000"/>
            </a:pPr>
            <a:fld id="{00000000-1234-1234-1234-123412341234}" type="slidenum">
              <a:rPr lang="en" sz="36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pPr defTabSz="1828800" eaLnBrk="0" fontAlgn="base">
                <a:buClr>
                  <a:srgbClr val="797979"/>
                </a:buClr>
                <a:buSzPct val="25000"/>
              </a:pPr>
              <a:t>8</a:t>
            </a:fld>
            <a:endParaRPr lang="en" sz="3600" dirty="0">
              <a:solidFill>
                <a:srgbClr val="7979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4" descr="Image result for nodejs">
            <a:extLst>
              <a:ext uri="{FF2B5EF4-FFF2-40B4-BE49-F238E27FC236}">
                <a16:creationId xmlns:a16="http://schemas.microsoft.com/office/drawing/2014/main" id="{2BF954CC-D06C-4B85-8DD2-3FFF7E21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47" y="2242482"/>
            <a:ext cx="1867356" cy="11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BAF4C-5D51-4D62-82F9-B94390E34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152" y="6524168"/>
            <a:ext cx="1547864" cy="1497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C3503-1953-4010-B5D8-2C7394149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691" y="11342359"/>
            <a:ext cx="1295512" cy="1402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75E7BA-045A-4CEC-B823-AACD9DE25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9846" y="11385074"/>
            <a:ext cx="1295512" cy="1402202"/>
          </a:xfrm>
          <a:prstGeom prst="rect">
            <a:avLst/>
          </a:prstGeom>
        </p:spPr>
      </p:pic>
      <p:pic>
        <p:nvPicPr>
          <p:cNvPr id="21" name="Picture 4" descr="Image result for nodejs">
            <a:extLst>
              <a:ext uri="{FF2B5EF4-FFF2-40B4-BE49-F238E27FC236}">
                <a16:creationId xmlns:a16="http://schemas.microsoft.com/office/drawing/2014/main" id="{143F60BB-AE9E-4A11-95D9-FDE85969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752" y="2330926"/>
            <a:ext cx="1867356" cy="11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9D4B-8E8A-4834-BA04-FD492399DC6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206525" y="3938633"/>
            <a:ext cx="2205917" cy="2377997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B88D74-2E94-45BC-B0C0-CF8471B5C34B}"/>
              </a:ext>
            </a:extLst>
          </p:cNvPr>
          <p:cNvCxnSpPr>
            <a:cxnSpLocks/>
          </p:cNvCxnSpPr>
          <p:nvPr/>
        </p:nvCxnSpPr>
        <p:spPr>
          <a:xfrm flipH="1">
            <a:off x="12305621" y="4035914"/>
            <a:ext cx="2296808" cy="2255572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FDE87-C1CF-43B8-AC89-E9F5A3756F8F}"/>
              </a:ext>
            </a:extLst>
          </p:cNvPr>
          <p:cNvCxnSpPr>
            <a:cxnSpLocks/>
          </p:cNvCxnSpPr>
          <p:nvPr/>
        </p:nvCxnSpPr>
        <p:spPr>
          <a:xfrm flipH="1">
            <a:off x="8206524" y="8344372"/>
            <a:ext cx="2205918" cy="2780181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0F381D-68D6-468E-A0D0-7D57EF180B01}"/>
              </a:ext>
            </a:extLst>
          </p:cNvPr>
          <p:cNvCxnSpPr>
            <a:cxnSpLocks/>
          </p:cNvCxnSpPr>
          <p:nvPr/>
        </p:nvCxnSpPr>
        <p:spPr>
          <a:xfrm>
            <a:off x="12055472" y="8218659"/>
            <a:ext cx="3480636" cy="2828821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044CDD3-743F-4826-80E1-B7C70950FAA4}"/>
              </a:ext>
            </a:extLst>
          </p:cNvPr>
          <p:cNvSpPr txBox="1">
            <a:spLocks/>
          </p:cNvSpPr>
          <p:nvPr/>
        </p:nvSpPr>
        <p:spPr bwMode="auto">
          <a:xfrm>
            <a:off x="17984410" y="11725283"/>
            <a:ext cx="4407989" cy="721784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cap="none" spc="50" dirty="0">
                <a:solidFill>
                  <a:schemeClr val="tx1"/>
                </a:solidFill>
              </a:rPr>
              <a:t>Approval Service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B43DB4-7B2F-4530-808F-23FF6BF466F3}"/>
              </a:ext>
            </a:extLst>
          </p:cNvPr>
          <p:cNvSpPr txBox="1">
            <a:spLocks/>
          </p:cNvSpPr>
          <p:nvPr/>
        </p:nvSpPr>
        <p:spPr bwMode="auto">
          <a:xfrm>
            <a:off x="1685053" y="11955458"/>
            <a:ext cx="4407989" cy="721784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cap="none" spc="50" dirty="0">
                <a:solidFill>
                  <a:schemeClr val="tx1"/>
                </a:solidFill>
              </a:rPr>
              <a:t>Pre-pay Service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EB6DC86-D4EA-4391-B79E-40C13BE27F1E}"/>
              </a:ext>
            </a:extLst>
          </p:cNvPr>
          <p:cNvSpPr txBox="1">
            <a:spLocks/>
          </p:cNvSpPr>
          <p:nvPr/>
        </p:nvSpPr>
        <p:spPr bwMode="auto">
          <a:xfrm>
            <a:off x="16902912" y="2541194"/>
            <a:ext cx="4407989" cy="721784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cap="none" spc="50" dirty="0">
                <a:solidFill>
                  <a:schemeClr val="tx1"/>
                </a:solidFill>
              </a:rPr>
              <a:t>Service Admin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DB4BE48-77B7-4C82-B2C5-89F077822E81}"/>
              </a:ext>
            </a:extLst>
          </p:cNvPr>
          <p:cNvSpPr txBox="1">
            <a:spLocks/>
          </p:cNvSpPr>
          <p:nvPr/>
        </p:nvSpPr>
        <p:spPr bwMode="auto">
          <a:xfrm>
            <a:off x="1381348" y="2541194"/>
            <a:ext cx="4407989" cy="721784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cap="none" spc="50" dirty="0">
                <a:solidFill>
                  <a:schemeClr val="tx1"/>
                </a:solidFill>
              </a:rPr>
              <a:t>Client Registration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39E1851-6A71-4CED-8347-4E68F80566FE}"/>
              </a:ext>
            </a:extLst>
          </p:cNvPr>
          <p:cNvSpPr txBox="1">
            <a:spLocks/>
          </p:cNvSpPr>
          <p:nvPr/>
        </p:nvSpPr>
        <p:spPr bwMode="auto">
          <a:xfrm>
            <a:off x="4632814" y="7038479"/>
            <a:ext cx="4407989" cy="721784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cap="none" spc="50" dirty="0">
                <a:solidFill>
                  <a:schemeClr val="tx1"/>
                </a:solidFill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666546401"/>
      </p:ext>
    </p:extLst>
  </p:cSld>
  <p:clrMapOvr>
    <a:masterClrMapping/>
  </p:clrMapOvr>
  <p:transition spd="med"/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theme/theme1.xml><?xml version="1.0" encoding="utf-8"?>
<a:theme xmlns:a="http://schemas.openxmlformats.org/drawingml/2006/main" name="1_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luemix 2016" id="{1F9874D9-3550-F54A-B769-513CC298DDEA}" vid="{DA6E8972-22F2-4C4C-BB76-6588F4A1686A}"/>
    </a:ext>
  </a:extLst>
</a:theme>
</file>

<file path=ppt/theme/theme2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1F2566A-465D-1C45-8161-2C2CB540F8DD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balin Demi for IBM"/>
        <a:ea typeface="Lubalin Demi for IBM"/>
        <a:cs typeface="Lubalin Demi for IB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106</Words>
  <Application>Microsoft Office PowerPoint</Application>
  <PresentationFormat>Custom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IBM Plex Sans</vt:lpstr>
      <vt:lpstr>IBM Plex Sans SemiBold</vt:lpstr>
      <vt:lpstr>1_Custom Design</vt:lpstr>
      <vt:lpstr>wht_background_2017</vt:lpstr>
      <vt:lpstr>gry_background_2017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ernese</dc:creator>
  <cp:lastModifiedBy>ernese</cp:lastModifiedBy>
  <cp:revision>50</cp:revision>
  <cp:lastPrinted>2019-04-15T05:36:38Z</cp:lastPrinted>
  <dcterms:created xsi:type="dcterms:W3CDTF">2019-04-14T04:52:40Z</dcterms:created>
  <dcterms:modified xsi:type="dcterms:W3CDTF">2019-04-24T04:52:50Z</dcterms:modified>
</cp:coreProperties>
</file>