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releases.ubuntu.com/16.04/ubuntu-16.04.5-desktop-amd64.is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ASTERISK PRACTICO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CON ERNESKI CORONADO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2910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INSTALAR UBUNTU EN VIRTUAL BOX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5" y="1704702"/>
            <a:ext cx="97821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0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INSTALAR UBUNTU EN VIRTUAL BOX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989" y="1975215"/>
            <a:ext cx="6426925" cy="431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3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OTROS LINKS DE DESCARGA</a:t>
            </a:r>
            <a:endParaRPr lang="es-CL" dirty="0"/>
          </a:p>
        </p:txBody>
      </p:sp>
      <p:sp>
        <p:nvSpPr>
          <p:cNvPr id="3" name="CuadroTexto 2"/>
          <p:cNvSpPr txBox="1"/>
          <p:nvPr/>
        </p:nvSpPr>
        <p:spPr>
          <a:xfrm flipH="1">
            <a:off x="562053" y="1837765"/>
            <a:ext cx="1064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hlinkClick r:id="rId2"/>
              </a:rPr>
              <a:t>Ubuntu: http</a:t>
            </a:r>
            <a:r>
              <a:rPr lang="es-CL" dirty="0">
                <a:hlinkClick r:id="rId2"/>
              </a:rPr>
              <a:t>://</a:t>
            </a:r>
            <a:r>
              <a:rPr lang="es-CL" dirty="0" smtClean="0">
                <a:hlinkClick r:id="rId2"/>
              </a:rPr>
              <a:t>releases.ubuntu.com/16.04/ubuntu-16.04.5-desktop-amd64.iso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1851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INTRODUCCION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0358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LO QUE VAMOS A NECESITAR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L" dirty="0" smtClean="0"/>
              <a:t>VIRTUAL BOX O LINUX NATIVO (UBUNTU 16.04 O SUPERIOR)</a:t>
            </a:r>
          </a:p>
          <a:p>
            <a:r>
              <a:rPr lang="es-CL" dirty="0" smtClean="0"/>
              <a:t>SOFTPHONE PC Y SOFHTPHONE ANDROID</a:t>
            </a:r>
          </a:p>
          <a:p>
            <a:r>
              <a:rPr lang="es-CL" dirty="0" smtClean="0"/>
              <a:t>GANAS DE APRENDER</a:t>
            </a:r>
          </a:p>
          <a:p>
            <a:pPr marL="0" indent="0">
              <a:buNone/>
            </a:pPr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4549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INSTALANDO VIRTUAL BOX</a:t>
            </a:r>
            <a:endParaRPr lang="es-CL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L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Links de descarga:</a:t>
            </a:r>
          </a:p>
          <a:p>
            <a:r>
              <a:rPr lang="es-CL" cap="none" dirty="0">
                <a:latin typeface="Arial" panose="020B0604020202020204" pitchFamily="34" charset="0"/>
                <a:cs typeface="Arial" panose="020B0604020202020204" pitchFamily="34" charset="0"/>
              </a:rPr>
              <a:t>https://download.virtualbox.org/virtualbox/5.2.18/VirtualBox-5.2.18-124319-Win.exe</a:t>
            </a:r>
            <a:endParaRPr lang="es-CL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cap="none" dirty="0">
                <a:latin typeface="Arial" panose="020B0604020202020204" pitchFamily="34" charset="0"/>
                <a:cs typeface="Arial" panose="020B0604020202020204" pitchFamily="34" charset="0"/>
              </a:rPr>
              <a:t>https://download.virtualbox.org/virtualbox/5.2.18/Oracle_VM_VirtualBox_Extension_Pack-5.2.18.vbox-extpack</a:t>
            </a:r>
          </a:p>
        </p:txBody>
      </p:sp>
    </p:spTree>
    <p:extLst>
      <p:ext uri="{BB962C8B-B14F-4D97-AF65-F5344CB8AC3E}">
        <p14:creationId xmlns:p14="http://schemas.microsoft.com/office/powerpoint/2010/main" val="414241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INSTALAR UBUNTU EN VIRTUAL BOX</a:t>
            </a:r>
            <a:endParaRPr lang="es-C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46464"/>
            <a:ext cx="97917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5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INSTALAR UBUNTU EN VIRTUAL BOX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84" y="1715316"/>
            <a:ext cx="97155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7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INSTALAR UBUNTU EN VIRTUAL BOX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276475"/>
            <a:ext cx="88011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4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INSTALAR UBUNTU EN VIRTUAL BOX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04" y="1666603"/>
            <a:ext cx="97440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3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INSTALAR UBUNTU EN VIRTUAL BOX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17" y="1697355"/>
            <a:ext cx="97726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3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101</TotalTime>
  <Words>87</Words>
  <Application>Microsoft Office PowerPoint</Application>
  <PresentationFormat>Panorámica</PresentationFormat>
  <Paragraphs>20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Impact</vt:lpstr>
      <vt:lpstr>Evento principal</vt:lpstr>
      <vt:lpstr>ASTERISK PRACTICO</vt:lpstr>
      <vt:lpstr>INTRODUCCION</vt:lpstr>
      <vt:lpstr>LO QUE VAMOS A NECESITAR</vt:lpstr>
      <vt:lpstr>INSTALANDO VIRTUAL BOX</vt:lpstr>
      <vt:lpstr>INSTALAR UBUNTU EN VIRTUAL BOX</vt:lpstr>
      <vt:lpstr>INSTALAR UBUNTU EN VIRTUAL BOX</vt:lpstr>
      <vt:lpstr>INSTALAR UBUNTU EN VIRTUAL BOX</vt:lpstr>
      <vt:lpstr>INSTALAR UBUNTU EN VIRTUAL BOX</vt:lpstr>
      <vt:lpstr>INSTALAR UBUNTU EN VIRTUAL BOX</vt:lpstr>
      <vt:lpstr>INSTALAR UBUNTU EN VIRTUAL BOX</vt:lpstr>
      <vt:lpstr>INSTALAR UBUNTU EN VIRTUAL BOX</vt:lpstr>
      <vt:lpstr>OTROS LINKS DE DESCARGA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ASTERISK PRACTICO</dc:title>
  <dc:creator>NB-ZENTA</dc:creator>
  <cp:lastModifiedBy>NB-ZENTA</cp:lastModifiedBy>
  <cp:revision>6</cp:revision>
  <dcterms:created xsi:type="dcterms:W3CDTF">2018-09-15T14:56:46Z</dcterms:created>
  <dcterms:modified xsi:type="dcterms:W3CDTF">2018-09-15T16:41:01Z</dcterms:modified>
</cp:coreProperties>
</file>