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6143F-1A4D-9849-979C-512B08888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E46CD8-EEFF-BB47-8FC6-49835B488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D527E-2F3C-2244-83AD-BE4AB00F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7C74-3A81-E443-88AA-76E7213ABBB6}" type="datetimeFigureOut">
              <a:rPr kumimoji="1" lang="zh-CN" altLang="en-US" smtClean="0"/>
              <a:t>2019/9/21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7CF08-C9B9-914C-A5D8-D66B17E0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268F8-837A-4F4B-8F77-B276CB49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5EBE-73E7-4647-804C-38CB85ECA3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222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8BF85-F920-0542-9C84-BD8F616B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403563-CCB2-6F42-B620-F4EA084F1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6669D-7B80-0D4B-B494-B6F4EBC5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7C74-3A81-E443-88AA-76E7213ABBB6}" type="datetimeFigureOut">
              <a:rPr kumimoji="1" lang="zh-CN" altLang="en-US" smtClean="0"/>
              <a:t>2019/9/21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85794-95EC-FD42-A846-823FB85D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C7137-D4FE-524C-9A91-85417151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5EBE-73E7-4647-804C-38CB85ECA3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187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68DFE0-6D30-BD4C-930A-D7C29AF62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A7F011-AD06-F14F-B675-07A5E9213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AC8A2-4CF3-1640-988F-74D35F88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7C74-3A81-E443-88AA-76E7213ABBB6}" type="datetimeFigureOut">
              <a:rPr kumimoji="1" lang="zh-CN" altLang="en-US" smtClean="0"/>
              <a:t>2019/9/21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27539-3D8E-3641-94AD-D526AEBB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266CB5-903B-5444-8D60-C26867C7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5EBE-73E7-4647-804C-38CB85ECA3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130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6C318-9B1D-9049-981A-5078E984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BE17C-FB6A-3A48-9C86-7A769E489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E54586-FEA6-C54D-87D4-E73E1AA0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7C74-3A81-E443-88AA-76E7213ABBB6}" type="datetimeFigureOut">
              <a:rPr kumimoji="1" lang="zh-CN" altLang="en-US" smtClean="0"/>
              <a:t>2019/9/21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5A4B2-D995-4442-96F9-E0250751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26D62-54B4-5144-AB56-008BDDBE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5EBE-73E7-4647-804C-38CB85ECA3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83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035F9-362F-F445-AC3A-D8D563A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EFD6CA-1A3F-9844-B592-980670C8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8DEF1-BE36-9647-B8AA-A014E74D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7C74-3A81-E443-88AA-76E7213ABBB6}" type="datetimeFigureOut">
              <a:rPr kumimoji="1" lang="zh-CN" altLang="en-US" smtClean="0"/>
              <a:t>2019/9/21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E649A0-D9C2-DC47-93F9-C9790FE0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514DD-6A87-FE4F-B29F-8FD7CB97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5EBE-73E7-4647-804C-38CB85ECA3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156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C2AE1-BFBF-3E4C-8F11-749E6A3B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A571C-9949-3745-8F28-CEC111745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514351-2F7F-7D4F-9F94-1F21BD040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EBF126-A8F1-D64B-A73B-B1A77B75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7C74-3A81-E443-88AA-76E7213ABBB6}" type="datetimeFigureOut">
              <a:rPr kumimoji="1" lang="zh-CN" altLang="en-US" smtClean="0"/>
              <a:t>2019/9/21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8019C8-35AD-8147-8ABA-36DB9D33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97C358-2588-6049-A319-BE7E406A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5EBE-73E7-4647-804C-38CB85ECA3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996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F040D-0DA3-C146-94B6-296892FF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65CBEC-025B-3E46-80B1-6A08E76D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F0957B-3A03-094C-AE47-187DFF522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4E574F-8DCC-664F-9461-EF0990700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B2284D-C084-8446-9397-DF9F6733B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BACC35-E14E-654D-931E-DD36F238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7C74-3A81-E443-88AA-76E7213ABBB6}" type="datetimeFigureOut">
              <a:rPr kumimoji="1" lang="zh-CN" altLang="en-US" smtClean="0"/>
              <a:t>2019/9/21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4F03F4-35A7-0B44-81DA-BFF06C5F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ED2841-5A08-5B4B-8A71-D844F39B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5EBE-73E7-4647-804C-38CB85ECA3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18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4BDCF-9D66-9A49-AA1B-9FA1BC08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6E3F10-E71E-A544-808E-313EBD21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7C74-3A81-E443-88AA-76E7213ABBB6}" type="datetimeFigureOut">
              <a:rPr kumimoji="1" lang="zh-CN" altLang="en-US" smtClean="0"/>
              <a:t>2019/9/21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5CD5D8-7EA0-1F4A-B660-1A2661E5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69A4AE-316C-E64F-A230-12BF2580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5EBE-73E7-4647-804C-38CB85ECA3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52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512765-1CCF-FD42-BD6E-21DD98D5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7C74-3A81-E443-88AA-76E7213ABBB6}" type="datetimeFigureOut">
              <a:rPr kumimoji="1" lang="zh-CN" altLang="en-US" smtClean="0"/>
              <a:t>2019/9/21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5120DB-5050-164F-81D8-F30D982C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3E7364-C225-454E-8B29-87648C72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5EBE-73E7-4647-804C-38CB85ECA3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092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12CAC-1F7D-0E4C-8274-13FE9561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52B37-630F-6D4B-AEE9-A5CEB543A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A197CC-EDB8-F446-B895-5D13CB6EE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D6F3E0-D982-F04F-BA02-C17FD555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7C74-3A81-E443-88AA-76E7213ABBB6}" type="datetimeFigureOut">
              <a:rPr kumimoji="1" lang="zh-CN" altLang="en-US" smtClean="0"/>
              <a:t>2019/9/21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E60D94-7DC3-DB45-B741-5254C702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EE38F7-514D-1441-81DF-A67F6DB5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5EBE-73E7-4647-804C-38CB85ECA3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491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15F65-3563-7940-A855-6469E39C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631943-46B6-4A47-9D0B-E3CEFEABF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797EC4-2629-1E4A-8174-7271501CC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B7B9FA-86BA-4444-A229-540D6F59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7C74-3A81-E443-88AA-76E7213ABBB6}" type="datetimeFigureOut">
              <a:rPr kumimoji="1" lang="zh-CN" altLang="en-US" smtClean="0"/>
              <a:t>2019/9/21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EAFA58-067A-294F-8193-35E3D76A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4C1D45-6649-0C40-8F35-7C7C4C79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5EBE-73E7-4647-804C-38CB85ECA3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19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773A5F-6FEF-244D-A3B0-48968DDFE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419FC3-CC53-354C-9B55-855878619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CEBB2-2654-D348-9A72-DD114C546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F7C74-3A81-E443-88AA-76E7213ABBB6}" type="datetimeFigureOut">
              <a:rPr kumimoji="1" lang="zh-CN" altLang="en-US" smtClean="0"/>
              <a:t>2019/9/21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B55A9-43C9-4046-A107-96D1BB496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660108-2230-D947-A8A1-A92B19B78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5EBE-73E7-4647-804C-38CB85ECA3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88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A1D32-7B65-1E44-8E44-5A00CF5297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C63050-5691-0C40-85CD-36B3E03D7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5C6713A-DC35-D545-A2E4-DE9AFFDA0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367011"/>
              </p:ext>
            </p:extLst>
          </p:nvPr>
        </p:nvGraphicFramePr>
        <p:xfrm>
          <a:off x="1836058" y="208038"/>
          <a:ext cx="3421742" cy="89001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421742">
                  <a:extLst>
                    <a:ext uri="{9D8B030D-6E8A-4147-A177-3AD203B41FA5}">
                      <a16:colId xmlns:a16="http://schemas.microsoft.com/office/drawing/2014/main" val="809647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/>
                        <a:t>Uin</a:t>
                      </a:r>
                      <a:r>
                        <a:rPr lang="en-US" altLang="zh-CN" b="0" dirty="0"/>
                        <a:t> ( 1 byte )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89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Padding ( 1 byte )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548204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Sec ( 2 bytes)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714617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Paddings ( 4 bytes )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2266798"/>
                  </a:ext>
                </a:extLst>
              </a:tr>
              <a:tr h="296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CN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CN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CN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CN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CN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 err="1"/>
                        <a:t>Str</a:t>
                      </a:r>
                      <a:r>
                        <a:rPr lang="en-US" altLang="zh-CN" dirty="0"/>
                        <a:t> ( 8 bytes )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298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Forth ( 1 byte )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502263"/>
                  </a:ext>
                </a:extLst>
              </a:tr>
              <a:tr h="2595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Paddings ( 7 bytes )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900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13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15614</TotalTime>
  <Words>35</Words>
  <Application>Microsoft Macintosh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</cp:revision>
  <dcterms:created xsi:type="dcterms:W3CDTF">2019-09-21T07:01:39Z</dcterms:created>
  <dcterms:modified xsi:type="dcterms:W3CDTF">2019-10-02T03:15:52Z</dcterms:modified>
</cp:coreProperties>
</file>