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jpg" ContentType="image/png"/>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0"/>
  </p:notesMasterIdLst>
  <p:sldIdLst>
    <p:sldId id="256" r:id="rId3"/>
    <p:sldId id="259" r:id="rId4"/>
    <p:sldId id="263" r:id="rId5"/>
    <p:sldId id="264" r:id="rId6"/>
    <p:sldId id="265" r:id="rId7"/>
    <p:sldId id="262" r:id="rId8"/>
    <p:sldId id="276" r:id="rId9"/>
    <p:sldId id="274" r:id="rId10"/>
    <p:sldId id="275" r:id="rId11"/>
    <p:sldId id="268" r:id="rId12"/>
    <p:sldId id="273" r:id="rId13"/>
    <p:sldId id="269" r:id="rId14"/>
    <p:sldId id="266" r:id="rId15"/>
    <p:sldId id="267" r:id="rId16"/>
    <p:sldId id="270" r:id="rId17"/>
    <p:sldId id="271" r:id="rId18"/>
    <p:sldId id="272" r:id="rId1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94439-BF2D-475C-8933-AC47A6F83DB8}"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ACAD7508-5320-4BC1-A9B9-BEF48A49E9ED}">
      <dgm:prSet phldrT="[Text]"/>
      <dgm:spPr>
        <a:solidFill>
          <a:schemeClr val="accent5">
            <a:lumMod val="75000"/>
          </a:schemeClr>
        </a:solidFill>
        <a:ln>
          <a:solidFill>
            <a:schemeClr val="accent5">
              <a:lumMod val="75000"/>
            </a:schemeClr>
          </a:solidFill>
        </a:ln>
      </dgm:spPr>
      <dgm:t>
        <a:bodyPr/>
        <a:lstStyle/>
        <a:p>
          <a:r>
            <a:rPr lang="en-IN" dirty="0" smtClean="0"/>
            <a:t>Descriptive</a:t>
          </a:r>
          <a:endParaRPr lang="en-IN" dirty="0"/>
        </a:p>
      </dgm:t>
    </dgm:pt>
    <dgm:pt modelId="{FE71E2BD-2E3B-4874-A6B6-D27CC218C313}" type="parTrans" cxnId="{0FB163DC-CA93-446E-947B-2E80D358C17F}">
      <dgm:prSet/>
      <dgm:spPr/>
      <dgm:t>
        <a:bodyPr/>
        <a:lstStyle/>
        <a:p>
          <a:endParaRPr lang="en-IN"/>
        </a:p>
      </dgm:t>
    </dgm:pt>
    <dgm:pt modelId="{33B1CB6B-3574-4941-9F42-BF29688D54F4}" type="sibTrans" cxnId="{0FB163DC-CA93-446E-947B-2E80D358C17F}">
      <dgm:prSet/>
      <dgm:spPr/>
      <dgm:t>
        <a:bodyPr/>
        <a:lstStyle/>
        <a:p>
          <a:endParaRPr lang="en-IN"/>
        </a:p>
      </dgm:t>
    </dgm:pt>
    <dgm:pt modelId="{D060AD54-5A57-4E6C-9BAB-BD672CC28155}">
      <dgm:prSet phldrT="[Text]" custT="1"/>
      <dgm:spPr/>
      <dgm:t>
        <a:bodyPr/>
        <a:lstStyle/>
        <a:p>
          <a:r>
            <a:rPr lang="en-IN" sz="2300" kern="1200" dirty="0" smtClean="0"/>
            <a:t> </a:t>
          </a:r>
          <a:r>
            <a:rPr lang="en-IN" sz="2200" kern="1200" dirty="0" smtClean="0">
              <a:solidFill>
                <a:schemeClr val="accent3">
                  <a:lumMod val="50000"/>
                </a:schemeClr>
              </a:solidFill>
              <a:latin typeface="+mn-lt"/>
              <a:ea typeface="+mn-ea"/>
              <a:cs typeface="+mn-cs"/>
            </a:rPr>
            <a:t>What happened?</a:t>
          </a:r>
          <a:endParaRPr lang="en-IN" sz="2200" kern="1200" dirty="0">
            <a:solidFill>
              <a:schemeClr val="accent3">
                <a:lumMod val="50000"/>
              </a:schemeClr>
            </a:solidFill>
            <a:latin typeface="+mn-lt"/>
            <a:ea typeface="+mn-ea"/>
            <a:cs typeface="+mn-cs"/>
          </a:endParaRPr>
        </a:p>
      </dgm:t>
    </dgm:pt>
    <dgm:pt modelId="{51793998-1A82-43DE-BC19-D4A1427363A4}" type="parTrans" cxnId="{C2C53275-AC16-4C3D-A221-C881ADDCD39F}">
      <dgm:prSet/>
      <dgm:spPr/>
      <dgm:t>
        <a:bodyPr/>
        <a:lstStyle/>
        <a:p>
          <a:endParaRPr lang="en-IN"/>
        </a:p>
      </dgm:t>
    </dgm:pt>
    <dgm:pt modelId="{3F69506F-D4F0-407E-98C4-A5D3BE1B9C96}" type="sibTrans" cxnId="{C2C53275-AC16-4C3D-A221-C881ADDCD39F}">
      <dgm:prSet/>
      <dgm:spPr/>
      <dgm:t>
        <a:bodyPr/>
        <a:lstStyle/>
        <a:p>
          <a:endParaRPr lang="en-IN"/>
        </a:p>
      </dgm:t>
    </dgm:pt>
    <dgm:pt modelId="{6311B230-A011-4164-97C3-015B68DF124D}">
      <dgm:prSet phldrT="[Text]"/>
      <dgm:spPr>
        <a:solidFill>
          <a:schemeClr val="accent5">
            <a:lumMod val="75000"/>
          </a:schemeClr>
        </a:solidFill>
        <a:ln>
          <a:solidFill>
            <a:schemeClr val="accent5">
              <a:lumMod val="75000"/>
            </a:schemeClr>
          </a:solidFill>
        </a:ln>
      </dgm:spPr>
      <dgm:t>
        <a:bodyPr/>
        <a:lstStyle/>
        <a:p>
          <a:r>
            <a:rPr lang="en-IN" dirty="0" smtClean="0"/>
            <a:t>Diagnostic</a:t>
          </a:r>
          <a:endParaRPr lang="en-IN" dirty="0"/>
        </a:p>
      </dgm:t>
    </dgm:pt>
    <dgm:pt modelId="{396BE31E-7A25-4B35-AA29-2AA31F2F3654}" type="parTrans" cxnId="{29EECC61-A153-4257-A86F-FA98347F80FD}">
      <dgm:prSet/>
      <dgm:spPr/>
      <dgm:t>
        <a:bodyPr/>
        <a:lstStyle/>
        <a:p>
          <a:endParaRPr lang="en-IN"/>
        </a:p>
      </dgm:t>
    </dgm:pt>
    <dgm:pt modelId="{91DC9A16-CB91-4534-A113-CB7E5CEB9680}" type="sibTrans" cxnId="{29EECC61-A153-4257-A86F-FA98347F80FD}">
      <dgm:prSet/>
      <dgm:spPr/>
      <dgm:t>
        <a:bodyPr/>
        <a:lstStyle/>
        <a:p>
          <a:endParaRPr lang="en-IN"/>
        </a:p>
      </dgm:t>
    </dgm:pt>
    <dgm:pt modelId="{C7143956-4CD1-4B2C-9AA3-2F4FE6F6CDB4}">
      <dgm:prSet phldrT="[Text]" custT="1"/>
      <dgm:spPr/>
      <dgm:t>
        <a:bodyPr/>
        <a:lstStyle/>
        <a:p>
          <a:r>
            <a:rPr lang="en-IN" sz="2300" kern="1200" dirty="0" smtClean="0"/>
            <a:t> </a:t>
          </a:r>
          <a:r>
            <a:rPr lang="en-IN" sz="2200" kern="1200" dirty="0" smtClean="0">
              <a:solidFill>
                <a:schemeClr val="accent3">
                  <a:lumMod val="50000"/>
                </a:schemeClr>
              </a:solidFill>
              <a:latin typeface="+mn-lt"/>
              <a:ea typeface="+mn-ea"/>
              <a:cs typeface="+mn-cs"/>
            </a:rPr>
            <a:t>Why did it happen?</a:t>
          </a:r>
          <a:endParaRPr lang="en-IN" sz="2200" kern="1200" dirty="0">
            <a:solidFill>
              <a:schemeClr val="accent3">
                <a:lumMod val="50000"/>
              </a:schemeClr>
            </a:solidFill>
            <a:latin typeface="+mn-lt"/>
            <a:ea typeface="+mn-ea"/>
            <a:cs typeface="+mn-cs"/>
          </a:endParaRPr>
        </a:p>
      </dgm:t>
    </dgm:pt>
    <dgm:pt modelId="{64C3356A-6B22-4EB0-8E6C-B7227B68A577}" type="parTrans" cxnId="{433DEB8F-14D0-49D4-8CBC-97C8DCE14B78}">
      <dgm:prSet/>
      <dgm:spPr/>
      <dgm:t>
        <a:bodyPr/>
        <a:lstStyle/>
        <a:p>
          <a:endParaRPr lang="en-IN"/>
        </a:p>
      </dgm:t>
    </dgm:pt>
    <dgm:pt modelId="{28023ADC-65FD-4C57-B86B-18430887C2A1}" type="sibTrans" cxnId="{433DEB8F-14D0-49D4-8CBC-97C8DCE14B78}">
      <dgm:prSet/>
      <dgm:spPr/>
      <dgm:t>
        <a:bodyPr/>
        <a:lstStyle/>
        <a:p>
          <a:endParaRPr lang="en-IN"/>
        </a:p>
      </dgm:t>
    </dgm:pt>
    <dgm:pt modelId="{4B56F8D4-CD28-4BB0-89B7-528597FFD735}">
      <dgm:prSet phldrT="[Text]"/>
      <dgm:spPr>
        <a:solidFill>
          <a:schemeClr val="accent5">
            <a:lumMod val="75000"/>
          </a:schemeClr>
        </a:solidFill>
        <a:ln>
          <a:solidFill>
            <a:schemeClr val="accent5">
              <a:lumMod val="75000"/>
            </a:schemeClr>
          </a:solidFill>
        </a:ln>
      </dgm:spPr>
      <dgm:t>
        <a:bodyPr/>
        <a:lstStyle/>
        <a:p>
          <a:r>
            <a:rPr lang="en-IN" dirty="0" smtClean="0"/>
            <a:t>Predictive</a:t>
          </a:r>
          <a:endParaRPr lang="en-IN" dirty="0"/>
        </a:p>
      </dgm:t>
    </dgm:pt>
    <dgm:pt modelId="{46E86817-26EB-4E06-8896-864463DE9A4B}" type="parTrans" cxnId="{05C34A02-369E-4EE3-B801-B6EEFB976CF5}">
      <dgm:prSet/>
      <dgm:spPr/>
      <dgm:t>
        <a:bodyPr/>
        <a:lstStyle/>
        <a:p>
          <a:endParaRPr lang="en-IN"/>
        </a:p>
      </dgm:t>
    </dgm:pt>
    <dgm:pt modelId="{58CA8F9B-BB60-4C51-BA32-C237953157E1}" type="sibTrans" cxnId="{05C34A02-369E-4EE3-B801-B6EEFB976CF5}">
      <dgm:prSet/>
      <dgm:spPr/>
      <dgm:t>
        <a:bodyPr/>
        <a:lstStyle/>
        <a:p>
          <a:endParaRPr lang="en-IN"/>
        </a:p>
      </dgm:t>
    </dgm:pt>
    <dgm:pt modelId="{66766552-F3BD-4DE0-B108-DAD23CA02D88}">
      <dgm:prSet phldrT="[Text]" custT="1"/>
      <dgm:spPr/>
      <dgm:t>
        <a:bodyPr/>
        <a:lstStyle/>
        <a:p>
          <a:pPr marL="0" algn="l" defTabSz="914400" rtl="0" eaLnBrk="1" latinLnBrk="1" hangingPunct="1">
            <a:spcBef>
              <a:spcPct val="20000"/>
            </a:spcBef>
          </a:pPr>
          <a:r>
            <a:rPr lang="en-IN" sz="2300" kern="1200" dirty="0" smtClean="0"/>
            <a:t> </a:t>
          </a:r>
          <a:r>
            <a:rPr lang="en-IN" sz="2200" kern="1200" dirty="0" smtClean="0">
              <a:solidFill>
                <a:schemeClr val="accent3">
                  <a:lumMod val="50000"/>
                </a:schemeClr>
              </a:solidFill>
              <a:latin typeface="+mn-lt"/>
              <a:ea typeface="+mn-ea"/>
              <a:cs typeface="+mn-cs"/>
            </a:rPr>
            <a:t>What will happen?</a:t>
          </a:r>
          <a:endParaRPr lang="en-IN" sz="2200" kern="1200" dirty="0">
            <a:solidFill>
              <a:schemeClr val="accent3">
                <a:lumMod val="50000"/>
              </a:schemeClr>
            </a:solidFill>
            <a:latin typeface="+mn-lt"/>
            <a:ea typeface="+mn-ea"/>
            <a:cs typeface="+mn-cs"/>
          </a:endParaRPr>
        </a:p>
      </dgm:t>
    </dgm:pt>
    <dgm:pt modelId="{C9AB2BFD-EBB3-46D6-AE68-2ED5738BD8ED}" type="parTrans" cxnId="{40A7279F-73CA-4CFC-BFDF-F4F14338186C}">
      <dgm:prSet/>
      <dgm:spPr/>
      <dgm:t>
        <a:bodyPr/>
        <a:lstStyle/>
        <a:p>
          <a:endParaRPr lang="en-IN"/>
        </a:p>
      </dgm:t>
    </dgm:pt>
    <dgm:pt modelId="{A5129F72-C418-4A52-846A-CBDF05D6378A}" type="sibTrans" cxnId="{40A7279F-73CA-4CFC-BFDF-F4F14338186C}">
      <dgm:prSet/>
      <dgm:spPr/>
      <dgm:t>
        <a:bodyPr/>
        <a:lstStyle/>
        <a:p>
          <a:endParaRPr lang="en-IN"/>
        </a:p>
      </dgm:t>
    </dgm:pt>
    <dgm:pt modelId="{66CAB1CA-CD12-40A6-8B37-DC7DC62293BD}">
      <dgm:prSet phldrT="[Text]"/>
      <dgm:spPr>
        <a:solidFill>
          <a:schemeClr val="accent5">
            <a:lumMod val="75000"/>
          </a:schemeClr>
        </a:solidFill>
        <a:ln>
          <a:solidFill>
            <a:schemeClr val="accent5">
              <a:lumMod val="75000"/>
            </a:schemeClr>
          </a:solidFill>
        </a:ln>
      </dgm:spPr>
      <dgm:t>
        <a:bodyPr/>
        <a:lstStyle/>
        <a:p>
          <a:r>
            <a:rPr lang="en-IN" dirty="0" smtClean="0"/>
            <a:t>Prescriptive</a:t>
          </a:r>
          <a:endParaRPr lang="en-IN" dirty="0"/>
        </a:p>
      </dgm:t>
    </dgm:pt>
    <dgm:pt modelId="{AD607FFE-A99A-4782-BB28-A74F11B3A750}" type="parTrans" cxnId="{7618D30D-0B3B-4822-943E-1FB421467091}">
      <dgm:prSet/>
      <dgm:spPr/>
      <dgm:t>
        <a:bodyPr/>
        <a:lstStyle/>
        <a:p>
          <a:endParaRPr lang="en-IN"/>
        </a:p>
      </dgm:t>
    </dgm:pt>
    <dgm:pt modelId="{1BC4563F-3529-497F-A0BE-3F6146351FC7}" type="sibTrans" cxnId="{7618D30D-0B3B-4822-943E-1FB421467091}">
      <dgm:prSet/>
      <dgm:spPr/>
      <dgm:t>
        <a:bodyPr/>
        <a:lstStyle/>
        <a:p>
          <a:endParaRPr lang="en-IN"/>
        </a:p>
      </dgm:t>
    </dgm:pt>
    <dgm:pt modelId="{575954E5-2A7B-4ACA-9027-190FD240A036}" type="pres">
      <dgm:prSet presAssocID="{B2394439-BF2D-475C-8933-AC47A6F83DB8}" presName="Name0" presStyleCnt="0">
        <dgm:presLayoutVars>
          <dgm:chMax/>
          <dgm:chPref val="3"/>
          <dgm:dir/>
          <dgm:animOne val="branch"/>
          <dgm:animLvl val="lvl"/>
        </dgm:presLayoutVars>
      </dgm:prSet>
      <dgm:spPr/>
      <dgm:t>
        <a:bodyPr/>
        <a:lstStyle/>
        <a:p>
          <a:endParaRPr lang="en-IN"/>
        </a:p>
      </dgm:t>
    </dgm:pt>
    <dgm:pt modelId="{554F69B3-939B-42C5-ABA7-E7282B52F60F}" type="pres">
      <dgm:prSet presAssocID="{ACAD7508-5320-4BC1-A9B9-BEF48A49E9ED}" presName="composite" presStyleCnt="0"/>
      <dgm:spPr/>
    </dgm:pt>
    <dgm:pt modelId="{3D96038A-205F-40AB-BBA6-E831F7796466}" type="pres">
      <dgm:prSet presAssocID="{ACAD7508-5320-4BC1-A9B9-BEF48A49E9ED}" presName="FirstChild" presStyleLbl="revTx" presStyleIdx="0" presStyleCnt="4">
        <dgm:presLayoutVars>
          <dgm:chMax val="0"/>
          <dgm:chPref val="0"/>
          <dgm:bulletEnabled val="1"/>
        </dgm:presLayoutVars>
      </dgm:prSet>
      <dgm:spPr/>
      <dgm:t>
        <a:bodyPr/>
        <a:lstStyle/>
        <a:p>
          <a:endParaRPr lang="en-IN"/>
        </a:p>
      </dgm:t>
    </dgm:pt>
    <dgm:pt modelId="{101DF304-3BBF-4076-B326-3038DB1998FD}" type="pres">
      <dgm:prSet presAssocID="{ACAD7508-5320-4BC1-A9B9-BEF48A49E9ED}" presName="Parent" presStyleLbl="alignNode1" presStyleIdx="0" presStyleCnt="4">
        <dgm:presLayoutVars>
          <dgm:chMax val="3"/>
          <dgm:chPref val="3"/>
          <dgm:bulletEnabled val="1"/>
        </dgm:presLayoutVars>
      </dgm:prSet>
      <dgm:spPr/>
      <dgm:t>
        <a:bodyPr/>
        <a:lstStyle/>
        <a:p>
          <a:endParaRPr lang="en-IN"/>
        </a:p>
      </dgm:t>
    </dgm:pt>
    <dgm:pt modelId="{5393DD50-7A1D-47CD-B203-B7B5DB007B43}" type="pres">
      <dgm:prSet presAssocID="{ACAD7508-5320-4BC1-A9B9-BEF48A49E9ED}" presName="Accent" presStyleLbl="parChTrans1D1" presStyleIdx="0" presStyleCnt="4"/>
      <dgm:spPr/>
    </dgm:pt>
    <dgm:pt modelId="{8BA2D537-32ED-4B4D-B86E-3F878779D0B3}" type="pres">
      <dgm:prSet presAssocID="{33B1CB6B-3574-4941-9F42-BF29688D54F4}" presName="sibTrans" presStyleCnt="0"/>
      <dgm:spPr/>
    </dgm:pt>
    <dgm:pt modelId="{439F246F-5D8D-479A-AE1D-0D35D631A54C}" type="pres">
      <dgm:prSet presAssocID="{6311B230-A011-4164-97C3-015B68DF124D}" presName="composite" presStyleCnt="0"/>
      <dgm:spPr/>
    </dgm:pt>
    <dgm:pt modelId="{F0E9AA8F-174B-45B0-8E74-93CCF83359AA}" type="pres">
      <dgm:prSet presAssocID="{6311B230-A011-4164-97C3-015B68DF124D}" presName="FirstChild" presStyleLbl="revTx" presStyleIdx="1" presStyleCnt="4">
        <dgm:presLayoutVars>
          <dgm:chMax val="0"/>
          <dgm:chPref val="0"/>
          <dgm:bulletEnabled val="1"/>
        </dgm:presLayoutVars>
      </dgm:prSet>
      <dgm:spPr/>
      <dgm:t>
        <a:bodyPr/>
        <a:lstStyle/>
        <a:p>
          <a:endParaRPr lang="en-IN"/>
        </a:p>
      </dgm:t>
    </dgm:pt>
    <dgm:pt modelId="{49A17AEB-1A65-4512-AABE-63C119816BD2}" type="pres">
      <dgm:prSet presAssocID="{6311B230-A011-4164-97C3-015B68DF124D}" presName="Parent" presStyleLbl="alignNode1" presStyleIdx="1" presStyleCnt="4">
        <dgm:presLayoutVars>
          <dgm:chMax val="3"/>
          <dgm:chPref val="3"/>
          <dgm:bulletEnabled val="1"/>
        </dgm:presLayoutVars>
      </dgm:prSet>
      <dgm:spPr/>
      <dgm:t>
        <a:bodyPr/>
        <a:lstStyle/>
        <a:p>
          <a:endParaRPr lang="en-IN"/>
        </a:p>
      </dgm:t>
    </dgm:pt>
    <dgm:pt modelId="{E58A0F56-6710-4D31-BC4F-7291E736460F}" type="pres">
      <dgm:prSet presAssocID="{6311B230-A011-4164-97C3-015B68DF124D}" presName="Accent" presStyleLbl="parChTrans1D1" presStyleIdx="1" presStyleCnt="4"/>
      <dgm:spPr/>
    </dgm:pt>
    <dgm:pt modelId="{4CDB5ACD-CAD5-4296-9C2C-492BCDE77C27}" type="pres">
      <dgm:prSet presAssocID="{91DC9A16-CB91-4534-A113-CB7E5CEB9680}" presName="sibTrans" presStyleCnt="0"/>
      <dgm:spPr/>
    </dgm:pt>
    <dgm:pt modelId="{985812AF-E724-4E35-8F0E-AF24A9E1B138}" type="pres">
      <dgm:prSet presAssocID="{4B56F8D4-CD28-4BB0-89B7-528597FFD735}" presName="composite" presStyleCnt="0"/>
      <dgm:spPr/>
    </dgm:pt>
    <dgm:pt modelId="{CAC34232-7B81-4F98-8760-E1A34EB91ECD}" type="pres">
      <dgm:prSet presAssocID="{4B56F8D4-CD28-4BB0-89B7-528597FFD735}" presName="FirstChild" presStyleLbl="revTx" presStyleIdx="2" presStyleCnt="4">
        <dgm:presLayoutVars>
          <dgm:chMax val="0"/>
          <dgm:chPref val="0"/>
          <dgm:bulletEnabled val="1"/>
        </dgm:presLayoutVars>
      </dgm:prSet>
      <dgm:spPr/>
      <dgm:t>
        <a:bodyPr/>
        <a:lstStyle/>
        <a:p>
          <a:endParaRPr lang="en-IN"/>
        </a:p>
      </dgm:t>
    </dgm:pt>
    <dgm:pt modelId="{1DE9B5E3-9095-4016-9CEA-84F15C60DF0D}" type="pres">
      <dgm:prSet presAssocID="{4B56F8D4-CD28-4BB0-89B7-528597FFD735}" presName="Parent" presStyleLbl="alignNode1" presStyleIdx="2" presStyleCnt="4">
        <dgm:presLayoutVars>
          <dgm:chMax val="3"/>
          <dgm:chPref val="3"/>
          <dgm:bulletEnabled val="1"/>
        </dgm:presLayoutVars>
      </dgm:prSet>
      <dgm:spPr/>
      <dgm:t>
        <a:bodyPr/>
        <a:lstStyle/>
        <a:p>
          <a:endParaRPr lang="en-IN"/>
        </a:p>
      </dgm:t>
    </dgm:pt>
    <dgm:pt modelId="{E5C27D94-EA2C-4BCE-8CAF-237E264CD25E}" type="pres">
      <dgm:prSet presAssocID="{4B56F8D4-CD28-4BB0-89B7-528597FFD735}" presName="Accent" presStyleLbl="parChTrans1D1" presStyleIdx="2" presStyleCnt="4"/>
      <dgm:spPr/>
    </dgm:pt>
    <dgm:pt modelId="{F9F5B54B-FDB5-4D71-9077-C95D0C037EE0}" type="pres">
      <dgm:prSet presAssocID="{58CA8F9B-BB60-4C51-BA32-C237953157E1}" presName="sibTrans" presStyleCnt="0"/>
      <dgm:spPr/>
    </dgm:pt>
    <dgm:pt modelId="{49EEFB58-9FF4-4693-B941-A1A211BC1820}" type="pres">
      <dgm:prSet presAssocID="{66CAB1CA-CD12-40A6-8B37-DC7DC62293BD}" presName="composite" presStyleCnt="0"/>
      <dgm:spPr/>
    </dgm:pt>
    <dgm:pt modelId="{D0C86CD7-23F0-4385-B993-031B0178960E}" type="pres">
      <dgm:prSet presAssocID="{66CAB1CA-CD12-40A6-8B37-DC7DC62293BD}" presName="FirstChild" presStyleLbl="revTx" presStyleIdx="3" presStyleCnt="4">
        <dgm:presLayoutVars>
          <dgm:chMax val="0"/>
          <dgm:chPref val="0"/>
          <dgm:bulletEnabled val="1"/>
        </dgm:presLayoutVars>
      </dgm:prSet>
      <dgm:spPr/>
    </dgm:pt>
    <dgm:pt modelId="{C4230680-54B1-4295-A3FD-ED6803BD3AAD}" type="pres">
      <dgm:prSet presAssocID="{66CAB1CA-CD12-40A6-8B37-DC7DC62293BD}" presName="Parent" presStyleLbl="alignNode1" presStyleIdx="3" presStyleCnt="4">
        <dgm:presLayoutVars>
          <dgm:chMax val="3"/>
          <dgm:chPref val="3"/>
          <dgm:bulletEnabled val="1"/>
        </dgm:presLayoutVars>
      </dgm:prSet>
      <dgm:spPr/>
      <dgm:t>
        <a:bodyPr/>
        <a:lstStyle/>
        <a:p>
          <a:endParaRPr lang="en-IN"/>
        </a:p>
      </dgm:t>
    </dgm:pt>
    <dgm:pt modelId="{A57CACC5-72A5-4EB1-ABCE-67D50F909AAE}" type="pres">
      <dgm:prSet presAssocID="{66CAB1CA-CD12-40A6-8B37-DC7DC62293BD}" presName="Accent" presStyleLbl="parChTrans1D1" presStyleIdx="3" presStyleCnt="4"/>
      <dgm:spPr/>
    </dgm:pt>
  </dgm:ptLst>
  <dgm:cxnLst>
    <dgm:cxn modelId="{AF2E1893-1F73-43E6-8055-54765DF637FB}" type="presOf" srcId="{ACAD7508-5320-4BC1-A9B9-BEF48A49E9ED}" destId="{101DF304-3BBF-4076-B326-3038DB1998FD}" srcOrd="0" destOrd="0" presId="urn:microsoft.com/office/officeart/2011/layout/TabList"/>
    <dgm:cxn modelId="{0FB163DC-CA93-446E-947B-2E80D358C17F}" srcId="{B2394439-BF2D-475C-8933-AC47A6F83DB8}" destId="{ACAD7508-5320-4BC1-A9B9-BEF48A49E9ED}" srcOrd="0" destOrd="0" parTransId="{FE71E2BD-2E3B-4874-A6B6-D27CC218C313}" sibTransId="{33B1CB6B-3574-4941-9F42-BF29688D54F4}"/>
    <dgm:cxn modelId="{92961F7C-26EF-4249-8905-D2E5266051C3}" type="presOf" srcId="{6311B230-A011-4164-97C3-015B68DF124D}" destId="{49A17AEB-1A65-4512-AABE-63C119816BD2}" srcOrd="0" destOrd="0" presId="urn:microsoft.com/office/officeart/2011/layout/TabList"/>
    <dgm:cxn modelId="{171D7460-2FB7-4061-B197-6A894FD0E3B3}" type="presOf" srcId="{C7143956-4CD1-4B2C-9AA3-2F4FE6F6CDB4}" destId="{F0E9AA8F-174B-45B0-8E74-93CCF83359AA}" srcOrd="0" destOrd="0" presId="urn:microsoft.com/office/officeart/2011/layout/TabList"/>
    <dgm:cxn modelId="{B8EF3372-1D8F-423D-8C58-1BFBDE34CBE0}" type="presOf" srcId="{66766552-F3BD-4DE0-B108-DAD23CA02D88}" destId="{CAC34232-7B81-4F98-8760-E1A34EB91ECD}" srcOrd="0" destOrd="0" presId="urn:microsoft.com/office/officeart/2011/layout/TabList"/>
    <dgm:cxn modelId="{29EECC61-A153-4257-A86F-FA98347F80FD}" srcId="{B2394439-BF2D-475C-8933-AC47A6F83DB8}" destId="{6311B230-A011-4164-97C3-015B68DF124D}" srcOrd="1" destOrd="0" parTransId="{396BE31E-7A25-4B35-AA29-2AA31F2F3654}" sibTransId="{91DC9A16-CB91-4534-A113-CB7E5CEB9680}"/>
    <dgm:cxn modelId="{CF0E5D7A-26DB-48BC-A0E4-344FD088E470}" type="presOf" srcId="{66CAB1CA-CD12-40A6-8B37-DC7DC62293BD}" destId="{C4230680-54B1-4295-A3FD-ED6803BD3AAD}" srcOrd="0" destOrd="0" presId="urn:microsoft.com/office/officeart/2011/layout/TabList"/>
    <dgm:cxn modelId="{40A7279F-73CA-4CFC-BFDF-F4F14338186C}" srcId="{4B56F8D4-CD28-4BB0-89B7-528597FFD735}" destId="{66766552-F3BD-4DE0-B108-DAD23CA02D88}" srcOrd="0" destOrd="0" parTransId="{C9AB2BFD-EBB3-46D6-AE68-2ED5738BD8ED}" sibTransId="{A5129F72-C418-4A52-846A-CBDF05D6378A}"/>
    <dgm:cxn modelId="{433DEB8F-14D0-49D4-8CBC-97C8DCE14B78}" srcId="{6311B230-A011-4164-97C3-015B68DF124D}" destId="{C7143956-4CD1-4B2C-9AA3-2F4FE6F6CDB4}" srcOrd="0" destOrd="0" parTransId="{64C3356A-6B22-4EB0-8E6C-B7227B68A577}" sibTransId="{28023ADC-65FD-4C57-B86B-18430887C2A1}"/>
    <dgm:cxn modelId="{C2C53275-AC16-4C3D-A221-C881ADDCD39F}" srcId="{ACAD7508-5320-4BC1-A9B9-BEF48A49E9ED}" destId="{D060AD54-5A57-4E6C-9BAB-BD672CC28155}" srcOrd="0" destOrd="0" parTransId="{51793998-1A82-43DE-BC19-D4A1427363A4}" sibTransId="{3F69506F-D4F0-407E-98C4-A5D3BE1B9C96}"/>
    <dgm:cxn modelId="{0A0F15B2-16E5-4A07-A38D-14FC958A665C}" type="presOf" srcId="{4B56F8D4-CD28-4BB0-89B7-528597FFD735}" destId="{1DE9B5E3-9095-4016-9CEA-84F15C60DF0D}" srcOrd="0" destOrd="0" presId="urn:microsoft.com/office/officeart/2011/layout/TabList"/>
    <dgm:cxn modelId="{7618D30D-0B3B-4822-943E-1FB421467091}" srcId="{B2394439-BF2D-475C-8933-AC47A6F83DB8}" destId="{66CAB1CA-CD12-40A6-8B37-DC7DC62293BD}" srcOrd="3" destOrd="0" parTransId="{AD607FFE-A99A-4782-BB28-A74F11B3A750}" sibTransId="{1BC4563F-3529-497F-A0BE-3F6146351FC7}"/>
    <dgm:cxn modelId="{05C34A02-369E-4EE3-B801-B6EEFB976CF5}" srcId="{B2394439-BF2D-475C-8933-AC47A6F83DB8}" destId="{4B56F8D4-CD28-4BB0-89B7-528597FFD735}" srcOrd="2" destOrd="0" parTransId="{46E86817-26EB-4E06-8896-864463DE9A4B}" sibTransId="{58CA8F9B-BB60-4C51-BA32-C237953157E1}"/>
    <dgm:cxn modelId="{E345D9CC-09EF-4998-BF4C-8788E80AEE86}" type="presOf" srcId="{D060AD54-5A57-4E6C-9BAB-BD672CC28155}" destId="{3D96038A-205F-40AB-BBA6-E831F7796466}" srcOrd="0" destOrd="0" presId="urn:microsoft.com/office/officeart/2011/layout/TabList"/>
    <dgm:cxn modelId="{C0890938-8EC0-41DE-A048-F1FE79D96504}" type="presOf" srcId="{B2394439-BF2D-475C-8933-AC47A6F83DB8}" destId="{575954E5-2A7B-4ACA-9027-190FD240A036}" srcOrd="0" destOrd="0" presId="urn:microsoft.com/office/officeart/2011/layout/TabList"/>
    <dgm:cxn modelId="{A9AACF90-4635-42FF-9984-A020F610764E}" type="presParOf" srcId="{575954E5-2A7B-4ACA-9027-190FD240A036}" destId="{554F69B3-939B-42C5-ABA7-E7282B52F60F}" srcOrd="0" destOrd="0" presId="urn:microsoft.com/office/officeart/2011/layout/TabList"/>
    <dgm:cxn modelId="{15FC3243-595E-4D09-8D81-B7D17FAA6F75}" type="presParOf" srcId="{554F69B3-939B-42C5-ABA7-E7282B52F60F}" destId="{3D96038A-205F-40AB-BBA6-E831F7796466}" srcOrd="0" destOrd="0" presId="urn:microsoft.com/office/officeart/2011/layout/TabList"/>
    <dgm:cxn modelId="{7BCA0459-B272-442D-8ADE-F396D50B5E0F}" type="presParOf" srcId="{554F69B3-939B-42C5-ABA7-E7282B52F60F}" destId="{101DF304-3BBF-4076-B326-3038DB1998FD}" srcOrd="1" destOrd="0" presId="urn:microsoft.com/office/officeart/2011/layout/TabList"/>
    <dgm:cxn modelId="{16906534-7D8F-49A8-93D6-F87D29207065}" type="presParOf" srcId="{554F69B3-939B-42C5-ABA7-E7282B52F60F}" destId="{5393DD50-7A1D-47CD-B203-B7B5DB007B43}" srcOrd="2" destOrd="0" presId="urn:microsoft.com/office/officeart/2011/layout/TabList"/>
    <dgm:cxn modelId="{41F955CF-4939-48A7-8833-2F36950BE9EF}" type="presParOf" srcId="{575954E5-2A7B-4ACA-9027-190FD240A036}" destId="{8BA2D537-32ED-4B4D-B86E-3F878779D0B3}" srcOrd="1" destOrd="0" presId="urn:microsoft.com/office/officeart/2011/layout/TabList"/>
    <dgm:cxn modelId="{9B0C2A3D-D008-489F-A78A-03ADF0448D72}" type="presParOf" srcId="{575954E5-2A7B-4ACA-9027-190FD240A036}" destId="{439F246F-5D8D-479A-AE1D-0D35D631A54C}" srcOrd="2" destOrd="0" presId="urn:microsoft.com/office/officeart/2011/layout/TabList"/>
    <dgm:cxn modelId="{5F151DC5-9209-4C7C-9A70-6C39870963F3}" type="presParOf" srcId="{439F246F-5D8D-479A-AE1D-0D35D631A54C}" destId="{F0E9AA8F-174B-45B0-8E74-93CCF83359AA}" srcOrd="0" destOrd="0" presId="urn:microsoft.com/office/officeart/2011/layout/TabList"/>
    <dgm:cxn modelId="{8CC95F70-D935-4348-BFD5-530C1C57FDE6}" type="presParOf" srcId="{439F246F-5D8D-479A-AE1D-0D35D631A54C}" destId="{49A17AEB-1A65-4512-AABE-63C119816BD2}" srcOrd="1" destOrd="0" presId="urn:microsoft.com/office/officeart/2011/layout/TabList"/>
    <dgm:cxn modelId="{04D6E540-39A8-448F-A141-6E4FC3C59082}" type="presParOf" srcId="{439F246F-5D8D-479A-AE1D-0D35D631A54C}" destId="{E58A0F56-6710-4D31-BC4F-7291E736460F}" srcOrd="2" destOrd="0" presId="urn:microsoft.com/office/officeart/2011/layout/TabList"/>
    <dgm:cxn modelId="{31A8DA4F-895B-48EE-B105-DFD82216FE92}" type="presParOf" srcId="{575954E5-2A7B-4ACA-9027-190FD240A036}" destId="{4CDB5ACD-CAD5-4296-9C2C-492BCDE77C27}" srcOrd="3" destOrd="0" presId="urn:microsoft.com/office/officeart/2011/layout/TabList"/>
    <dgm:cxn modelId="{9EED8EE9-FB97-46FF-84F3-4B69A40D50E9}" type="presParOf" srcId="{575954E5-2A7B-4ACA-9027-190FD240A036}" destId="{985812AF-E724-4E35-8F0E-AF24A9E1B138}" srcOrd="4" destOrd="0" presId="urn:microsoft.com/office/officeart/2011/layout/TabList"/>
    <dgm:cxn modelId="{C5420DD9-0FE6-4BDB-A55B-1E4920FBEBED}" type="presParOf" srcId="{985812AF-E724-4E35-8F0E-AF24A9E1B138}" destId="{CAC34232-7B81-4F98-8760-E1A34EB91ECD}" srcOrd="0" destOrd="0" presId="urn:microsoft.com/office/officeart/2011/layout/TabList"/>
    <dgm:cxn modelId="{477443E5-928B-4B2E-8149-EAE0D6AA2B13}" type="presParOf" srcId="{985812AF-E724-4E35-8F0E-AF24A9E1B138}" destId="{1DE9B5E3-9095-4016-9CEA-84F15C60DF0D}" srcOrd="1" destOrd="0" presId="urn:microsoft.com/office/officeart/2011/layout/TabList"/>
    <dgm:cxn modelId="{DDB94182-92B8-469E-B64D-70A37C693DFE}" type="presParOf" srcId="{985812AF-E724-4E35-8F0E-AF24A9E1B138}" destId="{E5C27D94-EA2C-4BCE-8CAF-237E264CD25E}" srcOrd="2" destOrd="0" presId="urn:microsoft.com/office/officeart/2011/layout/TabList"/>
    <dgm:cxn modelId="{2C343852-F30B-46F2-A9DD-FAFF688179A3}" type="presParOf" srcId="{575954E5-2A7B-4ACA-9027-190FD240A036}" destId="{F9F5B54B-FDB5-4D71-9077-C95D0C037EE0}" srcOrd="5" destOrd="0" presId="urn:microsoft.com/office/officeart/2011/layout/TabList"/>
    <dgm:cxn modelId="{0D680909-98DB-4634-BAC6-BB0688F91568}" type="presParOf" srcId="{575954E5-2A7B-4ACA-9027-190FD240A036}" destId="{49EEFB58-9FF4-4693-B941-A1A211BC1820}" srcOrd="6" destOrd="0" presId="urn:microsoft.com/office/officeart/2011/layout/TabList"/>
    <dgm:cxn modelId="{27843668-60BD-430F-8EE2-956BC733B1BD}" type="presParOf" srcId="{49EEFB58-9FF4-4693-B941-A1A211BC1820}" destId="{D0C86CD7-23F0-4385-B993-031B0178960E}" srcOrd="0" destOrd="0" presId="urn:microsoft.com/office/officeart/2011/layout/TabList"/>
    <dgm:cxn modelId="{655FD4DC-1FE5-48EF-870E-C7B8634F8342}" type="presParOf" srcId="{49EEFB58-9FF4-4693-B941-A1A211BC1820}" destId="{C4230680-54B1-4295-A3FD-ED6803BD3AAD}" srcOrd="1" destOrd="0" presId="urn:microsoft.com/office/officeart/2011/layout/TabList"/>
    <dgm:cxn modelId="{1910D009-5991-4338-9460-65803154713C}" type="presParOf" srcId="{49EEFB58-9FF4-4693-B941-A1A211BC1820}" destId="{A57CACC5-72A5-4EB1-ABCE-67D50F909AAE}"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33E876-D38D-42FC-88C6-1D890C552DBC}"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IN"/>
        </a:p>
      </dgm:t>
    </dgm:pt>
    <dgm:pt modelId="{7D18A1E3-3AB9-4FA0-B88A-59B39AE179E3}">
      <dgm:prSet phldrT="[Text]"/>
      <dgm:spPr/>
      <dgm:t>
        <a:bodyPr/>
        <a:lstStyle/>
        <a:p>
          <a:r>
            <a:rPr lang="en-IN" dirty="0" smtClean="0"/>
            <a:t>Data</a:t>
          </a:r>
          <a:endParaRPr lang="en-IN" dirty="0"/>
        </a:p>
      </dgm:t>
    </dgm:pt>
    <dgm:pt modelId="{42DA9182-9A39-49FB-8C32-9E4EE2B85B1D}" type="parTrans" cxnId="{C32B24DB-2413-41D0-92E4-258CC7FB3C79}">
      <dgm:prSet/>
      <dgm:spPr/>
      <dgm:t>
        <a:bodyPr/>
        <a:lstStyle/>
        <a:p>
          <a:endParaRPr lang="en-IN"/>
        </a:p>
      </dgm:t>
    </dgm:pt>
    <dgm:pt modelId="{7BE519DE-2F92-48FE-92F0-ABCEBDBE4A86}" type="sibTrans" cxnId="{C32B24DB-2413-41D0-92E4-258CC7FB3C79}">
      <dgm:prSet/>
      <dgm:spPr/>
      <dgm:t>
        <a:bodyPr/>
        <a:lstStyle/>
        <a:p>
          <a:endParaRPr lang="en-IN"/>
        </a:p>
      </dgm:t>
    </dgm:pt>
    <dgm:pt modelId="{99BAB97A-DA57-4AB5-9B75-5DD5886B703B}" type="pres">
      <dgm:prSet presAssocID="{9133E876-D38D-42FC-88C6-1D890C552DBC}" presName="Name0" presStyleCnt="0">
        <dgm:presLayoutVars>
          <dgm:dir/>
          <dgm:animOne val="branch"/>
          <dgm:animLvl val="lvl"/>
        </dgm:presLayoutVars>
      </dgm:prSet>
      <dgm:spPr/>
      <dgm:t>
        <a:bodyPr/>
        <a:lstStyle/>
        <a:p>
          <a:endParaRPr lang="en-IN"/>
        </a:p>
      </dgm:t>
    </dgm:pt>
    <dgm:pt modelId="{9C1BE34C-E1AB-48C1-946A-CAEBB88C4D83}" type="pres">
      <dgm:prSet presAssocID="{7D18A1E3-3AB9-4FA0-B88A-59B39AE179E3}" presName="chaos" presStyleCnt="0"/>
      <dgm:spPr/>
    </dgm:pt>
    <dgm:pt modelId="{D29CB273-DC46-425B-A5A2-FCFFD4545C06}" type="pres">
      <dgm:prSet presAssocID="{7D18A1E3-3AB9-4FA0-B88A-59B39AE179E3}" presName="parTx1" presStyleLbl="revTx" presStyleIdx="0" presStyleCnt="1" custScaleY="144942"/>
      <dgm:spPr/>
      <dgm:t>
        <a:bodyPr/>
        <a:lstStyle/>
        <a:p>
          <a:endParaRPr lang="en-IN"/>
        </a:p>
      </dgm:t>
    </dgm:pt>
    <dgm:pt modelId="{B6CC1F70-17C5-4B45-A2AC-D5C8CA6A2FC1}" type="pres">
      <dgm:prSet presAssocID="{7D18A1E3-3AB9-4FA0-B88A-59B39AE179E3}" presName="c1" presStyleLbl="node1" presStyleIdx="0" presStyleCnt="18"/>
      <dgm:spPr>
        <a:solidFill>
          <a:schemeClr val="accent5">
            <a:lumMod val="75000"/>
          </a:schemeClr>
        </a:solidFill>
        <a:ln>
          <a:solidFill>
            <a:schemeClr val="accent5">
              <a:lumMod val="75000"/>
            </a:schemeClr>
          </a:solidFill>
        </a:ln>
      </dgm:spPr>
      <dgm:t>
        <a:bodyPr/>
        <a:lstStyle/>
        <a:p>
          <a:endParaRPr lang="en-IN"/>
        </a:p>
      </dgm:t>
    </dgm:pt>
    <dgm:pt modelId="{E47B76E7-1A0F-4FE2-9EDB-19DD1D91261A}" type="pres">
      <dgm:prSet presAssocID="{7D18A1E3-3AB9-4FA0-B88A-59B39AE179E3}" presName="c2" presStyleLbl="node1" presStyleIdx="1" presStyleCnt="18"/>
      <dgm:spPr>
        <a:solidFill>
          <a:schemeClr val="accent5">
            <a:lumMod val="75000"/>
          </a:schemeClr>
        </a:solidFill>
        <a:ln>
          <a:solidFill>
            <a:schemeClr val="accent5">
              <a:lumMod val="75000"/>
            </a:schemeClr>
          </a:solidFill>
        </a:ln>
      </dgm:spPr>
      <dgm:t>
        <a:bodyPr/>
        <a:lstStyle/>
        <a:p>
          <a:endParaRPr lang="en-IN"/>
        </a:p>
      </dgm:t>
    </dgm:pt>
    <dgm:pt modelId="{A2AF4B98-7A3E-4CAD-9268-F6B835FC9F76}" type="pres">
      <dgm:prSet presAssocID="{7D18A1E3-3AB9-4FA0-B88A-59B39AE179E3}" presName="c3" presStyleLbl="node1" presStyleIdx="2" presStyleCnt="18"/>
      <dgm:spPr>
        <a:solidFill>
          <a:schemeClr val="accent5">
            <a:lumMod val="75000"/>
          </a:schemeClr>
        </a:solidFill>
        <a:ln>
          <a:solidFill>
            <a:schemeClr val="accent5">
              <a:lumMod val="75000"/>
            </a:schemeClr>
          </a:solidFill>
        </a:ln>
      </dgm:spPr>
      <dgm:t>
        <a:bodyPr/>
        <a:lstStyle/>
        <a:p>
          <a:endParaRPr lang="en-IN"/>
        </a:p>
      </dgm:t>
    </dgm:pt>
    <dgm:pt modelId="{4ADCFCC6-095E-4196-A6E2-EFEACFA6B783}" type="pres">
      <dgm:prSet presAssocID="{7D18A1E3-3AB9-4FA0-B88A-59B39AE179E3}" presName="c4" presStyleLbl="node1" presStyleIdx="3" presStyleCnt="18"/>
      <dgm:spPr>
        <a:solidFill>
          <a:schemeClr val="accent5">
            <a:lumMod val="75000"/>
          </a:schemeClr>
        </a:solidFill>
        <a:ln>
          <a:solidFill>
            <a:schemeClr val="accent5">
              <a:lumMod val="75000"/>
            </a:schemeClr>
          </a:solidFill>
        </a:ln>
      </dgm:spPr>
      <dgm:t>
        <a:bodyPr/>
        <a:lstStyle/>
        <a:p>
          <a:endParaRPr lang="en-IN"/>
        </a:p>
      </dgm:t>
    </dgm:pt>
    <dgm:pt modelId="{CB03E7A9-3627-4A89-8333-4CCC08B4A120}" type="pres">
      <dgm:prSet presAssocID="{7D18A1E3-3AB9-4FA0-B88A-59B39AE179E3}" presName="c5" presStyleLbl="node1" presStyleIdx="4" presStyleCnt="18"/>
      <dgm:spPr>
        <a:solidFill>
          <a:schemeClr val="accent5">
            <a:lumMod val="75000"/>
          </a:schemeClr>
        </a:solidFill>
        <a:ln>
          <a:solidFill>
            <a:schemeClr val="accent5">
              <a:lumMod val="75000"/>
            </a:schemeClr>
          </a:solidFill>
        </a:ln>
      </dgm:spPr>
      <dgm:t>
        <a:bodyPr/>
        <a:lstStyle/>
        <a:p>
          <a:endParaRPr lang="en-IN"/>
        </a:p>
      </dgm:t>
    </dgm:pt>
    <dgm:pt modelId="{B7FA9E9E-AD16-4D07-B67A-D86C9B63CA15}" type="pres">
      <dgm:prSet presAssocID="{7D18A1E3-3AB9-4FA0-B88A-59B39AE179E3}" presName="c6" presStyleLbl="node1" presStyleIdx="5" presStyleCnt="18"/>
      <dgm:spPr>
        <a:solidFill>
          <a:schemeClr val="accent5">
            <a:lumMod val="75000"/>
          </a:schemeClr>
        </a:solidFill>
        <a:ln>
          <a:solidFill>
            <a:schemeClr val="accent5">
              <a:lumMod val="75000"/>
            </a:schemeClr>
          </a:solidFill>
        </a:ln>
      </dgm:spPr>
      <dgm:t>
        <a:bodyPr/>
        <a:lstStyle/>
        <a:p>
          <a:endParaRPr lang="en-IN"/>
        </a:p>
      </dgm:t>
    </dgm:pt>
    <dgm:pt modelId="{45337EF9-48E2-4816-B4A8-E9867A1B1501}" type="pres">
      <dgm:prSet presAssocID="{7D18A1E3-3AB9-4FA0-B88A-59B39AE179E3}" presName="c7" presStyleLbl="node1" presStyleIdx="6" presStyleCnt="18"/>
      <dgm:spPr>
        <a:solidFill>
          <a:schemeClr val="accent5">
            <a:lumMod val="75000"/>
          </a:schemeClr>
        </a:solidFill>
        <a:ln>
          <a:solidFill>
            <a:schemeClr val="accent5">
              <a:lumMod val="75000"/>
            </a:schemeClr>
          </a:solidFill>
        </a:ln>
      </dgm:spPr>
      <dgm:t>
        <a:bodyPr/>
        <a:lstStyle/>
        <a:p>
          <a:endParaRPr lang="en-IN"/>
        </a:p>
      </dgm:t>
    </dgm:pt>
    <dgm:pt modelId="{BF0FF736-F9FB-41C7-8D52-735ABDCE13A7}" type="pres">
      <dgm:prSet presAssocID="{7D18A1E3-3AB9-4FA0-B88A-59B39AE179E3}" presName="c8" presStyleLbl="node1" presStyleIdx="7" presStyleCnt="18"/>
      <dgm:spPr>
        <a:solidFill>
          <a:schemeClr val="accent5">
            <a:lumMod val="75000"/>
          </a:schemeClr>
        </a:solidFill>
        <a:ln>
          <a:solidFill>
            <a:schemeClr val="accent5">
              <a:lumMod val="75000"/>
            </a:schemeClr>
          </a:solidFill>
        </a:ln>
      </dgm:spPr>
      <dgm:t>
        <a:bodyPr/>
        <a:lstStyle/>
        <a:p>
          <a:endParaRPr lang="en-IN"/>
        </a:p>
      </dgm:t>
    </dgm:pt>
    <dgm:pt modelId="{343091D9-1CBA-454F-A2EA-143DA7F49760}" type="pres">
      <dgm:prSet presAssocID="{7D18A1E3-3AB9-4FA0-B88A-59B39AE179E3}" presName="c9" presStyleLbl="node1" presStyleIdx="8" presStyleCnt="18"/>
      <dgm:spPr>
        <a:solidFill>
          <a:schemeClr val="accent5">
            <a:lumMod val="75000"/>
          </a:schemeClr>
        </a:solidFill>
        <a:ln>
          <a:solidFill>
            <a:schemeClr val="accent5">
              <a:lumMod val="75000"/>
            </a:schemeClr>
          </a:solidFill>
        </a:ln>
      </dgm:spPr>
      <dgm:t>
        <a:bodyPr/>
        <a:lstStyle/>
        <a:p>
          <a:endParaRPr lang="en-IN"/>
        </a:p>
      </dgm:t>
    </dgm:pt>
    <dgm:pt modelId="{E15C7803-3989-4F6F-AA26-E299D894DF03}" type="pres">
      <dgm:prSet presAssocID="{7D18A1E3-3AB9-4FA0-B88A-59B39AE179E3}" presName="c10" presStyleLbl="node1" presStyleIdx="9" presStyleCnt="18"/>
      <dgm:spPr>
        <a:solidFill>
          <a:schemeClr val="accent5">
            <a:lumMod val="75000"/>
          </a:schemeClr>
        </a:solidFill>
        <a:ln>
          <a:solidFill>
            <a:schemeClr val="accent5">
              <a:lumMod val="75000"/>
            </a:schemeClr>
          </a:solidFill>
        </a:ln>
      </dgm:spPr>
      <dgm:t>
        <a:bodyPr/>
        <a:lstStyle/>
        <a:p>
          <a:endParaRPr lang="en-IN"/>
        </a:p>
      </dgm:t>
    </dgm:pt>
    <dgm:pt modelId="{0ABBA311-108F-4E76-B122-603DB5453C67}" type="pres">
      <dgm:prSet presAssocID="{7D18A1E3-3AB9-4FA0-B88A-59B39AE179E3}" presName="c11" presStyleLbl="node1" presStyleIdx="10" presStyleCnt="18"/>
      <dgm:spPr>
        <a:solidFill>
          <a:schemeClr val="accent5">
            <a:lumMod val="75000"/>
          </a:schemeClr>
        </a:solidFill>
        <a:ln>
          <a:solidFill>
            <a:schemeClr val="accent5">
              <a:lumMod val="75000"/>
            </a:schemeClr>
          </a:solidFill>
        </a:ln>
      </dgm:spPr>
      <dgm:t>
        <a:bodyPr/>
        <a:lstStyle/>
        <a:p>
          <a:endParaRPr lang="en-IN"/>
        </a:p>
      </dgm:t>
    </dgm:pt>
    <dgm:pt modelId="{7B2DDF00-FE8E-41B1-BD82-F4F9F3D7BAEC}" type="pres">
      <dgm:prSet presAssocID="{7D18A1E3-3AB9-4FA0-B88A-59B39AE179E3}" presName="c12" presStyleLbl="node1" presStyleIdx="11" presStyleCnt="18"/>
      <dgm:spPr>
        <a:solidFill>
          <a:schemeClr val="accent5">
            <a:lumMod val="75000"/>
          </a:schemeClr>
        </a:solidFill>
        <a:ln>
          <a:solidFill>
            <a:schemeClr val="accent5">
              <a:lumMod val="75000"/>
            </a:schemeClr>
          </a:solidFill>
        </a:ln>
      </dgm:spPr>
      <dgm:t>
        <a:bodyPr/>
        <a:lstStyle/>
        <a:p>
          <a:endParaRPr lang="en-IN"/>
        </a:p>
      </dgm:t>
    </dgm:pt>
    <dgm:pt modelId="{A011FDE1-F589-44B8-88A6-98D89E523E60}" type="pres">
      <dgm:prSet presAssocID="{7D18A1E3-3AB9-4FA0-B88A-59B39AE179E3}" presName="c13" presStyleLbl="node1" presStyleIdx="12" presStyleCnt="18"/>
      <dgm:spPr>
        <a:solidFill>
          <a:schemeClr val="accent5">
            <a:lumMod val="75000"/>
          </a:schemeClr>
        </a:solidFill>
        <a:ln>
          <a:solidFill>
            <a:schemeClr val="accent5">
              <a:lumMod val="75000"/>
            </a:schemeClr>
          </a:solidFill>
        </a:ln>
      </dgm:spPr>
      <dgm:t>
        <a:bodyPr/>
        <a:lstStyle/>
        <a:p>
          <a:endParaRPr lang="en-IN"/>
        </a:p>
      </dgm:t>
    </dgm:pt>
    <dgm:pt modelId="{94FB3820-573B-4DA6-829F-C2E983DAA073}" type="pres">
      <dgm:prSet presAssocID="{7D18A1E3-3AB9-4FA0-B88A-59B39AE179E3}" presName="c14" presStyleLbl="node1" presStyleIdx="13" presStyleCnt="18"/>
      <dgm:spPr>
        <a:solidFill>
          <a:schemeClr val="accent5">
            <a:lumMod val="75000"/>
          </a:schemeClr>
        </a:solidFill>
        <a:ln>
          <a:solidFill>
            <a:schemeClr val="accent5">
              <a:lumMod val="75000"/>
            </a:schemeClr>
          </a:solidFill>
        </a:ln>
      </dgm:spPr>
      <dgm:t>
        <a:bodyPr/>
        <a:lstStyle/>
        <a:p>
          <a:endParaRPr lang="en-IN"/>
        </a:p>
      </dgm:t>
    </dgm:pt>
    <dgm:pt modelId="{57CBF8FB-4739-4B2D-AC4A-48616679F890}" type="pres">
      <dgm:prSet presAssocID="{7D18A1E3-3AB9-4FA0-B88A-59B39AE179E3}" presName="c15" presStyleLbl="node1" presStyleIdx="14" presStyleCnt="18"/>
      <dgm:spPr>
        <a:solidFill>
          <a:schemeClr val="accent5">
            <a:lumMod val="75000"/>
          </a:schemeClr>
        </a:solidFill>
        <a:ln>
          <a:solidFill>
            <a:schemeClr val="accent5">
              <a:lumMod val="75000"/>
            </a:schemeClr>
          </a:solidFill>
        </a:ln>
      </dgm:spPr>
      <dgm:t>
        <a:bodyPr/>
        <a:lstStyle/>
        <a:p>
          <a:endParaRPr lang="en-IN"/>
        </a:p>
      </dgm:t>
    </dgm:pt>
    <dgm:pt modelId="{B9EC2F1A-292B-4D04-99B2-A9D8D73CDCE0}" type="pres">
      <dgm:prSet presAssocID="{7D18A1E3-3AB9-4FA0-B88A-59B39AE179E3}" presName="c16" presStyleLbl="node1" presStyleIdx="15" presStyleCnt="18"/>
      <dgm:spPr>
        <a:solidFill>
          <a:schemeClr val="accent5">
            <a:lumMod val="75000"/>
          </a:schemeClr>
        </a:solidFill>
        <a:ln>
          <a:solidFill>
            <a:schemeClr val="accent5">
              <a:lumMod val="75000"/>
            </a:schemeClr>
          </a:solidFill>
        </a:ln>
      </dgm:spPr>
      <dgm:t>
        <a:bodyPr/>
        <a:lstStyle/>
        <a:p>
          <a:endParaRPr lang="en-IN"/>
        </a:p>
      </dgm:t>
    </dgm:pt>
    <dgm:pt modelId="{726DCB0D-4BBA-4362-9548-703503D8FA58}" type="pres">
      <dgm:prSet presAssocID="{7D18A1E3-3AB9-4FA0-B88A-59B39AE179E3}" presName="c17" presStyleLbl="node1" presStyleIdx="16" presStyleCnt="18"/>
      <dgm:spPr>
        <a:solidFill>
          <a:schemeClr val="accent5">
            <a:lumMod val="75000"/>
          </a:schemeClr>
        </a:solidFill>
        <a:ln>
          <a:solidFill>
            <a:schemeClr val="accent5">
              <a:lumMod val="75000"/>
            </a:schemeClr>
          </a:solidFill>
        </a:ln>
      </dgm:spPr>
      <dgm:t>
        <a:bodyPr/>
        <a:lstStyle/>
        <a:p>
          <a:endParaRPr lang="en-IN"/>
        </a:p>
      </dgm:t>
    </dgm:pt>
    <dgm:pt modelId="{401DB8AB-FFA7-4ECA-9C92-8B4B0A686E6F}" type="pres">
      <dgm:prSet presAssocID="{7D18A1E3-3AB9-4FA0-B88A-59B39AE179E3}" presName="c18" presStyleLbl="node1" presStyleIdx="17" presStyleCnt="18"/>
      <dgm:spPr>
        <a:solidFill>
          <a:schemeClr val="accent5">
            <a:lumMod val="75000"/>
          </a:schemeClr>
        </a:solidFill>
        <a:ln>
          <a:solidFill>
            <a:schemeClr val="accent5">
              <a:lumMod val="75000"/>
            </a:schemeClr>
          </a:solidFill>
        </a:ln>
      </dgm:spPr>
      <dgm:t>
        <a:bodyPr/>
        <a:lstStyle/>
        <a:p>
          <a:endParaRPr lang="en-IN"/>
        </a:p>
      </dgm:t>
    </dgm:pt>
  </dgm:ptLst>
  <dgm:cxnLst>
    <dgm:cxn modelId="{A66343A3-24A3-4284-9C87-9DADB1BD99F5}" type="presOf" srcId="{7D18A1E3-3AB9-4FA0-B88A-59B39AE179E3}" destId="{D29CB273-DC46-425B-A5A2-FCFFD4545C06}" srcOrd="0" destOrd="0" presId="urn:microsoft.com/office/officeart/2009/3/layout/RandomtoResultProcess"/>
    <dgm:cxn modelId="{C32B24DB-2413-41D0-92E4-258CC7FB3C79}" srcId="{9133E876-D38D-42FC-88C6-1D890C552DBC}" destId="{7D18A1E3-3AB9-4FA0-B88A-59B39AE179E3}" srcOrd="0" destOrd="0" parTransId="{42DA9182-9A39-49FB-8C32-9E4EE2B85B1D}" sibTransId="{7BE519DE-2F92-48FE-92F0-ABCEBDBE4A86}"/>
    <dgm:cxn modelId="{F7E54EA3-414B-4468-9702-61BE6F47772E}" type="presOf" srcId="{9133E876-D38D-42FC-88C6-1D890C552DBC}" destId="{99BAB97A-DA57-4AB5-9B75-5DD5886B703B}" srcOrd="0" destOrd="0" presId="urn:microsoft.com/office/officeart/2009/3/layout/RandomtoResultProcess"/>
    <dgm:cxn modelId="{B8C5C050-E864-4F84-B99B-04A907C62E3F}" type="presParOf" srcId="{99BAB97A-DA57-4AB5-9B75-5DD5886B703B}" destId="{9C1BE34C-E1AB-48C1-946A-CAEBB88C4D83}" srcOrd="0" destOrd="0" presId="urn:microsoft.com/office/officeart/2009/3/layout/RandomtoResultProcess"/>
    <dgm:cxn modelId="{9C0C1E0E-B9DF-4215-83C7-238A29A1CC60}" type="presParOf" srcId="{9C1BE34C-E1AB-48C1-946A-CAEBB88C4D83}" destId="{D29CB273-DC46-425B-A5A2-FCFFD4545C06}" srcOrd="0" destOrd="0" presId="urn:microsoft.com/office/officeart/2009/3/layout/RandomtoResultProcess"/>
    <dgm:cxn modelId="{F40D6FB4-388C-4FBC-AB58-483A32327C68}" type="presParOf" srcId="{9C1BE34C-E1AB-48C1-946A-CAEBB88C4D83}" destId="{B6CC1F70-17C5-4B45-A2AC-D5C8CA6A2FC1}" srcOrd="1" destOrd="0" presId="urn:microsoft.com/office/officeart/2009/3/layout/RandomtoResultProcess"/>
    <dgm:cxn modelId="{D5F3B97C-7D5D-48CD-AF0D-D09E781FFAB0}" type="presParOf" srcId="{9C1BE34C-E1AB-48C1-946A-CAEBB88C4D83}" destId="{E47B76E7-1A0F-4FE2-9EDB-19DD1D91261A}" srcOrd="2" destOrd="0" presId="urn:microsoft.com/office/officeart/2009/3/layout/RandomtoResultProcess"/>
    <dgm:cxn modelId="{C978B90D-BABC-4ED5-93AE-EAE0124A8035}" type="presParOf" srcId="{9C1BE34C-E1AB-48C1-946A-CAEBB88C4D83}" destId="{A2AF4B98-7A3E-4CAD-9268-F6B835FC9F76}" srcOrd="3" destOrd="0" presId="urn:microsoft.com/office/officeart/2009/3/layout/RandomtoResultProcess"/>
    <dgm:cxn modelId="{2C02AF53-47C3-4BC1-A6F9-7030818CB0C0}" type="presParOf" srcId="{9C1BE34C-E1AB-48C1-946A-CAEBB88C4D83}" destId="{4ADCFCC6-095E-4196-A6E2-EFEACFA6B783}" srcOrd="4" destOrd="0" presId="urn:microsoft.com/office/officeart/2009/3/layout/RandomtoResultProcess"/>
    <dgm:cxn modelId="{C5BADCF8-E68A-4DF2-9AFE-1265B4D02A65}" type="presParOf" srcId="{9C1BE34C-E1AB-48C1-946A-CAEBB88C4D83}" destId="{CB03E7A9-3627-4A89-8333-4CCC08B4A120}" srcOrd="5" destOrd="0" presId="urn:microsoft.com/office/officeart/2009/3/layout/RandomtoResultProcess"/>
    <dgm:cxn modelId="{C6A90585-6E5F-48F2-B790-8A9A27DF9CDB}" type="presParOf" srcId="{9C1BE34C-E1AB-48C1-946A-CAEBB88C4D83}" destId="{B7FA9E9E-AD16-4D07-B67A-D86C9B63CA15}" srcOrd="6" destOrd="0" presId="urn:microsoft.com/office/officeart/2009/3/layout/RandomtoResultProcess"/>
    <dgm:cxn modelId="{B897BFD4-FF17-47D5-B9E0-0CA04C6BD86B}" type="presParOf" srcId="{9C1BE34C-E1AB-48C1-946A-CAEBB88C4D83}" destId="{45337EF9-48E2-4816-B4A8-E9867A1B1501}" srcOrd="7" destOrd="0" presId="urn:microsoft.com/office/officeart/2009/3/layout/RandomtoResultProcess"/>
    <dgm:cxn modelId="{D00AA213-A3B3-4D12-8603-C99AC4F78EC9}" type="presParOf" srcId="{9C1BE34C-E1AB-48C1-946A-CAEBB88C4D83}" destId="{BF0FF736-F9FB-41C7-8D52-735ABDCE13A7}" srcOrd="8" destOrd="0" presId="urn:microsoft.com/office/officeart/2009/3/layout/RandomtoResultProcess"/>
    <dgm:cxn modelId="{F544C3B1-09A4-40BA-A64C-CE3168BC10BB}" type="presParOf" srcId="{9C1BE34C-E1AB-48C1-946A-CAEBB88C4D83}" destId="{343091D9-1CBA-454F-A2EA-143DA7F49760}" srcOrd="9" destOrd="0" presId="urn:microsoft.com/office/officeart/2009/3/layout/RandomtoResultProcess"/>
    <dgm:cxn modelId="{C082AECE-4941-4AB4-ACAE-35DC2FD215B2}" type="presParOf" srcId="{9C1BE34C-E1AB-48C1-946A-CAEBB88C4D83}" destId="{E15C7803-3989-4F6F-AA26-E299D894DF03}" srcOrd="10" destOrd="0" presId="urn:microsoft.com/office/officeart/2009/3/layout/RandomtoResultProcess"/>
    <dgm:cxn modelId="{8490C533-BE8F-4068-ADD7-332FD0C1E39B}" type="presParOf" srcId="{9C1BE34C-E1AB-48C1-946A-CAEBB88C4D83}" destId="{0ABBA311-108F-4E76-B122-603DB5453C67}" srcOrd="11" destOrd="0" presId="urn:microsoft.com/office/officeart/2009/3/layout/RandomtoResultProcess"/>
    <dgm:cxn modelId="{B76CA221-9DDE-4057-8790-73BF6696B24D}" type="presParOf" srcId="{9C1BE34C-E1AB-48C1-946A-CAEBB88C4D83}" destId="{7B2DDF00-FE8E-41B1-BD82-F4F9F3D7BAEC}" srcOrd="12" destOrd="0" presId="urn:microsoft.com/office/officeart/2009/3/layout/RandomtoResultProcess"/>
    <dgm:cxn modelId="{EABF3CD2-B681-44AA-A329-8B363CC95EEE}" type="presParOf" srcId="{9C1BE34C-E1AB-48C1-946A-CAEBB88C4D83}" destId="{A011FDE1-F589-44B8-88A6-98D89E523E60}" srcOrd="13" destOrd="0" presId="urn:microsoft.com/office/officeart/2009/3/layout/RandomtoResultProcess"/>
    <dgm:cxn modelId="{9CE1E980-E8EF-4BCF-AC94-667FCCEC26FD}" type="presParOf" srcId="{9C1BE34C-E1AB-48C1-946A-CAEBB88C4D83}" destId="{94FB3820-573B-4DA6-829F-C2E983DAA073}" srcOrd="14" destOrd="0" presId="urn:microsoft.com/office/officeart/2009/3/layout/RandomtoResultProcess"/>
    <dgm:cxn modelId="{298BEB1B-6058-471A-BCB2-632D4A2BAAB1}" type="presParOf" srcId="{9C1BE34C-E1AB-48C1-946A-CAEBB88C4D83}" destId="{57CBF8FB-4739-4B2D-AC4A-48616679F890}" srcOrd="15" destOrd="0" presId="urn:microsoft.com/office/officeart/2009/3/layout/RandomtoResultProcess"/>
    <dgm:cxn modelId="{CA44DBC9-3CE6-4218-97AD-D8AF8B79D5FD}" type="presParOf" srcId="{9C1BE34C-E1AB-48C1-946A-CAEBB88C4D83}" destId="{B9EC2F1A-292B-4D04-99B2-A9D8D73CDCE0}" srcOrd="16" destOrd="0" presId="urn:microsoft.com/office/officeart/2009/3/layout/RandomtoResultProcess"/>
    <dgm:cxn modelId="{A0E47C56-7FE7-413D-A5C3-C6A83CBB604B}" type="presParOf" srcId="{9C1BE34C-E1AB-48C1-946A-CAEBB88C4D83}" destId="{726DCB0D-4BBA-4362-9548-703503D8FA58}" srcOrd="17" destOrd="0" presId="urn:microsoft.com/office/officeart/2009/3/layout/RandomtoResultProcess"/>
    <dgm:cxn modelId="{96F2FF72-C8CD-41C0-8365-0571789D24B4}" type="presParOf" srcId="{9C1BE34C-E1AB-48C1-946A-CAEBB88C4D83}" destId="{401DB8AB-FFA7-4ECA-9C92-8B4B0A686E6F}" srcOrd="18" destOrd="0" presId="urn:microsoft.com/office/officeart/2009/3/layout/RandomtoResult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C0507D-7AF4-4D9A-B66A-1EDC7DC3E323}" type="doc">
      <dgm:prSet loTypeId="urn:microsoft.com/office/officeart/2005/8/layout/gear1" loCatId="process" qsTypeId="urn:microsoft.com/office/officeart/2005/8/quickstyle/simple1" qsCatId="simple" csTypeId="urn:microsoft.com/office/officeart/2005/8/colors/accent1_2" csCatId="accent1" phldr="1"/>
      <dgm:spPr/>
    </dgm:pt>
    <dgm:pt modelId="{811AA0B6-AD7E-4C4E-82CA-3FE0E91020C3}">
      <dgm:prSet phldrT="[Text]"/>
      <dgm:spPr>
        <a:solidFill>
          <a:schemeClr val="accent5">
            <a:lumMod val="75000"/>
          </a:schemeClr>
        </a:solidFill>
        <a:ln>
          <a:solidFill>
            <a:schemeClr val="accent5">
              <a:lumMod val="75000"/>
            </a:schemeClr>
          </a:solidFill>
        </a:ln>
      </dgm:spPr>
      <dgm:t>
        <a:bodyPr/>
        <a:lstStyle/>
        <a:p>
          <a:r>
            <a:rPr lang="en-IN" dirty="0" smtClean="0"/>
            <a:t>Analytics</a:t>
          </a:r>
          <a:endParaRPr lang="en-IN" dirty="0"/>
        </a:p>
      </dgm:t>
    </dgm:pt>
    <dgm:pt modelId="{42DF2706-A4B7-46D7-BB29-5232E919C1CD}" type="parTrans" cxnId="{CD71F3ED-D61F-468F-862E-9ECD1DFC1D93}">
      <dgm:prSet/>
      <dgm:spPr/>
      <dgm:t>
        <a:bodyPr/>
        <a:lstStyle/>
        <a:p>
          <a:endParaRPr lang="en-IN"/>
        </a:p>
      </dgm:t>
    </dgm:pt>
    <dgm:pt modelId="{0214C904-AF9A-4BEE-B076-2BA3BC2E9E31}" type="sibTrans" cxnId="{CD71F3ED-D61F-468F-862E-9ECD1DFC1D93}">
      <dgm:prSet/>
      <dgm:spPr>
        <a:solidFill>
          <a:schemeClr val="accent5">
            <a:lumMod val="60000"/>
            <a:lumOff val="40000"/>
          </a:schemeClr>
        </a:solidFill>
        <a:ln>
          <a:solidFill>
            <a:schemeClr val="accent5">
              <a:lumMod val="75000"/>
            </a:schemeClr>
          </a:solidFill>
        </a:ln>
      </dgm:spPr>
      <dgm:t>
        <a:bodyPr/>
        <a:lstStyle/>
        <a:p>
          <a:endParaRPr lang="en-IN"/>
        </a:p>
      </dgm:t>
    </dgm:pt>
    <dgm:pt modelId="{238E6350-5024-46E2-A76C-23C60088A013}" type="pres">
      <dgm:prSet presAssocID="{92C0507D-7AF4-4D9A-B66A-1EDC7DC3E323}" presName="composite" presStyleCnt="0">
        <dgm:presLayoutVars>
          <dgm:chMax val="3"/>
          <dgm:animLvl val="lvl"/>
          <dgm:resizeHandles val="exact"/>
        </dgm:presLayoutVars>
      </dgm:prSet>
      <dgm:spPr/>
    </dgm:pt>
    <dgm:pt modelId="{C4061F73-8AF5-451E-91E1-DC24DF7B9E5B}" type="pres">
      <dgm:prSet presAssocID="{811AA0B6-AD7E-4C4E-82CA-3FE0E91020C3}" presName="gear1" presStyleLbl="node1" presStyleIdx="0" presStyleCnt="1">
        <dgm:presLayoutVars>
          <dgm:chMax val="1"/>
          <dgm:bulletEnabled val="1"/>
        </dgm:presLayoutVars>
      </dgm:prSet>
      <dgm:spPr/>
      <dgm:t>
        <a:bodyPr/>
        <a:lstStyle/>
        <a:p>
          <a:endParaRPr lang="en-IN"/>
        </a:p>
      </dgm:t>
    </dgm:pt>
    <dgm:pt modelId="{CE4C177C-9F7A-420E-8814-B8D738CD721D}" type="pres">
      <dgm:prSet presAssocID="{811AA0B6-AD7E-4C4E-82CA-3FE0E91020C3}" presName="gear1srcNode" presStyleLbl="node1" presStyleIdx="0" presStyleCnt="1"/>
      <dgm:spPr/>
      <dgm:t>
        <a:bodyPr/>
        <a:lstStyle/>
        <a:p>
          <a:endParaRPr lang="en-IN"/>
        </a:p>
      </dgm:t>
    </dgm:pt>
    <dgm:pt modelId="{B66ABA08-B7AE-4D20-8CA8-9626E6E1F9E3}" type="pres">
      <dgm:prSet presAssocID="{811AA0B6-AD7E-4C4E-82CA-3FE0E91020C3}" presName="gear1dstNode" presStyleLbl="node1" presStyleIdx="0" presStyleCnt="1"/>
      <dgm:spPr/>
      <dgm:t>
        <a:bodyPr/>
        <a:lstStyle/>
        <a:p>
          <a:endParaRPr lang="en-IN"/>
        </a:p>
      </dgm:t>
    </dgm:pt>
    <dgm:pt modelId="{8B8BC129-33F4-4749-B444-1AC585B6927E}" type="pres">
      <dgm:prSet presAssocID="{0214C904-AF9A-4BEE-B076-2BA3BC2E9E31}" presName="connector1" presStyleLbl="sibTrans2D1" presStyleIdx="0" presStyleCnt="1"/>
      <dgm:spPr/>
      <dgm:t>
        <a:bodyPr/>
        <a:lstStyle/>
        <a:p>
          <a:endParaRPr lang="en-IN"/>
        </a:p>
      </dgm:t>
    </dgm:pt>
  </dgm:ptLst>
  <dgm:cxnLst>
    <dgm:cxn modelId="{C31810B8-691A-4AC4-9C20-8A4250B6E5EC}" type="presOf" srcId="{811AA0B6-AD7E-4C4E-82CA-3FE0E91020C3}" destId="{C4061F73-8AF5-451E-91E1-DC24DF7B9E5B}" srcOrd="0" destOrd="0" presId="urn:microsoft.com/office/officeart/2005/8/layout/gear1"/>
    <dgm:cxn modelId="{CD71F3ED-D61F-468F-862E-9ECD1DFC1D93}" srcId="{92C0507D-7AF4-4D9A-B66A-1EDC7DC3E323}" destId="{811AA0B6-AD7E-4C4E-82CA-3FE0E91020C3}" srcOrd="0" destOrd="0" parTransId="{42DF2706-A4B7-46D7-BB29-5232E919C1CD}" sibTransId="{0214C904-AF9A-4BEE-B076-2BA3BC2E9E31}"/>
    <dgm:cxn modelId="{1C9A55B7-C2A7-4ED0-9210-D5DFE8FAC9A4}" type="presOf" srcId="{0214C904-AF9A-4BEE-B076-2BA3BC2E9E31}" destId="{8B8BC129-33F4-4749-B444-1AC585B6927E}" srcOrd="0" destOrd="0" presId="urn:microsoft.com/office/officeart/2005/8/layout/gear1"/>
    <dgm:cxn modelId="{41D5AB45-C640-4CAF-8D31-C9AE262B5033}" type="presOf" srcId="{811AA0B6-AD7E-4C4E-82CA-3FE0E91020C3}" destId="{B66ABA08-B7AE-4D20-8CA8-9626E6E1F9E3}" srcOrd="2" destOrd="0" presId="urn:microsoft.com/office/officeart/2005/8/layout/gear1"/>
    <dgm:cxn modelId="{AD3B95B7-F702-47DA-BA88-06DADFA9C419}" type="presOf" srcId="{811AA0B6-AD7E-4C4E-82CA-3FE0E91020C3}" destId="{CE4C177C-9F7A-420E-8814-B8D738CD721D}" srcOrd="1" destOrd="0" presId="urn:microsoft.com/office/officeart/2005/8/layout/gear1"/>
    <dgm:cxn modelId="{A04A1CAE-FA83-4B27-B77B-11F3884B46FD}" type="presOf" srcId="{92C0507D-7AF4-4D9A-B66A-1EDC7DC3E323}" destId="{238E6350-5024-46E2-A76C-23C60088A013}" srcOrd="0" destOrd="0" presId="urn:microsoft.com/office/officeart/2005/8/layout/gear1"/>
    <dgm:cxn modelId="{3B3ACE84-FE95-45F5-B2D6-C82E8451E585}" type="presParOf" srcId="{238E6350-5024-46E2-A76C-23C60088A013}" destId="{C4061F73-8AF5-451E-91E1-DC24DF7B9E5B}" srcOrd="0" destOrd="0" presId="urn:microsoft.com/office/officeart/2005/8/layout/gear1"/>
    <dgm:cxn modelId="{C7A2365F-F7FA-4869-82A3-EC215CF9C40C}" type="presParOf" srcId="{238E6350-5024-46E2-A76C-23C60088A013}" destId="{CE4C177C-9F7A-420E-8814-B8D738CD721D}" srcOrd="1" destOrd="0" presId="urn:microsoft.com/office/officeart/2005/8/layout/gear1"/>
    <dgm:cxn modelId="{260C27F0-3385-4837-A6EB-24025036E65C}" type="presParOf" srcId="{238E6350-5024-46E2-A76C-23C60088A013}" destId="{B66ABA08-B7AE-4D20-8CA8-9626E6E1F9E3}" srcOrd="2" destOrd="0" presId="urn:microsoft.com/office/officeart/2005/8/layout/gear1"/>
    <dgm:cxn modelId="{CCDA27F2-C07D-4D29-84DB-4EB27375F1B8}" type="presParOf" srcId="{238E6350-5024-46E2-A76C-23C60088A013}" destId="{8B8BC129-33F4-4749-B444-1AC585B6927E}" srcOrd="3"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9874B-7D12-4622-8F3C-A7459EB5D4F6}" type="datetimeFigureOut">
              <a:rPr lang="en-IN" smtClean="0"/>
              <a:t>21-09-2015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7295F0-7945-4FF4-8CB1-3E404ED36660}" type="slidenum">
              <a:rPr lang="en-IN" smtClean="0"/>
              <a:t>‹#›</a:t>
            </a:fld>
            <a:endParaRPr lang="en-IN"/>
          </a:p>
        </p:txBody>
      </p:sp>
    </p:spTree>
    <p:extLst>
      <p:ext uri="{BB962C8B-B14F-4D97-AF65-F5344CB8AC3E}">
        <p14:creationId xmlns:p14="http://schemas.microsoft.com/office/powerpoint/2010/main" val="2124314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295F0-7945-4FF4-8CB1-3E404ED36660}" type="slidenum">
              <a:rPr lang="en-IN" smtClean="0"/>
              <a:t>2</a:t>
            </a:fld>
            <a:endParaRPr lang="en-IN"/>
          </a:p>
        </p:txBody>
      </p:sp>
    </p:spTree>
    <p:extLst>
      <p:ext uri="{BB962C8B-B14F-4D97-AF65-F5344CB8AC3E}">
        <p14:creationId xmlns:p14="http://schemas.microsoft.com/office/powerpoint/2010/main" val="314792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Nate Silver. In the last two US</a:t>
            </a:r>
            <a:r>
              <a:rPr lang="en-IN" baseline="0" dirty="0" smtClean="0"/>
              <a:t> Presidential elections, he correctly predicted 99 out of 100 states. Started off as a data analyst in sports. In 2009, was named one of The World’s most influential people by Time magazine</a:t>
            </a:r>
            <a:endParaRPr lang="en-IN" dirty="0"/>
          </a:p>
        </p:txBody>
      </p:sp>
      <p:sp>
        <p:nvSpPr>
          <p:cNvPr id="4" name="Slide Number Placeholder 3"/>
          <p:cNvSpPr>
            <a:spLocks noGrp="1"/>
          </p:cNvSpPr>
          <p:nvPr>
            <p:ph type="sldNum" sz="quarter" idx="10"/>
          </p:nvPr>
        </p:nvSpPr>
        <p:spPr/>
        <p:txBody>
          <a:bodyPr/>
          <a:lstStyle/>
          <a:p>
            <a:fld id="{317295F0-7945-4FF4-8CB1-3E404ED36660}" type="slidenum">
              <a:rPr lang="en-IN" smtClean="0"/>
              <a:t>3</a:t>
            </a:fld>
            <a:endParaRPr lang="en-IN"/>
          </a:p>
        </p:txBody>
      </p:sp>
    </p:spTree>
    <p:extLst>
      <p:ext uri="{BB962C8B-B14F-4D97-AF65-F5344CB8AC3E}">
        <p14:creationId xmlns:p14="http://schemas.microsoft.com/office/powerpoint/2010/main" val="1105358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a:t>
            </a:r>
            <a:r>
              <a:rPr lang="en-IN" baseline="0" dirty="0" smtClean="0"/>
              <a:t> map </a:t>
            </a:r>
            <a:r>
              <a:rPr lang="en-IN" baseline="0" dirty="0" smtClean="0"/>
              <a:t>(part of west Africa</a:t>
            </a:r>
            <a:r>
              <a:rPr lang="en-IN" baseline="0" dirty="0" smtClean="0"/>
              <a:t>) was drawn based on cell-phone communications. Using cell-phone usage data, researchers were able to accurately predict where the population was migrating and by studying the migrating pattern they were able to predict very accurately where and when Ebola would strike</a:t>
            </a:r>
            <a:endParaRPr lang="en-IN" dirty="0"/>
          </a:p>
        </p:txBody>
      </p:sp>
      <p:sp>
        <p:nvSpPr>
          <p:cNvPr id="4" name="Slide Number Placeholder 3"/>
          <p:cNvSpPr>
            <a:spLocks noGrp="1"/>
          </p:cNvSpPr>
          <p:nvPr>
            <p:ph type="sldNum" sz="quarter" idx="10"/>
          </p:nvPr>
        </p:nvSpPr>
        <p:spPr/>
        <p:txBody>
          <a:bodyPr/>
          <a:lstStyle/>
          <a:p>
            <a:fld id="{317295F0-7945-4FF4-8CB1-3E404ED36660}" type="slidenum">
              <a:rPr lang="en-IN" smtClean="0"/>
              <a:t>4</a:t>
            </a:fld>
            <a:endParaRPr lang="en-IN"/>
          </a:p>
        </p:txBody>
      </p:sp>
    </p:spTree>
    <p:extLst>
      <p:ext uri="{BB962C8B-B14F-4D97-AF65-F5344CB8AC3E}">
        <p14:creationId xmlns:p14="http://schemas.microsoft.com/office/powerpoint/2010/main" val="280475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Machine Learning is not something</a:t>
            </a:r>
            <a:r>
              <a:rPr lang="en-IN" baseline="0" dirty="0" smtClean="0"/>
              <a:t> very different from Data Analytics. </a:t>
            </a:r>
            <a:r>
              <a:rPr lang="en-IN" dirty="0" smtClean="0"/>
              <a:t>Machine Learning</a:t>
            </a:r>
            <a:r>
              <a:rPr lang="en-IN" baseline="0" dirty="0" smtClean="0"/>
              <a:t> focuses on building algorithms using some of the tools we are going to study in this course. For example, when </a:t>
            </a:r>
            <a:r>
              <a:rPr lang="en-IN" baseline="0" dirty="0" err="1" smtClean="0"/>
              <a:t>facebook</a:t>
            </a:r>
            <a:r>
              <a:rPr lang="en-IN" baseline="0" dirty="0" smtClean="0"/>
              <a:t> recognizes your friends in the photo you uploaded, it is essentially using a machine learning algorithm </a:t>
            </a:r>
            <a:endParaRPr lang="en-IN" dirty="0"/>
          </a:p>
        </p:txBody>
      </p:sp>
      <p:sp>
        <p:nvSpPr>
          <p:cNvPr id="4" name="Slide Number Placeholder 3"/>
          <p:cNvSpPr>
            <a:spLocks noGrp="1"/>
          </p:cNvSpPr>
          <p:nvPr>
            <p:ph type="sldNum" sz="quarter" idx="10"/>
          </p:nvPr>
        </p:nvSpPr>
        <p:spPr/>
        <p:txBody>
          <a:bodyPr/>
          <a:lstStyle/>
          <a:p>
            <a:fld id="{317295F0-7945-4FF4-8CB1-3E404ED36660}" type="slidenum">
              <a:rPr lang="en-IN" smtClean="0"/>
              <a:t>8</a:t>
            </a:fld>
            <a:endParaRPr lang="en-IN"/>
          </a:p>
        </p:txBody>
      </p:sp>
    </p:spTree>
    <p:extLst>
      <p:ext uri="{BB962C8B-B14F-4D97-AF65-F5344CB8AC3E}">
        <p14:creationId xmlns:p14="http://schemas.microsoft.com/office/powerpoint/2010/main" val="1026410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Little bit of mathematical aptitude and some amount of programming skills is all that is needed to become a data scientist</a:t>
            </a:r>
            <a:endParaRPr lang="en-IN" dirty="0"/>
          </a:p>
        </p:txBody>
      </p:sp>
      <p:sp>
        <p:nvSpPr>
          <p:cNvPr id="4" name="Slide Number Placeholder 3"/>
          <p:cNvSpPr>
            <a:spLocks noGrp="1"/>
          </p:cNvSpPr>
          <p:nvPr>
            <p:ph type="sldNum" sz="quarter" idx="10"/>
          </p:nvPr>
        </p:nvSpPr>
        <p:spPr/>
        <p:txBody>
          <a:bodyPr/>
          <a:lstStyle/>
          <a:p>
            <a:fld id="{317295F0-7945-4FF4-8CB1-3E404ED36660}" type="slidenum">
              <a:rPr lang="en-IN" smtClean="0"/>
              <a:t>9</a:t>
            </a:fld>
            <a:endParaRPr lang="en-IN"/>
          </a:p>
        </p:txBody>
      </p:sp>
    </p:spTree>
    <p:extLst>
      <p:ext uri="{BB962C8B-B14F-4D97-AF65-F5344CB8AC3E}">
        <p14:creationId xmlns:p14="http://schemas.microsoft.com/office/powerpoint/2010/main" val="292391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Drew</a:t>
            </a:r>
            <a:r>
              <a:rPr lang="en-IN" baseline="0" dirty="0" smtClean="0"/>
              <a:t> Conway</a:t>
            </a:r>
            <a:endParaRPr lang="en-IN" dirty="0"/>
          </a:p>
        </p:txBody>
      </p:sp>
      <p:sp>
        <p:nvSpPr>
          <p:cNvPr id="4" name="Slide Number Placeholder 3"/>
          <p:cNvSpPr>
            <a:spLocks noGrp="1"/>
          </p:cNvSpPr>
          <p:nvPr>
            <p:ph type="sldNum" sz="quarter" idx="10"/>
          </p:nvPr>
        </p:nvSpPr>
        <p:spPr/>
        <p:txBody>
          <a:bodyPr/>
          <a:lstStyle/>
          <a:p>
            <a:fld id="{317295F0-7945-4FF4-8CB1-3E404ED36660}" type="slidenum">
              <a:rPr lang="en-IN" smtClean="0"/>
              <a:t>10</a:t>
            </a:fld>
            <a:endParaRPr lang="en-IN"/>
          </a:p>
        </p:txBody>
      </p:sp>
    </p:spTree>
    <p:extLst>
      <p:ext uri="{BB962C8B-B14F-4D97-AF65-F5344CB8AC3E}">
        <p14:creationId xmlns:p14="http://schemas.microsoft.com/office/powerpoint/2010/main" val="3040976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9/21/2015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accent3">
                    <a:lumMod val="50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accent3">
                    <a:lumMod val="50000"/>
                  </a:schemeClr>
                </a:solidFill>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accent3">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accent3">
                    <a:lumMod val="50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accent3">
                    <a:lumMod val="50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accent3">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9/21/2015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9/21/2015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9/21/2015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864096" y="735087"/>
            <a:ext cx="4788024" cy="1200329"/>
          </a:xfrm>
          <a:prstGeom prst="rect">
            <a:avLst/>
          </a:prstGeom>
          <a:noFill/>
          <a:ln w="9525">
            <a:noFill/>
            <a:miter lim="800000"/>
            <a:headEnd/>
            <a:tailEnd/>
          </a:ln>
        </p:spPr>
        <p:txBody>
          <a:bodyPr wrap="square">
            <a:spAutoFit/>
          </a:bodyPr>
          <a:lstStyle/>
          <a:p>
            <a:r>
              <a:rPr lang="en-US" altLang="ko-KR" sz="3600" b="1" dirty="0" smtClean="0">
                <a:solidFill>
                  <a:schemeClr val="accent3">
                    <a:lumMod val="50000"/>
                  </a:schemeClr>
                </a:solidFill>
                <a:latin typeface="Arial" pitchFamily="34" charset="0"/>
                <a:ea typeface="맑은 고딕" pitchFamily="50" charset="-127"/>
                <a:cs typeface="Arial" pitchFamily="34" charset="0"/>
              </a:rPr>
              <a:t>INTRODUCTION TO </a:t>
            </a:r>
          </a:p>
          <a:p>
            <a:r>
              <a:rPr lang="en-US" altLang="ko-KR" sz="3600" b="1" dirty="0" smtClean="0">
                <a:solidFill>
                  <a:schemeClr val="accent3">
                    <a:lumMod val="50000"/>
                  </a:schemeClr>
                </a:solidFill>
                <a:latin typeface="Arial" pitchFamily="34" charset="0"/>
                <a:ea typeface="맑은 고딕" pitchFamily="50" charset="-127"/>
                <a:cs typeface="Arial" pitchFamily="34" charset="0"/>
              </a:rPr>
              <a:t>DATA ANALYTICS</a:t>
            </a:r>
          </a:p>
        </p:txBody>
      </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Skills required</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891" y="1268760"/>
            <a:ext cx="5615490" cy="5360240"/>
          </a:xfrm>
          <a:prstGeom prst="rect">
            <a:avLst/>
          </a:prstGeom>
        </p:spPr>
      </p:pic>
      <p:sp>
        <p:nvSpPr>
          <p:cNvPr id="6" name="TextBox 5"/>
          <p:cNvSpPr txBox="1"/>
          <p:nvPr/>
        </p:nvSpPr>
        <p:spPr>
          <a:xfrm>
            <a:off x="3140038" y="6642556"/>
            <a:ext cx="5544616" cy="215444"/>
          </a:xfrm>
          <a:prstGeom prst="rect">
            <a:avLst/>
          </a:prstGeom>
          <a:noFill/>
        </p:spPr>
        <p:txBody>
          <a:bodyPr wrap="square" rtlCol="0">
            <a:spAutoFit/>
          </a:bodyPr>
          <a:lstStyle/>
          <a:p>
            <a:r>
              <a:rPr lang="en-IN" sz="800" dirty="0"/>
              <a:t>http://drewconway.com/zia/2013/3/26/the-data-science-venn-diagram</a:t>
            </a:r>
          </a:p>
        </p:txBody>
      </p:sp>
    </p:spTree>
    <p:extLst>
      <p:ext uri="{BB962C8B-B14F-4D97-AF65-F5344CB8AC3E}">
        <p14:creationId xmlns:p14="http://schemas.microsoft.com/office/powerpoint/2010/main" val="104901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Skills required</a:t>
            </a:r>
            <a:endParaRPr lang="en-IN" dirty="0"/>
          </a:p>
        </p:txBody>
      </p:sp>
      <p:sp>
        <p:nvSpPr>
          <p:cNvPr id="4" name="Content Placeholder 3"/>
          <p:cNvSpPr>
            <a:spLocks noGrp="1"/>
          </p:cNvSpPr>
          <p:nvPr>
            <p:ph idx="10"/>
          </p:nvPr>
        </p:nvSpPr>
        <p:spPr>
          <a:xfrm>
            <a:off x="1835696" y="1069514"/>
            <a:ext cx="6861448" cy="5455830"/>
          </a:xfrm>
        </p:spPr>
        <p:txBody>
          <a:bodyPr/>
          <a:lstStyle/>
          <a:p>
            <a:pPr marL="285750" indent="-285750" latinLnBrk="0">
              <a:buFont typeface="Wingdings" panose="05000000000000000000" pitchFamily="2" charset="2"/>
              <a:buChar char="Ø"/>
            </a:pPr>
            <a:endParaRPr lang="en-IN" sz="2200" dirty="0" smtClean="0"/>
          </a:p>
          <a:p>
            <a:pPr marL="285750" indent="-285750" latinLnBrk="0">
              <a:buFont typeface="Wingdings" panose="05000000000000000000" pitchFamily="2" charset="2"/>
              <a:buChar char="Ø"/>
            </a:pPr>
            <a:r>
              <a:rPr lang="en-IN" sz="2200" dirty="0" smtClean="0"/>
              <a:t>Know how to analyse data and create data visualizations</a:t>
            </a:r>
          </a:p>
          <a:p>
            <a:pPr marL="285750" indent="-285750" latinLnBrk="0">
              <a:buFont typeface="Wingdings" panose="05000000000000000000" pitchFamily="2" charset="2"/>
              <a:buChar char="Ø"/>
            </a:pPr>
            <a:r>
              <a:rPr lang="en-IN" sz="2200" dirty="0" smtClean="0"/>
              <a:t>Experience with any statistical programming language (R, Python etc.)</a:t>
            </a:r>
          </a:p>
          <a:p>
            <a:pPr marL="285750" indent="-285750" latinLnBrk="0">
              <a:buFont typeface="Wingdings" panose="05000000000000000000" pitchFamily="2" charset="2"/>
              <a:buChar char="Ø"/>
            </a:pPr>
            <a:r>
              <a:rPr lang="en-IN" sz="2200" dirty="0" smtClean="0"/>
              <a:t>Experience in database querying languages (like SQL or MySQL)</a:t>
            </a:r>
          </a:p>
          <a:p>
            <a:pPr marL="285750" indent="-285750" latinLnBrk="0">
              <a:buFont typeface="Wingdings" panose="05000000000000000000" pitchFamily="2" charset="2"/>
              <a:buChar char="Ø"/>
            </a:pPr>
            <a:r>
              <a:rPr lang="en-IN" sz="2200" dirty="0" smtClean="0"/>
              <a:t>A good understanding of machine learning tools and techniques</a:t>
            </a:r>
          </a:p>
          <a:p>
            <a:pPr marL="285750" indent="-285750" latinLnBrk="0">
              <a:buFont typeface="Wingdings" panose="05000000000000000000" pitchFamily="2" charset="2"/>
              <a:buChar char="Ø"/>
            </a:pPr>
            <a:r>
              <a:rPr lang="en-IN" sz="2200" dirty="0" smtClean="0"/>
              <a:t>A good understanding of statistics (Hypothesis Testing, Summary Statistics etc.)</a:t>
            </a:r>
          </a:p>
          <a:p>
            <a:pPr marL="285750" indent="-285750" latinLnBrk="0">
              <a:buFont typeface="Wingdings" panose="05000000000000000000" pitchFamily="2" charset="2"/>
              <a:buChar char="Ø"/>
            </a:pPr>
            <a:r>
              <a:rPr lang="en-IN" sz="2200" dirty="0" smtClean="0"/>
              <a:t>Understanding of data wrangling / data munging</a:t>
            </a:r>
          </a:p>
          <a:p>
            <a:pPr marL="285750" indent="-285750" latinLnBrk="0">
              <a:buFont typeface="Wingdings" panose="05000000000000000000" pitchFamily="2" charset="2"/>
              <a:buChar char="Ø"/>
            </a:pPr>
            <a:r>
              <a:rPr lang="en-IN" sz="2200" dirty="0" smtClean="0"/>
              <a:t>Familiarity with big data tools (Hive, Pig etc.)</a:t>
            </a:r>
            <a:endParaRPr lang="en-IN" sz="2200" dirty="0"/>
          </a:p>
        </p:txBody>
      </p:sp>
    </p:spTree>
    <p:extLst>
      <p:ext uri="{BB962C8B-B14F-4D97-AF65-F5344CB8AC3E}">
        <p14:creationId xmlns:p14="http://schemas.microsoft.com/office/powerpoint/2010/main" val="290715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down)">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NICHE areas in Data Analytics</a:t>
            </a:r>
            <a:endParaRPr lang="en-IN" dirty="0"/>
          </a:p>
        </p:txBody>
      </p:sp>
      <p:sp>
        <p:nvSpPr>
          <p:cNvPr id="4" name="Content Placeholder 3"/>
          <p:cNvSpPr>
            <a:spLocks noGrp="1"/>
          </p:cNvSpPr>
          <p:nvPr>
            <p:ph idx="10"/>
          </p:nvPr>
        </p:nvSpPr>
        <p:spPr>
          <a:xfrm>
            <a:off x="1835696" y="1069514"/>
            <a:ext cx="6861448" cy="5455830"/>
          </a:xfrm>
        </p:spPr>
        <p:txBody>
          <a:bodyPr/>
          <a:lstStyle/>
          <a:p>
            <a:pPr marL="285750" indent="-285750">
              <a:buFont typeface="Wingdings" panose="05000000000000000000" pitchFamily="2" charset="2"/>
              <a:buChar char="Ø"/>
            </a:pPr>
            <a:endParaRPr lang="en-IN" sz="2200" dirty="0" smtClean="0"/>
          </a:p>
          <a:p>
            <a:pPr marL="285750" indent="-285750">
              <a:buFont typeface="Wingdings" panose="05000000000000000000" pitchFamily="2" charset="2"/>
              <a:buChar char="Ø"/>
            </a:pPr>
            <a:r>
              <a:rPr lang="en-IN" sz="2200" dirty="0" smtClean="0"/>
              <a:t>Social Media Analytics</a:t>
            </a:r>
          </a:p>
          <a:p>
            <a:pPr marL="285750" indent="-285750">
              <a:buFont typeface="Wingdings" panose="05000000000000000000" pitchFamily="2" charset="2"/>
              <a:buChar char="Ø"/>
            </a:pPr>
            <a:r>
              <a:rPr lang="en-IN" sz="2200" dirty="0" smtClean="0"/>
              <a:t>Marketing Analytics</a:t>
            </a:r>
          </a:p>
          <a:p>
            <a:pPr marL="285750" indent="-285750">
              <a:buFont typeface="Wingdings" panose="05000000000000000000" pitchFamily="2" charset="2"/>
              <a:buChar char="Ø"/>
            </a:pPr>
            <a:r>
              <a:rPr lang="en-IN" sz="2200" dirty="0" smtClean="0"/>
              <a:t>Customer Analytics</a:t>
            </a:r>
          </a:p>
          <a:p>
            <a:pPr marL="285750" indent="-285750">
              <a:buFont typeface="Wingdings" panose="05000000000000000000" pitchFamily="2" charset="2"/>
              <a:buChar char="Ø"/>
            </a:pPr>
            <a:r>
              <a:rPr lang="en-IN" sz="2200" dirty="0" smtClean="0"/>
              <a:t>Supply Chain Analytics</a:t>
            </a:r>
          </a:p>
          <a:p>
            <a:pPr marL="285750" indent="-285750">
              <a:buFont typeface="Wingdings" panose="05000000000000000000" pitchFamily="2" charset="2"/>
              <a:buChar char="Ø"/>
            </a:pPr>
            <a:r>
              <a:rPr lang="en-IN" sz="2200" dirty="0" smtClean="0"/>
              <a:t>Demand Forecasting</a:t>
            </a:r>
          </a:p>
          <a:p>
            <a:pPr marL="285750" indent="-285750">
              <a:buFont typeface="Wingdings" panose="05000000000000000000" pitchFamily="2" charset="2"/>
              <a:buChar char="Ø"/>
            </a:pPr>
            <a:r>
              <a:rPr lang="en-IN" sz="2200" dirty="0" smtClean="0"/>
              <a:t>HR Analytics</a:t>
            </a:r>
          </a:p>
          <a:p>
            <a:pPr marL="285750" indent="-285750">
              <a:buFont typeface="Wingdings" panose="05000000000000000000" pitchFamily="2" charset="2"/>
              <a:buChar char="Ø"/>
            </a:pPr>
            <a:r>
              <a:rPr lang="en-IN" sz="2200" dirty="0" smtClean="0"/>
              <a:t>Risk Analytics</a:t>
            </a:r>
          </a:p>
          <a:p>
            <a:pPr marL="285750" indent="-285750">
              <a:buFont typeface="Wingdings" panose="05000000000000000000" pitchFamily="2" charset="2"/>
              <a:buChar char="Ø"/>
            </a:pPr>
            <a:r>
              <a:rPr lang="en-IN" sz="2200" dirty="0" smtClean="0"/>
              <a:t>Web Analytics</a:t>
            </a:r>
          </a:p>
        </p:txBody>
      </p:sp>
    </p:spTree>
    <p:extLst>
      <p:ext uri="{BB962C8B-B14F-4D97-AF65-F5344CB8AC3E}">
        <p14:creationId xmlns:p14="http://schemas.microsoft.com/office/powerpoint/2010/main" val="1733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down)">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wipe(down)">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used in Data Analytics</a:t>
            </a:r>
            <a:endParaRPr lang="en-IN" dirty="0"/>
          </a:p>
        </p:txBody>
      </p:sp>
      <p:sp>
        <p:nvSpPr>
          <p:cNvPr id="4" name="Content Placeholder 3"/>
          <p:cNvSpPr>
            <a:spLocks noGrp="1"/>
          </p:cNvSpPr>
          <p:nvPr>
            <p:ph idx="10"/>
          </p:nvPr>
        </p:nvSpPr>
        <p:spPr>
          <a:xfrm>
            <a:off x="1835696" y="1069514"/>
            <a:ext cx="6861448" cy="5455830"/>
          </a:xfrm>
        </p:spPr>
        <p:txBody>
          <a:bodyPr/>
          <a:lstStyle/>
          <a:p>
            <a:pPr marL="285750" indent="-285750">
              <a:buFont typeface="Wingdings" panose="05000000000000000000" pitchFamily="2" charset="2"/>
              <a:buChar char="Ø"/>
            </a:pPr>
            <a:endParaRPr lang="en-IN" sz="2200" dirty="0" smtClean="0"/>
          </a:p>
          <a:p>
            <a:pPr marL="285750" indent="-285750">
              <a:buFont typeface="Wingdings" panose="05000000000000000000" pitchFamily="2" charset="2"/>
              <a:buChar char="Ø"/>
            </a:pPr>
            <a:r>
              <a:rPr lang="en-IN" sz="2200" dirty="0" smtClean="0"/>
              <a:t>R</a:t>
            </a:r>
          </a:p>
          <a:p>
            <a:pPr marL="285750" indent="-285750">
              <a:buFont typeface="Wingdings" panose="05000000000000000000" pitchFamily="2" charset="2"/>
              <a:buChar char="Ø"/>
            </a:pPr>
            <a:r>
              <a:rPr lang="en-IN" sz="2200" dirty="0" smtClean="0"/>
              <a:t>SAS</a:t>
            </a:r>
          </a:p>
          <a:p>
            <a:pPr marL="285750" indent="-285750">
              <a:buFont typeface="Wingdings" panose="05000000000000000000" pitchFamily="2" charset="2"/>
              <a:buChar char="Ø"/>
            </a:pPr>
            <a:r>
              <a:rPr lang="en-IN" sz="2200" dirty="0" smtClean="0"/>
              <a:t>Python</a:t>
            </a:r>
          </a:p>
          <a:p>
            <a:pPr marL="285750" indent="-285750">
              <a:buFont typeface="Wingdings" panose="05000000000000000000" pitchFamily="2" charset="2"/>
              <a:buChar char="Ø"/>
            </a:pPr>
            <a:r>
              <a:rPr lang="en-IN" sz="2200" dirty="0" smtClean="0"/>
              <a:t>MATLAB</a:t>
            </a:r>
          </a:p>
          <a:p>
            <a:pPr marL="285750" indent="-285750">
              <a:buFont typeface="Wingdings" panose="05000000000000000000" pitchFamily="2" charset="2"/>
              <a:buChar char="Ø"/>
            </a:pPr>
            <a:r>
              <a:rPr lang="en-IN" sz="2200" dirty="0" smtClean="0"/>
              <a:t>STATA</a:t>
            </a:r>
          </a:p>
          <a:p>
            <a:pPr marL="285750" indent="-285750">
              <a:buFont typeface="Wingdings" panose="05000000000000000000" pitchFamily="2" charset="2"/>
              <a:buChar char="Ø"/>
            </a:pPr>
            <a:r>
              <a:rPr lang="en-IN" sz="2200" dirty="0" smtClean="0"/>
              <a:t>SPSS</a:t>
            </a:r>
          </a:p>
          <a:p>
            <a:pPr marL="285750" indent="-285750">
              <a:buFont typeface="Wingdings" panose="05000000000000000000" pitchFamily="2" charset="2"/>
              <a:buChar char="Ø"/>
            </a:pPr>
            <a:r>
              <a:rPr lang="en-IN" sz="2200" dirty="0" smtClean="0"/>
              <a:t>Julia</a:t>
            </a:r>
          </a:p>
          <a:p>
            <a:pPr marL="285750" indent="-285750">
              <a:buFont typeface="Wingdings" panose="05000000000000000000" pitchFamily="2" charset="2"/>
              <a:buChar char="Ø"/>
            </a:pPr>
            <a:r>
              <a:rPr lang="en-IN" sz="2200" dirty="0" smtClean="0"/>
              <a:t>…</a:t>
            </a:r>
            <a:endParaRPr lang="en-IN" sz="2200" dirty="0"/>
          </a:p>
        </p:txBody>
      </p:sp>
    </p:spTree>
    <p:extLst>
      <p:ext uri="{BB962C8B-B14F-4D97-AF65-F5344CB8AC3E}">
        <p14:creationId xmlns:p14="http://schemas.microsoft.com/office/powerpoint/2010/main" val="290664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down)">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wipe(down)">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R?</a:t>
            </a:r>
            <a:endParaRPr lang="en-IN" dirty="0"/>
          </a:p>
        </p:txBody>
      </p:sp>
      <p:sp>
        <p:nvSpPr>
          <p:cNvPr id="4" name="Content Placeholder 3"/>
          <p:cNvSpPr>
            <a:spLocks noGrp="1"/>
          </p:cNvSpPr>
          <p:nvPr>
            <p:ph idx="10"/>
          </p:nvPr>
        </p:nvSpPr>
        <p:spPr>
          <a:xfrm>
            <a:off x="1835696" y="1069514"/>
            <a:ext cx="6984776" cy="5455830"/>
          </a:xfrm>
        </p:spPr>
        <p:txBody>
          <a:bodyPr/>
          <a:lstStyle/>
          <a:p>
            <a:pPr marL="285750" indent="-285750">
              <a:buFont typeface="Wingdings" panose="05000000000000000000" pitchFamily="2" charset="2"/>
              <a:buChar char="Ø"/>
            </a:pPr>
            <a:endParaRPr lang="en-IN" sz="2200" dirty="0" smtClean="0"/>
          </a:p>
          <a:p>
            <a:pPr marL="285750" indent="-285750">
              <a:buFont typeface="Wingdings" panose="05000000000000000000" pitchFamily="2" charset="2"/>
              <a:buChar char="Ø"/>
            </a:pPr>
            <a:r>
              <a:rPr lang="en-IN" sz="2200" dirty="0" smtClean="0"/>
              <a:t>Most comprehensive statistical analysis package</a:t>
            </a:r>
          </a:p>
          <a:p>
            <a:pPr marL="285750" indent="-285750">
              <a:buFont typeface="Wingdings" panose="05000000000000000000" pitchFamily="2" charset="2"/>
              <a:buChar char="Ø"/>
            </a:pPr>
            <a:r>
              <a:rPr lang="en-IN" sz="2200" dirty="0" smtClean="0"/>
              <a:t>Free and open source software</a:t>
            </a:r>
          </a:p>
          <a:p>
            <a:pPr marL="285750" indent="-285750">
              <a:buFont typeface="Wingdings" panose="05000000000000000000" pitchFamily="2" charset="2"/>
              <a:buChar char="Ø"/>
            </a:pPr>
            <a:r>
              <a:rPr lang="en-IN" sz="2200" dirty="0" smtClean="0"/>
              <a:t>Most popular data analysis tool</a:t>
            </a:r>
          </a:p>
          <a:p>
            <a:pPr marL="285750" indent="-285750">
              <a:buFont typeface="Wingdings" panose="05000000000000000000" pitchFamily="2" charset="2"/>
              <a:buChar char="Ø"/>
            </a:pPr>
            <a:r>
              <a:rPr lang="en-IN" sz="2200" dirty="0" smtClean="0"/>
              <a:t>More then 5000 packages (libraries) available</a:t>
            </a:r>
          </a:p>
          <a:p>
            <a:pPr marL="285750" indent="-285750">
              <a:buFont typeface="Wingdings" panose="05000000000000000000" pitchFamily="2" charset="2"/>
              <a:buChar char="Ø"/>
            </a:pPr>
            <a:r>
              <a:rPr lang="en-IN" sz="2200" dirty="0" smtClean="0"/>
              <a:t>Cross-platform capability</a:t>
            </a:r>
          </a:p>
          <a:p>
            <a:pPr marL="285750" indent="-285750">
              <a:buFont typeface="Wingdings" panose="05000000000000000000" pitchFamily="2" charset="2"/>
              <a:buChar char="Ø"/>
            </a:pPr>
            <a:r>
              <a:rPr lang="en-IN" sz="2200" dirty="0" smtClean="0"/>
              <a:t>Active user groups</a:t>
            </a:r>
          </a:p>
          <a:p>
            <a:pPr marL="285750" indent="-285750">
              <a:buFont typeface="Wingdings" panose="05000000000000000000" pitchFamily="2" charset="2"/>
              <a:buChar char="Ø"/>
            </a:pPr>
            <a:endParaRPr lang="en-IN" sz="2200" dirty="0" smtClean="0"/>
          </a:p>
          <a:p>
            <a:r>
              <a:rPr lang="en-IN" sz="2200" b="1" dirty="0" smtClean="0"/>
              <a:t>Disadvantages</a:t>
            </a:r>
            <a:endParaRPr lang="en-IN" sz="2200" b="1" dirty="0"/>
          </a:p>
          <a:p>
            <a:pPr marL="285750" indent="-285750">
              <a:buFont typeface="Wingdings" panose="05000000000000000000" pitchFamily="2" charset="2"/>
              <a:buChar char="Ø"/>
            </a:pPr>
            <a:r>
              <a:rPr lang="en-IN" sz="2200" dirty="0" smtClean="0"/>
              <a:t>Memory Limitation</a:t>
            </a:r>
            <a:endParaRPr lang="en-IN" sz="2200" dirty="0"/>
          </a:p>
        </p:txBody>
      </p:sp>
    </p:spTree>
    <p:extLst>
      <p:ext uri="{BB962C8B-B14F-4D97-AF65-F5344CB8AC3E}">
        <p14:creationId xmlns:p14="http://schemas.microsoft.com/office/powerpoint/2010/main" val="375473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wipe(down)">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Supervised Learning</a:t>
            </a:r>
            <a:endParaRPr lang="en-IN" dirty="0"/>
          </a:p>
        </p:txBody>
      </p:sp>
      <p:sp>
        <p:nvSpPr>
          <p:cNvPr id="4" name="Content Placeholder 3"/>
          <p:cNvSpPr>
            <a:spLocks noGrp="1"/>
          </p:cNvSpPr>
          <p:nvPr>
            <p:ph idx="10"/>
          </p:nvPr>
        </p:nvSpPr>
        <p:spPr>
          <a:xfrm>
            <a:off x="1835696" y="1069514"/>
            <a:ext cx="6984776" cy="5455830"/>
          </a:xfrm>
        </p:spPr>
        <p:txBody>
          <a:bodyPr/>
          <a:lstStyle/>
          <a:p>
            <a:pPr marL="285750" indent="-285750">
              <a:buFont typeface="Wingdings" panose="05000000000000000000" pitchFamily="2" charset="2"/>
              <a:buChar char="Ø"/>
            </a:pPr>
            <a:endParaRPr lang="en-IN" sz="2200" dirty="0" smtClean="0"/>
          </a:p>
          <a:p>
            <a:pPr marL="285750" indent="-285750" algn="just" latinLnBrk="0">
              <a:buFont typeface="Wingdings" panose="05000000000000000000" pitchFamily="2" charset="2"/>
              <a:buChar char="Ø"/>
            </a:pPr>
            <a:r>
              <a:rPr lang="en-IN" sz="2200" dirty="0" smtClean="0"/>
              <a:t>Variables under study can be split into 2 groups: explanatory variables and dependent variables</a:t>
            </a:r>
          </a:p>
          <a:p>
            <a:pPr marL="285750" indent="-285750" algn="just">
              <a:buFont typeface="Wingdings" panose="05000000000000000000" pitchFamily="2" charset="2"/>
              <a:buChar char="Ø"/>
            </a:pPr>
            <a:r>
              <a:rPr lang="en-IN" sz="2200" dirty="0" smtClean="0"/>
              <a:t>Target is to specify a relationship between these two variables</a:t>
            </a:r>
          </a:p>
          <a:p>
            <a:pPr marL="285750" indent="-285750" algn="just" latinLnBrk="0">
              <a:buFont typeface="Wingdings" panose="05000000000000000000" pitchFamily="2" charset="2"/>
              <a:buChar char="Ø"/>
            </a:pPr>
            <a:r>
              <a:rPr lang="en-IN" sz="2200" dirty="0" smtClean="0"/>
              <a:t>The relationship is obtained by analysing the training data</a:t>
            </a:r>
          </a:p>
          <a:p>
            <a:pPr marL="285750" indent="-285750" algn="just" latinLnBrk="0">
              <a:buFont typeface="Wingdings" panose="05000000000000000000" pitchFamily="2" charset="2"/>
              <a:buChar char="Ø"/>
            </a:pPr>
            <a:r>
              <a:rPr lang="en-IN" sz="2200" dirty="0" smtClean="0"/>
              <a:t>Example: </a:t>
            </a:r>
            <a:r>
              <a:rPr lang="en-IN" sz="2200" dirty="0"/>
              <a:t>Prediction of revenue for a planned new store </a:t>
            </a:r>
            <a:endParaRPr lang="en-IN" sz="2200" dirty="0" smtClean="0"/>
          </a:p>
          <a:p>
            <a:pPr marL="285750" indent="-285750" algn="just" latinLnBrk="0">
              <a:buFont typeface="Wingdings" panose="05000000000000000000" pitchFamily="2" charset="2"/>
              <a:buChar char="Ø"/>
            </a:pPr>
            <a:r>
              <a:rPr lang="en-IN" sz="2200" dirty="0" smtClean="0"/>
              <a:t>Explanatory variables: Store size, Location etc.</a:t>
            </a:r>
          </a:p>
          <a:p>
            <a:pPr marL="285750" indent="-285750" algn="just" latinLnBrk="0">
              <a:buFont typeface="Wingdings" panose="05000000000000000000" pitchFamily="2" charset="2"/>
              <a:buChar char="Ø"/>
            </a:pPr>
            <a:r>
              <a:rPr lang="en-IN" sz="2200" dirty="0" smtClean="0"/>
              <a:t>Dependent variable: Revenue</a:t>
            </a:r>
          </a:p>
          <a:p>
            <a:pPr marL="285750" indent="-285750" algn="just" latinLnBrk="0">
              <a:buFont typeface="Wingdings" panose="05000000000000000000" pitchFamily="2" charset="2"/>
              <a:buChar char="Ø"/>
            </a:pPr>
            <a:r>
              <a:rPr lang="en-IN" sz="2200" dirty="0" smtClean="0"/>
              <a:t>Training Data: Data from existing stores</a:t>
            </a:r>
            <a:endParaRPr lang="en-IN" sz="2200" dirty="0"/>
          </a:p>
          <a:p>
            <a:pPr marL="285750" indent="-285750" algn="just" latinLnBrk="0">
              <a:buFont typeface="Wingdings" panose="05000000000000000000" pitchFamily="2" charset="2"/>
              <a:buChar char="Ø"/>
            </a:pPr>
            <a:endParaRPr lang="en-IN" sz="2200" dirty="0"/>
          </a:p>
        </p:txBody>
      </p:sp>
    </p:spTree>
    <p:extLst>
      <p:ext uri="{BB962C8B-B14F-4D97-AF65-F5344CB8AC3E}">
        <p14:creationId xmlns:p14="http://schemas.microsoft.com/office/powerpoint/2010/main" val="188356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down)">
                                      <p:cBhvr>
                                        <p:cTn id="10" dur="500"/>
                                        <p:tgtEl>
                                          <p:spTgt spid="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down)">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down)">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down)">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down)">
                                      <p:cBhvr>
                                        <p:cTn id="3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Unsupervised Learning</a:t>
            </a:r>
            <a:endParaRPr lang="en-IN" dirty="0"/>
          </a:p>
        </p:txBody>
      </p:sp>
      <p:sp>
        <p:nvSpPr>
          <p:cNvPr id="4" name="Content Placeholder 3"/>
          <p:cNvSpPr>
            <a:spLocks noGrp="1"/>
          </p:cNvSpPr>
          <p:nvPr>
            <p:ph idx="10"/>
          </p:nvPr>
        </p:nvSpPr>
        <p:spPr>
          <a:xfrm>
            <a:off x="1835696" y="1069514"/>
            <a:ext cx="6984776" cy="5455830"/>
          </a:xfrm>
        </p:spPr>
        <p:txBody>
          <a:bodyPr/>
          <a:lstStyle/>
          <a:p>
            <a:pPr marL="285750" indent="-285750">
              <a:buFont typeface="Wingdings" panose="05000000000000000000" pitchFamily="2" charset="2"/>
              <a:buChar char="Ø"/>
            </a:pPr>
            <a:endParaRPr lang="en-IN" sz="2200" dirty="0" smtClean="0"/>
          </a:p>
          <a:p>
            <a:pPr marL="285750" indent="-285750" algn="just" latinLnBrk="0">
              <a:buFont typeface="Wingdings" panose="05000000000000000000" pitchFamily="2" charset="2"/>
              <a:buChar char="Ø"/>
            </a:pPr>
            <a:r>
              <a:rPr lang="en-IN" sz="2200" dirty="0" smtClean="0"/>
              <a:t>No distinct dependent variable</a:t>
            </a:r>
          </a:p>
          <a:p>
            <a:pPr marL="285750" indent="-285750" algn="just" latinLnBrk="0">
              <a:buFont typeface="Wingdings" panose="05000000000000000000" pitchFamily="2" charset="2"/>
              <a:buChar char="Ø"/>
            </a:pPr>
            <a:r>
              <a:rPr lang="en-IN" sz="2200" dirty="0" smtClean="0"/>
              <a:t>All variables are treated the same way</a:t>
            </a:r>
          </a:p>
          <a:p>
            <a:pPr marL="285750" indent="-285750" algn="just">
              <a:buFont typeface="Wingdings" panose="05000000000000000000" pitchFamily="2" charset="2"/>
              <a:buChar char="Ø"/>
            </a:pPr>
            <a:r>
              <a:rPr lang="en-IN" sz="2200" dirty="0" smtClean="0"/>
              <a:t>Target is to find patterns in data</a:t>
            </a:r>
          </a:p>
          <a:p>
            <a:pPr marL="285750" indent="-285750" algn="just" latinLnBrk="0">
              <a:buFont typeface="Wingdings" panose="05000000000000000000" pitchFamily="2" charset="2"/>
              <a:buChar char="Ø"/>
            </a:pPr>
            <a:r>
              <a:rPr lang="en-IN" sz="2200" dirty="0" smtClean="0"/>
              <a:t>Example: Segmenting customers into distinct groups</a:t>
            </a:r>
            <a:endParaRPr lang="en-IN" sz="2200" dirty="0"/>
          </a:p>
        </p:txBody>
      </p:sp>
    </p:spTree>
    <p:extLst>
      <p:ext uri="{BB962C8B-B14F-4D97-AF65-F5344CB8AC3E}">
        <p14:creationId xmlns:p14="http://schemas.microsoft.com/office/powerpoint/2010/main" val="353237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down)">
                                      <p:cBhvr>
                                        <p:cTn id="10" dur="500"/>
                                        <p:tgtEl>
                                          <p:spTgt spid="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down)">
                                      <p:cBhvr>
                                        <p:cTn id="13" dur="500"/>
                                        <p:tgtEl>
                                          <p:spTgt spid="4">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down)">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sz="2200" dirty="0" smtClean="0"/>
              <a:t>Classify whether the following problems as supervised or unsupervised:</a:t>
            </a:r>
            <a:endParaRPr lang="en-IN" sz="2200" dirty="0"/>
          </a:p>
        </p:txBody>
      </p:sp>
      <p:sp>
        <p:nvSpPr>
          <p:cNvPr id="4" name="Content Placeholder 3"/>
          <p:cNvSpPr>
            <a:spLocks noGrp="1"/>
          </p:cNvSpPr>
          <p:nvPr>
            <p:ph idx="10"/>
          </p:nvPr>
        </p:nvSpPr>
        <p:spPr>
          <a:xfrm>
            <a:off x="2134072" y="2204864"/>
            <a:ext cx="6563072" cy="4392488"/>
          </a:xfrm>
        </p:spPr>
        <p:txBody>
          <a:bodyPr/>
          <a:lstStyle/>
          <a:p>
            <a:pPr marL="285750" indent="-285750" algn="just" latinLnBrk="0">
              <a:buFont typeface="Wingdings" panose="05000000000000000000" pitchFamily="2" charset="2"/>
              <a:buChar char="Ø"/>
            </a:pPr>
            <a:r>
              <a:rPr lang="en-IN" sz="2200" dirty="0"/>
              <a:t>Predicting future stock market prices</a:t>
            </a:r>
          </a:p>
          <a:p>
            <a:pPr marL="285750" indent="-285750" algn="just" latinLnBrk="0">
              <a:buFont typeface="Wingdings" panose="05000000000000000000" pitchFamily="2" charset="2"/>
              <a:buChar char="Ø"/>
            </a:pPr>
            <a:r>
              <a:rPr lang="en-IN" sz="2200" dirty="0"/>
              <a:t>Identifying major topics people are tweeting about</a:t>
            </a:r>
          </a:p>
          <a:p>
            <a:pPr marL="285750" indent="-285750" algn="just" latinLnBrk="0">
              <a:buFont typeface="Wingdings" panose="05000000000000000000" pitchFamily="2" charset="2"/>
              <a:buChar char="Ø"/>
            </a:pPr>
            <a:r>
              <a:rPr lang="en-IN" sz="2200" dirty="0"/>
              <a:t>Classifying a tumour as either malignant or non-malignant</a:t>
            </a:r>
          </a:p>
          <a:p>
            <a:pPr marL="285750" indent="-285750" algn="just" latinLnBrk="0">
              <a:buFont typeface="Wingdings" panose="05000000000000000000" pitchFamily="2" charset="2"/>
              <a:buChar char="Ø"/>
            </a:pPr>
            <a:r>
              <a:rPr lang="en-IN" sz="2200" dirty="0"/>
              <a:t>Detecting spam in email</a:t>
            </a:r>
          </a:p>
          <a:p>
            <a:pPr marL="285750" indent="-285750" algn="just" latinLnBrk="0">
              <a:buFont typeface="Wingdings" panose="05000000000000000000" pitchFamily="2" charset="2"/>
              <a:buChar char="Ø"/>
            </a:pPr>
            <a:r>
              <a:rPr lang="en-IN" sz="2200" dirty="0"/>
              <a:t>Identifying groups of houses according to their house type, value and location</a:t>
            </a:r>
          </a:p>
        </p:txBody>
      </p:sp>
    </p:spTree>
    <p:extLst>
      <p:ext uri="{BB962C8B-B14F-4D97-AF65-F5344CB8AC3E}">
        <p14:creationId xmlns:p14="http://schemas.microsoft.com/office/powerpoint/2010/main" val="416908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What is Data Analytics?</a:t>
            </a:r>
            <a:endParaRPr lang="ko-KR" altLang="en-US" dirty="0"/>
          </a:p>
        </p:txBody>
      </p:sp>
      <p:sp>
        <p:nvSpPr>
          <p:cNvPr id="13" name="Content Placeholder 12"/>
          <p:cNvSpPr>
            <a:spLocks noGrp="1"/>
          </p:cNvSpPr>
          <p:nvPr>
            <p:ph idx="10"/>
          </p:nvPr>
        </p:nvSpPr>
        <p:spPr>
          <a:xfrm>
            <a:off x="1979712" y="1268760"/>
            <a:ext cx="6717432" cy="5328592"/>
          </a:xfrm>
        </p:spPr>
        <p:txBody>
          <a:bodyPr/>
          <a:lstStyle/>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Process that turns data into knowledge, insights and actions that improves decision making</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In other words it is deriving intelligence out of data</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Involves data collection, transformation, analysis and reporting</a:t>
            </a:r>
          </a:p>
          <a:p>
            <a:pPr marL="342900" indent="-342900" latinLnBrk="0">
              <a:buFont typeface="Wingdings" panose="05000000000000000000" pitchFamily="2" charset="2"/>
              <a:buChar char="Ø"/>
            </a:pPr>
            <a:endParaRPr lang="en-US" altLang="ko-KR" sz="2400" dirty="0" smtClean="0">
              <a:latin typeface="Arial" pitchFamily="34" charset="0"/>
              <a:cs typeface="Arial" pitchFamily="34" charset="0"/>
            </a:endParaRPr>
          </a:p>
          <a:p>
            <a:pPr latinLnBrk="0"/>
            <a:r>
              <a:rPr lang="en-US" altLang="ko-KR" sz="2400" dirty="0" smtClean="0">
                <a:latin typeface="Arial" pitchFamily="34" charset="0"/>
                <a:cs typeface="Arial" pitchFamily="34" charset="0"/>
              </a:rPr>
              <a:t>Data Analytics helps us:</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To understand our world better</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To make better decisions</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To optimize processes</a:t>
            </a:r>
          </a:p>
          <a:p>
            <a:pPr latinLnBrk="0"/>
            <a:endParaRPr lang="ko-KR" altLang="en-US" sz="2400" dirty="0">
              <a:latin typeface="Arial" pitchFamily="34" charset="0"/>
              <a:cs typeface="Arial" pitchFamily="34" charset="0"/>
            </a:endParaRPr>
          </a:p>
        </p:txBody>
      </p:sp>
    </p:spTree>
    <p:extLst>
      <p:ext uri="{BB962C8B-B14F-4D97-AF65-F5344CB8AC3E}">
        <p14:creationId xmlns:p14="http://schemas.microsoft.com/office/powerpoint/2010/main" val="36596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wipe(down)">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wipe(down)">
                                      <p:cBhvr>
                                        <p:cTn id="27" dur="500"/>
                                        <p:tgtEl>
                                          <p:spTgt spid="1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wipe(down)">
                                      <p:cBhvr>
                                        <p:cTn id="32" dur="500"/>
                                        <p:tgtEl>
                                          <p:spTgt spid="1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wipe(down)">
                                      <p:cBhvr>
                                        <p:cTn id="37"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Predicting who is going to be the next US President</a:t>
            </a:r>
            <a:endParaRPr lang="ko-KR" altLang="en-US" dirty="0"/>
          </a:p>
        </p:txBody>
      </p:sp>
      <p:pic>
        <p:nvPicPr>
          <p:cNvPr id="3" name="Content Placeholder 2"/>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1763688" y="1700808"/>
            <a:ext cx="4608512" cy="4188434"/>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4" y="2634961"/>
            <a:ext cx="2380861" cy="1764813"/>
          </a:xfrm>
          <a:prstGeom prst="rect">
            <a:avLst/>
          </a:prstGeom>
        </p:spPr>
      </p:pic>
      <p:sp>
        <p:nvSpPr>
          <p:cNvPr id="6" name="TextBox 5"/>
          <p:cNvSpPr txBox="1"/>
          <p:nvPr/>
        </p:nvSpPr>
        <p:spPr>
          <a:xfrm>
            <a:off x="3851920" y="5965222"/>
            <a:ext cx="4806279" cy="369332"/>
          </a:xfrm>
          <a:prstGeom prst="rect">
            <a:avLst/>
          </a:prstGeom>
          <a:noFill/>
        </p:spPr>
        <p:txBody>
          <a:bodyPr wrap="square" rtlCol="0">
            <a:spAutoFit/>
          </a:bodyPr>
          <a:lstStyle/>
          <a:p>
            <a:r>
              <a:rPr lang="en-IN" dirty="0"/>
              <a:t>http://fivethirtyeight.com/</a:t>
            </a:r>
          </a:p>
        </p:txBody>
      </p:sp>
    </p:spTree>
    <p:extLst>
      <p:ext uri="{BB962C8B-B14F-4D97-AF65-F5344CB8AC3E}">
        <p14:creationId xmlns:p14="http://schemas.microsoft.com/office/powerpoint/2010/main" val="613364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Predicting where Ebola is going to strike next</a:t>
            </a:r>
            <a:endParaRPr lang="ko-KR" altLang="en-US" dirty="0"/>
          </a:p>
        </p:txBody>
      </p:sp>
      <p:sp>
        <p:nvSpPr>
          <p:cNvPr id="6" name="TextBox 5"/>
          <p:cNvSpPr txBox="1"/>
          <p:nvPr/>
        </p:nvSpPr>
        <p:spPr>
          <a:xfrm>
            <a:off x="3203848" y="5949280"/>
            <a:ext cx="4806279" cy="369332"/>
          </a:xfrm>
          <a:prstGeom prst="rect">
            <a:avLst/>
          </a:prstGeom>
          <a:noFill/>
        </p:spPr>
        <p:txBody>
          <a:bodyPr wrap="square" rtlCol="0">
            <a:spAutoFit/>
          </a:bodyPr>
          <a:lstStyle/>
          <a:p>
            <a:r>
              <a:rPr lang="en-IN" dirty="0">
                <a:solidFill>
                  <a:prstClr val="black"/>
                </a:solidFill>
              </a:rPr>
              <a:t>http://www.worldpop.org.uk/ebola/</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688" y="1412776"/>
            <a:ext cx="7128792" cy="4392488"/>
          </a:xfrm>
          <a:prstGeom prst="rect">
            <a:avLst/>
          </a:prstGeom>
        </p:spPr>
      </p:pic>
    </p:spTree>
    <p:extLst>
      <p:ext uri="{BB962C8B-B14F-4D97-AF65-F5344CB8AC3E}">
        <p14:creationId xmlns:p14="http://schemas.microsoft.com/office/powerpoint/2010/main" val="2286882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practical cases</a:t>
            </a:r>
            <a:endParaRPr lang="en-IN" dirty="0"/>
          </a:p>
        </p:txBody>
      </p:sp>
      <p:sp>
        <p:nvSpPr>
          <p:cNvPr id="4" name="Content Placeholder 3"/>
          <p:cNvSpPr>
            <a:spLocks noGrp="1"/>
          </p:cNvSpPr>
          <p:nvPr>
            <p:ph idx="10"/>
          </p:nvPr>
        </p:nvSpPr>
        <p:spPr>
          <a:xfrm>
            <a:off x="1835696" y="1069514"/>
            <a:ext cx="7056784" cy="5455830"/>
          </a:xfrm>
        </p:spPr>
        <p:txBody>
          <a:bodyPr/>
          <a:lstStyle/>
          <a:p>
            <a:pPr marL="285750" indent="-285750" latinLnBrk="0">
              <a:buFont typeface="Wingdings" panose="05000000000000000000" pitchFamily="2" charset="2"/>
              <a:buChar char="Ø"/>
            </a:pPr>
            <a:endParaRPr lang="en-IN" sz="2200" dirty="0" smtClean="0"/>
          </a:p>
          <a:p>
            <a:pPr marL="285750" indent="-285750" latinLnBrk="0">
              <a:buFont typeface="Wingdings" panose="05000000000000000000" pitchFamily="2" charset="2"/>
              <a:buChar char="Ø"/>
            </a:pPr>
            <a:r>
              <a:rPr lang="en-IN" sz="2200" dirty="0" smtClean="0"/>
              <a:t>Targeted customer marketing</a:t>
            </a:r>
          </a:p>
          <a:p>
            <a:pPr marL="285750" indent="-285750" latinLnBrk="0">
              <a:buFont typeface="Wingdings" panose="05000000000000000000" pitchFamily="2" charset="2"/>
              <a:buChar char="Ø"/>
            </a:pPr>
            <a:r>
              <a:rPr lang="en-IN" sz="2200" dirty="0" smtClean="0"/>
              <a:t>Optimizing stock management in manufacturing by predicting demand</a:t>
            </a:r>
          </a:p>
          <a:p>
            <a:pPr marL="285750" indent="-285750" latinLnBrk="0">
              <a:buFont typeface="Wingdings" panose="05000000000000000000" pitchFamily="2" charset="2"/>
              <a:buChar char="Ø"/>
            </a:pPr>
            <a:r>
              <a:rPr lang="en-IN" sz="2200" dirty="0" smtClean="0"/>
              <a:t>Product affinity analysis in retailing</a:t>
            </a:r>
          </a:p>
          <a:p>
            <a:pPr marL="285750" indent="-285750" latinLnBrk="0">
              <a:buFont typeface="Wingdings" panose="05000000000000000000" pitchFamily="2" charset="2"/>
              <a:buChar char="Ø"/>
            </a:pPr>
            <a:r>
              <a:rPr lang="en-IN" sz="2200" dirty="0" smtClean="0"/>
              <a:t>Attrition management</a:t>
            </a:r>
          </a:p>
          <a:p>
            <a:pPr marL="285750" indent="-285750" latinLnBrk="0">
              <a:buFont typeface="Wingdings" panose="05000000000000000000" pitchFamily="2" charset="2"/>
              <a:buChar char="Ø"/>
            </a:pPr>
            <a:r>
              <a:rPr lang="en-IN" sz="2200" dirty="0" smtClean="0"/>
              <a:t>Improving customer retention</a:t>
            </a:r>
          </a:p>
          <a:p>
            <a:pPr marL="285750" indent="-285750" latinLnBrk="0">
              <a:buFont typeface="Wingdings" panose="05000000000000000000" pitchFamily="2" charset="2"/>
              <a:buChar char="Ø"/>
            </a:pPr>
            <a:r>
              <a:rPr lang="en-IN" sz="2200" dirty="0" smtClean="0"/>
              <a:t>Text mining to gather feedback</a:t>
            </a:r>
          </a:p>
          <a:p>
            <a:pPr marL="285750" indent="-285750" latinLnBrk="0">
              <a:buFont typeface="Wingdings" panose="05000000000000000000" pitchFamily="2" charset="2"/>
              <a:buChar char="Ø"/>
            </a:pPr>
            <a:r>
              <a:rPr lang="en-IN" sz="2200" dirty="0" smtClean="0"/>
              <a:t>Finding potential candidate molecules that can  be developed into drugs</a:t>
            </a:r>
          </a:p>
          <a:p>
            <a:pPr marL="285750" indent="-285750" latinLnBrk="0">
              <a:buFont typeface="Wingdings" panose="05000000000000000000" pitchFamily="2" charset="2"/>
              <a:buChar char="Ø"/>
            </a:pPr>
            <a:r>
              <a:rPr lang="en-IN" sz="2200" dirty="0" smtClean="0"/>
              <a:t>Prediction of revenue for a planned new store </a:t>
            </a:r>
          </a:p>
        </p:txBody>
      </p:sp>
    </p:spTree>
    <p:extLst>
      <p:ext uri="{BB962C8B-B14F-4D97-AF65-F5344CB8AC3E}">
        <p14:creationId xmlns:p14="http://schemas.microsoft.com/office/powerpoint/2010/main" val="99195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down)">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wipe(down)">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a:t>
            </a:r>
            <a:endParaRPr lang="ko-KR" altLang="en-US" dirty="0"/>
          </a:p>
        </p:txBody>
      </p:sp>
      <p:graphicFrame>
        <p:nvGraphicFramePr>
          <p:cNvPr id="3" name="Diagram 2"/>
          <p:cNvGraphicFramePr/>
          <p:nvPr>
            <p:extLst>
              <p:ext uri="{D42A27DB-BD31-4B8C-83A1-F6EECF244321}">
                <p14:modId xmlns:p14="http://schemas.microsoft.com/office/powerpoint/2010/main" val="2655817864"/>
              </p:ext>
            </p:extLst>
          </p:nvPr>
        </p:nvGraphicFramePr>
        <p:xfrm>
          <a:off x="1763688" y="3068960"/>
          <a:ext cx="6768752"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4202912129"/>
              </p:ext>
            </p:extLst>
          </p:nvPr>
        </p:nvGraphicFramePr>
        <p:xfrm>
          <a:off x="1115616" y="1069514"/>
          <a:ext cx="5112568" cy="1656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0" name="Diagram 19"/>
          <p:cNvGraphicFramePr/>
          <p:nvPr>
            <p:extLst>
              <p:ext uri="{D42A27DB-BD31-4B8C-83A1-F6EECF244321}">
                <p14:modId xmlns:p14="http://schemas.microsoft.com/office/powerpoint/2010/main" val="3426558650"/>
              </p:ext>
            </p:extLst>
          </p:nvPr>
        </p:nvGraphicFramePr>
        <p:xfrm>
          <a:off x="3554009" y="1412776"/>
          <a:ext cx="4032448" cy="242003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1" name="TextBox 20"/>
          <p:cNvSpPr txBox="1"/>
          <p:nvPr/>
        </p:nvSpPr>
        <p:spPr>
          <a:xfrm>
            <a:off x="3563888" y="6079068"/>
            <a:ext cx="4968552" cy="446276"/>
          </a:xfrm>
          <a:prstGeom prst="rect">
            <a:avLst/>
          </a:prstGeom>
          <a:noFill/>
        </p:spPr>
        <p:txBody>
          <a:bodyPr wrap="square" rtlCol="0">
            <a:spAutoFit/>
          </a:bodyPr>
          <a:lstStyle/>
          <a:p>
            <a:pPr>
              <a:spcBef>
                <a:spcPct val="20000"/>
              </a:spcBef>
            </a:pPr>
            <a:r>
              <a:rPr lang="en-IN" sz="2200" dirty="0">
                <a:solidFill>
                  <a:schemeClr val="accent3">
                    <a:lumMod val="50000"/>
                  </a:schemeClr>
                </a:solidFill>
              </a:rPr>
              <a:t>What should I do?</a:t>
            </a:r>
          </a:p>
        </p:txBody>
      </p:sp>
      <p:sp>
        <p:nvSpPr>
          <p:cNvPr id="22" name="Title 3"/>
          <p:cNvSpPr txBox="1">
            <a:spLocks/>
          </p:cNvSpPr>
          <p:nvPr/>
        </p:nvSpPr>
        <p:spPr>
          <a:xfrm>
            <a:off x="1619672" y="11219"/>
            <a:ext cx="7524328" cy="1069514"/>
          </a:xfrm>
          <a:prstGeom prst="rect">
            <a:avLst/>
          </a:prstGeom>
        </p:spPr>
        <p:txBody>
          <a:bodyPr anchor="ctr"/>
          <a:lstStyle>
            <a:lvl1pPr algn="l" defTabSz="914400" rtl="0" eaLnBrk="1" latinLnBrk="1" hangingPunct="1">
              <a:spcBef>
                <a:spcPct val="0"/>
              </a:spcBef>
              <a:buNone/>
              <a:defRPr sz="4000" b="1" kern="1200" baseline="0">
                <a:solidFill>
                  <a:schemeClr val="accent3">
                    <a:lumMod val="50000"/>
                  </a:schemeClr>
                </a:solidFill>
                <a:latin typeface="Arial" pitchFamily="34" charset="0"/>
                <a:ea typeface="+mj-ea"/>
                <a:cs typeface="Arial" pitchFamily="34" charset="0"/>
              </a:defRPr>
            </a:lvl1pPr>
          </a:lstStyle>
          <a:p>
            <a:r>
              <a:rPr lang="en-US" altLang="ko-KR" dirty="0" smtClean="0"/>
              <a:t>Types of Analysis</a:t>
            </a:r>
            <a:endParaRPr lang="ko-KR" altLang="en-US" dirty="0"/>
          </a:p>
        </p:txBody>
      </p:sp>
    </p:spTree>
    <p:extLst>
      <p:ext uri="{BB962C8B-B14F-4D97-AF65-F5344CB8AC3E}">
        <p14:creationId xmlns:p14="http://schemas.microsoft.com/office/powerpoint/2010/main" val="2753727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 Data Analysis </a:t>
            </a:r>
            <a:br>
              <a:rPr lang="en-IN" dirty="0" smtClean="0"/>
            </a:br>
            <a:r>
              <a:rPr lang="en-IN" dirty="0" smtClean="0"/>
              <a:t>Process</a:t>
            </a:r>
            <a:endParaRPr lang="en-IN" dirty="0"/>
          </a:p>
        </p:txBody>
      </p:sp>
      <p:sp>
        <p:nvSpPr>
          <p:cNvPr id="4" name="Content Placeholder 3"/>
          <p:cNvSpPr>
            <a:spLocks noGrp="1"/>
          </p:cNvSpPr>
          <p:nvPr>
            <p:ph idx="10"/>
          </p:nvPr>
        </p:nvSpPr>
        <p:spPr>
          <a:xfrm>
            <a:off x="1835696" y="1069514"/>
            <a:ext cx="7056784" cy="5455830"/>
          </a:xfrm>
        </p:spPr>
        <p:txBody>
          <a:bodyPr/>
          <a:lstStyle/>
          <a:p>
            <a:pPr marL="285750" indent="-285750" latinLnBrk="0">
              <a:buFont typeface="Wingdings" panose="05000000000000000000" pitchFamily="2" charset="2"/>
              <a:buChar char="Ø"/>
            </a:pPr>
            <a:endParaRPr lang="en-IN" sz="2200" dirty="0" smtClean="0"/>
          </a:p>
          <a:p>
            <a:pPr marL="285750" indent="-285750" latinLnBrk="0">
              <a:buFont typeface="Wingdings" panose="05000000000000000000" pitchFamily="2" charset="2"/>
              <a:buChar char="Ø"/>
            </a:pPr>
            <a:r>
              <a:rPr lang="en-IN" sz="2200" dirty="0"/>
              <a:t>Start with an interesting question</a:t>
            </a:r>
            <a:endParaRPr lang="en-IN" sz="2200" dirty="0" smtClean="0"/>
          </a:p>
          <a:p>
            <a:pPr marL="285750" indent="-285750" latinLnBrk="0">
              <a:buFont typeface="Wingdings" panose="05000000000000000000" pitchFamily="2" charset="2"/>
              <a:buChar char="Ø"/>
            </a:pPr>
            <a:r>
              <a:rPr lang="en-IN" sz="2200" dirty="0"/>
              <a:t>Collect data</a:t>
            </a:r>
            <a:endParaRPr lang="en-IN" sz="2200" dirty="0" smtClean="0"/>
          </a:p>
          <a:p>
            <a:pPr marL="285750" indent="-285750" latinLnBrk="0">
              <a:buFont typeface="Wingdings" panose="05000000000000000000" pitchFamily="2" charset="2"/>
              <a:buChar char="Ø"/>
            </a:pPr>
            <a:r>
              <a:rPr lang="en-IN" sz="2200" dirty="0"/>
              <a:t>Clean and Explore the data</a:t>
            </a:r>
            <a:endParaRPr lang="en-IN" sz="2200" dirty="0" smtClean="0"/>
          </a:p>
          <a:p>
            <a:pPr marL="285750" indent="-285750" latinLnBrk="0">
              <a:buFont typeface="Wingdings" panose="05000000000000000000" pitchFamily="2" charset="2"/>
              <a:buChar char="Ø"/>
            </a:pPr>
            <a:r>
              <a:rPr lang="en-IN" sz="2200" dirty="0"/>
              <a:t>Create data models</a:t>
            </a:r>
            <a:endParaRPr lang="en-IN" sz="2200" dirty="0" smtClean="0"/>
          </a:p>
          <a:p>
            <a:pPr marL="285750" indent="-285750" latinLnBrk="0">
              <a:buFont typeface="Wingdings" panose="05000000000000000000" pitchFamily="2" charset="2"/>
              <a:buChar char="Ø"/>
            </a:pPr>
            <a:r>
              <a:rPr lang="en-IN" sz="2200" dirty="0"/>
              <a:t>Interpret and Communicate the </a:t>
            </a:r>
            <a:r>
              <a:rPr lang="en-IN" sz="2200" dirty="0" smtClean="0"/>
              <a:t>results</a:t>
            </a:r>
          </a:p>
        </p:txBody>
      </p:sp>
    </p:spTree>
    <p:extLst>
      <p:ext uri="{BB962C8B-B14F-4D97-AF65-F5344CB8AC3E}">
        <p14:creationId xmlns:p14="http://schemas.microsoft.com/office/powerpoint/2010/main" val="232554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Job Titles</a:t>
            </a:r>
            <a:endParaRPr lang="ko-KR" altLang="en-US" dirty="0"/>
          </a:p>
        </p:txBody>
      </p:sp>
      <p:sp>
        <p:nvSpPr>
          <p:cNvPr id="13" name="Content Placeholder 12"/>
          <p:cNvSpPr>
            <a:spLocks noGrp="1"/>
          </p:cNvSpPr>
          <p:nvPr>
            <p:ph idx="10"/>
          </p:nvPr>
        </p:nvSpPr>
        <p:spPr>
          <a:xfrm>
            <a:off x="1979712" y="1268760"/>
            <a:ext cx="6717432" cy="5328592"/>
          </a:xfrm>
        </p:spPr>
        <p:txBody>
          <a:bodyPr/>
          <a:lstStyle/>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Analyst</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Big Data Analyst</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Business Analyst</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Consultant</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Data Analyst</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Data Modeler</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Data Scientist</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Decision Scientist</a:t>
            </a:r>
          </a:p>
          <a:p>
            <a:pPr marL="342900" indent="-342900" latinLnBrk="0">
              <a:buFont typeface="Wingdings" panose="05000000000000000000" pitchFamily="2" charset="2"/>
              <a:buChar char="Ø"/>
            </a:pPr>
            <a:r>
              <a:rPr lang="en-US" altLang="ko-KR" sz="2400" dirty="0" smtClean="0">
                <a:latin typeface="Arial" pitchFamily="34" charset="0"/>
                <a:cs typeface="Arial" pitchFamily="34" charset="0"/>
              </a:rPr>
              <a:t>Machine Learning Specialist</a:t>
            </a:r>
          </a:p>
          <a:p>
            <a:pPr marL="342900" indent="-342900" latinLnBrk="0">
              <a:buFont typeface="Wingdings" panose="05000000000000000000" pitchFamily="2" charset="2"/>
              <a:buChar char="Ø"/>
            </a:pPr>
            <a:endParaRPr lang="en-US" altLang="ko-KR" sz="2400" dirty="0" smtClean="0">
              <a:latin typeface="Arial" pitchFamily="34" charset="0"/>
              <a:cs typeface="Arial" pitchFamily="34" charset="0"/>
            </a:endParaRPr>
          </a:p>
          <a:p>
            <a:pPr latinLnBrk="0"/>
            <a:endParaRPr lang="ko-KR" altLang="en-US" sz="2400" dirty="0">
              <a:latin typeface="Arial" pitchFamily="34" charset="0"/>
              <a:cs typeface="Arial" pitchFamily="34" charset="0"/>
            </a:endParaRPr>
          </a:p>
        </p:txBody>
      </p:sp>
    </p:spTree>
    <p:extLst>
      <p:ext uri="{BB962C8B-B14F-4D97-AF65-F5344CB8AC3E}">
        <p14:creationId xmlns:p14="http://schemas.microsoft.com/office/powerpoint/2010/main" val="132428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down)">
                                      <p:cBhvr>
                                        <p:cTn id="42" dur="500"/>
                                        <p:tgtEl>
                                          <p:spTgt spid="1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xEl>
                                              <p:pRg st="8" end="8"/>
                                            </p:txEl>
                                          </p:spTgt>
                                        </p:tgtEl>
                                        <p:attrNameLst>
                                          <p:attrName>style.visibility</p:attrName>
                                        </p:attrNameLst>
                                      </p:cBhvr>
                                      <p:to>
                                        <p:strVal val="visible"/>
                                      </p:to>
                                    </p:set>
                                    <p:animEffect transition="in" filter="wipe(down)">
                                      <p:cBhvr>
                                        <p:cTn id="47"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Who is a data scientist?</a:t>
            </a:r>
            <a:endParaRPr lang="ko-KR" altLang="en-US" dirty="0"/>
          </a:p>
        </p:txBody>
      </p:sp>
      <p:sp>
        <p:nvSpPr>
          <p:cNvPr id="2" name="Content Placeholder 1"/>
          <p:cNvSpPr>
            <a:spLocks noGrp="1"/>
          </p:cNvSpPr>
          <p:nvPr>
            <p:ph idx="10"/>
          </p:nvPr>
        </p:nvSpPr>
        <p:spPr/>
        <p:txBody>
          <a:bodyPr/>
          <a:lstStyle/>
          <a:p>
            <a:r>
              <a:rPr lang="en-IN" sz="2800" dirty="0" smtClean="0"/>
              <a:t>Someone </a:t>
            </a:r>
            <a:r>
              <a:rPr lang="en-IN" sz="2800" dirty="0"/>
              <a:t>who knows more statistics than a computer scientist and more computer science than a </a:t>
            </a:r>
            <a:r>
              <a:rPr lang="en-IN" sz="2800" dirty="0" smtClean="0"/>
              <a:t>statistician</a:t>
            </a:r>
          </a:p>
          <a:p>
            <a:pPr algn="r"/>
            <a:r>
              <a:rPr lang="en-IN" sz="2800" dirty="0"/>
              <a:t>- Joshua </a:t>
            </a:r>
            <a:r>
              <a:rPr lang="en-IN" sz="2800" dirty="0" err="1" smtClean="0"/>
              <a:t>Blumenstock</a:t>
            </a:r>
            <a:endParaRPr lang="en-IN" sz="2800" dirty="0"/>
          </a:p>
        </p:txBody>
      </p:sp>
    </p:spTree>
    <p:extLst>
      <p:ext uri="{BB962C8B-B14F-4D97-AF65-F5344CB8AC3E}">
        <p14:creationId xmlns:p14="http://schemas.microsoft.com/office/powerpoint/2010/main" val="423796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698</Words>
  <Application>Microsoft Office PowerPoint</Application>
  <PresentationFormat>On-screen Show (4:3)</PresentationFormat>
  <Paragraphs>132</Paragraphs>
  <Slides>17</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맑은 고딕</vt:lpstr>
      <vt:lpstr>Arial</vt:lpstr>
      <vt:lpstr>Calibri</vt:lpstr>
      <vt:lpstr>Wingdings</vt:lpstr>
      <vt:lpstr>Office Theme</vt:lpstr>
      <vt:lpstr>Custom Design</vt:lpstr>
      <vt:lpstr>PowerPoint Presentation</vt:lpstr>
      <vt:lpstr> What is Data Analytics?</vt:lpstr>
      <vt:lpstr>Predicting who is going to be the next US President</vt:lpstr>
      <vt:lpstr>Predicting where Ebola is going to strike next</vt:lpstr>
      <vt:lpstr>Some practical cases</vt:lpstr>
      <vt:lpstr> </vt:lpstr>
      <vt:lpstr>Steps in Data Analysis  Process</vt:lpstr>
      <vt:lpstr>Job Titles</vt:lpstr>
      <vt:lpstr>Who is a data scientist?</vt:lpstr>
      <vt:lpstr>Skills required</vt:lpstr>
      <vt:lpstr>Skills required</vt:lpstr>
      <vt:lpstr>NICHE areas in Data Analytics</vt:lpstr>
      <vt:lpstr>Tools used in Data Analytics</vt:lpstr>
      <vt:lpstr>Why R?</vt:lpstr>
      <vt:lpstr>Supervised Learning</vt:lpstr>
      <vt:lpstr>Unsupervised Learning</vt:lpstr>
      <vt:lpstr>Exercise</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ErnestKirubakaran Selvaraj</cp:lastModifiedBy>
  <cp:revision>94</cp:revision>
  <dcterms:created xsi:type="dcterms:W3CDTF">2014-04-01T16:35:38Z</dcterms:created>
  <dcterms:modified xsi:type="dcterms:W3CDTF">2015-09-21T09:54:04Z</dcterms:modified>
</cp:coreProperties>
</file>