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72" r:id="rId4"/>
    <p:sldId id="273" r:id="rId5"/>
    <p:sldId id="274" r:id="rId6"/>
    <p:sldId id="275" r:id="rId7"/>
    <p:sldId id="276" r:id="rId8"/>
    <p:sldId id="278" r:id="rId9"/>
    <p:sldId id="27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17024-A1E4-4FA0-8E65-0B9191DCDB74}" type="datetimeFigureOut">
              <a:rPr lang="en-IN" smtClean="0"/>
              <a:t>07-10-2015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886C6-472F-408C-B184-47E06604E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0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Plot (</a:t>
            </a:r>
            <a:r>
              <a:rPr lang="en-IN" smtClean="0"/>
              <a:t>iris</a:t>
            </a:r>
            <a:r>
              <a:rPr lang="en-IN" smtClean="0"/>
              <a:t>)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2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2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8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Read one</a:t>
            </a:r>
            <a:r>
              <a:rPr lang="en-IN" baseline="0" dirty="0" smtClean="0"/>
              <a:t> file from the working directory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6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http://stackoverflow.com/questions/12487391/how-to-implement-variance-function-in-r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31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64096" y="735087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algn="just" latinLnBrk="0"/>
            <a:r>
              <a:rPr lang="en-IN" sz="2200" dirty="0" smtClean="0">
                <a:hlinkClick r:id="rId2"/>
              </a:rPr>
              <a:t>https://cran.r-project.org</a:t>
            </a:r>
            <a:endParaRPr lang="en-IN" sz="2200" dirty="0" smtClean="0"/>
          </a:p>
          <a:p>
            <a:pPr algn="just" latinLnBrk="0"/>
            <a:r>
              <a:rPr lang="en-IN" sz="2200" dirty="0" smtClean="0"/>
              <a:t>Select R for windows</a:t>
            </a:r>
          </a:p>
          <a:p>
            <a:pPr algn="just" latinLnBrk="0"/>
            <a:r>
              <a:rPr lang="en-IN" sz="2200" dirty="0" smtClean="0"/>
              <a:t>Select base</a:t>
            </a:r>
          </a:p>
          <a:p>
            <a:pPr algn="just" latinLnBrk="0"/>
            <a:r>
              <a:rPr lang="en-IN" sz="2200" dirty="0" smtClean="0"/>
              <a:t>Download the available version</a:t>
            </a:r>
          </a:p>
          <a:p>
            <a:pPr algn="just" latinLnBrk="0"/>
            <a:endParaRPr lang="en-IN" sz="2200" dirty="0"/>
          </a:p>
          <a:p>
            <a:pPr algn="just" latinLnBrk="0"/>
            <a:r>
              <a:rPr lang="en-IN" sz="2200" dirty="0" smtClean="0"/>
              <a:t>Options: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Display Mode – One big window, Separate windows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Help – HTML or plain text</a:t>
            </a:r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690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RStudio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algn="just" latinLnBrk="0"/>
            <a:r>
              <a:rPr lang="en-IN" sz="2200" dirty="0" smtClean="0"/>
              <a:t>IDE for R</a:t>
            </a:r>
          </a:p>
          <a:p>
            <a:pPr algn="just" latinLnBrk="0"/>
            <a:r>
              <a:rPr lang="en-IN" sz="2200" dirty="0" smtClean="0"/>
              <a:t>Similar to Eclipse for Java</a:t>
            </a:r>
          </a:p>
          <a:p>
            <a:pPr algn="just" latinLnBrk="0"/>
            <a:r>
              <a:rPr lang="en-IN" sz="2200" dirty="0">
                <a:hlinkClick r:id="rId2"/>
              </a:rPr>
              <a:t>https://rstudio.org</a:t>
            </a:r>
            <a:endParaRPr lang="en-IN" sz="2200" dirty="0"/>
          </a:p>
          <a:p>
            <a:pPr algn="just" latinLnBrk="0"/>
            <a:r>
              <a:rPr lang="en-IN" sz="2200" dirty="0" smtClean="0"/>
              <a:t>Download </a:t>
            </a:r>
            <a:r>
              <a:rPr lang="en-IN" sz="2200" dirty="0" err="1" smtClean="0"/>
              <a:t>RStudio</a:t>
            </a:r>
            <a:r>
              <a:rPr lang="en-IN" sz="2200" dirty="0" smtClean="0"/>
              <a:t> desktop</a:t>
            </a:r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44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Navigating </a:t>
            </a:r>
            <a:r>
              <a:rPr lang="en-IN" dirty="0" err="1" smtClean="0"/>
              <a:t>RStudio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algn="just" latinLnBrk="0"/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Console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Source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Environment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History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Files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Plots 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Packages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Help</a:t>
            </a:r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421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a package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Packages are collections of R functions, data and compiled code in a well-defined format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Two methods of installing a package:</a:t>
            </a:r>
          </a:p>
          <a:p>
            <a:pPr marL="1085850" lvl="1" indent="-342900" algn="just" latinLnBrk="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From packages </a:t>
            </a: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window</a:t>
            </a:r>
          </a:p>
          <a:p>
            <a:pPr marL="1485900" lvl="2" indent="-342900" algn="just" latinLnBrk="0"/>
            <a:r>
              <a:rPr lang="en-IN" sz="1800" dirty="0" smtClean="0">
                <a:solidFill>
                  <a:schemeClr val="accent3">
                    <a:lumMod val="50000"/>
                  </a:schemeClr>
                </a:solidFill>
              </a:rPr>
              <a:t>Go to Packages window</a:t>
            </a:r>
          </a:p>
          <a:p>
            <a:pPr marL="1485900" lvl="2" indent="-342900" algn="just" latinLnBrk="0"/>
            <a:r>
              <a:rPr lang="en-IN" sz="1800" dirty="0" smtClean="0">
                <a:solidFill>
                  <a:schemeClr val="accent3">
                    <a:lumMod val="50000"/>
                  </a:schemeClr>
                </a:solidFill>
              </a:rPr>
              <a:t>Click ‘Install Packages’</a:t>
            </a:r>
          </a:p>
          <a:p>
            <a:pPr marL="1485900" lvl="2" indent="-342900" algn="just" latinLnBrk="0"/>
            <a:r>
              <a:rPr lang="en-IN" sz="1800" dirty="0" smtClean="0">
                <a:solidFill>
                  <a:schemeClr val="accent3">
                    <a:lumMod val="50000"/>
                  </a:schemeClr>
                </a:solidFill>
              </a:rPr>
              <a:t>Mention the package name</a:t>
            </a:r>
            <a:endParaRPr lang="en-IN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1085850" lvl="1" indent="-342900" algn="just" latinLnBrk="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Through command </a:t>
            </a: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line</a:t>
            </a:r>
          </a:p>
          <a:p>
            <a:pPr marL="1485900" lvl="2" indent="-342900" algn="just" latinLnBrk="0"/>
            <a:r>
              <a:rPr lang="en-IN" sz="1800" dirty="0" err="1">
                <a:solidFill>
                  <a:schemeClr val="accent3">
                    <a:lumMod val="50000"/>
                  </a:schemeClr>
                </a:solidFill>
              </a:rPr>
              <a:t>install.packages</a:t>
            </a:r>
            <a:r>
              <a:rPr lang="en-IN" sz="1800" dirty="0" smtClean="0">
                <a:solidFill>
                  <a:schemeClr val="accent3">
                    <a:lumMod val="50000"/>
                  </a:schemeClr>
                </a:solidFill>
              </a:rPr>
              <a:t>(“</a:t>
            </a:r>
            <a:r>
              <a:rPr lang="en-IN" sz="1800" dirty="0" err="1" smtClean="0">
                <a:solidFill>
                  <a:schemeClr val="accent3">
                    <a:lumMod val="50000"/>
                  </a:schemeClr>
                </a:solidFill>
              </a:rPr>
              <a:t>readr</a:t>
            </a:r>
            <a:r>
              <a:rPr lang="en-IN" sz="1800" dirty="0" smtClean="0">
                <a:solidFill>
                  <a:schemeClr val="accent3">
                    <a:lumMod val="50000"/>
                  </a:schemeClr>
                </a:solidFill>
              </a:rPr>
              <a:t>”)</a:t>
            </a:r>
            <a:endParaRPr lang="en-IN" sz="18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026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Loading a package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Click on the checkbox against the package you want to use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library(</a:t>
            </a:r>
            <a:r>
              <a:rPr lang="en-IN" sz="2200" dirty="0" err="1" smtClean="0"/>
              <a:t>readr</a:t>
            </a:r>
            <a:r>
              <a:rPr lang="en-IN" sz="2200" dirty="0" smtClean="0"/>
              <a:t>)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require(</a:t>
            </a:r>
            <a:r>
              <a:rPr lang="en-IN" sz="2200" dirty="0" err="1" smtClean="0">
                <a:solidFill>
                  <a:schemeClr val="accent3">
                    <a:lumMod val="50000"/>
                  </a:schemeClr>
                </a:solidFill>
              </a:rPr>
              <a:t>readr</a:t>
            </a: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251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working directory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Workin</a:t>
            </a:r>
            <a:r>
              <a:rPr lang="en-IN" sz="2200" dirty="0" smtClean="0"/>
              <a:t>g directory is where R finds all of its files for reading and writing </a:t>
            </a:r>
            <a:endParaRPr lang="en-IN" sz="2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Check your current working directory using the command </a:t>
            </a:r>
            <a:r>
              <a:rPr lang="en-IN" sz="2200" dirty="0" err="1" smtClean="0">
                <a:solidFill>
                  <a:schemeClr val="accent3">
                    <a:lumMod val="50000"/>
                  </a:schemeClr>
                </a:solidFill>
              </a:rPr>
              <a:t>getwd</a:t>
            </a: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Set your working directory using the </a:t>
            </a:r>
            <a:r>
              <a:rPr lang="en-IN" sz="2200" dirty="0"/>
              <a:t>command </a:t>
            </a:r>
            <a:r>
              <a:rPr lang="en-IN" sz="2200" dirty="0" err="1"/>
              <a:t>setwd</a:t>
            </a:r>
            <a:r>
              <a:rPr lang="en-IN" sz="2200" dirty="0"/>
              <a:t>("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C:\\Users\\Admin</a:t>
            </a:r>
            <a:r>
              <a:rPr lang="en-IN" sz="2200" dirty="0" smtClean="0"/>
              <a:t>")</a:t>
            </a:r>
            <a:endParaRPr lang="en-IN" sz="22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Help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069514"/>
            <a:ext cx="6563072" cy="5671854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Using Help menu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help</a:t>
            </a:r>
            <a:r>
              <a:rPr lang="en-IN" sz="2200" dirty="0"/>
              <a:t>("</a:t>
            </a:r>
            <a:r>
              <a:rPr lang="en-IN" sz="2200" dirty="0" err="1"/>
              <a:t>var</a:t>
            </a:r>
            <a:r>
              <a:rPr lang="en-IN" sz="2200" dirty="0"/>
              <a:t>")</a:t>
            </a:r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?</a:t>
            </a:r>
            <a:r>
              <a:rPr lang="en-IN" sz="2200" dirty="0" err="1" smtClean="0"/>
              <a:t>var</a:t>
            </a:r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help.search</a:t>
            </a:r>
            <a:r>
              <a:rPr lang="en-IN" sz="2200" dirty="0"/>
              <a:t>("</a:t>
            </a:r>
            <a:r>
              <a:rPr lang="en-IN" sz="2200" dirty="0" err="1"/>
              <a:t>var</a:t>
            </a:r>
            <a:r>
              <a:rPr lang="en-IN" sz="2200" dirty="0" smtClean="0"/>
              <a:t>")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??</a:t>
            </a:r>
            <a:r>
              <a:rPr lang="en-IN" sz="2200" dirty="0" err="1" smtClean="0"/>
              <a:t>var</a:t>
            </a:r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stackoverflow.com 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r-help@r-project.org</a:t>
            </a:r>
            <a:endParaRPr lang="en-IN" sz="2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While using forum or mailing list:</a:t>
            </a:r>
          </a:p>
          <a:p>
            <a:pPr marL="1085850" lvl="1" indent="-342900" algn="just" latinLnBrk="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State you end purpose</a:t>
            </a:r>
          </a:p>
          <a:p>
            <a:pPr marL="1085850" lvl="1" indent="-342900" algn="just" latinLnBrk="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Steps to reproduce</a:t>
            </a:r>
          </a:p>
          <a:p>
            <a:pPr marL="1085850" lvl="1" indent="-342900" algn="just" latinLnBrk="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Expected vs Actual output</a:t>
            </a:r>
          </a:p>
          <a:p>
            <a:pPr marL="1085850" lvl="1" indent="-342900" algn="just" latinLnBrk="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Version you are using</a:t>
            </a:r>
          </a:p>
          <a:p>
            <a:pPr marL="1085850" lvl="1" indent="-342900" algn="just" latinLnBrk="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Packages you are using</a:t>
            </a:r>
          </a:p>
          <a:p>
            <a:pPr marL="1085850" lvl="1" indent="-342900" algn="just" latinLnBrk="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Operating system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706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234</Words>
  <Application>Microsoft Office PowerPoint</Application>
  <PresentationFormat>On-screen Show (4:3)</PresentationFormat>
  <Paragraphs>67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Installing R</vt:lpstr>
      <vt:lpstr>RStudio</vt:lpstr>
      <vt:lpstr>Navigating RStudio</vt:lpstr>
      <vt:lpstr>Installing a package</vt:lpstr>
      <vt:lpstr>Loading a package</vt:lpstr>
      <vt:lpstr>Setting working directory</vt:lpstr>
      <vt:lpstr>Getting Help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ErnestKirubakaran Selvaraj</cp:lastModifiedBy>
  <cp:revision>100</cp:revision>
  <dcterms:created xsi:type="dcterms:W3CDTF">2014-04-01T16:35:38Z</dcterms:created>
  <dcterms:modified xsi:type="dcterms:W3CDTF">2015-10-07T11:37:13Z</dcterms:modified>
</cp:coreProperties>
</file>