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73" r:id="rId4"/>
    <p:sldId id="279" r:id="rId5"/>
    <p:sldId id="303" r:id="rId6"/>
    <p:sldId id="304" r:id="rId7"/>
    <p:sldId id="305" r:id="rId8"/>
    <p:sldId id="307" r:id="rId9"/>
    <p:sldId id="306" r:id="rId10"/>
    <p:sldId id="311" r:id="rId11"/>
    <p:sldId id="308" r:id="rId12"/>
    <p:sldId id="309" r:id="rId13"/>
    <p:sldId id="31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DF1DE-19F0-4555-8129-E435E8E4DF80}">
          <p14:sldIdLst>
            <p14:sldId id="256"/>
          </p14:sldIdLst>
        </p14:section>
        <p14:section name="Untitled Section" id="{243D45DB-9B33-4EF0-A789-A0638529C70E}">
          <p14:sldIdLst>
            <p14:sldId id="273"/>
            <p14:sldId id="279"/>
            <p14:sldId id="303"/>
            <p14:sldId id="304"/>
            <p14:sldId id="305"/>
            <p14:sldId id="307"/>
            <p14:sldId id="306"/>
            <p14:sldId id="311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17024-A1E4-4FA0-8E65-0B9191DCDB74}" type="datetimeFigureOut">
              <a:rPr lang="en-IN" smtClean="0"/>
              <a:t>11-10-2015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886C6-472F-408C-B184-47E06604E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0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 will not be</a:t>
            </a:r>
            <a:r>
              <a:rPr lang="en-IN" baseline="0" dirty="0" smtClean="0"/>
              <a:t> </a:t>
            </a:r>
            <a:r>
              <a:rPr lang="en-IN" baseline="0" smtClean="0"/>
              <a:t>using attach() command in our codes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64096" y="735087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 </a:t>
            </a:r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Programming - I</a:t>
            </a:r>
            <a:endParaRPr lang="en-US" altLang="ko-KR" sz="3600" b="1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5184576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R objects can have names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Naming objects makes them more meaningful and helps in easy understanding of code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Matrices can also have names and they are created using the function </a:t>
            </a:r>
            <a:r>
              <a:rPr lang="en-IN" sz="2200" dirty="0" err="1" smtClean="0"/>
              <a:t>dimnames</a:t>
            </a:r>
            <a:r>
              <a:rPr lang="en-IN" sz="2200" dirty="0" smtClean="0"/>
              <a:t>()</a:t>
            </a:r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244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&amp; Writing data in 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5184576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Tabular data can be read using the command </a:t>
            </a:r>
            <a:r>
              <a:rPr lang="en-IN" sz="2200" dirty="0" err="1" smtClean="0"/>
              <a:t>read.table</a:t>
            </a:r>
            <a:r>
              <a:rPr lang="en-IN" sz="2200" dirty="0" smtClean="0"/>
              <a:t>() or read.csv()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For data in txt file, </a:t>
            </a:r>
            <a:r>
              <a:rPr lang="en-IN" sz="2200" dirty="0" err="1" smtClean="0"/>
              <a:t>read.table</a:t>
            </a:r>
            <a:r>
              <a:rPr lang="en-IN" sz="2200" dirty="0" smtClean="0"/>
              <a:t>() is used and for data in csv format, read.csv() is used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The default separator for data in </a:t>
            </a:r>
            <a:r>
              <a:rPr lang="en-IN" sz="2200" dirty="0" err="1" smtClean="0"/>
              <a:t>read.table</a:t>
            </a:r>
            <a:r>
              <a:rPr lang="en-IN" sz="2200" dirty="0" smtClean="0"/>
              <a:t>() command is space and for read.csv() command is comma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Each command has different arguments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If arguments are not specified, R will take default arguments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To write a data into a file, </a:t>
            </a:r>
            <a:r>
              <a:rPr lang="en-IN" sz="2200" dirty="0" err="1" smtClean="0"/>
              <a:t>write.table</a:t>
            </a:r>
            <a:r>
              <a:rPr lang="en-IN" sz="2200" dirty="0" smtClean="0"/>
              <a:t>() or write.csv() can be used</a:t>
            </a:r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3109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Subsetting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5184576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The operator [ ] returns an object of the same class as the original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For e.g. when we subset a vector using [ ]  we will get a vector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The operator [[ ]] is used to extract elements of a data frame or matrix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We can extract only a single element using [[ ]] and the returned object need not be a vector or a data frame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To extract elements of a list or data frame by name, we use $ </a:t>
            </a:r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364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in 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Character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Numeric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Integer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Complex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Logical (T/F)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Date</a:t>
            </a:r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443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Vector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5184576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A Vector in R is a sequence of data elements of the same class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Vector can be created by the function c()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When you try to input different classes of data into a vector, R coerces the variables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One class can also be explicitly coerced into another class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848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5184576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A Vector in R is a special type of vector which can contain elements of different classes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List can be created by the function list()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474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5184576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/>
              <a:t>A matrix is a collection of data elements arranged in a two-dimensional rectangular </a:t>
            </a:r>
            <a:r>
              <a:rPr lang="en-IN" sz="2200" dirty="0" smtClean="0"/>
              <a:t>layout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The elements of the matrix should be of the same class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Matrices are filled column wise by default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69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5184576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Factors are used to represent categorical data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/>
              <a:t>A "factor" is a vector whose elements can take on one of a specific set of values 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For example, "Sex" will usually take on only the values "M" or "</a:t>
            </a: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F" </a:t>
            </a:r>
            <a:endParaRPr lang="en-IN" sz="22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/>
              <a:t>Factors can be ordered or non-ordered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The above example Sex is an </a:t>
            </a: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example of an un-ordered </a:t>
            </a:r>
            <a:r>
              <a:rPr lang="en-IN" sz="22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factor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When you consider </a:t>
            </a: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designation, there is implicit ordering; “Engineer” is at a   lower level than </a:t>
            </a:r>
            <a:r>
              <a:rPr lang="en-IN" sz="22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“Senior Engineer</a:t>
            </a: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”</a:t>
            </a:r>
            <a:endParaRPr lang="en-IN" sz="2200" dirty="0" smtClean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48289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Values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5184576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Missing values can be found using the command is.na()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To check whether an element is a number the command </a:t>
            </a:r>
            <a:r>
              <a:rPr lang="en-IN" sz="2200" dirty="0" err="1" smtClean="0"/>
              <a:t>is.nan</a:t>
            </a:r>
            <a:r>
              <a:rPr lang="en-IN" sz="2200" dirty="0" smtClean="0"/>
              <a:t>() is used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Infinity denoted by </a:t>
            </a:r>
            <a:r>
              <a:rPr lang="en-IN" sz="2200" dirty="0" err="1" smtClean="0"/>
              <a:t>Inf</a:t>
            </a:r>
            <a:r>
              <a:rPr lang="en-IN" sz="2200" dirty="0"/>
              <a:t> </a:t>
            </a:r>
            <a:r>
              <a:rPr lang="en-IN" sz="2200" dirty="0" smtClean="0"/>
              <a:t>is considered as a number by R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7350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5184576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Data Frame is used to store data tables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It is a list of vectors of equal length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Can be created using </a:t>
            </a:r>
            <a:r>
              <a:rPr lang="en-IN" sz="2200" dirty="0" err="1" smtClean="0"/>
              <a:t>data.frame</a:t>
            </a:r>
            <a:r>
              <a:rPr lang="en-IN" sz="2200" dirty="0" smtClean="0"/>
              <a:t>() command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Data Frame has special attributes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E.g. </a:t>
            </a:r>
            <a:r>
              <a:rPr lang="en-IN" sz="2200" dirty="0" err="1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row.names</a:t>
            </a:r>
            <a:endParaRPr lang="en-IN" sz="2200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676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Attaching a data frame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35696" y="1484784"/>
            <a:ext cx="7056784" cy="511256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The attach() command helps us to access elements in a data frame with fewer keystrokes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Using this command, a data frame is attached to R search path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Once a data frame is attached, objects in the data frame can be accessed by simply giving their names (no need for name of data frame followed by $ sign)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attach can lead to confusion and errors and therefore not recommended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To remove a data frame from search path of R, use detach() command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/>
          </a:p>
          <a:p>
            <a:pPr algn="just" latinLnBrk="0"/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1001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597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Data Types in R</vt:lpstr>
      <vt:lpstr>Vector</vt:lpstr>
      <vt:lpstr>List</vt:lpstr>
      <vt:lpstr>Matrices</vt:lpstr>
      <vt:lpstr>Factor</vt:lpstr>
      <vt:lpstr>Missing Values</vt:lpstr>
      <vt:lpstr>Data Frame</vt:lpstr>
      <vt:lpstr>Attaching a data frame</vt:lpstr>
      <vt:lpstr>Names</vt:lpstr>
      <vt:lpstr>Reading &amp; Writing data in R</vt:lpstr>
      <vt:lpstr>Subsetting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ErnestKirubakaran Selvaraj</cp:lastModifiedBy>
  <cp:revision>197</cp:revision>
  <dcterms:created xsi:type="dcterms:W3CDTF">2014-04-01T16:35:38Z</dcterms:created>
  <dcterms:modified xsi:type="dcterms:W3CDTF">2015-10-11T11:02:02Z</dcterms:modified>
</cp:coreProperties>
</file>