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85b432ea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85b432ea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76ab085a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76ab085a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Based on Rabin Karp algorithm, but with improvements and specific modifications to match our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Since data of DNA/RNA can be represented fully with only have 5 different letters ( A C G T 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created a specific hash function that maps each different nucleotide to a specific digit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Thus, every unique sequence will have a unique hash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Therefore no need to do index by index checking if hash values match.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85b432e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85b432e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85b432e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85b432e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only 1 hash value of the current DNA sequence to be compared to the query’s hash,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this same hash value gets updated throughout the sequence.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constant space use, independent of input size.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Thus space complexity is O(1).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76ab085a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76ab085a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761797d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761797d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76ab085a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76ab085a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76ab085a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76ab085a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sequential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iterates through entire DNA sequence and check every index for match to first index of query 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match → while loop to check rest of query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Once mismatch, return to iterating through dna sequence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6ab085a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6ab085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The query sequence only appears once in the DNA sequence and the first character of the query also only appears once.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Algorithm will only go into the while loop to match DNA with query once.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dbb403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7dbb403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index match at each nucleotide in DNA sequence.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will enter while loop at every index of the DNA sequence and iterate until the last query nucleotide.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85b432e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85b432e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e9aa94c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9e9aa94c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dbb403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dbb403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Based on KMP string search algo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Creates a table that stores info of previous searches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Allows algorithm to identify and skip past indexes that does not match query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85b432e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85b432e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033350"/>
            <a:ext cx="8123100" cy="9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CZ2001 Project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19417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Searching Algorithm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694050" y="2953750"/>
            <a:ext cx="3269400" cy="19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SS4 Group 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Selvira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Glenda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Jia Tian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Ernest</a:t>
            </a:r>
            <a:br>
              <a:rPr lang="en-GB"/>
            </a:br>
            <a:r>
              <a:rPr lang="en-GB"/>
              <a:t>Wee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Complexity (Algorithm 1)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748500" y="1346375"/>
            <a:ext cx="76470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Space required for LPS Table: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m + 4 </a:t>
            </a:r>
            <a:endParaRPr b="1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→ 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Size of query 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 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+ 4 temp variables to store the nucleotides (A T C G) 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    which will help us construct the LPS Table  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Hence : 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O(m)</a:t>
            </a:r>
            <a:endParaRPr b="1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Algorithm 2</a:t>
            </a:r>
            <a:endParaRPr sz="3600"/>
          </a:p>
        </p:txBody>
      </p:sp>
      <p:sp>
        <p:nvSpPr>
          <p:cNvPr id="133" name="Google Shape;133;p23"/>
          <p:cNvSpPr txBox="1"/>
          <p:nvPr/>
        </p:nvSpPr>
        <p:spPr>
          <a:xfrm>
            <a:off x="748500" y="1346375"/>
            <a:ext cx="764700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Searching algorithm that uses hashing. A hash function was created specifically for DNA matching that can compute hash values with 0% false positive rate. Each unique sequence will have its unique hash value, thus there is no need to do index-by-index checking.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verage"/>
              <a:buChar char="+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Hash values can be computed and compared quickly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verage"/>
              <a:buChar char="+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Does not require additional loop to verify matches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rage"/>
              <a:buChar char="-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Requires additional space to compute and store hash values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rage"/>
              <a:buChar char="-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Cannot accept large input sizes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Complexity (Algorithm 2)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748500" y="1346375"/>
            <a:ext cx="76470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Best Case </a:t>
            </a:r>
            <a:r>
              <a:rPr b="1" lang="en-GB" sz="2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b="1" lang="en-GB" sz="22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-GB" sz="22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Worst Case</a:t>
            </a:r>
            <a:r>
              <a:rPr b="1" lang="en-GB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: </a:t>
            </a:r>
            <a:r>
              <a:rPr b="1" lang="en-GB" sz="2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O(n+m)</a:t>
            </a:r>
            <a:endParaRPr b="1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create_hash():</a:t>
            </a:r>
            <a:endParaRPr b="1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Algorithm iterates through the query and DNA sequence,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O(n+m)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rk_search()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Algorithm iterates through entire DNA sequence only once, O(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If hash values of DNA sequence and query sequence match, position is returned (no index-by-index checking required)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O(n+m) + O(n) = O(n+m)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6082325" y="4512425"/>
            <a:ext cx="3061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* </a:t>
            </a:r>
            <a:r>
              <a:rPr b="1"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refers to length of DNA sequence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r>
              <a:rPr b="1"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refers to length of query sequence 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Complexity (Algorithm 2)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748500" y="1346375"/>
            <a:ext cx="76470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At each iteration, the hash value of DNA sequence is calculated and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compared to hash value of query sequence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Once completed, hash value is updated for the next iteration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Constant space usage independent of input size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Hence : 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O(1)</a:t>
            </a:r>
            <a:endParaRPr b="1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Table of Contents</a:t>
            </a:r>
            <a:endParaRPr sz="3600"/>
          </a:p>
        </p:txBody>
      </p:sp>
      <p:sp>
        <p:nvSpPr>
          <p:cNvPr id="67" name="Google Shape;67;p14"/>
          <p:cNvSpPr txBox="1"/>
          <p:nvPr/>
        </p:nvSpPr>
        <p:spPr>
          <a:xfrm>
            <a:off x="1065600" y="1427125"/>
            <a:ext cx="350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verage"/>
              <a:buAutoNum type="arabicPeriod"/>
            </a:pPr>
            <a:r>
              <a:rPr b="1" lang="en-GB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Brute Force</a:t>
            </a:r>
            <a:endParaRPr b="1"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065600" y="2167325"/>
            <a:ext cx="350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2.	</a:t>
            </a:r>
            <a:r>
              <a:rPr b="1" lang="en-GB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Algorithm 1</a:t>
            </a:r>
            <a:endParaRPr b="1"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065600" y="2907525"/>
            <a:ext cx="350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3.	Algorithm 2</a:t>
            </a:r>
            <a:endParaRPr b="1"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65600" y="3647725"/>
            <a:ext cx="350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4. 	Demo</a:t>
            </a:r>
            <a:endParaRPr b="1"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4323075" y="1427125"/>
            <a:ext cx="0" cy="31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83325"/>
            <a:ext cx="4267200" cy="2401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Brute Force</a:t>
            </a:r>
            <a:endParaRPr sz="3600"/>
          </a:p>
        </p:txBody>
      </p:sp>
      <p:sp>
        <p:nvSpPr>
          <p:cNvPr id="78" name="Google Shape;78;p15"/>
          <p:cNvSpPr txBox="1"/>
          <p:nvPr/>
        </p:nvSpPr>
        <p:spPr>
          <a:xfrm>
            <a:off x="748500" y="1346375"/>
            <a:ext cx="76470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Using raw computing power over efficiency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verage"/>
              <a:buChar char="+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Simple to implement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verage"/>
              <a:buChar char="+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Guaranteed to find solution if it exists, given enough time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rage"/>
              <a:buChar char="-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Time taken to find solution increases exponentially with larger data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rage"/>
              <a:buChar char="-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Inefficient. May iterate through same data multiple times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Complexity (Brute Force)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748500" y="1346375"/>
            <a:ext cx="76470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Best Case</a:t>
            </a:r>
            <a:r>
              <a:rPr b="1" lang="en-GB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: </a:t>
            </a:r>
            <a:r>
              <a:rPr b="1" lang="en-GB" sz="2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O(n)</a:t>
            </a:r>
            <a:endParaRPr b="1" sz="2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DNA = “CTG</a:t>
            </a:r>
            <a:r>
              <a:rPr b="1" lang="en-GB" sz="1800" u="sng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AGT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CT”</a:t>
            </a:r>
            <a:endParaRPr b="1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Query = “</a:t>
            </a:r>
            <a:r>
              <a:rPr b="1" lang="en-GB" sz="1800" u="sng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AGT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”</a:t>
            </a:r>
            <a:endParaRPr b="1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Query sequence appears only once in DNA sequence &amp; first character of query also appears only once.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082325" y="4512425"/>
            <a:ext cx="3061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* </a:t>
            </a:r>
            <a:r>
              <a:rPr b="1"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refers to length of DNA sequence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r>
              <a:rPr b="1"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refers to length of query sequence 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Complexity (Brute Force)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748500" y="1346375"/>
            <a:ext cx="76470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Worst Case</a:t>
            </a:r>
            <a:r>
              <a:rPr b="1" lang="en-GB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: </a:t>
            </a:r>
            <a:r>
              <a:rPr b="1" lang="en-GB" sz="2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O(nm)</a:t>
            </a:r>
            <a:endParaRPr b="1" sz="2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DNA = “AAAAAAA</a:t>
            </a:r>
            <a:r>
              <a:rPr b="1" lang="en-GB" sz="1800" u="sng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AAT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”</a:t>
            </a:r>
            <a:endParaRPr b="1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Query = “</a:t>
            </a:r>
            <a:r>
              <a:rPr b="1" lang="en-GB" sz="1800" u="sng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AAT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”</a:t>
            </a:r>
            <a:endParaRPr b="1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DNA sequence matches with query at every index except for the last query nucleotide.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Enter while loop 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times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Time taken for e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ach loop : O(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082325" y="4512425"/>
            <a:ext cx="3061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* </a:t>
            </a:r>
            <a:r>
              <a:rPr b="1"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refers to length of DNA sequence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r>
              <a:rPr b="1"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refers to length of query sequence 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Complexity (Brute Force)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748500" y="1346375"/>
            <a:ext cx="76470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Algorithm uses constant space of 2 integer variables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Hence : 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O(1)</a:t>
            </a:r>
            <a:endParaRPr b="1" baseline="30000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311700" y="1092600"/>
            <a:ext cx="8520600" cy="31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Algorithm 1</a:t>
            </a:r>
            <a:endParaRPr sz="3600"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10305" l="1182" r="4228" t="3241"/>
          <a:stretch/>
        </p:blipFill>
        <p:spPr>
          <a:xfrm>
            <a:off x="311700" y="1170125"/>
            <a:ext cx="8520600" cy="2988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9"/>
          <p:cNvCxnSpPr/>
          <p:nvPr/>
        </p:nvCxnSpPr>
        <p:spPr>
          <a:xfrm flipH="1">
            <a:off x="1883375" y="1922300"/>
            <a:ext cx="532500" cy="57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" name="Google Shape;107;p19"/>
          <p:cNvCxnSpPr/>
          <p:nvPr/>
        </p:nvCxnSpPr>
        <p:spPr>
          <a:xfrm flipH="1">
            <a:off x="2516400" y="1922300"/>
            <a:ext cx="532500" cy="57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9"/>
          <p:cNvCxnSpPr/>
          <p:nvPr/>
        </p:nvCxnSpPr>
        <p:spPr>
          <a:xfrm flipH="1">
            <a:off x="3214325" y="1922300"/>
            <a:ext cx="532500" cy="57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Algorithm 1</a:t>
            </a:r>
            <a:endParaRPr sz="3600"/>
          </a:p>
        </p:txBody>
      </p:sp>
      <p:sp>
        <p:nvSpPr>
          <p:cNvPr id="114" name="Google Shape;114;p20"/>
          <p:cNvSpPr txBox="1"/>
          <p:nvPr/>
        </p:nvSpPr>
        <p:spPr>
          <a:xfrm>
            <a:off x="748500" y="1346375"/>
            <a:ext cx="76470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Similar to that of brute force algorithms but with better worse-case performance. Store previously matched data and determines the next furthest position in the data to continue iteration.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verage"/>
              <a:buChar char="+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Worst-case performance is better than normal brute force algorithms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Average"/>
              <a:buChar char="+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Time linear algorithm, suitable for searching in large datasets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rage"/>
              <a:buChar char="-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Extra space required to store previous matching information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Complexity (Algorithm 1)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748500" y="1346375"/>
            <a:ext cx="76470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Best Case </a:t>
            </a:r>
            <a:r>
              <a:rPr b="1" lang="en-GB" sz="2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/</a:t>
            </a:r>
            <a:r>
              <a:rPr b="1" lang="en-GB" sz="22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-GB" sz="2200">
                <a:solidFill>
                  <a:srgbClr val="F1C232"/>
                </a:solidFill>
                <a:latin typeface="Average"/>
                <a:ea typeface="Average"/>
                <a:cs typeface="Average"/>
                <a:sym typeface="Average"/>
              </a:rPr>
              <a:t>Worst Case</a:t>
            </a:r>
            <a:r>
              <a:rPr b="1" lang="en-GB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: </a:t>
            </a:r>
            <a:r>
              <a:rPr b="1" lang="en-GB" sz="2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O(n+m)</a:t>
            </a:r>
            <a:endParaRPr b="1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create_lps_table() : </a:t>
            </a:r>
            <a:endParaRPr b="1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Algorithm will iterate through the loop 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times, O(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kmp_search()</a:t>
            </a:r>
            <a:endParaRPr b="1"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Algorithm does not backtrack to any previous index of DNA sequence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Maximum false comparisons == 1 , at every index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Maximum comparisons == 2n ,thus O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(n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) time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O(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) + O(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) = O(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+</a:t>
            </a:r>
            <a:r>
              <a:rPr b="1"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-GB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082325" y="4512425"/>
            <a:ext cx="3061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* </a:t>
            </a:r>
            <a:r>
              <a:rPr b="1"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refers to length of DNA sequence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r>
              <a:rPr b="1"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lang="en-GB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refers to length of query sequence 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